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</p:sldMasterIdLst>
  <p:notesMasterIdLst>
    <p:notesMasterId r:id="rId28"/>
  </p:notesMasterIdLst>
  <p:sldIdLst>
    <p:sldId id="343" r:id="rId3"/>
    <p:sldId id="258" r:id="rId4"/>
    <p:sldId id="257" r:id="rId5"/>
    <p:sldId id="296" r:id="rId6"/>
    <p:sldId id="295" r:id="rId7"/>
    <p:sldId id="319" r:id="rId8"/>
    <p:sldId id="307" r:id="rId9"/>
    <p:sldId id="300" r:id="rId10"/>
    <p:sldId id="320" r:id="rId11"/>
    <p:sldId id="332" r:id="rId12"/>
    <p:sldId id="334" r:id="rId13"/>
    <p:sldId id="335" r:id="rId14"/>
    <p:sldId id="336" r:id="rId15"/>
    <p:sldId id="337" r:id="rId16"/>
    <p:sldId id="338" r:id="rId17"/>
    <p:sldId id="339" r:id="rId18"/>
    <p:sldId id="340" r:id="rId19"/>
    <p:sldId id="341" r:id="rId20"/>
    <p:sldId id="342" r:id="rId21"/>
    <p:sldId id="317" r:id="rId22"/>
    <p:sldId id="310" r:id="rId23"/>
    <p:sldId id="321" r:id="rId24"/>
    <p:sldId id="292" r:id="rId25"/>
    <p:sldId id="318" r:id="rId26"/>
    <p:sldId id="344" r:id="rId27"/>
  </p:sldIdLst>
  <p:sldSz cx="12192000" cy="6858000"/>
  <p:notesSz cx="6858000" cy="9144000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172"/>
    <a:srgbClr val="FF9C00"/>
    <a:srgbClr val="FECB30"/>
    <a:srgbClr val="B23AF9"/>
    <a:srgbClr val="6F42FF"/>
    <a:srgbClr val="2AA1FF"/>
    <a:srgbClr val="1C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9" d="100"/>
          <a:sy n="49" d="100"/>
        </p:scale>
        <p:origin x="72" y="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9957-232C-4C23-BD71-3CF7C12B4AAB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8AB2E-B972-4F63-8917-8AA4D44F908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1774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07080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9042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86820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13058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23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78820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24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1318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43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8E374D-6E28-41D4-B529-E46F9BB5955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3197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138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4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452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6013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970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7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400688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7D8E374D-6E28-41D4-B529-E46F9BB59559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8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00501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D8AB2E-B972-4F63-8917-8AA4D44F908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793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3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1437" y="209880"/>
            <a:ext cx="10850563" cy="663575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book-and-cd_43679"/>
          <p:cNvSpPr>
            <a:spLocks noChangeAspect="1"/>
          </p:cNvSpPr>
          <p:nvPr userDrawn="1"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 spd="slow" advTm="3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12192000" cy="3848100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276F4B-A296-492A-8FB9-C78E7B25B44D}" type="datetimeFigureOut">
              <a:rPr lang="zh-CN" altLang="en-US" smtClean="0"/>
              <a:t>2020/9/6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88236D-BA36-4C90-BC5E-4C81E997770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Tm="3000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ransition spd="slow" advTm="3000">
    <p:push dir="u"/>
  </p:transition>
  <p:hf sldNum="0"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image" Target="../media/image16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e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20.e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35668" y="4537108"/>
            <a:ext cx="5587330" cy="406487"/>
            <a:chOff x="1038752" y="5253033"/>
            <a:chExt cx="2817548" cy="406487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38752" y="5268089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宋丽娜 张文杰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en-US" sz="1800" dirty="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王金良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：周少玲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cxnSp>
        <p:nvCxnSpPr>
          <p:cNvPr id="146" name="直接连接符 145"/>
          <p:cNvCxnSpPr/>
          <p:nvPr/>
        </p:nvCxnSpPr>
        <p:spPr>
          <a:xfrm>
            <a:off x="1651343" y="4943475"/>
            <a:ext cx="663232" cy="0"/>
          </a:xfrm>
          <a:prstGeom prst="line">
            <a:avLst/>
          </a:prstGeom>
          <a:ln w="38100">
            <a:solidFill>
              <a:srgbClr val="FF9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sp>
        <p:nvSpPr>
          <p:cNvPr id="25" name="矩形 24"/>
          <p:cNvSpPr/>
          <p:nvPr/>
        </p:nvSpPr>
        <p:spPr>
          <a:xfrm>
            <a:off x="2314575" y="2546475"/>
            <a:ext cx="7414273" cy="1322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sz="4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charset="0"/>
                <a:ea typeface="站酷快乐体2016修订版" panose="02010600030101010101" pitchFamily="2" charset="-122"/>
                <a:cs typeface="Times New Roman" panose="02020603050405020304" charset="0"/>
              </a:rPr>
              <a:t>基于Logistic回归的汽车经销商客户流失预警与回厂预测</a:t>
            </a:r>
          </a:p>
        </p:txBody>
      </p:sp>
    </p:spTree>
    <p:extLst>
      <p:ext uri="{BB962C8B-B14F-4D97-AF65-F5344CB8AC3E}">
        <p14:creationId xmlns:p14="http://schemas.microsoft.com/office/powerpoint/2010/main" val="1674194585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1130300" y="414655"/>
            <a:ext cx="508000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/>
            <a:r>
              <a:rPr lang="en-US" sz="2800" b="1" i="1">
                <a:latin typeface="Times New Roman" panose="02020603050405020304" charset="0"/>
              </a:rPr>
              <a:t>Logistic</a:t>
            </a:r>
            <a:r>
              <a:rPr lang="zh-CN" sz="2800" b="1">
                <a:ea typeface="宋体" panose="02010600030101010101" pitchFamily="2" charset="-122"/>
              </a:rPr>
              <a:t>回归模型</a:t>
            </a:r>
            <a:endParaRPr lang="zh-CN" altLang="en-US" sz="2800" b="1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0300" y="1477010"/>
            <a:ext cx="9575165" cy="341503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127000" fontAlgn="auto">
              <a:lnSpc>
                <a:spcPct val="150000"/>
              </a:lnSpc>
            </a:pPr>
            <a:r>
              <a:rPr lang="en-US" sz="2400" b="1" i="1">
                <a:latin typeface="Times New Roman" panose="02020603050405020304" charset="0"/>
              </a:rPr>
              <a:t>Logistic</a:t>
            </a:r>
            <a:r>
              <a:rPr lang="zh-CN" sz="2400" b="1">
                <a:ea typeface="宋体" panose="02010600030101010101" pitchFamily="2" charset="-122"/>
              </a:rPr>
              <a:t>回归方程为：</a:t>
            </a:r>
          </a:p>
          <a:p>
            <a:pPr indent="127000" fontAlgn="auto">
              <a:lnSpc>
                <a:spcPct val="150000"/>
              </a:lnSpc>
            </a:pPr>
            <a:endParaRPr lang="zh-CN" altLang="en-US" sz="2400" b="1">
              <a:ea typeface="宋体" panose="02010600030101010101" pitchFamily="2" charset="-122"/>
            </a:endParaRPr>
          </a:p>
          <a:p>
            <a:pPr indent="127000" fontAlgn="auto">
              <a:lnSpc>
                <a:spcPct val="150000"/>
              </a:lnSpc>
            </a:pPr>
            <a:endParaRPr lang="zh-CN" altLang="en-US" sz="2400" b="1">
              <a:ea typeface="宋体" panose="02010600030101010101" pitchFamily="2" charset="-122"/>
            </a:endParaRPr>
          </a:p>
          <a:p>
            <a:pPr indent="127000" fontAlgn="auto">
              <a:lnSpc>
                <a:spcPct val="150000"/>
              </a:lnSpc>
            </a:pPr>
            <a:endParaRPr lang="zh-CN" altLang="en-US" sz="2400" b="1">
              <a:ea typeface="宋体" panose="02010600030101010101" pitchFamily="2" charset="-122"/>
            </a:endParaRPr>
          </a:p>
          <a:p>
            <a:pPr indent="127000" fontAlgn="auto">
              <a:lnSpc>
                <a:spcPct val="150000"/>
              </a:lnSpc>
            </a:pPr>
            <a:r>
              <a:rPr lang="zh-CN" altLang="en-US" sz="2400" b="1">
                <a:ea typeface="宋体" panose="02010600030101010101" pitchFamily="2" charset="-122"/>
              </a:rPr>
              <a:t>逻辑回归模型是一种经典的分类算法，该模型可以根据一组自变量输入计算出归属每种类别的概率，一般常用的是二项逻辑回归。</a:t>
            </a:r>
          </a:p>
        </p:txBody>
      </p:sp>
      <p:graphicFrame>
        <p:nvGraphicFramePr>
          <p:cNvPr id="5" name="对象 7"/>
          <p:cNvGraphicFramePr>
            <a:graphicFrameLocks noChangeAspect="1"/>
          </p:cNvGraphicFramePr>
          <p:nvPr/>
        </p:nvGraphicFramePr>
        <p:xfrm>
          <a:off x="4428490" y="2445385"/>
          <a:ext cx="2137813" cy="8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3" imgW="1040765" imgH="419100" progId="Equation.AxMath">
                  <p:embed/>
                </p:oleObj>
              </mc:Choice>
              <mc:Fallback>
                <p:oleObj r:id="rId3" imgW="1040765" imgH="419100" progId="Equation.AxMath">
                  <p:embed/>
                  <p:pic>
                    <p:nvPicPr>
                      <p:cNvPr id="0" name="图片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8490" y="2445385"/>
                        <a:ext cx="2137813" cy="864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1333500" y="414655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127000"/>
            <a:r>
              <a:rPr lang="zh-CN" sz="3200" b="1">
                <a:ea typeface="宋体" panose="02010600030101010101" pitchFamily="2" charset="-122"/>
              </a:rPr>
              <a:t>模型建立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0935" y="902970"/>
            <a:ext cx="9620885" cy="147764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选取合适的指标对建立模型有着非常重要的意义。通过查阅文献初步选取的指标变量为客户年龄、车龄、车辆销售价格、在4S店购买保险总次数，以及通过数据集“car_srv_train”计算出的客户在店内消费总费用与平均保养修理时间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130" y="2903220"/>
            <a:ext cx="8950325" cy="32975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858895" y="2533650"/>
            <a:ext cx="340741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lang="zh-CN" altLang="en-US" dirty="0"/>
              <a:t>表 </a:t>
            </a:r>
            <a:r>
              <a:rPr lang="en-US" altLang="zh-CN" dirty="0"/>
              <a:t>1 </a:t>
            </a:r>
            <a:r>
              <a:rPr lang="zh-CN" altLang="en-US" dirty="0"/>
              <a:t>原始数据的模型参数估计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333500" y="6030595"/>
            <a:ext cx="9119235" cy="70802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/>
            <a:r>
              <a:rPr lang="zh-CN" alt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从表中可以看到，客户年龄</a:t>
            </a:r>
            <a:r>
              <a:rPr lang="zh-CN" altLang="en-US" sz="2000" b="1" i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X</a:t>
            </a:r>
            <a:r>
              <a:rPr lang="zh-CN" altLang="en-US" sz="2000" b="1" baseline="-25000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1</a:t>
            </a:r>
            <a:r>
              <a:rPr lang="zh-CN" alt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的统计量</a:t>
            </a:r>
            <a:r>
              <a:rPr lang="zh-CN" altLang="en-US" sz="2000" b="1" i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P</a:t>
            </a:r>
            <a:r>
              <a:rPr lang="zh-CN" alt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值远大于0.05，即回归系数不显著，基于此，决定将其剔除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00" name="文本框 99"/>
          <p:cNvSpPr txBox="1"/>
          <p:nvPr/>
        </p:nvSpPr>
        <p:spPr>
          <a:xfrm>
            <a:off x="1332865" y="414655"/>
            <a:ext cx="5080000" cy="5835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indent="127000"/>
            <a:r>
              <a:rPr lang="zh-CN" sz="3200" b="1">
                <a:ea typeface="宋体" panose="02010600030101010101" pitchFamily="2" charset="-122"/>
              </a:rPr>
              <a:t>模型建立</a:t>
            </a:r>
            <a:endParaRPr lang="zh-CN" altLang="en-US" sz="3200" b="1">
              <a:ea typeface="宋体" panose="0201060003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460" y="1551305"/>
            <a:ext cx="9424670" cy="327406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3121660" y="1181735"/>
            <a:ext cx="507873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lang="zh-CN" altLang="en-US" dirty="0"/>
              <a:t>表</a:t>
            </a:r>
            <a:r>
              <a:rPr lang="en-US" altLang="zh-CN" dirty="0"/>
              <a:t>2</a:t>
            </a:r>
            <a:r>
              <a:rPr lang="zh-CN" altLang="en-US" dirty="0"/>
              <a:t> 剔除客户年龄</a:t>
            </a:r>
            <a:r>
              <a:rPr lang="zh-CN" altLang="en-US" i="1" dirty="0"/>
              <a:t>X</a:t>
            </a:r>
            <a:r>
              <a:rPr lang="zh-CN" altLang="en-US" baseline="-25000" dirty="0"/>
              <a:t>1</a:t>
            </a:r>
            <a:r>
              <a:rPr lang="zh-CN" altLang="en-US" dirty="0"/>
              <a:t>后的模型参数估计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36274" y="4582795"/>
            <a:ext cx="10753181" cy="1756508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b="1" dirty="0"/>
              <a:t>正相关系数表明，自变量值的增加会增加客户流失的概率，负相关系数表明，自变量值的增加会减少客户流失的概率。结合现实意义，观察各变量可以发现，随着车龄、车辆价格、在4S店的总消费和平均保养修理时间的增加，客户流失的概率也会随之增加，即客户回厂进行保养与维修的几率减小。随着客户在4S店购买保险总次数增加，客户流失的几率就会减少，即回厂的几率就会增加。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308735" y="414655"/>
            <a:ext cx="254000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模型求解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30300" y="1283970"/>
            <a:ext cx="9777730" cy="40005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运用极大似然估计法估计的模型参数，根据表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估计的参数，得到估计的逻辑函数为：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1935" y="2172335"/>
            <a:ext cx="9396000" cy="52291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130300" y="3244215"/>
            <a:ext cx="5205095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>
              <a:buClrTx/>
              <a:buSzTx/>
              <a:buFontTx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根据逻辑函数可以写出Logistic回归方程：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435" y="3640455"/>
            <a:ext cx="2235200" cy="83820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193165" y="4852670"/>
            <a:ext cx="5080000" cy="27559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buClrTx/>
              <a:buSzTx/>
              <a:buFontTx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将式子转化为概率形式：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175" y="5128260"/>
            <a:ext cx="2283460" cy="1054100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254000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分级标准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30300" y="1156335"/>
            <a:ext cx="9777730" cy="147764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对于一个实例输入</a:t>
            </a:r>
            <a:r>
              <a:rPr sz="2000" b="1" i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X</a:t>
            </a:r>
            <a:r>
              <a:rPr sz="2000" b="1" dirty="0">
                <a:latin typeface="宋体" panose="02010600030101010101" pitchFamily="2" charset="-122"/>
                <a:ea typeface="宋体" panose="02010600030101010101" pitchFamily="2" charset="-122"/>
              </a:rPr>
              <a:t>，按照该模型可以计算出             ，这是一个介于0和1之间的数，利用该模型对测试集中数据进行预测，并对预测所得概率设定阈值，以达到客户流失预警分级的效果。阈值设定，即分级标准如下表：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355" y="3230880"/>
            <a:ext cx="8289925" cy="325247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589145" y="2644775"/>
            <a:ext cx="254000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lang="zh-CN" altLang="en-US" dirty="0"/>
              <a:t>表 </a:t>
            </a:r>
            <a:r>
              <a:rPr lang="en-US" altLang="zh-CN" dirty="0"/>
              <a:t>3</a:t>
            </a:r>
            <a:r>
              <a:rPr lang="zh-CN" altLang="en-US" dirty="0"/>
              <a:t> 分级标准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6190" y="1281430"/>
            <a:ext cx="1589091" cy="432000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254000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分级标准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3165" y="1167130"/>
            <a:ext cx="9777730" cy="101600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sz="2000" b="1" dirty="0">
                <a:ea typeface="宋体" panose="02010600030101010101" pitchFamily="2" charset="-122"/>
              </a:rPr>
              <a:t>根据所得拟合模型对训练集“car_info_test”中客户是否流失进行预测，客户流失得分数量及比例如下表：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91685" y="2392680"/>
            <a:ext cx="298069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lang="zh-CN" altLang="en-US" dirty="0"/>
              <a:t>表 </a:t>
            </a:r>
            <a:r>
              <a:rPr lang="en-US" altLang="zh-CN" dirty="0"/>
              <a:t>4</a:t>
            </a:r>
            <a:r>
              <a:rPr lang="zh-CN" altLang="en-US" dirty="0"/>
              <a:t> 客户流失得分及比例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1080" y="2950845"/>
            <a:ext cx="7581265" cy="3399155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4101465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客户回厂时间预测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3165" y="1104265"/>
            <a:ext cx="9777730" cy="193929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</a:t>
            </a: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因变量为客户是否回厂</a:t>
            </a:r>
            <a:r>
              <a:rPr sz="2000" b="1" i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F</a:t>
            </a: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，是分类变量，并对数据集“data_info”、“car_info_train”与“car_srv_test”进行处理，选取的自变量为时间周期Z1、在4S维修平均天数Z2、做过几次保养维修Z3、里程周期Z4以及维修保养总折扣Z5</a:t>
            </a:r>
            <a:r>
              <a:rPr lang="zh-CN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。运用Logistic回归方法对客户是否回厂进行统计分析，并对模型进行求解转换，从而实现对回厂时间的预测。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497070" y="3043555"/>
            <a:ext cx="298069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dirty="0"/>
              <a:t>表 </a:t>
            </a:r>
            <a:r>
              <a:rPr lang="en-US" dirty="0"/>
              <a:t>5</a:t>
            </a:r>
            <a:r>
              <a:rPr dirty="0"/>
              <a:t> 模型参数估计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890" y="3413125"/>
            <a:ext cx="8265795" cy="3321685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485775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客户回厂时间预测模型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3165" y="1104265"/>
            <a:ext cx="9777730" cy="101600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 </a:t>
            </a: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运用极大似然估计的方法对模型参数进行估计，且估计结果如表 13所示，得到估计的逻辑函数为：</a:t>
            </a:r>
          </a:p>
        </p:txBody>
      </p:sp>
      <p:graphicFrame>
        <p:nvGraphicFramePr>
          <p:cNvPr id="5" name="对象 4"/>
          <p:cNvGraphicFramePr/>
          <p:nvPr/>
        </p:nvGraphicFramePr>
        <p:xfrm>
          <a:off x="2366010" y="2120265"/>
          <a:ext cx="7581900" cy="46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r:id="rId3" imgW="5203190" imgH="278130" progId="Equation.AxMath">
                  <p:embed/>
                </p:oleObj>
              </mc:Choice>
              <mc:Fallback>
                <p:oleObj r:id="rId3" imgW="5203190" imgH="278130" progId="Equation.AxMath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66010" y="2120265"/>
                        <a:ext cx="7581900" cy="46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1193165" y="2844165"/>
            <a:ext cx="5078095" cy="40005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根据逻辑函数可以写出Logistic回归方程：</a:t>
            </a:r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0" y="3244215"/>
            <a:ext cx="1867535" cy="70040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193165" y="3944620"/>
            <a:ext cx="254000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转化为概率形式：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6000" y="4314190"/>
            <a:ext cx="2044065" cy="94361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193165" y="5257800"/>
            <a:ext cx="2540000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转换后的模型为：</a:t>
            </a:r>
            <a:endParaRPr lang="zh-CN" altLang="en-US" dirty="0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51225" y="5627370"/>
            <a:ext cx="6753860" cy="683260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485775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客户回厂时间预测模型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93165" y="1104265"/>
            <a:ext cx="9777730" cy="55435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当值为0.2时，代入模型，预测时间间隔的方程为：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383665" y="2383790"/>
            <a:ext cx="8843645" cy="147764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由该模型可以计算出各客户平均回厂时间间隔。</a:t>
            </a:r>
          </a:p>
          <a:p>
            <a:pPr algn="l" fontAlgn="auto">
              <a:lnSpc>
                <a:spcPct val="150000"/>
              </a:lnSpc>
            </a:pP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接下来对数据集“car_srv_train”中的数据进行处理，提取出各客户最近一次订单日期，用于客户下次回厂日期预测。预测模型为：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383665" y="4433570"/>
            <a:ext cx="8754110" cy="70802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/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其中，        为客户下次回厂时间，          为客户最近一次回厂时间，     为客户平均回厂时间间隔。</a:t>
            </a:r>
          </a:p>
        </p:txBody>
      </p:sp>
      <p:graphicFrame>
        <p:nvGraphicFramePr>
          <p:cNvPr id="4" name="对象 14"/>
          <p:cNvGraphicFramePr>
            <a:graphicFrameLocks noChangeAspect="1"/>
          </p:cNvGraphicFramePr>
          <p:nvPr/>
        </p:nvGraphicFramePr>
        <p:xfrm>
          <a:off x="2847975" y="1779270"/>
          <a:ext cx="7380000" cy="485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3" imgW="3509010" imgH="229870" progId="Equation.AxMath">
                  <p:embed/>
                </p:oleObj>
              </mc:Choice>
              <mc:Fallback>
                <p:oleObj r:id="rId3" imgW="3509010" imgH="229870" progId="Equation.AxMath">
                  <p:embed/>
                  <p:pic>
                    <p:nvPicPr>
                      <p:cNvPr id="0" name="图片 9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47975" y="1779270"/>
                        <a:ext cx="7380000" cy="485771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9665" y="3861435"/>
            <a:ext cx="2312670" cy="53721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5830" y="4433570"/>
            <a:ext cx="517846" cy="396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12105" y="4433570"/>
            <a:ext cx="468000" cy="392516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007475" y="4433570"/>
            <a:ext cx="348923" cy="432000"/>
          </a:xfrm>
          <a:prstGeom prst="rect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2" name="文本框 1"/>
          <p:cNvSpPr txBox="1"/>
          <p:nvPr/>
        </p:nvSpPr>
        <p:spPr>
          <a:xfrm>
            <a:off x="1193165" y="414655"/>
            <a:ext cx="4857750" cy="58483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模型评价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5410" y="2080895"/>
            <a:ext cx="8430260" cy="237934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917950" y="1295400"/>
            <a:ext cx="2981325" cy="36957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ctr"/>
            <a:r>
              <a:rPr lang="zh-CN" altLang="en-US" dirty="0"/>
              <a:t>表 </a:t>
            </a:r>
            <a:r>
              <a:rPr lang="en-US" altLang="zh-CN" dirty="0"/>
              <a:t>6</a:t>
            </a:r>
            <a:r>
              <a:rPr lang="zh-CN" altLang="en-US" dirty="0"/>
              <a:t> 模型预测的正确率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130300" y="4302760"/>
            <a:ext cx="9385300" cy="1477645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表</a:t>
            </a:r>
            <a:r>
              <a:rPr lang="en-US"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6</a:t>
            </a:r>
            <a:r>
              <a:rPr sz="2000" b="1" dirty="0">
                <a:latin typeface="Times New Roman" panose="02020603050405020304" charset="0"/>
                <a:ea typeface="宋体" panose="02010600030101010101" pitchFamily="2" charset="-122"/>
                <a:cs typeface="Times New Roman" panose="02020603050405020304" charset="0"/>
              </a:rPr>
              <a:t>反应了模型预测的正确率，从表中可以看出，观测值Y=0有2361个，预测2359个为0，预测正确率为99.9%，观测值Y=1有564个，预测3个为1，预测正确率为0.5%，其中总预测率达80.8%.说明模型拟合效果较好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67151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671512" y="0"/>
            <a:ext cx="11520488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80377" y="371475"/>
            <a:ext cx="10033350" cy="6115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277005" y="5218238"/>
            <a:ext cx="5125668" cy="771291"/>
            <a:chOff x="6277005" y="5218238"/>
            <a:chExt cx="5125668" cy="771291"/>
          </a:xfrm>
        </p:grpSpPr>
        <p:sp>
          <p:nvSpPr>
            <p:cNvPr id="30" name="菱形 29"/>
            <p:cNvSpPr/>
            <p:nvPr/>
          </p:nvSpPr>
          <p:spPr bwMode="auto">
            <a:xfrm>
              <a:off x="6277005" y="5218247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32" name="TextBox 31"/>
            <p:cNvSpPr txBox="1"/>
            <p:nvPr/>
          </p:nvSpPr>
          <p:spPr bwMode="auto">
            <a:xfrm>
              <a:off x="7281987" y="5218238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建议</a:t>
              </a:r>
              <a:r>
                <a:rPr lang="zh-CN" altLang="en-US" sz="3200" spc="600" dirty="0" smtClean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与</a:t>
              </a: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参考文献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277005" y="1119176"/>
            <a:ext cx="5125668" cy="887669"/>
            <a:chOff x="6277005" y="1119176"/>
            <a:chExt cx="5125668" cy="887669"/>
          </a:xfrm>
        </p:grpSpPr>
        <p:sp>
          <p:nvSpPr>
            <p:cNvPr id="16" name="菱形 15"/>
            <p:cNvSpPr/>
            <p:nvPr/>
          </p:nvSpPr>
          <p:spPr bwMode="auto">
            <a:xfrm>
              <a:off x="6277005" y="123556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9" name="TextBox 31"/>
            <p:cNvSpPr txBox="1"/>
            <p:nvPr/>
          </p:nvSpPr>
          <p:spPr bwMode="auto">
            <a:xfrm>
              <a:off x="7281987" y="1119176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研究背景及意义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endParaRP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7340054" y="200684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组合 17"/>
          <p:cNvGrpSpPr/>
          <p:nvPr/>
        </p:nvGrpSpPr>
        <p:grpSpPr>
          <a:xfrm>
            <a:off x="6277005" y="2597253"/>
            <a:ext cx="5125668" cy="771282"/>
            <a:chOff x="6277005" y="2597253"/>
            <a:chExt cx="5125668" cy="771282"/>
          </a:xfrm>
        </p:grpSpPr>
        <p:sp>
          <p:nvSpPr>
            <p:cNvPr id="22" name="菱形 21"/>
            <p:cNvSpPr/>
            <p:nvPr/>
          </p:nvSpPr>
          <p:spPr bwMode="auto">
            <a:xfrm>
              <a:off x="6277005" y="259725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4" name="TextBox 31"/>
            <p:cNvSpPr txBox="1"/>
            <p:nvPr/>
          </p:nvSpPr>
          <p:spPr bwMode="auto">
            <a:xfrm>
              <a:off x="7281987" y="261883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研究方法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7" name="直接连接符 36"/>
            <p:cNvCxnSpPr/>
            <p:nvPr/>
          </p:nvCxnSpPr>
          <p:spPr>
            <a:xfrm>
              <a:off x="7340054" y="3368535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6277005" y="3958943"/>
            <a:ext cx="5125668" cy="771282"/>
            <a:chOff x="6277005" y="3958943"/>
            <a:chExt cx="5125668" cy="771282"/>
          </a:xfrm>
        </p:grpSpPr>
        <p:sp>
          <p:nvSpPr>
            <p:cNvPr id="26" name="菱形 25"/>
            <p:cNvSpPr/>
            <p:nvPr/>
          </p:nvSpPr>
          <p:spPr bwMode="auto">
            <a:xfrm>
              <a:off x="6277005" y="3958943"/>
              <a:ext cx="771282" cy="77128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28" name="TextBox 31"/>
            <p:cNvSpPr txBox="1"/>
            <p:nvPr/>
          </p:nvSpPr>
          <p:spPr bwMode="auto">
            <a:xfrm>
              <a:off x="7281987" y="3980524"/>
              <a:ext cx="4120686" cy="7497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000" tIns="46800" rIns="90000" bIns="36000">
              <a:noAutofit/>
            </a:bodyPr>
            <a:lstStyle>
              <a:defPPr>
                <a:defRPr lang="zh-CN"/>
              </a:defPPr>
              <a:lvl1pPr marL="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3765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3200" spc="600" dirty="0">
                  <a:solidFill>
                    <a:srgbClr val="1A3172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研究过程与讨论</a:t>
              </a:r>
              <a:endParaRPr lang="en-US" altLang="zh-CN" sz="3200" spc="600" dirty="0">
                <a:solidFill>
                  <a:srgbClr val="1A3172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7340054" y="4724350"/>
              <a:ext cx="3984488" cy="0"/>
            </a:xfrm>
            <a:prstGeom prst="line">
              <a:avLst/>
            </a:prstGeom>
            <a:ln w="6350" cap="rnd">
              <a:solidFill>
                <a:schemeClr val="tx1">
                  <a:lumMod val="75000"/>
                  <a:lumOff val="2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组合 7"/>
          <p:cNvGrpSpPr/>
          <p:nvPr/>
        </p:nvGrpSpPr>
        <p:grpSpPr>
          <a:xfrm>
            <a:off x="333378" y="1405691"/>
            <a:ext cx="4216744" cy="4311372"/>
            <a:chOff x="1329535" y="2086986"/>
            <a:chExt cx="2851930" cy="2999852"/>
          </a:xfrm>
        </p:grpSpPr>
        <p:sp>
          <p:nvSpPr>
            <p:cNvPr id="9" name="矩形 8"/>
            <p:cNvSpPr/>
            <p:nvPr/>
          </p:nvSpPr>
          <p:spPr>
            <a:xfrm>
              <a:off x="1485000" y="2799000"/>
              <a:ext cx="2541000" cy="562912"/>
            </a:xfrm>
            <a:prstGeom prst="rect">
              <a:avLst/>
            </a:prstGeom>
            <a:noFill/>
          </p:spPr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cs typeface="+mn-ea"/>
                  <a:sym typeface="+mn-lt"/>
                </a:rPr>
                <a:t>CONTENTS</a:t>
              </a:r>
            </a:p>
          </p:txBody>
        </p:sp>
        <p:sp>
          <p:nvSpPr>
            <p:cNvPr id="56" name="菱形 55"/>
            <p:cNvSpPr/>
            <p:nvPr/>
          </p:nvSpPr>
          <p:spPr bwMode="auto">
            <a:xfrm>
              <a:off x="1329535" y="2086986"/>
              <a:ext cx="2851930" cy="2999852"/>
            </a:xfrm>
            <a:prstGeom prst="diamond">
              <a:avLst/>
            </a:prstGeom>
            <a:solidFill>
              <a:srgbClr val="1A3172"/>
            </a:solidFill>
            <a:ln w="38100">
              <a:noFill/>
            </a:ln>
            <a:effectLst>
              <a:outerShdw blurRad="355600" dist="88900" dir="2700000" algn="tl" rotWithShape="0">
                <a:srgbClr val="1A3172">
                  <a:alpha val="27000"/>
                </a:srgb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2240557" y="3361912"/>
              <a:ext cx="900000" cy="450000"/>
            </a:xfrm>
            <a:prstGeom prst="rect">
              <a:avLst/>
            </a:prstGeom>
            <a:noFill/>
          </p:spPr>
          <p:txBody>
            <a:bodyPr wrap="none" rtlCol="0" anchor="ctr">
              <a:normAutofit fontScale="92500" lnSpcReduction="20000"/>
            </a:bodyPr>
            <a:lstStyle/>
            <a:p>
              <a:pPr algn="ctr"/>
              <a:r>
                <a:rPr lang="zh-CN" altLang="en-US" sz="4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目录</a:t>
              </a:r>
              <a:endParaRPr lang="en-US" altLang="zh-CN" sz="4400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12" name="直接连接符 11"/>
            <p:cNvCxnSpPr>
              <a:stCxn id="10" idx="1"/>
            </p:cNvCxnSpPr>
            <p:nvPr/>
          </p:nvCxnSpPr>
          <p:spPr>
            <a:xfrm flipH="1">
              <a:off x="1655557" y="3586912"/>
              <a:ext cx="5850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0" idx="3"/>
            </p:cNvCxnSpPr>
            <p:nvPr/>
          </p:nvCxnSpPr>
          <p:spPr>
            <a:xfrm>
              <a:off x="3140557" y="3586912"/>
              <a:ext cx="586800" cy="0"/>
            </a:xfrm>
            <a:prstGeom prst="line">
              <a:avLst/>
            </a:prstGeom>
            <a:ln w="6350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" name="直接连接符 12"/>
          <p:cNvCxnSpPr/>
          <p:nvPr/>
        </p:nvCxnSpPr>
        <p:spPr>
          <a:xfrm flipH="1">
            <a:off x="1407501" y="568813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H="1">
            <a:off x="2003458" y="1034216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H="1">
            <a:off x="2389134" y="5524259"/>
            <a:ext cx="1034249" cy="1123950"/>
          </a:xfrm>
          <a:prstGeom prst="line">
            <a:avLst/>
          </a:prstGeom>
          <a:ln w="25400">
            <a:solidFill>
              <a:schemeClr val="tx1">
                <a:lumMod val="85000"/>
                <a:lumOff val="15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2490345" y="5650502"/>
            <a:ext cx="438292" cy="434758"/>
          </a:xfrm>
          <a:prstGeom prst="line">
            <a:avLst/>
          </a:prstGeom>
          <a:ln w="25400">
            <a:solidFill>
              <a:srgbClr val="FF9C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7340054" y="5989905"/>
            <a:ext cx="3984488" cy="0"/>
          </a:xfrm>
          <a:prstGeom prst="line">
            <a:avLst/>
          </a:prstGeom>
          <a:ln w="635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ŝḻïḑè"/>
          <p:cNvSpPr/>
          <p:nvPr/>
        </p:nvSpPr>
        <p:spPr bwMode="auto">
          <a:xfrm rot="10800000">
            <a:off x="5284347" y="2458113"/>
            <a:ext cx="926174" cy="1056339"/>
          </a:xfrm>
          <a:custGeom>
            <a:avLst/>
            <a:gdLst>
              <a:gd name="T0" fmla="*/ 336 w 423"/>
              <a:gd name="T1" fmla="*/ 0 h 483"/>
              <a:gd name="T2" fmla="*/ 313 w 423"/>
              <a:gd name="T3" fmla="*/ 42 h 483"/>
              <a:gd name="T4" fmla="*/ 262 w 423"/>
              <a:gd name="T5" fmla="*/ 62 h 483"/>
              <a:gd name="T6" fmla="*/ 210 w 423"/>
              <a:gd name="T7" fmla="*/ 42 h 483"/>
              <a:gd name="T8" fmla="*/ 187 w 423"/>
              <a:gd name="T9" fmla="*/ 0 h 483"/>
              <a:gd name="T10" fmla="*/ 63 w 423"/>
              <a:gd name="T11" fmla="*/ 0 h 483"/>
              <a:gd name="T12" fmla="*/ 63 w 423"/>
              <a:gd name="T13" fmla="*/ 190 h 483"/>
              <a:gd name="T14" fmla="*/ 55 w 423"/>
              <a:gd name="T15" fmla="*/ 190 h 483"/>
              <a:gd name="T16" fmla="*/ 0 w 423"/>
              <a:gd name="T17" fmla="*/ 250 h 483"/>
              <a:gd name="T18" fmla="*/ 55 w 423"/>
              <a:gd name="T19" fmla="*/ 309 h 483"/>
              <a:gd name="T20" fmla="*/ 63 w 423"/>
              <a:gd name="T21" fmla="*/ 310 h 483"/>
              <a:gd name="T22" fmla="*/ 63 w 423"/>
              <a:gd name="T23" fmla="*/ 483 h 483"/>
              <a:gd name="T24" fmla="*/ 216 w 423"/>
              <a:gd name="T25" fmla="*/ 483 h 483"/>
              <a:gd name="T26" fmla="*/ 319 w 423"/>
              <a:gd name="T27" fmla="*/ 195 h 483"/>
              <a:gd name="T28" fmla="*/ 356 w 423"/>
              <a:gd name="T29" fmla="*/ 127 h 483"/>
              <a:gd name="T30" fmla="*/ 423 w 423"/>
              <a:gd name="T31" fmla="*/ 0 h 483"/>
              <a:gd name="T32" fmla="*/ 336 w 423"/>
              <a:gd name="T33" fmla="*/ 0 h 4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23" h="483">
                <a:moveTo>
                  <a:pt x="336" y="0"/>
                </a:moveTo>
                <a:cubicBezTo>
                  <a:pt x="334" y="16"/>
                  <a:pt x="326" y="31"/>
                  <a:pt x="313" y="42"/>
                </a:cubicBezTo>
                <a:cubicBezTo>
                  <a:pt x="299" y="55"/>
                  <a:pt x="281" y="62"/>
                  <a:pt x="262" y="62"/>
                </a:cubicBezTo>
                <a:cubicBezTo>
                  <a:pt x="242" y="62"/>
                  <a:pt x="224" y="55"/>
                  <a:pt x="210" y="42"/>
                </a:cubicBezTo>
                <a:cubicBezTo>
                  <a:pt x="198" y="31"/>
                  <a:pt x="190" y="16"/>
                  <a:pt x="187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63" y="190"/>
                  <a:pt x="63" y="190"/>
                  <a:pt x="63" y="190"/>
                </a:cubicBezTo>
                <a:cubicBezTo>
                  <a:pt x="55" y="190"/>
                  <a:pt x="55" y="190"/>
                  <a:pt x="55" y="190"/>
                </a:cubicBezTo>
                <a:cubicBezTo>
                  <a:pt x="24" y="193"/>
                  <a:pt x="0" y="219"/>
                  <a:pt x="0" y="250"/>
                </a:cubicBezTo>
                <a:cubicBezTo>
                  <a:pt x="0" y="281"/>
                  <a:pt x="24" y="307"/>
                  <a:pt x="55" y="309"/>
                </a:cubicBezTo>
                <a:cubicBezTo>
                  <a:pt x="63" y="310"/>
                  <a:pt x="63" y="310"/>
                  <a:pt x="63" y="310"/>
                </a:cubicBezTo>
                <a:cubicBezTo>
                  <a:pt x="63" y="483"/>
                  <a:pt x="63" y="483"/>
                  <a:pt x="63" y="483"/>
                </a:cubicBezTo>
                <a:cubicBezTo>
                  <a:pt x="216" y="483"/>
                  <a:pt x="216" y="483"/>
                  <a:pt x="216" y="483"/>
                </a:cubicBezTo>
                <a:cubicBezTo>
                  <a:pt x="231" y="419"/>
                  <a:pt x="260" y="321"/>
                  <a:pt x="319" y="195"/>
                </a:cubicBezTo>
                <a:cubicBezTo>
                  <a:pt x="328" y="175"/>
                  <a:pt x="341" y="153"/>
                  <a:pt x="356" y="127"/>
                </a:cubicBezTo>
                <a:cubicBezTo>
                  <a:pt x="378" y="90"/>
                  <a:pt x="404" y="45"/>
                  <a:pt x="423" y="0"/>
                </a:cubicBezTo>
                <a:lnTo>
                  <a:pt x="33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iSľíḑè"/>
          <p:cNvSpPr txBox="1"/>
          <p:nvPr/>
        </p:nvSpPr>
        <p:spPr>
          <a:xfrm>
            <a:off x="5628867" y="2950727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01</a:t>
            </a:r>
          </a:p>
        </p:txBody>
      </p:sp>
      <p:sp>
        <p:nvSpPr>
          <p:cNvPr id="5" name="î$ḻïḓé"/>
          <p:cNvSpPr/>
          <p:nvPr/>
        </p:nvSpPr>
        <p:spPr bwMode="auto">
          <a:xfrm rot="10800000">
            <a:off x="6109142" y="2458114"/>
            <a:ext cx="798511" cy="1191509"/>
          </a:xfrm>
          <a:custGeom>
            <a:avLst/>
            <a:gdLst>
              <a:gd name="T0" fmla="*/ 365 w 365"/>
              <a:gd name="T1" fmla="*/ 387 h 545"/>
              <a:gd name="T2" fmla="*/ 323 w 365"/>
              <a:gd name="T3" fmla="*/ 363 h 545"/>
              <a:gd name="T4" fmla="*/ 303 w 365"/>
              <a:gd name="T5" fmla="*/ 312 h 545"/>
              <a:gd name="T6" fmla="*/ 323 w 365"/>
              <a:gd name="T7" fmla="*/ 260 h 545"/>
              <a:gd name="T8" fmla="*/ 365 w 365"/>
              <a:gd name="T9" fmla="*/ 237 h 545"/>
              <a:gd name="T10" fmla="*/ 365 w 365"/>
              <a:gd name="T11" fmla="*/ 62 h 545"/>
              <a:gd name="T12" fmla="*/ 231 w 365"/>
              <a:gd name="T13" fmla="*/ 62 h 545"/>
              <a:gd name="T14" fmla="*/ 230 w 365"/>
              <a:gd name="T15" fmla="*/ 55 h 545"/>
              <a:gd name="T16" fmla="*/ 170 w 365"/>
              <a:gd name="T17" fmla="*/ 0 h 545"/>
              <a:gd name="T18" fmla="*/ 111 w 365"/>
              <a:gd name="T19" fmla="*/ 55 h 545"/>
              <a:gd name="T20" fmla="*/ 110 w 365"/>
              <a:gd name="T21" fmla="*/ 62 h 545"/>
              <a:gd name="T22" fmla="*/ 0 w 365"/>
              <a:gd name="T23" fmla="*/ 62 h 545"/>
              <a:gd name="T24" fmla="*/ 66 w 365"/>
              <a:gd name="T25" fmla="*/ 189 h 545"/>
              <a:gd name="T26" fmla="*/ 103 w 365"/>
              <a:gd name="T27" fmla="*/ 257 h 545"/>
              <a:gd name="T28" fmla="*/ 206 w 365"/>
              <a:gd name="T29" fmla="*/ 545 h 545"/>
              <a:gd name="T30" fmla="*/ 365 w 365"/>
              <a:gd name="T31" fmla="*/ 545 h 545"/>
              <a:gd name="T32" fmla="*/ 365 w 365"/>
              <a:gd name="T33" fmla="*/ 387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5" h="545">
                <a:moveTo>
                  <a:pt x="365" y="387"/>
                </a:moveTo>
                <a:cubicBezTo>
                  <a:pt x="349" y="384"/>
                  <a:pt x="335" y="376"/>
                  <a:pt x="323" y="363"/>
                </a:cubicBezTo>
                <a:cubicBezTo>
                  <a:pt x="310" y="349"/>
                  <a:pt x="303" y="331"/>
                  <a:pt x="303" y="312"/>
                </a:cubicBezTo>
                <a:cubicBezTo>
                  <a:pt x="303" y="293"/>
                  <a:pt x="310" y="274"/>
                  <a:pt x="323" y="260"/>
                </a:cubicBezTo>
                <a:cubicBezTo>
                  <a:pt x="335" y="248"/>
                  <a:pt x="349" y="240"/>
                  <a:pt x="365" y="237"/>
                </a:cubicBezTo>
                <a:cubicBezTo>
                  <a:pt x="365" y="62"/>
                  <a:pt x="365" y="62"/>
                  <a:pt x="365" y="62"/>
                </a:cubicBezTo>
                <a:cubicBezTo>
                  <a:pt x="231" y="62"/>
                  <a:pt x="231" y="62"/>
                  <a:pt x="231" y="62"/>
                </a:cubicBezTo>
                <a:cubicBezTo>
                  <a:pt x="230" y="55"/>
                  <a:pt x="230" y="55"/>
                  <a:pt x="230" y="55"/>
                </a:cubicBezTo>
                <a:cubicBezTo>
                  <a:pt x="228" y="24"/>
                  <a:pt x="201" y="0"/>
                  <a:pt x="170" y="0"/>
                </a:cubicBezTo>
                <a:cubicBezTo>
                  <a:pt x="140" y="0"/>
                  <a:pt x="113" y="24"/>
                  <a:pt x="111" y="55"/>
                </a:cubicBezTo>
                <a:cubicBezTo>
                  <a:pt x="110" y="62"/>
                  <a:pt x="110" y="62"/>
                  <a:pt x="110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19" y="107"/>
                  <a:pt x="45" y="152"/>
                  <a:pt x="66" y="189"/>
                </a:cubicBezTo>
                <a:cubicBezTo>
                  <a:pt x="81" y="215"/>
                  <a:pt x="94" y="237"/>
                  <a:pt x="103" y="257"/>
                </a:cubicBezTo>
                <a:cubicBezTo>
                  <a:pt x="162" y="383"/>
                  <a:pt x="192" y="481"/>
                  <a:pt x="206" y="545"/>
                </a:cubicBezTo>
                <a:cubicBezTo>
                  <a:pt x="365" y="545"/>
                  <a:pt x="365" y="545"/>
                  <a:pt x="365" y="545"/>
                </a:cubicBezTo>
                <a:lnTo>
                  <a:pt x="365" y="38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ïš1ïďe"/>
          <p:cNvSpPr txBox="1"/>
          <p:nvPr/>
        </p:nvSpPr>
        <p:spPr>
          <a:xfrm>
            <a:off x="6275777" y="295072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02</a:t>
            </a:r>
          </a:p>
        </p:txBody>
      </p:sp>
      <p:sp>
        <p:nvSpPr>
          <p:cNvPr id="7" name="îśḻidê"/>
          <p:cNvSpPr/>
          <p:nvPr/>
        </p:nvSpPr>
        <p:spPr bwMode="auto">
          <a:xfrm rot="10800000">
            <a:off x="5228026" y="3413074"/>
            <a:ext cx="843569" cy="1204025"/>
          </a:xfrm>
          <a:custGeom>
            <a:avLst/>
            <a:gdLst>
              <a:gd name="T0" fmla="*/ 0 w 386"/>
              <a:gd name="T1" fmla="*/ 164 h 551"/>
              <a:gd name="T2" fmla="*/ 42 w 386"/>
              <a:gd name="T3" fmla="*/ 187 h 551"/>
              <a:gd name="T4" fmla="*/ 62 w 386"/>
              <a:gd name="T5" fmla="*/ 239 h 551"/>
              <a:gd name="T6" fmla="*/ 42 w 386"/>
              <a:gd name="T7" fmla="*/ 291 h 551"/>
              <a:gd name="T8" fmla="*/ 0 w 386"/>
              <a:gd name="T9" fmla="*/ 314 h 551"/>
              <a:gd name="T10" fmla="*/ 0 w 386"/>
              <a:gd name="T11" fmla="*/ 488 h 551"/>
              <a:gd name="T12" fmla="*/ 139 w 386"/>
              <a:gd name="T13" fmla="*/ 488 h 551"/>
              <a:gd name="T14" fmla="*/ 139 w 386"/>
              <a:gd name="T15" fmla="*/ 496 h 551"/>
              <a:gd name="T16" fmla="*/ 199 w 386"/>
              <a:gd name="T17" fmla="*/ 551 h 551"/>
              <a:gd name="T18" fmla="*/ 258 w 386"/>
              <a:gd name="T19" fmla="*/ 496 h 551"/>
              <a:gd name="T20" fmla="*/ 259 w 386"/>
              <a:gd name="T21" fmla="*/ 488 h 551"/>
              <a:gd name="T22" fmla="*/ 366 w 386"/>
              <a:gd name="T23" fmla="*/ 488 h 551"/>
              <a:gd name="T24" fmla="*/ 386 w 386"/>
              <a:gd name="T25" fmla="*/ 397 h 551"/>
              <a:gd name="T26" fmla="*/ 0 w 386"/>
              <a:gd name="T27" fmla="*/ 0 h 551"/>
              <a:gd name="T28" fmla="*/ 0 w 386"/>
              <a:gd name="T29" fmla="*/ 164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86" h="551">
                <a:moveTo>
                  <a:pt x="0" y="164"/>
                </a:moveTo>
                <a:cubicBezTo>
                  <a:pt x="16" y="167"/>
                  <a:pt x="31" y="175"/>
                  <a:pt x="42" y="187"/>
                </a:cubicBezTo>
                <a:cubicBezTo>
                  <a:pt x="55" y="201"/>
                  <a:pt x="62" y="220"/>
                  <a:pt x="62" y="239"/>
                </a:cubicBezTo>
                <a:cubicBezTo>
                  <a:pt x="62" y="258"/>
                  <a:pt x="55" y="276"/>
                  <a:pt x="42" y="291"/>
                </a:cubicBezTo>
                <a:cubicBezTo>
                  <a:pt x="31" y="303"/>
                  <a:pt x="16" y="311"/>
                  <a:pt x="0" y="314"/>
                </a:cubicBezTo>
                <a:cubicBezTo>
                  <a:pt x="0" y="488"/>
                  <a:pt x="0" y="488"/>
                  <a:pt x="0" y="488"/>
                </a:cubicBezTo>
                <a:cubicBezTo>
                  <a:pt x="139" y="488"/>
                  <a:pt x="139" y="488"/>
                  <a:pt x="139" y="488"/>
                </a:cubicBezTo>
                <a:cubicBezTo>
                  <a:pt x="139" y="496"/>
                  <a:pt x="139" y="496"/>
                  <a:pt x="139" y="496"/>
                </a:cubicBezTo>
                <a:cubicBezTo>
                  <a:pt x="142" y="527"/>
                  <a:pt x="168" y="551"/>
                  <a:pt x="199" y="551"/>
                </a:cubicBezTo>
                <a:cubicBezTo>
                  <a:pt x="230" y="551"/>
                  <a:pt x="256" y="527"/>
                  <a:pt x="258" y="496"/>
                </a:cubicBezTo>
                <a:cubicBezTo>
                  <a:pt x="259" y="488"/>
                  <a:pt x="259" y="488"/>
                  <a:pt x="259" y="488"/>
                </a:cubicBezTo>
                <a:cubicBezTo>
                  <a:pt x="366" y="488"/>
                  <a:pt x="366" y="488"/>
                  <a:pt x="366" y="488"/>
                </a:cubicBezTo>
                <a:cubicBezTo>
                  <a:pt x="378" y="457"/>
                  <a:pt x="386" y="426"/>
                  <a:pt x="386" y="397"/>
                </a:cubicBezTo>
                <a:cubicBezTo>
                  <a:pt x="386" y="182"/>
                  <a:pt x="214" y="6"/>
                  <a:pt x="0" y="0"/>
                </a:cubicBezTo>
                <a:lnTo>
                  <a:pt x="0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ïslíḑe"/>
          <p:cNvSpPr txBox="1"/>
          <p:nvPr/>
        </p:nvSpPr>
        <p:spPr>
          <a:xfrm>
            <a:off x="542166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04</a:t>
            </a:r>
          </a:p>
        </p:txBody>
      </p:sp>
      <p:sp>
        <p:nvSpPr>
          <p:cNvPr id="9" name="íş1ídê"/>
          <p:cNvSpPr/>
          <p:nvPr/>
        </p:nvSpPr>
        <p:spPr bwMode="auto">
          <a:xfrm rot="10800000">
            <a:off x="5971468" y="3549495"/>
            <a:ext cx="993759" cy="1067603"/>
          </a:xfrm>
          <a:custGeom>
            <a:avLst/>
            <a:gdLst>
              <a:gd name="T0" fmla="*/ 122 w 454"/>
              <a:gd name="T1" fmla="*/ 489 h 489"/>
              <a:gd name="T2" fmla="*/ 145 w 454"/>
              <a:gd name="T3" fmla="*/ 447 h 489"/>
              <a:gd name="T4" fmla="*/ 196 w 454"/>
              <a:gd name="T5" fmla="*/ 426 h 489"/>
              <a:gd name="T6" fmla="*/ 248 w 454"/>
              <a:gd name="T7" fmla="*/ 447 h 489"/>
              <a:gd name="T8" fmla="*/ 271 w 454"/>
              <a:gd name="T9" fmla="*/ 489 h 489"/>
              <a:gd name="T10" fmla="*/ 391 w 454"/>
              <a:gd name="T11" fmla="*/ 489 h 489"/>
              <a:gd name="T12" fmla="*/ 391 w 454"/>
              <a:gd name="T13" fmla="*/ 299 h 489"/>
              <a:gd name="T14" fmla="*/ 399 w 454"/>
              <a:gd name="T15" fmla="*/ 298 h 489"/>
              <a:gd name="T16" fmla="*/ 454 w 454"/>
              <a:gd name="T17" fmla="*/ 239 h 489"/>
              <a:gd name="T18" fmla="*/ 399 w 454"/>
              <a:gd name="T19" fmla="*/ 179 h 489"/>
              <a:gd name="T20" fmla="*/ 391 w 454"/>
              <a:gd name="T21" fmla="*/ 179 h 489"/>
              <a:gd name="T22" fmla="*/ 391 w 454"/>
              <a:gd name="T23" fmla="*/ 0 h 489"/>
              <a:gd name="T24" fmla="*/ 0 w 454"/>
              <a:gd name="T25" fmla="*/ 397 h 489"/>
              <a:gd name="T26" fmla="*/ 19 w 454"/>
              <a:gd name="T27" fmla="*/ 489 h 489"/>
              <a:gd name="T28" fmla="*/ 122 w 454"/>
              <a:gd name="T29" fmla="*/ 489 h 4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54" h="489">
                <a:moveTo>
                  <a:pt x="122" y="489"/>
                </a:moveTo>
                <a:cubicBezTo>
                  <a:pt x="125" y="473"/>
                  <a:pt x="133" y="458"/>
                  <a:pt x="145" y="447"/>
                </a:cubicBezTo>
                <a:cubicBezTo>
                  <a:pt x="159" y="434"/>
                  <a:pt x="177" y="426"/>
                  <a:pt x="196" y="426"/>
                </a:cubicBezTo>
                <a:cubicBezTo>
                  <a:pt x="216" y="426"/>
                  <a:pt x="234" y="434"/>
                  <a:pt x="248" y="447"/>
                </a:cubicBezTo>
                <a:cubicBezTo>
                  <a:pt x="260" y="458"/>
                  <a:pt x="268" y="473"/>
                  <a:pt x="271" y="489"/>
                </a:cubicBezTo>
                <a:cubicBezTo>
                  <a:pt x="391" y="489"/>
                  <a:pt x="391" y="489"/>
                  <a:pt x="391" y="489"/>
                </a:cubicBezTo>
                <a:cubicBezTo>
                  <a:pt x="391" y="299"/>
                  <a:pt x="391" y="299"/>
                  <a:pt x="391" y="299"/>
                </a:cubicBezTo>
                <a:cubicBezTo>
                  <a:pt x="399" y="298"/>
                  <a:pt x="399" y="298"/>
                  <a:pt x="399" y="298"/>
                </a:cubicBezTo>
                <a:cubicBezTo>
                  <a:pt x="430" y="296"/>
                  <a:pt x="454" y="270"/>
                  <a:pt x="454" y="239"/>
                </a:cubicBezTo>
                <a:cubicBezTo>
                  <a:pt x="454" y="208"/>
                  <a:pt x="430" y="182"/>
                  <a:pt x="399" y="179"/>
                </a:cubicBezTo>
                <a:cubicBezTo>
                  <a:pt x="391" y="179"/>
                  <a:pt x="391" y="179"/>
                  <a:pt x="391" y="179"/>
                </a:cubicBezTo>
                <a:cubicBezTo>
                  <a:pt x="391" y="0"/>
                  <a:pt x="391" y="0"/>
                  <a:pt x="391" y="0"/>
                </a:cubicBezTo>
                <a:cubicBezTo>
                  <a:pt x="175" y="3"/>
                  <a:pt x="0" y="180"/>
                  <a:pt x="0" y="397"/>
                </a:cubicBezTo>
                <a:cubicBezTo>
                  <a:pt x="0" y="426"/>
                  <a:pt x="7" y="457"/>
                  <a:pt x="19" y="489"/>
                </a:cubicBezTo>
                <a:lnTo>
                  <a:pt x="122" y="48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" name="îśḻíďé"/>
          <p:cNvSpPr txBox="1"/>
          <p:nvPr/>
        </p:nvSpPr>
        <p:spPr>
          <a:xfrm>
            <a:off x="6395506" y="3842179"/>
            <a:ext cx="347800" cy="291181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id-ID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03</a:t>
            </a:r>
          </a:p>
        </p:txBody>
      </p:sp>
      <p:sp>
        <p:nvSpPr>
          <p:cNvPr id="14" name="iṥḷíḓê"/>
          <p:cNvSpPr/>
          <p:nvPr/>
        </p:nvSpPr>
        <p:spPr bwMode="auto">
          <a:xfrm rot="10800000">
            <a:off x="4938910" y="2170249"/>
            <a:ext cx="2314181" cy="2735965"/>
          </a:xfrm>
          <a:custGeom>
            <a:avLst/>
            <a:gdLst>
              <a:gd name="T0" fmla="*/ 774 w 1058"/>
              <a:gd name="T1" fmla="*/ 1252 h 1252"/>
              <a:gd name="T2" fmla="*/ 283 w 1058"/>
              <a:gd name="T3" fmla="*/ 1252 h 1252"/>
              <a:gd name="T4" fmla="*/ 248 w 1058"/>
              <a:gd name="T5" fmla="*/ 1218 h 1252"/>
              <a:gd name="T6" fmla="*/ 142 w 1058"/>
              <a:gd name="T7" fmla="*/ 887 h 1252"/>
              <a:gd name="T8" fmla="*/ 110 w 1058"/>
              <a:gd name="T9" fmla="*/ 831 h 1252"/>
              <a:gd name="T10" fmla="*/ 0 w 1058"/>
              <a:gd name="T11" fmla="*/ 529 h 1252"/>
              <a:gd name="T12" fmla="*/ 529 w 1058"/>
              <a:gd name="T13" fmla="*/ 0 h 1252"/>
              <a:gd name="T14" fmla="*/ 1058 w 1058"/>
              <a:gd name="T15" fmla="*/ 529 h 1252"/>
              <a:gd name="T16" fmla="*/ 947 w 1058"/>
              <a:gd name="T17" fmla="*/ 831 h 1252"/>
              <a:gd name="T18" fmla="*/ 916 w 1058"/>
              <a:gd name="T19" fmla="*/ 887 h 1252"/>
              <a:gd name="T20" fmla="*/ 810 w 1058"/>
              <a:gd name="T21" fmla="*/ 1218 h 1252"/>
              <a:gd name="T22" fmla="*/ 774 w 1058"/>
              <a:gd name="T23" fmla="*/ 1252 h 1252"/>
              <a:gd name="T24" fmla="*/ 315 w 1058"/>
              <a:gd name="T25" fmla="*/ 1180 h 1252"/>
              <a:gd name="T26" fmla="*/ 742 w 1058"/>
              <a:gd name="T27" fmla="*/ 1180 h 1252"/>
              <a:gd name="T28" fmla="*/ 851 w 1058"/>
              <a:gd name="T29" fmla="*/ 857 h 1252"/>
              <a:gd name="T30" fmla="*/ 885 w 1058"/>
              <a:gd name="T31" fmla="*/ 794 h 1252"/>
              <a:gd name="T32" fmla="*/ 986 w 1058"/>
              <a:gd name="T33" fmla="*/ 529 h 1252"/>
              <a:gd name="T34" fmla="*/ 529 w 1058"/>
              <a:gd name="T35" fmla="*/ 72 h 1252"/>
              <a:gd name="T36" fmla="*/ 72 w 1058"/>
              <a:gd name="T37" fmla="*/ 529 h 1252"/>
              <a:gd name="T38" fmla="*/ 172 w 1058"/>
              <a:gd name="T39" fmla="*/ 794 h 1252"/>
              <a:gd name="T40" fmla="*/ 207 w 1058"/>
              <a:gd name="T41" fmla="*/ 857 h 1252"/>
              <a:gd name="T42" fmla="*/ 315 w 1058"/>
              <a:gd name="T43" fmla="*/ 1180 h 12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58" h="1252">
                <a:moveTo>
                  <a:pt x="774" y="1252"/>
                </a:moveTo>
                <a:cubicBezTo>
                  <a:pt x="283" y="1252"/>
                  <a:pt x="283" y="1252"/>
                  <a:pt x="283" y="1252"/>
                </a:cubicBezTo>
                <a:cubicBezTo>
                  <a:pt x="264" y="1252"/>
                  <a:pt x="249" y="1237"/>
                  <a:pt x="248" y="1218"/>
                </a:cubicBezTo>
                <a:cubicBezTo>
                  <a:pt x="247" y="1217"/>
                  <a:pt x="239" y="1097"/>
                  <a:pt x="142" y="887"/>
                </a:cubicBezTo>
                <a:cubicBezTo>
                  <a:pt x="135" y="873"/>
                  <a:pt x="123" y="853"/>
                  <a:pt x="110" y="831"/>
                </a:cubicBezTo>
                <a:cubicBezTo>
                  <a:pt x="66" y="755"/>
                  <a:pt x="0" y="640"/>
                  <a:pt x="0" y="529"/>
                </a:cubicBezTo>
                <a:cubicBezTo>
                  <a:pt x="0" y="238"/>
                  <a:pt x="237" y="0"/>
                  <a:pt x="529" y="0"/>
                </a:cubicBezTo>
                <a:cubicBezTo>
                  <a:pt x="820" y="0"/>
                  <a:pt x="1058" y="238"/>
                  <a:pt x="1058" y="529"/>
                </a:cubicBezTo>
                <a:cubicBezTo>
                  <a:pt x="1058" y="640"/>
                  <a:pt x="991" y="755"/>
                  <a:pt x="947" y="831"/>
                </a:cubicBezTo>
                <a:cubicBezTo>
                  <a:pt x="934" y="853"/>
                  <a:pt x="923" y="873"/>
                  <a:pt x="916" y="887"/>
                </a:cubicBezTo>
                <a:cubicBezTo>
                  <a:pt x="818" y="1097"/>
                  <a:pt x="810" y="1217"/>
                  <a:pt x="810" y="1218"/>
                </a:cubicBezTo>
                <a:cubicBezTo>
                  <a:pt x="809" y="1237"/>
                  <a:pt x="793" y="1252"/>
                  <a:pt x="774" y="1252"/>
                </a:cubicBezTo>
                <a:close/>
                <a:moveTo>
                  <a:pt x="315" y="1180"/>
                </a:moveTo>
                <a:cubicBezTo>
                  <a:pt x="742" y="1180"/>
                  <a:pt x="742" y="1180"/>
                  <a:pt x="742" y="1180"/>
                </a:cubicBezTo>
                <a:cubicBezTo>
                  <a:pt x="751" y="1127"/>
                  <a:pt x="776" y="1017"/>
                  <a:pt x="851" y="857"/>
                </a:cubicBezTo>
                <a:cubicBezTo>
                  <a:pt x="859" y="840"/>
                  <a:pt x="871" y="819"/>
                  <a:pt x="885" y="794"/>
                </a:cubicBezTo>
                <a:cubicBezTo>
                  <a:pt x="928" y="721"/>
                  <a:pt x="986" y="621"/>
                  <a:pt x="986" y="529"/>
                </a:cubicBezTo>
                <a:cubicBezTo>
                  <a:pt x="986" y="277"/>
                  <a:pt x="781" y="72"/>
                  <a:pt x="529" y="72"/>
                </a:cubicBezTo>
                <a:cubicBezTo>
                  <a:pt x="277" y="72"/>
                  <a:pt x="72" y="277"/>
                  <a:pt x="72" y="529"/>
                </a:cubicBezTo>
                <a:cubicBezTo>
                  <a:pt x="72" y="621"/>
                  <a:pt x="130" y="721"/>
                  <a:pt x="172" y="794"/>
                </a:cubicBezTo>
                <a:cubicBezTo>
                  <a:pt x="187" y="819"/>
                  <a:pt x="199" y="840"/>
                  <a:pt x="207" y="857"/>
                </a:cubicBezTo>
                <a:cubicBezTo>
                  <a:pt x="281" y="1017"/>
                  <a:pt x="307" y="1127"/>
                  <a:pt x="315" y="118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" name="íṡḷïḋe"/>
          <p:cNvSpPr/>
          <p:nvPr/>
        </p:nvSpPr>
        <p:spPr bwMode="auto">
          <a:xfrm rot="10800000">
            <a:off x="5488356" y="1146452"/>
            <a:ext cx="1182748" cy="948702"/>
          </a:xfrm>
          <a:custGeom>
            <a:avLst/>
            <a:gdLst>
              <a:gd name="T0" fmla="*/ 495 w 541"/>
              <a:gd name="T1" fmla="*/ 223 h 434"/>
              <a:gd name="T2" fmla="*/ 540 w 541"/>
              <a:gd name="T3" fmla="*/ 168 h 434"/>
              <a:gd name="T4" fmla="*/ 494 w 541"/>
              <a:gd name="T5" fmla="*/ 112 h 434"/>
              <a:gd name="T6" fmla="*/ 540 w 541"/>
              <a:gd name="T7" fmla="*/ 57 h 434"/>
              <a:gd name="T8" fmla="*/ 483 w 541"/>
              <a:gd name="T9" fmla="*/ 0 h 434"/>
              <a:gd name="T10" fmla="*/ 56 w 541"/>
              <a:gd name="T11" fmla="*/ 0 h 434"/>
              <a:gd name="T12" fmla="*/ 0 w 541"/>
              <a:gd name="T13" fmla="*/ 56 h 434"/>
              <a:gd name="T14" fmla="*/ 46 w 541"/>
              <a:gd name="T15" fmla="*/ 112 h 434"/>
              <a:gd name="T16" fmla="*/ 0 w 541"/>
              <a:gd name="T17" fmla="*/ 167 h 434"/>
              <a:gd name="T18" fmla="*/ 46 w 541"/>
              <a:gd name="T19" fmla="*/ 223 h 434"/>
              <a:gd name="T20" fmla="*/ 1 w 541"/>
              <a:gd name="T21" fmla="*/ 278 h 434"/>
              <a:gd name="T22" fmla="*/ 57 w 541"/>
              <a:gd name="T23" fmla="*/ 334 h 434"/>
              <a:gd name="T24" fmla="*/ 157 w 541"/>
              <a:gd name="T25" fmla="*/ 334 h 434"/>
              <a:gd name="T26" fmla="*/ 161 w 541"/>
              <a:gd name="T27" fmla="*/ 351 h 434"/>
              <a:gd name="T28" fmla="*/ 272 w 541"/>
              <a:gd name="T29" fmla="*/ 433 h 434"/>
              <a:gd name="T30" fmla="*/ 383 w 541"/>
              <a:gd name="T31" fmla="*/ 335 h 434"/>
              <a:gd name="T32" fmla="*/ 484 w 541"/>
              <a:gd name="T33" fmla="*/ 335 h 434"/>
              <a:gd name="T34" fmla="*/ 541 w 541"/>
              <a:gd name="T35" fmla="*/ 278 h 434"/>
              <a:gd name="T36" fmla="*/ 495 w 541"/>
              <a:gd name="T37" fmla="*/ 223 h 434"/>
              <a:gd name="T38" fmla="*/ 423 w 541"/>
              <a:gd name="T39" fmla="*/ 241 h 434"/>
              <a:gd name="T40" fmla="*/ 118 w 541"/>
              <a:gd name="T41" fmla="*/ 241 h 434"/>
              <a:gd name="T42" fmla="*/ 104 w 541"/>
              <a:gd name="T43" fmla="*/ 227 h 434"/>
              <a:gd name="T44" fmla="*/ 118 w 541"/>
              <a:gd name="T45" fmla="*/ 213 h 434"/>
              <a:gd name="T46" fmla="*/ 423 w 541"/>
              <a:gd name="T47" fmla="*/ 213 h 434"/>
              <a:gd name="T48" fmla="*/ 437 w 541"/>
              <a:gd name="T49" fmla="*/ 227 h 434"/>
              <a:gd name="T50" fmla="*/ 423 w 541"/>
              <a:gd name="T51" fmla="*/ 241 h 434"/>
              <a:gd name="T52" fmla="*/ 423 w 541"/>
              <a:gd name="T53" fmla="*/ 116 h 434"/>
              <a:gd name="T54" fmla="*/ 118 w 541"/>
              <a:gd name="T55" fmla="*/ 116 h 434"/>
              <a:gd name="T56" fmla="*/ 104 w 541"/>
              <a:gd name="T57" fmla="*/ 102 h 434"/>
              <a:gd name="T58" fmla="*/ 118 w 541"/>
              <a:gd name="T59" fmla="*/ 88 h 434"/>
              <a:gd name="T60" fmla="*/ 423 w 541"/>
              <a:gd name="T61" fmla="*/ 88 h 434"/>
              <a:gd name="T62" fmla="*/ 437 w 541"/>
              <a:gd name="T63" fmla="*/ 102 h 434"/>
              <a:gd name="T64" fmla="*/ 423 w 541"/>
              <a:gd name="T65" fmla="*/ 116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1" h="434">
                <a:moveTo>
                  <a:pt x="495" y="223"/>
                </a:moveTo>
                <a:cubicBezTo>
                  <a:pt x="521" y="218"/>
                  <a:pt x="540" y="195"/>
                  <a:pt x="540" y="168"/>
                </a:cubicBezTo>
                <a:cubicBezTo>
                  <a:pt x="540" y="140"/>
                  <a:pt x="520" y="117"/>
                  <a:pt x="494" y="112"/>
                </a:cubicBezTo>
                <a:cubicBezTo>
                  <a:pt x="520" y="107"/>
                  <a:pt x="540" y="84"/>
                  <a:pt x="540" y="57"/>
                </a:cubicBezTo>
                <a:cubicBezTo>
                  <a:pt x="540" y="26"/>
                  <a:pt x="514" y="0"/>
                  <a:pt x="483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25" y="0"/>
                  <a:pt x="0" y="25"/>
                  <a:pt x="0" y="56"/>
                </a:cubicBezTo>
                <a:cubicBezTo>
                  <a:pt x="0" y="84"/>
                  <a:pt x="20" y="107"/>
                  <a:pt x="46" y="112"/>
                </a:cubicBezTo>
                <a:cubicBezTo>
                  <a:pt x="20" y="117"/>
                  <a:pt x="0" y="140"/>
                  <a:pt x="0" y="167"/>
                </a:cubicBezTo>
                <a:cubicBezTo>
                  <a:pt x="0" y="195"/>
                  <a:pt x="20" y="218"/>
                  <a:pt x="46" y="223"/>
                </a:cubicBezTo>
                <a:cubicBezTo>
                  <a:pt x="20" y="228"/>
                  <a:pt x="1" y="250"/>
                  <a:pt x="1" y="278"/>
                </a:cubicBezTo>
                <a:cubicBezTo>
                  <a:pt x="1" y="309"/>
                  <a:pt x="26" y="334"/>
                  <a:pt x="57" y="334"/>
                </a:cubicBezTo>
                <a:cubicBezTo>
                  <a:pt x="157" y="334"/>
                  <a:pt x="157" y="334"/>
                  <a:pt x="157" y="334"/>
                </a:cubicBezTo>
                <a:cubicBezTo>
                  <a:pt x="158" y="340"/>
                  <a:pt x="159" y="345"/>
                  <a:pt x="161" y="351"/>
                </a:cubicBezTo>
                <a:cubicBezTo>
                  <a:pt x="175" y="399"/>
                  <a:pt x="219" y="434"/>
                  <a:pt x="272" y="433"/>
                </a:cubicBezTo>
                <a:cubicBezTo>
                  <a:pt x="331" y="433"/>
                  <a:pt x="380" y="392"/>
                  <a:pt x="383" y="335"/>
                </a:cubicBezTo>
                <a:cubicBezTo>
                  <a:pt x="484" y="335"/>
                  <a:pt x="484" y="335"/>
                  <a:pt x="484" y="335"/>
                </a:cubicBezTo>
                <a:cubicBezTo>
                  <a:pt x="515" y="335"/>
                  <a:pt x="541" y="309"/>
                  <a:pt x="541" y="278"/>
                </a:cubicBezTo>
                <a:cubicBezTo>
                  <a:pt x="541" y="251"/>
                  <a:pt x="521" y="228"/>
                  <a:pt x="495" y="223"/>
                </a:cubicBezTo>
                <a:close/>
                <a:moveTo>
                  <a:pt x="423" y="241"/>
                </a:moveTo>
                <a:cubicBezTo>
                  <a:pt x="118" y="241"/>
                  <a:pt x="118" y="241"/>
                  <a:pt x="118" y="241"/>
                </a:cubicBezTo>
                <a:cubicBezTo>
                  <a:pt x="110" y="241"/>
                  <a:pt x="104" y="234"/>
                  <a:pt x="104" y="227"/>
                </a:cubicBezTo>
                <a:cubicBezTo>
                  <a:pt x="104" y="219"/>
                  <a:pt x="110" y="213"/>
                  <a:pt x="118" y="213"/>
                </a:cubicBezTo>
                <a:cubicBezTo>
                  <a:pt x="423" y="213"/>
                  <a:pt x="423" y="213"/>
                  <a:pt x="423" y="213"/>
                </a:cubicBezTo>
                <a:cubicBezTo>
                  <a:pt x="431" y="213"/>
                  <a:pt x="437" y="219"/>
                  <a:pt x="437" y="227"/>
                </a:cubicBezTo>
                <a:cubicBezTo>
                  <a:pt x="437" y="234"/>
                  <a:pt x="431" y="241"/>
                  <a:pt x="423" y="241"/>
                </a:cubicBezTo>
                <a:close/>
                <a:moveTo>
                  <a:pt x="423" y="116"/>
                </a:moveTo>
                <a:cubicBezTo>
                  <a:pt x="118" y="116"/>
                  <a:pt x="118" y="116"/>
                  <a:pt x="118" y="116"/>
                </a:cubicBezTo>
                <a:cubicBezTo>
                  <a:pt x="110" y="116"/>
                  <a:pt x="104" y="110"/>
                  <a:pt x="104" y="102"/>
                </a:cubicBezTo>
                <a:cubicBezTo>
                  <a:pt x="104" y="95"/>
                  <a:pt x="110" y="88"/>
                  <a:pt x="118" y="88"/>
                </a:cubicBezTo>
                <a:cubicBezTo>
                  <a:pt x="423" y="88"/>
                  <a:pt x="423" y="88"/>
                  <a:pt x="423" y="88"/>
                </a:cubicBezTo>
                <a:cubicBezTo>
                  <a:pt x="431" y="88"/>
                  <a:pt x="437" y="95"/>
                  <a:pt x="437" y="102"/>
                </a:cubicBezTo>
                <a:cubicBezTo>
                  <a:pt x="437" y="110"/>
                  <a:pt x="431" y="116"/>
                  <a:pt x="423" y="116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065963" y="0"/>
            <a:ext cx="0" cy="1313642"/>
          </a:xfrm>
          <a:prstGeom prst="line">
            <a:avLst/>
          </a:prstGeom>
          <a:ln w="1651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hape 6065"/>
          <p:cNvSpPr/>
          <p:nvPr/>
        </p:nvSpPr>
        <p:spPr>
          <a:xfrm>
            <a:off x="727728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Shape 6066"/>
          <p:cNvSpPr/>
          <p:nvPr/>
        </p:nvSpPr>
        <p:spPr>
          <a:xfrm>
            <a:off x="876799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0" name="Rectangle 30"/>
          <p:cNvSpPr/>
          <p:nvPr/>
        </p:nvSpPr>
        <p:spPr bwMode="auto">
          <a:xfrm>
            <a:off x="1420537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lang="en-US" altLang="zh-CN" sz="12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TextBox 31"/>
          <p:cNvSpPr txBox="1"/>
          <p:nvPr/>
        </p:nvSpPr>
        <p:spPr bwMode="auto">
          <a:xfrm>
            <a:off x="1420537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针对问题一的模型建立与评价</a:t>
            </a:r>
          </a:p>
        </p:txBody>
      </p:sp>
      <p:sp>
        <p:nvSpPr>
          <p:cNvPr id="23" name="Shape 6065"/>
          <p:cNvSpPr/>
          <p:nvPr/>
        </p:nvSpPr>
        <p:spPr>
          <a:xfrm>
            <a:off x="727728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4" name="Shape 6066"/>
          <p:cNvSpPr/>
          <p:nvPr/>
        </p:nvSpPr>
        <p:spPr>
          <a:xfrm>
            <a:off x="876799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25" name="Rectangle 30"/>
          <p:cNvSpPr/>
          <p:nvPr/>
        </p:nvSpPr>
        <p:spPr bwMode="auto">
          <a:xfrm>
            <a:off x="1420495" y="4298950"/>
            <a:ext cx="3523615" cy="99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利用所建立的 </a:t>
            </a:r>
            <a:r>
              <a:rPr lang="en-US" altLang="zh-CN" sz="1600" b="1" dirty="0">
                <a:solidFill>
                  <a:srgbClr val="000000"/>
                </a:solidFill>
                <a:cs typeface="+mn-ea"/>
                <a:sym typeface="+mn-lt"/>
              </a:rPr>
              <a:t>Logistic </a:t>
            </a: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回归模型对测试集进行了预测</a:t>
            </a:r>
            <a:endParaRPr lang="en-US" altLang="zh-CN" sz="16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通过设定阈值将客户分为了五个等级，其分别表示客户的不同流失程度</a:t>
            </a:r>
          </a:p>
        </p:txBody>
      </p:sp>
      <p:sp>
        <p:nvSpPr>
          <p:cNvPr id="26" name="TextBox 31"/>
          <p:cNvSpPr txBox="1"/>
          <p:nvPr/>
        </p:nvSpPr>
        <p:spPr bwMode="auto">
          <a:xfrm>
            <a:off x="1420495" y="3842385"/>
            <a:ext cx="3523615" cy="45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对测试集预测及客户流失分级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Shape 6065"/>
          <p:cNvSpPr/>
          <p:nvPr/>
        </p:nvSpPr>
        <p:spPr>
          <a:xfrm>
            <a:off x="7520244" y="1547489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Shape 6066"/>
          <p:cNvSpPr/>
          <p:nvPr/>
        </p:nvSpPr>
        <p:spPr>
          <a:xfrm>
            <a:off x="7669315" y="1695512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0" name="Rectangle 30"/>
          <p:cNvSpPr/>
          <p:nvPr/>
        </p:nvSpPr>
        <p:spPr bwMode="auto">
          <a:xfrm>
            <a:off x="8213053" y="1764155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b="1" dirty="0">
                <a:solidFill>
                  <a:srgbClr val="000000"/>
                </a:solidFill>
                <a:cs typeface="+mn-ea"/>
                <a:sym typeface="+mn-lt"/>
              </a:rPr>
              <a:t>建立 </a:t>
            </a:r>
            <a:r>
              <a:rPr lang="en-US" altLang="zh-CN" b="1" dirty="0">
                <a:solidFill>
                  <a:srgbClr val="000000"/>
                </a:solidFill>
                <a:cs typeface="+mn-ea"/>
                <a:sym typeface="+mn-lt"/>
              </a:rPr>
              <a:t>Logistic </a:t>
            </a:r>
            <a:r>
              <a:rPr lang="zh-CN" altLang="en-US" b="1" dirty="0">
                <a:solidFill>
                  <a:srgbClr val="000000"/>
                </a:solidFill>
                <a:cs typeface="+mn-ea"/>
                <a:sym typeface="+mn-lt"/>
              </a:rPr>
              <a:t>回归模型对模型预测正确率达到 </a:t>
            </a:r>
            <a:r>
              <a:rPr lang="en-US" altLang="zh-CN" b="1" dirty="0">
                <a:solidFill>
                  <a:srgbClr val="000000"/>
                </a:solidFill>
                <a:cs typeface="+mn-ea"/>
                <a:sym typeface="+mn-lt"/>
              </a:rPr>
              <a:t>99.9%</a:t>
            </a:r>
            <a:r>
              <a:rPr lang="zh-CN" altLang="en-US" b="1" dirty="0">
                <a:solidFill>
                  <a:srgbClr val="000000"/>
                </a:solidFill>
                <a:cs typeface="+mn-ea"/>
                <a:sym typeface="+mn-lt"/>
              </a:rPr>
              <a:t>，说明该模型拟合效果较好。</a:t>
            </a:r>
          </a:p>
        </p:txBody>
      </p:sp>
      <p:sp>
        <p:nvSpPr>
          <p:cNvPr id="31" name="TextBox 31"/>
          <p:cNvSpPr txBox="1"/>
          <p:nvPr/>
        </p:nvSpPr>
        <p:spPr bwMode="auto">
          <a:xfrm>
            <a:off x="8213053" y="1351275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针对问题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二的模型建立与评价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Shape 6065"/>
          <p:cNvSpPr/>
          <p:nvPr/>
        </p:nvSpPr>
        <p:spPr>
          <a:xfrm>
            <a:off x="7520244" y="3720155"/>
            <a:ext cx="577851" cy="577851"/>
          </a:xfrm>
          <a:prstGeom prst="roundRect">
            <a:avLst>
              <a:gd name="adj" fmla="val 50000"/>
            </a:avLst>
          </a:prstGeom>
          <a:solidFill>
            <a:srgbClr val="1A3172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200"/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Shape 6066"/>
          <p:cNvSpPr/>
          <p:nvPr/>
        </p:nvSpPr>
        <p:spPr>
          <a:xfrm>
            <a:off x="7669315" y="3868178"/>
            <a:ext cx="279708" cy="281804"/>
          </a:xfrm>
          <a:custGeom>
            <a:avLst/>
            <a:gdLst>
              <a:gd name="connsiteX0" fmla="*/ 386204 w 602205"/>
              <a:gd name="connsiteY0" fmla="*/ 222916 h 606722"/>
              <a:gd name="connsiteX1" fmla="*/ 516692 w 602205"/>
              <a:gd name="connsiteY1" fmla="*/ 222916 h 606722"/>
              <a:gd name="connsiteX2" fmla="*/ 545129 w 602205"/>
              <a:gd name="connsiteY2" fmla="*/ 231976 h 606722"/>
              <a:gd name="connsiteX3" fmla="*/ 594743 w 602205"/>
              <a:gd name="connsiteY3" fmla="*/ 270632 h 606722"/>
              <a:gd name="connsiteX4" fmla="*/ 602205 w 602205"/>
              <a:gd name="connsiteY4" fmla="*/ 285329 h 606722"/>
              <a:gd name="connsiteX5" fmla="*/ 594944 w 602205"/>
              <a:gd name="connsiteY5" fmla="*/ 300228 h 606722"/>
              <a:gd name="connsiteX6" fmla="*/ 545129 w 602205"/>
              <a:gd name="connsiteY6" fmla="*/ 340293 h 606722"/>
              <a:gd name="connsiteX7" fmla="*/ 516692 w 602205"/>
              <a:gd name="connsiteY7" fmla="*/ 351769 h 606722"/>
              <a:gd name="connsiteX8" fmla="*/ 386204 w 602205"/>
              <a:gd name="connsiteY8" fmla="*/ 351769 h 606722"/>
              <a:gd name="connsiteX9" fmla="*/ 85299 w 602205"/>
              <a:gd name="connsiteY9" fmla="*/ 131463 h 606722"/>
              <a:gd name="connsiteX10" fmla="*/ 216777 w 602205"/>
              <a:gd name="connsiteY10" fmla="*/ 131463 h 606722"/>
              <a:gd name="connsiteX11" fmla="*/ 216777 w 602205"/>
              <a:gd name="connsiteY11" fmla="*/ 260386 h 606722"/>
              <a:gd name="connsiteX12" fmla="*/ 85299 w 602205"/>
              <a:gd name="connsiteY12" fmla="*/ 260386 h 606722"/>
              <a:gd name="connsiteX13" fmla="*/ 57068 w 602205"/>
              <a:gd name="connsiteY13" fmla="*/ 248501 h 606722"/>
              <a:gd name="connsiteX14" fmla="*/ 7058 w 602205"/>
              <a:gd name="connsiteY14" fmla="*/ 206803 h 606722"/>
              <a:gd name="connsiteX15" fmla="*/ 0 w 602205"/>
              <a:gd name="connsiteY15" fmla="*/ 192903 h 606722"/>
              <a:gd name="connsiteX16" fmla="*/ 7260 w 602205"/>
              <a:gd name="connsiteY16" fmla="*/ 178802 h 606722"/>
              <a:gd name="connsiteX17" fmla="*/ 57068 w 602205"/>
              <a:gd name="connsiteY17" fmla="*/ 139924 h 606722"/>
              <a:gd name="connsiteX18" fmla="*/ 85299 w 602205"/>
              <a:gd name="connsiteY18" fmla="*/ 131463 h 606722"/>
              <a:gd name="connsiteX19" fmla="*/ 386204 w 602205"/>
              <a:gd name="connsiteY19" fmla="*/ 42904 h 606722"/>
              <a:gd name="connsiteX20" fmla="*/ 516692 w 602205"/>
              <a:gd name="connsiteY20" fmla="*/ 42904 h 606722"/>
              <a:gd name="connsiteX21" fmla="*/ 545129 w 602205"/>
              <a:gd name="connsiteY21" fmla="*/ 51964 h 606722"/>
              <a:gd name="connsiteX22" fmla="*/ 594743 w 602205"/>
              <a:gd name="connsiteY22" fmla="*/ 90620 h 606722"/>
              <a:gd name="connsiteX23" fmla="*/ 602205 w 602205"/>
              <a:gd name="connsiteY23" fmla="*/ 105317 h 606722"/>
              <a:gd name="connsiteX24" fmla="*/ 594944 w 602205"/>
              <a:gd name="connsiteY24" fmla="*/ 120216 h 606722"/>
              <a:gd name="connsiteX25" fmla="*/ 545129 w 602205"/>
              <a:gd name="connsiteY25" fmla="*/ 160281 h 606722"/>
              <a:gd name="connsiteX26" fmla="*/ 516692 w 602205"/>
              <a:gd name="connsiteY26" fmla="*/ 171757 h 606722"/>
              <a:gd name="connsiteX27" fmla="*/ 386204 w 602205"/>
              <a:gd name="connsiteY27" fmla="*/ 171757 h 606722"/>
              <a:gd name="connsiteX28" fmla="*/ 297432 w 602205"/>
              <a:gd name="connsiteY28" fmla="*/ 0 h 606722"/>
              <a:gd name="connsiteX29" fmla="*/ 337765 w 602205"/>
              <a:gd name="connsiteY29" fmla="*/ 40274 h 606722"/>
              <a:gd name="connsiteX30" fmla="*/ 337765 w 602205"/>
              <a:gd name="connsiteY30" fmla="*/ 496775 h 606722"/>
              <a:gd name="connsiteX31" fmla="*/ 419238 w 602205"/>
              <a:gd name="connsiteY31" fmla="*/ 496775 h 606722"/>
              <a:gd name="connsiteX32" fmla="*/ 455739 w 602205"/>
              <a:gd name="connsiteY32" fmla="*/ 515100 h 606722"/>
              <a:gd name="connsiteX33" fmla="*/ 497887 w 602205"/>
              <a:gd name="connsiteY33" fmla="*/ 572490 h 606722"/>
              <a:gd name="connsiteX34" fmla="*/ 500912 w 602205"/>
              <a:gd name="connsiteY34" fmla="*/ 595647 h 606722"/>
              <a:gd name="connsiteX35" fmla="*/ 480342 w 602205"/>
              <a:gd name="connsiteY35" fmla="*/ 606722 h 606722"/>
              <a:gd name="connsiteX36" fmla="*/ 121580 w 602205"/>
              <a:gd name="connsiteY36" fmla="*/ 606722 h 606722"/>
              <a:gd name="connsiteX37" fmla="*/ 101010 w 602205"/>
              <a:gd name="connsiteY37" fmla="*/ 595647 h 606722"/>
              <a:gd name="connsiteX38" fmla="*/ 104237 w 602205"/>
              <a:gd name="connsiteY38" fmla="*/ 572490 h 606722"/>
              <a:gd name="connsiteX39" fmla="*/ 146183 w 602205"/>
              <a:gd name="connsiteY39" fmla="*/ 515100 h 606722"/>
              <a:gd name="connsiteX40" fmla="*/ 182684 w 602205"/>
              <a:gd name="connsiteY40" fmla="*/ 496775 h 606722"/>
              <a:gd name="connsiteX41" fmla="*/ 257099 w 602205"/>
              <a:gd name="connsiteY41" fmla="*/ 496775 h 606722"/>
              <a:gd name="connsiteX42" fmla="*/ 257099 w 602205"/>
              <a:gd name="connsiteY42" fmla="*/ 40274 h 606722"/>
              <a:gd name="connsiteX43" fmla="*/ 297432 w 602205"/>
              <a:gd name="connsiteY43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602205" h="606722">
                <a:moveTo>
                  <a:pt x="386204" y="222916"/>
                </a:moveTo>
                <a:lnTo>
                  <a:pt x="516692" y="222916"/>
                </a:lnTo>
                <a:cubicBezTo>
                  <a:pt x="525163" y="222916"/>
                  <a:pt x="537465" y="225936"/>
                  <a:pt x="545129" y="231976"/>
                </a:cubicBezTo>
                <a:lnTo>
                  <a:pt x="594743" y="270632"/>
                </a:lnTo>
                <a:cubicBezTo>
                  <a:pt x="599381" y="274256"/>
                  <a:pt x="602205" y="279692"/>
                  <a:pt x="602205" y="285329"/>
                </a:cubicBezTo>
                <a:cubicBezTo>
                  <a:pt x="602205" y="291168"/>
                  <a:pt x="599381" y="296604"/>
                  <a:pt x="594944" y="300228"/>
                </a:cubicBezTo>
                <a:lnTo>
                  <a:pt x="545129" y="340293"/>
                </a:lnTo>
                <a:cubicBezTo>
                  <a:pt x="539280" y="344924"/>
                  <a:pt x="526978" y="351769"/>
                  <a:pt x="516692" y="351769"/>
                </a:cubicBezTo>
                <a:lnTo>
                  <a:pt x="386204" y="351769"/>
                </a:lnTo>
                <a:close/>
                <a:moveTo>
                  <a:pt x="85299" y="131463"/>
                </a:moveTo>
                <a:lnTo>
                  <a:pt x="216777" y="131463"/>
                </a:lnTo>
                <a:lnTo>
                  <a:pt x="216777" y="260386"/>
                </a:lnTo>
                <a:lnTo>
                  <a:pt x="85299" y="260386"/>
                </a:lnTo>
                <a:cubicBezTo>
                  <a:pt x="74813" y="260386"/>
                  <a:pt x="62311" y="252530"/>
                  <a:pt x="57068" y="248501"/>
                </a:cubicBezTo>
                <a:lnTo>
                  <a:pt x="7058" y="206803"/>
                </a:lnTo>
                <a:cubicBezTo>
                  <a:pt x="2621" y="203177"/>
                  <a:pt x="0" y="198140"/>
                  <a:pt x="0" y="192903"/>
                </a:cubicBezTo>
                <a:cubicBezTo>
                  <a:pt x="0" y="187464"/>
                  <a:pt x="2621" y="182428"/>
                  <a:pt x="7260" y="178802"/>
                </a:cubicBezTo>
                <a:lnTo>
                  <a:pt x="57068" y="139924"/>
                </a:lnTo>
                <a:cubicBezTo>
                  <a:pt x="64327" y="134082"/>
                  <a:pt x="76426" y="131463"/>
                  <a:pt x="85299" y="131463"/>
                </a:cubicBezTo>
                <a:close/>
                <a:moveTo>
                  <a:pt x="386204" y="42904"/>
                </a:moveTo>
                <a:lnTo>
                  <a:pt x="516692" y="42904"/>
                </a:lnTo>
                <a:cubicBezTo>
                  <a:pt x="525163" y="42904"/>
                  <a:pt x="537667" y="46125"/>
                  <a:pt x="545129" y="51964"/>
                </a:cubicBezTo>
                <a:lnTo>
                  <a:pt x="594743" y="90620"/>
                </a:lnTo>
                <a:cubicBezTo>
                  <a:pt x="599381" y="94244"/>
                  <a:pt x="602205" y="99680"/>
                  <a:pt x="602205" y="105317"/>
                </a:cubicBezTo>
                <a:cubicBezTo>
                  <a:pt x="602205" y="111156"/>
                  <a:pt x="599381" y="116592"/>
                  <a:pt x="594944" y="120216"/>
                </a:cubicBezTo>
                <a:lnTo>
                  <a:pt x="545129" y="160281"/>
                </a:lnTo>
                <a:cubicBezTo>
                  <a:pt x="539280" y="164912"/>
                  <a:pt x="526978" y="171757"/>
                  <a:pt x="516692" y="171757"/>
                </a:cubicBezTo>
                <a:lnTo>
                  <a:pt x="386204" y="171757"/>
                </a:lnTo>
                <a:close/>
                <a:moveTo>
                  <a:pt x="297432" y="0"/>
                </a:moveTo>
                <a:cubicBezTo>
                  <a:pt x="319615" y="0"/>
                  <a:pt x="337765" y="18123"/>
                  <a:pt x="337765" y="40274"/>
                </a:cubicBezTo>
                <a:lnTo>
                  <a:pt x="337765" y="496775"/>
                </a:lnTo>
                <a:lnTo>
                  <a:pt x="419238" y="496775"/>
                </a:lnTo>
                <a:cubicBezTo>
                  <a:pt x="432346" y="496775"/>
                  <a:pt x="448076" y="504629"/>
                  <a:pt x="455739" y="515100"/>
                </a:cubicBezTo>
                <a:lnTo>
                  <a:pt x="497887" y="572490"/>
                </a:lnTo>
                <a:cubicBezTo>
                  <a:pt x="503332" y="580142"/>
                  <a:pt x="504542" y="588599"/>
                  <a:pt x="500912" y="595647"/>
                </a:cubicBezTo>
                <a:cubicBezTo>
                  <a:pt x="497282" y="602695"/>
                  <a:pt x="489820" y="606722"/>
                  <a:pt x="480342" y="606722"/>
                </a:cubicBezTo>
                <a:lnTo>
                  <a:pt x="121580" y="606722"/>
                </a:lnTo>
                <a:cubicBezTo>
                  <a:pt x="112102" y="606722"/>
                  <a:pt x="104640" y="602695"/>
                  <a:pt x="101010" y="595647"/>
                </a:cubicBezTo>
                <a:cubicBezTo>
                  <a:pt x="97380" y="588599"/>
                  <a:pt x="98590" y="580142"/>
                  <a:pt x="104237" y="572490"/>
                </a:cubicBezTo>
                <a:lnTo>
                  <a:pt x="146183" y="515100"/>
                </a:lnTo>
                <a:cubicBezTo>
                  <a:pt x="153846" y="504629"/>
                  <a:pt x="169576" y="496775"/>
                  <a:pt x="182684" y="496775"/>
                </a:cubicBezTo>
                <a:lnTo>
                  <a:pt x="257099" y="496775"/>
                </a:lnTo>
                <a:lnTo>
                  <a:pt x="257099" y="40274"/>
                </a:lnTo>
                <a:cubicBezTo>
                  <a:pt x="257099" y="18123"/>
                  <a:pt x="275249" y="0"/>
                  <a:pt x="297432" y="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19050" tIns="19050" rIns="19050" bIns="19050" numCol="1" anchor="ctr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kumimoji="0" sz="15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LnTx/>
              <a:uFillTx/>
              <a:latin typeface="Gill Sans"/>
              <a:cs typeface="+mn-ea"/>
              <a:sym typeface="+mn-lt"/>
            </a:endParaRPr>
          </a:p>
        </p:txBody>
      </p:sp>
      <p:sp>
        <p:nvSpPr>
          <p:cNvPr id="35" name="Rectangle 30"/>
          <p:cNvSpPr/>
          <p:nvPr/>
        </p:nvSpPr>
        <p:spPr bwMode="auto">
          <a:xfrm>
            <a:off x="8213053" y="3936821"/>
            <a:ext cx="3523335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b="1" dirty="0">
                <a:solidFill>
                  <a:srgbClr val="000000"/>
                </a:solidFill>
                <a:cs typeface="+mn-ea"/>
                <a:sym typeface="+mn-lt"/>
              </a:rPr>
              <a:t>建立 </a:t>
            </a:r>
            <a:r>
              <a:rPr lang="en-US" altLang="zh-CN" b="1" dirty="0">
                <a:solidFill>
                  <a:srgbClr val="000000"/>
                </a:solidFill>
                <a:cs typeface="+mn-ea"/>
                <a:sym typeface="+mn-lt"/>
              </a:rPr>
              <a:t>Logistic </a:t>
            </a:r>
            <a:r>
              <a:rPr lang="zh-CN" altLang="en-US" b="1" dirty="0">
                <a:solidFill>
                  <a:srgbClr val="000000"/>
                </a:solidFill>
                <a:cs typeface="+mn-ea"/>
                <a:sym typeface="+mn-lt"/>
              </a:rPr>
              <a:t>回归模型，再对模型进行求解转换，从而对客户下次回厂 时间进行预测</a:t>
            </a:r>
          </a:p>
        </p:txBody>
      </p:sp>
      <p:sp>
        <p:nvSpPr>
          <p:cNvPr id="36" name="TextBox 31"/>
          <p:cNvSpPr txBox="1"/>
          <p:nvPr/>
        </p:nvSpPr>
        <p:spPr bwMode="auto">
          <a:xfrm>
            <a:off x="8213053" y="3523941"/>
            <a:ext cx="3523335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回厂时间预测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5579" y="222669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研究总结</a:t>
            </a:r>
          </a:p>
        </p:txBody>
      </p:sp>
      <p:sp>
        <p:nvSpPr>
          <p:cNvPr id="11" name="Rectangle 30"/>
          <p:cNvSpPr/>
          <p:nvPr/>
        </p:nvSpPr>
        <p:spPr bwMode="auto">
          <a:xfrm>
            <a:off x="1361901" y="1492619"/>
            <a:ext cx="3523335" cy="1240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endParaRPr lang="en-US" altLang="zh-CN" sz="1600" b="1" dirty="0">
              <a:solidFill>
                <a:srgbClr val="000000"/>
              </a:solidFill>
              <a:cs typeface="+mn-ea"/>
              <a:sym typeface="+mn-lt"/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建立</a:t>
            </a:r>
            <a:r>
              <a:rPr lang="en-US" altLang="zh-CN" sz="1600" b="1" dirty="0">
                <a:solidFill>
                  <a:srgbClr val="000000"/>
                </a:solidFill>
                <a:cs typeface="+mn-ea"/>
                <a:sym typeface="+mn-lt"/>
              </a:rPr>
              <a:t>logistic</a:t>
            </a: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回归模型，并通过模型的预测率及 </a:t>
            </a:r>
            <a:r>
              <a:rPr lang="en-US" altLang="zh-CN" sz="1600" b="1" dirty="0">
                <a:solidFill>
                  <a:srgbClr val="000000"/>
                </a:solidFill>
                <a:cs typeface="+mn-ea"/>
                <a:sym typeface="+mn-lt"/>
              </a:rPr>
              <a:t>ROC </a:t>
            </a: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曲线下面积 </a:t>
            </a:r>
            <a:r>
              <a:rPr lang="en-US" altLang="zh-CN" sz="1600" b="1" dirty="0">
                <a:solidFill>
                  <a:srgbClr val="000000"/>
                </a:solidFill>
                <a:cs typeface="+mn-ea"/>
                <a:sym typeface="+mn-lt"/>
              </a:rPr>
              <a:t>AUC </a:t>
            </a:r>
            <a:r>
              <a:rPr lang="zh-CN" altLang="en-US" sz="1600" b="1" dirty="0">
                <a:solidFill>
                  <a:srgbClr val="000000"/>
                </a:solidFill>
                <a:cs typeface="+mn-ea"/>
                <a:sym typeface="+mn-lt"/>
              </a:rPr>
              <a:t>值可知所建模型较好，符合现实意义，能够较好的反映客户流失的真实情况</a:t>
            </a: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endParaRPr lang="zh-CN" altLang="en-US" sz="1600" b="1" dirty="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 bwMode="auto">
          <a:xfrm>
            <a:off x="8239234" y="1323975"/>
            <a:ext cx="3461831" cy="5552417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4330284" y="3596446"/>
            <a:ext cx="3461831" cy="3261554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2" name="矩形 41"/>
          <p:cNvSpPr/>
          <p:nvPr/>
        </p:nvSpPr>
        <p:spPr bwMode="auto">
          <a:xfrm>
            <a:off x="566017" y="2905708"/>
            <a:ext cx="3461831" cy="3952292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ExtraShape34"/>
          <p:cNvSpPr/>
          <p:nvPr/>
        </p:nvSpPr>
        <p:spPr>
          <a:xfrm>
            <a:off x="1438086" y="1923042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ExtraShape46"/>
          <p:cNvSpPr/>
          <p:nvPr/>
        </p:nvSpPr>
        <p:spPr>
          <a:xfrm>
            <a:off x="1351690" y="1827895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ValueShape"/>
          <p:cNvSpPr/>
          <p:nvPr/>
        </p:nvSpPr>
        <p:spPr>
          <a:xfrm flipH="1">
            <a:off x="1287793" y="1764000"/>
            <a:ext cx="2014284" cy="2014283"/>
          </a:xfrm>
          <a:prstGeom prst="blockArc">
            <a:avLst>
              <a:gd name="adj1" fmla="val 16200000"/>
              <a:gd name="adj2" fmla="val 7839383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IconShape"/>
          <p:cNvSpPr>
            <a:spLocks noChangeAspect="1"/>
          </p:cNvSpPr>
          <p:nvPr/>
        </p:nvSpPr>
        <p:spPr bwMode="auto">
          <a:xfrm>
            <a:off x="1621030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7" name="IconShape"/>
          <p:cNvSpPr>
            <a:spLocks noChangeAspect="1"/>
          </p:cNvSpPr>
          <p:nvPr/>
        </p:nvSpPr>
        <p:spPr bwMode="auto">
          <a:xfrm>
            <a:off x="1929055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8" name="IconShape"/>
          <p:cNvSpPr>
            <a:spLocks noChangeAspect="1"/>
          </p:cNvSpPr>
          <p:nvPr/>
        </p:nvSpPr>
        <p:spPr bwMode="auto">
          <a:xfrm>
            <a:off x="2237080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9" name="IconShape"/>
          <p:cNvSpPr>
            <a:spLocks noChangeAspect="1"/>
          </p:cNvSpPr>
          <p:nvPr/>
        </p:nvSpPr>
        <p:spPr bwMode="auto">
          <a:xfrm>
            <a:off x="2545105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10" name="IconShape"/>
          <p:cNvSpPr>
            <a:spLocks noChangeAspect="1"/>
          </p:cNvSpPr>
          <p:nvPr/>
        </p:nvSpPr>
        <p:spPr bwMode="auto">
          <a:xfrm>
            <a:off x="2853132" y="3859780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3" name="ValueText"/>
          <p:cNvSpPr txBox="1"/>
          <p:nvPr/>
        </p:nvSpPr>
        <p:spPr>
          <a:xfrm>
            <a:off x="2006724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75EF">
                    <a:lumMod val="100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60%</a:t>
            </a:r>
          </a:p>
        </p:txBody>
      </p:sp>
      <p:sp>
        <p:nvSpPr>
          <p:cNvPr id="11" name="文本框 10"/>
          <p:cNvSpPr txBox="1"/>
          <p:nvPr/>
        </p:nvSpPr>
        <p:spPr bwMode="auto">
          <a:xfrm>
            <a:off x="1481673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</a:t>
            </a:r>
          </a:p>
        </p:txBody>
      </p:sp>
      <p:sp>
        <p:nvSpPr>
          <p:cNvPr id="13" name="矩形 12"/>
          <p:cNvSpPr/>
          <p:nvPr/>
        </p:nvSpPr>
        <p:spPr bwMode="auto">
          <a:xfrm>
            <a:off x="663343" y="4740827"/>
            <a:ext cx="3263184" cy="982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一般所搜集到的数据较杂，从中提取有用的信息需要专业人员</a:t>
            </a:r>
          </a:p>
        </p:txBody>
      </p:sp>
      <p:sp>
        <p:nvSpPr>
          <p:cNvPr id="14" name="文本框 13"/>
          <p:cNvSpPr txBox="1"/>
          <p:nvPr/>
        </p:nvSpPr>
        <p:spPr bwMode="auto">
          <a:xfrm>
            <a:off x="663343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数据整理较为复杂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" name="ExtraShape34"/>
          <p:cNvSpPr/>
          <p:nvPr/>
        </p:nvSpPr>
        <p:spPr>
          <a:xfrm>
            <a:off x="5235066" y="1921574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ValueText"/>
          <p:cNvSpPr txBox="1"/>
          <p:nvPr/>
        </p:nvSpPr>
        <p:spPr>
          <a:xfrm>
            <a:off x="5803704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9C00"/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45%</a:t>
            </a:r>
          </a:p>
        </p:txBody>
      </p:sp>
      <p:sp>
        <p:nvSpPr>
          <p:cNvPr id="18" name="ExtraShape46"/>
          <p:cNvSpPr/>
          <p:nvPr/>
        </p:nvSpPr>
        <p:spPr>
          <a:xfrm>
            <a:off x="5148670" y="1826427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ValueShape"/>
          <p:cNvSpPr/>
          <p:nvPr/>
        </p:nvSpPr>
        <p:spPr>
          <a:xfrm flipH="1">
            <a:off x="5084773" y="1762532"/>
            <a:ext cx="2014284" cy="2014283"/>
          </a:xfrm>
          <a:prstGeom prst="blockArc">
            <a:avLst>
              <a:gd name="adj1" fmla="val 16200000"/>
              <a:gd name="adj2" fmla="val 4320000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IconShape"/>
          <p:cNvSpPr>
            <a:spLocks noChangeAspect="1"/>
          </p:cNvSpPr>
          <p:nvPr/>
        </p:nvSpPr>
        <p:spPr bwMode="auto">
          <a:xfrm>
            <a:off x="5418010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1" name="IconShape"/>
          <p:cNvSpPr>
            <a:spLocks noChangeAspect="1"/>
          </p:cNvSpPr>
          <p:nvPr/>
        </p:nvSpPr>
        <p:spPr bwMode="auto">
          <a:xfrm>
            <a:off x="5726035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2" name="IconShape"/>
          <p:cNvSpPr>
            <a:spLocks noChangeAspect="1"/>
          </p:cNvSpPr>
          <p:nvPr/>
        </p:nvSpPr>
        <p:spPr bwMode="auto">
          <a:xfrm>
            <a:off x="6034060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gradFill flip="none" rotWithShape="1">
            <a:gsLst>
              <a:gs pos="0">
                <a:schemeClr val="accent3"/>
              </a:gs>
              <a:gs pos="100000">
                <a:schemeClr val="tx1">
                  <a:lumMod val="50000"/>
                  <a:lumOff val="50000"/>
                </a:schemeClr>
              </a:gs>
              <a:gs pos="25000">
                <a:schemeClr val="accent3"/>
              </a:gs>
              <a:gs pos="26000">
                <a:schemeClr val="tx1">
                  <a:lumMod val="50000"/>
                  <a:lumOff val="50000"/>
                </a:schemeClr>
              </a:gs>
            </a:gsLst>
            <a:lin ang="0" scaled="1"/>
            <a:tileRect/>
          </a:gradFill>
          <a:ln>
            <a:noFill/>
          </a:ln>
        </p:spPr>
      </p:sp>
      <p:sp>
        <p:nvSpPr>
          <p:cNvPr id="23" name="IconShape"/>
          <p:cNvSpPr>
            <a:spLocks noChangeAspect="1"/>
          </p:cNvSpPr>
          <p:nvPr/>
        </p:nvSpPr>
        <p:spPr bwMode="auto">
          <a:xfrm>
            <a:off x="6342085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24" name="IconShape"/>
          <p:cNvSpPr>
            <a:spLocks noChangeAspect="1"/>
          </p:cNvSpPr>
          <p:nvPr/>
        </p:nvSpPr>
        <p:spPr bwMode="auto">
          <a:xfrm>
            <a:off x="6650112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25" name="文本框 24"/>
          <p:cNvSpPr txBox="1"/>
          <p:nvPr/>
        </p:nvSpPr>
        <p:spPr bwMode="auto">
          <a:xfrm>
            <a:off x="5268434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</a:t>
            </a:r>
          </a:p>
        </p:txBody>
      </p:sp>
      <p:sp>
        <p:nvSpPr>
          <p:cNvPr id="26" name="矩形 25"/>
          <p:cNvSpPr/>
          <p:nvPr/>
        </p:nvSpPr>
        <p:spPr bwMode="auto">
          <a:xfrm>
            <a:off x="4460323" y="4740827"/>
            <a:ext cx="3263184" cy="6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模型还需要根据不同地区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</a:t>
            </a: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店的实际情况以及客户的特点不断提升其适用性</a:t>
            </a:r>
          </a:p>
        </p:txBody>
      </p:sp>
      <p:sp>
        <p:nvSpPr>
          <p:cNvPr id="27" name="文本框 26"/>
          <p:cNvSpPr txBox="1"/>
          <p:nvPr/>
        </p:nvSpPr>
        <p:spPr bwMode="auto">
          <a:xfrm>
            <a:off x="4460323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模型的适用性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ExtraShape34"/>
          <p:cNvSpPr/>
          <p:nvPr/>
        </p:nvSpPr>
        <p:spPr>
          <a:xfrm>
            <a:off x="9032047" y="1921574"/>
            <a:ext cx="1693264" cy="169326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ValueText"/>
          <p:cNvSpPr txBox="1"/>
          <p:nvPr/>
        </p:nvSpPr>
        <p:spPr>
          <a:xfrm>
            <a:off x="9600685" y="2337354"/>
            <a:ext cx="576427" cy="432320"/>
          </a:xfrm>
          <a:prstGeom prst="rect">
            <a:avLst/>
          </a:prstGeom>
        </p:spPr>
        <p:txBody>
          <a:bodyPr wrap="none" lIns="0" tIns="0" rIns="0" bIns="0">
            <a:prstTxWarp prst="textPlain">
              <a:avLst/>
            </a:prstTxWarp>
            <a:normAutofit/>
          </a:bodyPr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75EF">
                    <a:lumMod val="100000"/>
                  </a:srgbClr>
                </a:solidFill>
                <a:effectLst/>
                <a:uLnTx/>
                <a:uFillTx/>
                <a:latin typeface="Impact" panose="020B0806030902050204" pitchFamily="34" charset="0"/>
                <a:ea typeface="微软雅黑" panose="020B0503020204020204" pitchFamily="34" charset="-122"/>
                <a:cs typeface="+mn-cs"/>
              </a:rPr>
              <a:t>80%</a:t>
            </a:r>
          </a:p>
        </p:txBody>
      </p:sp>
      <p:sp>
        <p:nvSpPr>
          <p:cNvPr id="32" name="ExtraShape46"/>
          <p:cNvSpPr/>
          <p:nvPr/>
        </p:nvSpPr>
        <p:spPr>
          <a:xfrm>
            <a:off x="8945651" y="1826427"/>
            <a:ext cx="1886494" cy="1886493"/>
          </a:xfrm>
          <a:prstGeom prst="donut">
            <a:avLst>
              <a:gd name="adj" fmla="val 8192"/>
            </a:avLst>
          </a:prstGeom>
          <a:solidFill>
            <a:schemeClr val="bg1">
              <a:lumMod val="7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ValueShape"/>
          <p:cNvSpPr/>
          <p:nvPr/>
        </p:nvSpPr>
        <p:spPr>
          <a:xfrm flipH="1">
            <a:off x="8881754" y="1762532"/>
            <a:ext cx="2014284" cy="2014283"/>
          </a:xfrm>
          <a:prstGeom prst="blockArc">
            <a:avLst>
              <a:gd name="adj1" fmla="val 16200000"/>
              <a:gd name="adj2" fmla="val 11880000"/>
              <a:gd name="adj3" fmla="val 15281"/>
            </a:avLst>
          </a:prstGeom>
          <a:solidFill>
            <a:srgbClr val="1A317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conShape"/>
          <p:cNvSpPr>
            <a:spLocks noChangeAspect="1"/>
          </p:cNvSpPr>
          <p:nvPr/>
        </p:nvSpPr>
        <p:spPr bwMode="auto">
          <a:xfrm>
            <a:off x="9214991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5" name="IconShape"/>
          <p:cNvSpPr>
            <a:spLocks noChangeAspect="1"/>
          </p:cNvSpPr>
          <p:nvPr/>
        </p:nvSpPr>
        <p:spPr bwMode="auto">
          <a:xfrm>
            <a:off x="9523016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6" name="IconShape"/>
          <p:cNvSpPr>
            <a:spLocks noChangeAspect="1"/>
          </p:cNvSpPr>
          <p:nvPr/>
        </p:nvSpPr>
        <p:spPr bwMode="auto">
          <a:xfrm>
            <a:off x="9831041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7" name="IconShape"/>
          <p:cNvSpPr>
            <a:spLocks noChangeAspect="1"/>
          </p:cNvSpPr>
          <p:nvPr/>
        </p:nvSpPr>
        <p:spPr bwMode="auto">
          <a:xfrm>
            <a:off x="10139066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accent1">
              <a:lumMod val="100000"/>
            </a:schemeClr>
          </a:solidFill>
          <a:ln>
            <a:noFill/>
          </a:ln>
        </p:spPr>
      </p:sp>
      <p:sp>
        <p:nvSpPr>
          <p:cNvPr id="38" name="IconShape"/>
          <p:cNvSpPr>
            <a:spLocks noChangeAspect="1"/>
          </p:cNvSpPr>
          <p:nvPr/>
        </p:nvSpPr>
        <p:spPr bwMode="auto">
          <a:xfrm>
            <a:off x="10447093" y="3858312"/>
            <a:ext cx="278218" cy="281310"/>
          </a:xfrm>
          <a:custGeom>
            <a:avLst/>
            <a:gdLst>
              <a:gd name="T0" fmla="*/ 3080 w 3738"/>
              <a:gd name="T1" fmla="*/ 3682 h 3785"/>
              <a:gd name="T2" fmla="*/ 2976 w 3738"/>
              <a:gd name="T3" fmla="*/ 3336 h 3785"/>
              <a:gd name="T4" fmla="*/ 2642 w 3738"/>
              <a:gd name="T5" fmla="*/ 2535 h 3785"/>
              <a:gd name="T6" fmla="*/ 2634 w 3738"/>
              <a:gd name="T7" fmla="*/ 2260 h 3785"/>
              <a:gd name="T8" fmla="*/ 3319 w 3738"/>
              <a:gd name="T9" fmla="*/ 1820 h 3785"/>
              <a:gd name="T10" fmla="*/ 3650 w 3738"/>
              <a:gd name="T11" fmla="*/ 1633 h 3785"/>
              <a:gd name="T12" fmla="*/ 3654 w 3738"/>
              <a:gd name="T13" fmla="*/ 1445 h 3785"/>
              <a:gd name="T14" fmla="*/ 3493 w 3738"/>
              <a:gd name="T15" fmla="*/ 1410 h 3785"/>
              <a:gd name="T16" fmla="*/ 2501 w 3738"/>
              <a:gd name="T17" fmla="*/ 1410 h 3785"/>
              <a:gd name="T18" fmla="*/ 2402 w 3738"/>
              <a:gd name="T19" fmla="*/ 1362 h 3785"/>
              <a:gd name="T20" fmla="*/ 2297 w 3738"/>
              <a:gd name="T21" fmla="*/ 1050 h 3785"/>
              <a:gd name="T22" fmla="*/ 2128 w 3738"/>
              <a:gd name="T23" fmla="*/ 475 h 3785"/>
              <a:gd name="T24" fmla="*/ 1991 w 3738"/>
              <a:gd name="T25" fmla="*/ 117 h 3785"/>
              <a:gd name="T26" fmla="*/ 1876 w 3738"/>
              <a:gd name="T27" fmla="*/ 0 h 3785"/>
              <a:gd name="T28" fmla="*/ 1867 w 3738"/>
              <a:gd name="T29" fmla="*/ 0 h 3785"/>
              <a:gd name="T30" fmla="*/ 1749 w 3738"/>
              <a:gd name="T31" fmla="*/ 116 h 3785"/>
              <a:gd name="T32" fmla="*/ 1610 w 3738"/>
              <a:gd name="T33" fmla="*/ 475 h 3785"/>
              <a:gd name="T34" fmla="*/ 1441 w 3738"/>
              <a:gd name="T35" fmla="*/ 1050 h 3785"/>
              <a:gd name="T36" fmla="*/ 1336 w 3738"/>
              <a:gd name="T37" fmla="*/ 1362 h 3785"/>
              <a:gd name="T38" fmla="*/ 1237 w 3738"/>
              <a:gd name="T39" fmla="*/ 1410 h 3785"/>
              <a:gd name="T40" fmla="*/ 245 w 3738"/>
              <a:gd name="T41" fmla="*/ 1410 h 3785"/>
              <a:gd name="T42" fmla="*/ 84 w 3738"/>
              <a:gd name="T43" fmla="*/ 1445 h 3785"/>
              <a:gd name="T44" fmla="*/ 85 w 3738"/>
              <a:gd name="T45" fmla="*/ 1637 h 3785"/>
              <a:gd name="T46" fmla="*/ 420 w 3738"/>
              <a:gd name="T47" fmla="*/ 1818 h 3785"/>
              <a:gd name="T48" fmla="*/ 938 w 3738"/>
              <a:gd name="T49" fmla="*/ 2145 h 3785"/>
              <a:gd name="T50" fmla="*/ 1173 w 3738"/>
              <a:gd name="T51" fmla="*/ 2388 h 3785"/>
              <a:gd name="T52" fmla="*/ 1028 w 3738"/>
              <a:gd name="T53" fmla="*/ 2727 h 3785"/>
              <a:gd name="T54" fmla="*/ 773 w 3738"/>
              <a:gd name="T55" fmla="*/ 3328 h 3785"/>
              <a:gd name="T56" fmla="*/ 672 w 3738"/>
              <a:gd name="T57" fmla="*/ 3678 h 3785"/>
              <a:gd name="T58" fmla="*/ 885 w 3738"/>
              <a:gd name="T59" fmla="*/ 3715 h 3785"/>
              <a:gd name="T60" fmla="*/ 1636 w 3738"/>
              <a:gd name="T61" fmla="*/ 3104 h 3785"/>
              <a:gd name="T62" fmla="*/ 1876 w 3738"/>
              <a:gd name="T63" fmla="*/ 2917 h 3785"/>
              <a:gd name="T64" fmla="*/ 2113 w 3738"/>
              <a:gd name="T65" fmla="*/ 3106 h 3785"/>
              <a:gd name="T66" fmla="*/ 2874 w 3738"/>
              <a:gd name="T67" fmla="*/ 3707 h 3785"/>
              <a:gd name="T68" fmla="*/ 3080 w 3738"/>
              <a:gd name="T69" fmla="*/ 3682 h 3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738" h="3785">
                <a:moveTo>
                  <a:pt x="3080" y="3682"/>
                </a:moveTo>
                <a:cubicBezTo>
                  <a:pt x="3073" y="3602"/>
                  <a:pt x="3022" y="3447"/>
                  <a:pt x="2976" y="3336"/>
                </a:cubicBezTo>
                <a:lnTo>
                  <a:pt x="2642" y="2535"/>
                </a:lnTo>
                <a:cubicBezTo>
                  <a:pt x="2531" y="2318"/>
                  <a:pt x="2634" y="2260"/>
                  <a:pt x="2634" y="2260"/>
                </a:cubicBezTo>
                <a:lnTo>
                  <a:pt x="3319" y="1820"/>
                </a:lnTo>
                <a:cubicBezTo>
                  <a:pt x="3420" y="1755"/>
                  <a:pt x="3570" y="1674"/>
                  <a:pt x="3650" y="1633"/>
                </a:cubicBezTo>
                <a:cubicBezTo>
                  <a:pt x="3731" y="1591"/>
                  <a:pt x="3738" y="1481"/>
                  <a:pt x="3654" y="1445"/>
                </a:cubicBezTo>
                <a:cubicBezTo>
                  <a:pt x="3571" y="1410"/>
                  <a:pt x="3493" y="1410"/>
                  <a:pt x="3493" y="1410"/>
                </a:cubicBezTo>
                <a:lnTo>
                  <a:pt x="2501" y="1410"/>
                </a:lnTo>
                <a:cubicBezTo>
                  <a:pt x="2454" y="1410"/>
                  <a:pt x="2423" y="1389"/>
                  <a:pt x="2402" y="1362"/>
                </a:cubicBezTo>
                <a:cubicBezTo>
                  <a:pt x="2362" y="1314"/>
                  <a:pt x="2331" y="1165"/>
                  <a:pt x="2297" y="1050"/>
                </a:cubicBezTo>
                <a:lnTo>
                  <a:pt x="2128" y="475"/>
                </a:lnTo>
                <a:cubicBezTo>
                  <a:pt x="2094" y="359"/>
                  <a:pt x="2039" y="195"/>
                  <a:pt x="1991" y="117"/>
                </a:cubicBezTo>
                <a:cubicBezTo>
                  <a:pt x="1919" y="0"/>
                  <a:pt x="1876" y="0"/>
                  <a:pt x="1876" y="0"/>
                </a:cubicBezTo>
                <a:lnTo>
                  <a:pt x="1867" y="0"/>
                </a:lnTo>
                <a:cubicBezTo>
                  <a:pt x="1867" y="0"/>
                  <a:pt x="1821" y="0"/>
                  <a:pt x="1749" y="116"/>
                </a:cubicBezTo>
                <a:cubicBezTo>
                  <a:pt x="1699" y="195"/>
                  <a:pt x="1644" y="359"/>
                  <a:pt x="1610" y="475"/>
                </a:cubicBezTo>
                <a:lnTo>
                  <a:pt x="1441" y="1050"/>
                </a:lnTo>
                <a:cubicBezTo>
                  <a:pt x="1407" y="1165"/>
                  <a:pt x="1376" y="1314"/>
                  <a:pt x="1336" y="1362"/>
                </a:cubicBezTo>
                <a:cubicBezTo>
                  <a:pt x="1315" y="1389"/>
                  <a:pt x="1284" y="1410"/>
                  <a:pt x="1237" y="1410"/>
                </a:cubicBezTo>
                <a:lnTo>
                  <a:pt x="245" y="1410"/>
                </a:lnTo>
                <a:cubicBezTo>
                  <a:pt x="245" y="1410"/>
                  <a:pt x="167" y="1410"/>
                  <a:pt x="84" y="1445"/>
                </a:cubicBezTo>
                <a:cubicBezTo>
                  <a:pt x="0" y="1481"/>
                  <a:pt x="4" y="1596"/>
                  <a:pt x="85" y="1637"/>
                </a:cubicBezTo>
                <a:cubicBezTo>
                  <a:pt x="166" y="1678"/>
                  <a:pt x="318" y="1754"/>
                  <a:pt x="420" y="1818"/>
                </a:cubicBezTo>
                <a:lnTo>
                  <a:pt x="938" y="2145"/>
                </a:lnTo>
                <a:cubicBezTo>
                  <a:pt x="1040" y="2209"/>
                  <a:pt x="1189" y="2307"/>
                  <a:pt x="1173" y="2388"/>
                </a:cubicBezTo>
                <a:cubicBezTo>
                  <a:pt x="1156" y="2470"/>
                  <a:pt x="1075" y="2616"/>
                  <a:pt x="1028" y="2727"/>
                </a:cubicBezTo>
                <a:lnTo>
                  <a:pt x="773" y="3328"/>
                </a:lnTo>
                <a:cubicBezTo>
                  <a:pt x="726" y="3439"/>
                  <a:pt x="676" y="3595"/>
                  <a:pt x="672" y="3678"/>
                </a:cubicBezTo>
                <a:cubicBezTo>
                  <a:pt x="667" y="3762"/>
                  <a:pt x="787" y="3785"/>
                  <a:pt x="885" y="3715"/>
                </a:cubicBezTo>
                <a:cubicBezTo>
                  <a:pt x="1100" y="3562"/>
                  <a:pt x="1437" y="3276"/>
                  <a:pt x="1636" y="3104"/>
                </a:cubicBezTo>
                <a:cubicBezTo>
                  <a:pt x="1727" y="3025"/>
                  <a:pt x="1826" y="2918"/>
                  <a:pt x="1876" y="2917"/>
                </a:cubicBezTo>
                <a:cubicBezTo>
                  <a:pt x="1925" y="2916"/>
                  <a:pt x="2020" y="3029"/>
                  <a:pt x="2113" y="3106"/>
                </a:cubicBezTo>
                <a:cubicBezTo>
                  <a:pt x="2311" y="3272"/>
                  <a:pt x="2644" y="3546"/>
                  <a:pt x="2874" y="3707"/>
                </a:cubicBezTo>
                <a:cubicBezTo>
                  <a:pt x="2973" y="3775"/>
                  <a:pt x="3087" y="3763"/>
                  <a:pt x="3080" y="368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</p:sp>
      <p:sp>
        <p:nvSpPr>
          <p:cNvPr id="41" name="文本框 40"/>
          <p:cNvSpPr txBox="1"/>
          <p:nvPr/>
        </p:nvSpPr>
        <p:spPr bwMode="auto">
          <a:xfrm>
            <a:off x="9065415" y="2833569"/>
            <a:ext cx="1626528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应用</a:t>
            </a:r>
          </a:p>
        </p:txBody>
      </p:sp>
      <p:sp>
        <p:nvSpPr>
          <p:cNvPr id="43" name="矩形 42"/>
          <p:cNvSpPr/>
          <p:nvPr/>
        </p:nvSpPr>
        <p:spPr bwMode="auto">
          <a:xfrm>
            <a:off x="8421955" y="4740827"/>
            <a:ext cx="3263184" cy="6232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27965" algn="l"/>
              </a:tabLst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预测的准确度较难：根据客户在过去的表现难以精确到“天”</a:t>
            </a:r>
          </a:p>
        </p:txBody>
      </p:sp>
      <p:sp>
        <p:nvSpPr>
          <p:cNvPr id="44" name="文本框 43"/>
          <p:cNvSpPr txBox="1"/>
          <p:nvPr/>
        </p:nvSpPr>
        <p:spPr bwMode="auto">
          <a:xfrm>
            <a:off x="8338557" y="4312840"/>
            <a:ext cx="3263184" cy="427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 anchor="ctr">
            <a:normAutofit/>
          </a:bodyPr>
          <a:lstStyle>
            <a:defPPr>
              <a:defRPr lang="zh-CN"/>
            </a:defPPr>
            <a:lvl1pPr>
              <a:lnSpc>
                <a:spcPct val="100000"/>
              </a:lnSpc>
              <a:spcBef>
                <a:spcPct val="0"/>
              </a:spcBef>
              <a:buFontTx/>
              <a:buNone/>
              <a:defRPr b="1">
                <a:solidFill>
                  <a:schemeClr val="accent2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客户回厂时间受各种因素影响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50" name="直接连接符 49"/>
          <p:cNvCxnSpPr/>
          <p:nvPr/>
        </p:nvCxnSpPr>
        <p:spPr>
          <a:xfrm>
            <a:off x="4158375" y="3858312"/>
            <a:ext cx="0" cy="137068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8016000" y="3858312"/>
            <a:ext cx="0" cy="137068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标题 11"/>
          <p:cNvSpPr>
            <a:spLocks noGrp="1"/>
          </p:cNvSpPr>
          <p:nvPr>
            <p:ph type="title"/>
          </p:nvPr>
        </p:nvSpPr>
        <p:spPr>
          <a:xfrm>
            <a:off x="1287793" y="229731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实践难点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04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建议</a:t>
            </a:r>
            <a:r>
              <a:rPr lang="zh-CN" altLang="en-US" sz="5400" b="1" spc="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与</a:t>
            </a: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参考文献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rophy_159504"/>
          <p:cNvSpPr>
            <a:spLocks noChangeAspect="1"/>
          </p:cNvSpPr>
          <p:nvPr/>
        </p:nvSpPr>
        <p:spPr bwMode="auto">
          <a:xfrm>
            <a:off x="1367104" y="1539000"/>
            <a:ext cx="973589" cy="947443"/>
          </a:xfrm>
          <a:custGeom>
            <a:avLst/>
            <a:gdLst>
              <a:gd name="connsiteX0" fmla="*/ 92709 w 608527"/>
              <a:gd name="connsiteY0" fmla="*/ 383100 h 592185"/>
              <a:gd name="connsiteX1" fmla="*/ 122674 w 608527"/>
              <a:gd name="connsiteY1" fmla="*/ 392457 h 592185"/>
              <a:gd name="connsiteX2" fmla="*/ 136811 w 608527"/>
              <a:gd name="connsiteY2" fmla="*/ 395986 h 592185"/>
              <a:gd name="connsiteX3" fmla="*/ 140345 w 608527"/>
              <a:gd name="connsiteY3" fmla="*/ 410099 h 592185"/>
              <a:gd name="connsiteX4" fmla="*/ 168466 w 608527"/>
              <a:gd name="connsiteY4" fmla="*/ 460107 h 592185"/>
              <a:gd name="connsiteX5" fmla="*/ 192438 w 608527"/>
              <a:gd name="connsiteY5" fmla="*/ 466243 h 592185"/>
              <a:gd name="connsiteX6" fmla="*/ 225476 w 608527"/>
              <a:gd name="connsiteY6" fmla="*/ 459494 h 592185"/>
              <a:gd name="connsiteX7" fmla="*/ 239767 w 608527"/>
              <a:gd name="connsiteY7" fmla="*/ 455352 h 592185"/>
              <a:gd name="connsiteX8" fmla="*/ 246682 w 608527"/>
              <a:gd name="connsiteY8" fmla="*/ 462408 h 592185"/>
              <a:gd name="connsiteX9" fmla="*/ 120830 w 608527"/>
              <a:gd name="connsiteY9" fmla="*/ 588043 h 592185"/>
              <a:gd name="connsiteX10" fmla="*/ 110841 w 608527"/>
              <a:gd name="connsiteY10" fmla="*/ 592185 h 592185"/>
              <a:gd name="connsiteX11" fmla="*/ 107768 w 608527"/>
              <a:gd name="connsiteY11" fmla="*/ 591725 h 592185"/>
              <a:gd name="connsiteX12" fmla="*/ 97472 w 608527"/>
              <a:gd name="connsiteY12" fmla="*/ 582828 h 592185"/>
              <a:gd name="connsiteX13" fmla="*/ 73347 w 608527"/>
              <a:gd name="connsiteY13" fmla="*/ 516098 h 592185"/>
              <a:gd name="connsiteX14" fmla="*/ 9729 w 608527"/>
              <a:gd name="connsiteY14" fmla="*/ 494929 h 592185"/>
              <a:gd name="connsiteX15" fmla="*/ 356 w 608527"/>
              <a:gd name="connsiteY15" fmla="*/ 484805 h 592185"/>
              <a:gd name="connsiteX16" fmla="*/ 4197 w 608527"/>
              <a:gd name="connsiteY16" fmla="*/ 471459 h 592185"/>
              <a:gd name="connsiteX17" fmla="*/ 512302 w 608527"/>
              <a:gd name="connsiteY17" fmla="*/ 379571 h 592185"/>
              <a:gd name="connsiteX18" fmla="*/ 604331 w 608527"/>
              <a:gd name="connsiteY18" fmla="*/ 471458 h 592185"/>
              <a:gd name="connsiteX19" fmla="*/ 608172 w 608527"/>
              <a:gd name="connsiteY19" fmla="*/ 484804 h 592185"/>
              <a:gd name="connsiteX20" fmla="*/ 598800 w 608527"/>
              <a:gd name="connsiteY20" fmla="*/ 494929 h 592185"/>
              <a:gd name="connsiteX21" fmla="*/ 535194 w 608527"/>
              <a:gd name="connsiteY21" fmla="*/ 516098 h 592185"/>
              <a:gd name="connsiteX22" fmla="*/ 511073 w 608527"/>
              <a:gd name="connsiteY22" fmla="*/ 582828 h 592185"/>
              <a:gd name="connsiteX23" fmla="*/ 500780 w 608527"/>
              <a:gd name="connsiteY23" fmla="*/ 591725 h 592185"/>
              <a:gd name="connsiteX24" fmla="*/ 497707 w 608527"/>
              <a:gd name="connsiteY24" fmla="*/ 592185 h 592185"/>
              <a:gd name="connsiteX25" fmla="*/ 487721 w 608527"/>
              <a:gd name="connsiteY25" fmla="*/ 588043 h 592185"/>
              <a:gd name="connsiteX26" fmla="*/ 356976 w 608527"/>
              <a:gd name="connsiteY26" fmla="*/ 457499 h 592185"/>
              <a:gd name="connsiteX27" fmla="*/ 359281 w 608527"/>
              <a:gd name="connsiteY27" fmla="*/ 455351 h 592185"/>
              <a:gd name="connsiteX28" fmla="*/ 373569 w 608527"/>
              <a:gd name="connsiteY28" fmla="*/ 459493 h 592185"/>
              <a:gd name="connsiteX29" fmla="*/ 406601 w 608527"/>
              <a:gd name="connsiteY29" fmla="*/ 466243 h 592185"/>
              <a:gd name="connsiteX30" fmla="*/ 430721 w 608527"/>
              <a:gd name="connsiteY30" fmla="*/ 460107 h 592185"/>
              <a:gd name="connsiteX31" fmla="*/ 458683 w 608527"/>
              <a:gd name="connsiteY31" fmla="*/ 410098 h 592185"/>
              <a:gd name="connsiteX32" fmla="*/ 462217 w 608527"/>
              <a:gd name="connsiteY32" fmla="*/ 395985 h 592185"/>
              <a:gd name="connsiteX33" fmla="*/ 476352 w 608527"/>
              <a:gd name="connsiteY33" fmla="*/ 392457 h 592185"/>
              <a:gd name="connsiteX34" fmla="*/ 512302 w 608527"/>
              <a:gd name="connsiteY34" fmla="*/ 379571 h 592185"/>
              <a:gd name="connsiteX35" fmla="*/ 299571 w 608527"/>
              <a:gd name="connsiteY35" fmla="*/ 169992 h 592185"/>
              <a:gd name="connsiteX36" fmla="*/ 363115 w 608527"/>
              <a:gd name="connsiteY36" fmla="*/ 233431 h 592185"/>
              <a:gd name="connsiteX37" fmla="*/ 299571 w 608527"/>
              <a:gd name="connsiteY37" fmla="*/ 296870 h 592185"/>
              <a:gd name="connsiteX38" fmla="*/ 236027 w 608527"/>
              <a:gd name="connsiteY38" fmla="*/ 233431 h 592185"/>
              <a:gd name="connsiteX39" fmla="*/ 299571 w 608527"/>
              <a:gd name="connsiteY39" fmla="*/ 169992 h 592185"/>
              <a:gd name="connsiteX40" fmla="*/ 299495 w 608527"/>
              <a:gd name="connsiteY40" fmla="*/ 141609 h 592185"/>
              <a:gd name="connsiteX41" fmla="*/ 207613 w 608527"/>
              <a:gd name="connsiteY41" fmla="*/ 233507 h 592185"/>
              <a:gd name="connsiteX42" fmla="*/ 299495 w 608527"/>
              <a:gd name="connsiteY42" fmla="*/ 325251 h 592185"/>
              <a:gd name="connsiteX43" fmla="*/ 391530 w 608527"/>
              <a:gd name="connsiteY43" fmla="*/ 233507 h 592185"/>
              <a:gd name="connsiteX44" fmla="*/ 299495 w 608527"/>
              <a:gd name="connsiteY44" fmla="*/ 141609 h 592185"/>
              <a:gd name="connsiteX45" fmla="*/ 299495 w 608527"/>
              <a:gd name="connsiteY45" fmla="*/ 115374 h 592185"/>
              <a:gd name="connsiteX46" fmla="*/ 417804 w 608527"/>
              <a:gd name="connsiteY46" fmla="*/ 233507 h 592185"/>
              <a:gd name="connsiteX47" fmla="*/ 299495 w 608527"/>
              <a:gd name="connsiteY47" fmla="*/ 351486 h 592185"/>
              <a:gd name="connsiteX48" fmla="*/ 181339 w 608527"/>
              <a:gd name="connsiteY48" fmla="*/ 233507 h 592185"/>
              <a:gd name="connsiteX49" fmla="*/ 299495 w 608527"/>
              <a:gd name="connsiteY49" fmla="*/ 115374 h 592185"/>
              <a:gd name="connsiteX50" fmla="*/ 299529 w 608527"/>
              <a:gd name="connsiteY50" fmla="*/ 87143 h 592185"/>
              <a:gd name="connsiteX51" fmla="*/ 152944 w 608527"/>
              <a:gd name="connsiteY51" fmla="*/ 233507 h 592185"/>
              <a:gd name="connsiteX52" fmla="*/ 299529 w 608527"/>
              <a:gd name="connsiteY52" fmla="*/ 379871 h 592185"/>
              <a:gd name="connsiteX53" fmla="*/ 446114 w 608527"/>
              <a:gd name="connsiteY53" fmla="*/ 233507 h 592185"/>
              <a:gd name="connsiteX54" fmla="*/ 299529 w 608527"/>
              <a:gd name="connsiteY54" fmla="*/ 87143 h 592185"/>
              <a:gd name="connsiteX55" fmla="*/ 299529 w 608527"/>
              <a:gd name="connsiteY55" fmla="*/ 0 h 592185"/>
              <a:gd name="connsiteX56" fmla="*/ 351618 w 608527"/>
              <a:gd name="connsiteY56" fmla="*/ 39276 h 592185"/>
              <a:gd name="connsiteX57" fmla="*/ 357764 w 608527"/>
              <a:gd name="connsiteY57" fmla="*/ 40043 h 592185"/>
              <a:gd name="connsiteX58" fmla="*/ 406625 w 608527"/>
              <a:gd name="connsiteY58" fmla="*/ 28997 h 592185"/>
              <a:gd name="connsiteX59" fmla="*/ 416459 w 608527"/>
              <a:gd name="connsiteY59" fmla="*/ 31298 h 592185"/>
              <a:gd name="connsiteX60" fmla="*/ 441965 w 608527"/>
              <a:gd name="connsiteY60" fmla="*/ 91286 h 592185"/>
              <a:gd name="connsiteX61" fmla="*/ 502044 w 608527"/>
              <a:gd name="connsiteY61" fmla="*/ 116754 h 592185"/>
              <a:gd name="connsiteX62" fmla="*/ 494054 w 608527"/>
              <a:gd name="connsiteY62" fmla="*/ 181344 h 592185"/>
              <a:gd name="connsiteX63" fmla="*/ 533389 w 608527"/>
              <a:gd name="connsiteY63" fmla="*/ 233507 h 592185"/>
              <a:gd name="connsiteX64" fmla="*/ 494054 w 608527"/>
              <a:gd name="connsiteY64" fmla="*/ 285517 h 592185"/>
              <a:gd name="connsiteX65" fmla="*/ 502044 w 608527"/>
              <a:gd name="connsiteY65" fmla="*/ 350261 h 592185"/>
              <a:gd name="connsiteX66" fmla="*/ 441965 w 608527"/>
              <a:gd name="connsiteY66" fmla="*/ 375575 h 592185"/>
              <a:gd name="connsiteX67" fmla="*/ 416459 w 608527"/>
              <a:gd name="connsiteY67" fmla="*/ 435563 h 592185"/>
              <a:gd name="connsiteX68" fmla="*/ 406625 w 608527"/>
              <a:gd name="connsiteY68" fmla="*/ 438018 h 592185"/>
              <a:gd name="connsiteX69" fmla="*/ 357764 w 608527"/>
              <a:gd name="connsiteY69" fmla="*/ 426971 h 592185"/>
              <a:gd name="connsiteX70" fmla="*/ 351618 w 608527"/>
              <a:gd name="connsiteY70" fmla="*/ 427585 h 592185"/>
              <a:gd name="connsiteX71" fmla="*/ 299529 w 608527"/>
              <a:gd name="connsiteY71" fmla="*/ 466861 h 592185"/>
              <a:gd name="connsiteX72" fmla="*/ 247441 w 608527"/>
              <a:gd name="connsiteY72" fmla="*/ 427585 h 592185"/>
              <a:gd name="connsiteX73" fmla="*/ 241448 w 608527"/>
              <a:gd name="connsiteY73" fmla="*/ 426971 h 592185"/>
              <a:gd name="connsiteX74" fmla="*/ 192433 w 608527"/>
              <a:gd name="connsiteY74" fmla="*/ 438018 h 592185"/>
              <a:gd name="connsiteX75" fmla="*/ 182599 w 608527"/>
              <a:gd name="connsiteY75" fmla="*/ 435563 h 592185"/>
              <a:gd name="connsiteX76" fmla="*/ 157247 w 608527"/>
              <a:gd name="connsiteY76" fmla="*/ 375575 h 592185"/>
              <a:gd name="connsiteX77" fmla="*/ 97168 w 608527"/>
              <a:gd name="connsiteY77" fmla="*/ 350107 h 592185"/>
              <a:gd name="connsiteX78" fmla="*/ 105005 w 608527"/>
              <a:gd name="connsiteY78" fmla="*/ 285517 h 592185"/>
              <a:gd name="connsiteX79" fmla="*/ 65823 w 608527"/>
              <a:gd name="connsiteY79" fmla="*/ 233507 h 592185"/>
              <a:gd name="connsiteX80" fmla="*/ 105005 w 608527"/>
              <a:gd name="connsiteY80" fmla="*/ 181344 h 592185"/>
              <a:gd name="connsiteX81" fmla="*/ 97168 w 608527"/>
              <a:gd name="connsiteY81" fmla="*/ 116754 h 592185"/>
              <a:gd name="connsiteX82" fmla="*/ 157247 w 608527"/>
              <a:gd name="connsiteY82" fmla="*/ 91286 h 592185"/>
              <a:gd name="connsiteX83" fmla="*/ 182599 w 608527"/>
              <a:gd name="connsiteY83" fmla="*/ 31298 h 592185"/>
              <a:gd name="connsiteX84" fmla="*/ 192433 w 608527"/>
              <a:gd name="connsiteY84" fmla="*/ 28997 h 592185"/>
              <a:gd name="connsiteX85" fmla="*/ 241448 w 608527"/>
              <a:gd name="connsiteY85" fmla="*/ 40043 h 592185"/>
              <a:gd name="connsiteX86" fmla="*/ 247441 w 608527"/>
              <a:gd name="connsiteY86" fmla="*/ 39276 h 592185"/>
              <a:gd name="connsiteX87" fmla="*/ 299529 w 608527"/>
              <a:gd name="connsiteY87" fmla="*/ 0 h 592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</a:cxnLst>
            <a:rect l="l" t="t" r="r" b="b"/>
            <a:pathLst>
              <a:path w="608527" h="592185">
                <a:moveTo>
                  <a:pt x="92709" y="383100"/>
                </a:moveTo>
                <a:cubicBezTo>
                  <a:pt x="102697" y="388162"/>
                  <a:pt x="113607" y="390463"/>
                  <a:pt x="122674" y="392457"/>
                </a:cubicBezTo>
                <a:cubicBezTo>
                  <a:pt x="127130" y="393378"/>
                  <a:pt x="133584" y="394758"/>
                  <a:pt x="136811" y="395986"/>
                </a:cubicBezTo>
                <a:cubicBezTo>
                  <a:pt x="138040" y="399207"/>
                  <a:pt x="139423" y="405650"/>
                  <a:pt x="140345" y="410099"/>
                </a:cubicBezTo>
                <a:cubicBezTo>
                  <a:pt x="143880" y="426359"/>
                  <a:pt x="148643" y="448755"/>
                  <a:pt x="168466" y="460107"/>
                </a:cubicBezTo>
                <a:cubicBezTo>
                  <a:pt x="175535" y="464249"/>
                  <a:pt x="183525" y="466243"/>
                  <a:pt x="192438" y="466243"/>
                </a:cubicBezTo>
                <a:cubicBezTo>
                  <a:pt x="204270" y="466243"/>
                  <a:pt x="215488" y="462715"/>
                  <a:pt x="225476" y="459494"/>
                </a:cubicBezTo>
                <a:cubicBezTo>
                  <a:pt x="230086" y="457960"/>
                  <a:pt x="236233" y="455965"/>
                  <a:pt x="239767" y="455352"/>
                </a:cubicBezTo>
                <a:cubicBezTo>
                  <a:pt x="241765" y="457039"/>
                  <a:pt x="244377" y="459800"/>
                  <a:pt x="246682" y="462408"/>
                </a:cubicBezTo>
                <a:lnTo>
                  <a:pt x="120830" y="588043"/>
                </a:lnTo>
                <a:cubicBezTo>
                  <a:pt x="118217" y="590651"/>
                  <a:pt x="114529" y="592185"/>
                  <a:pt x="110841" y="592185"/>
                </a:cubicBezTo>
                <a:cubicBezTo>
                  <a:pt x="109766" y="592185"/>
                  <a:pt x="108844" y="592032"/>
                  <a:pt x="107768" y="591725"/>
                </a:cubicBezTo>
                <a:cubicBezTo>
                  <a:pt x="103004" y="590804"/>
                  <a:pt x="99163" y="587276"/>
                  <a:pt x="97472" y="582828"/>
                </a:cubicBezTo>
                <a:lnTo>
                  <a:pt x="73347" y="516098"/>
                </a:lnTo>
                <a:lnTo>
                  <a:pt x="9729" y="494929"/>
                </a:lnTo>
                <a:cubicBezTo>
                  <a:pt x="5119" y="493395"/>
                  <a:pt x="1585" y="489560"/>
                  <a:pt x="356" y="484805"/>
                </a:cubicBezTo>
                <a:cubicBezTo>
                  <a:pt x="-720" y="480049"/>
                  <a:pt x="663" y="474987"/>
                  <a:pt x="4197" y="471459"/>
                </a:cubicBezTo>
                <a:close/>
                <a:moveTo>
                  <a:pt x="512302" y="379571"/>
                </a:moveTo>
                <a:lnTo>
                  <a:pt x="604331" y="471458"/>
                </a:lnTo>
                <a:cubicBezTo>
                  <a:pt x="607864" y="474987"/>
                  <a:pt x="609247" y="480049"/>
                  <a:pt x="608172" y="484804"/>
                </a:cubicBezTo>
                <a:cubicBezTo>
                  <a:pt x="606942" y="489560"/>
                  <a:pt x="603409" y="493395"/>
                  <a:pt x="598800" y="494929"/>
                </a:cubicBezTo>
                <a:lnTo>
                  <a:pt x="535194" y="516098"/>
                </a:lnTo>
                <a:lnTo>
                  <a:pt x="511073" y="582828"/>
                </a:lnTo>
                <a:cubicBezTo>
                  <a:pt x="509383" y="587276"/>
                  <a:pt x="505542" y="590804"/>
                  <a:pt x="500780" y="591725"/>
                </a:cubicBezTo>
                <a:cubicBezTo>
                  <a:pt x="499704" y="592032"/>
                  <a:pt x="498782" y="592185"/>
                  <a:pt x="497707" y="592185"/>
                </a:cubicBezTo>
                <a:cubicBezTo>
                  <a:pt x="494020" y="592185"/>
                  <a:pt x="490332" y="590651"/>
                  <a:pt x="487721" y="588043"/>
                </a:cubicBezTo>
                <a:lnTo>
                  <a:pt x="356976" y="457499"/>
                </a:lnTo>
                <a:cubicBezTo>
                  <a:pt x="357898" y="456732"/>
                  <a:pt x="358666" y="455965"/>
                  <a:pt x="359281" y="455351"/>
                </a:cubicBezTo>
                <a:cubicBezTo>
                  <a:pt x="362814" y="455965"/>
                  <a:pt x="368960" y="457959"/>
                  <a:pt x="373569" y="459493"/>
                </a:cubicBezTo>
                <a:cubicBezTo>
                  <a:pt x="383555" y="462714"/>
                  <a:pt x="394924" y="466243"/>
                  <a:pt x="406601" y="466243"/>
                </a:cubicBezTo>
                <a:cubicBezTo>
                  <a:pt x="415511" y="466243"/>
                  <a:pt x="423654" y="464248"/>
                  <a:pt x="430721" y="460107"/>
                </a:cubicBezTo>
                <a:cubicBezTo>
                  <a:pt x="450541" y="448755"/>
                  <a:pt x="455303" y="426358"/>
                  <a:pt x="458683" y="410098"/>
                </a:cubicBezTo>
                <a:cubicBezTo>
                  <a:pt x="459605" y="405649"/>
                  <a:pt x="460988" y="399206"/>
                  <a:pt x="462217" y="395985"/>
                </a:cubicBezTo>
                <a:cubicBezTo>
                  <a:pt x="465597" y="394758"/>
                  <a:pt x="471896" y="393377"/>
                  <a:pt x="476352" y="392457"/>
                </a:cubicBezTo>
                <a:cubicBezTo>
                  <a:pt x="487260" y="390156"/>
                  <a:pt x="500933" y="387088"/>
                  <a:pt x="512302" y="379571"/>
                </a:cubicBezTo>
                <a:close/>
                <a:moveTo>
                  <a:pt x="299571" y="169992"/>
                </a:moveTo>
                <a:cubicBezTo>
                  <a:pt x="334665" y="169992"/>
                  <a:pt x="363115" y="198395"/>
                  <a:pt x="363115" y="233431"/>
                </a:cubicBezTo>
                <a:cubicBezTo>
                  <a:pt x="363115" y="268467"/>
                  <a:pt x="334665" y="296870"/>
                  <a:pt x="299571" y="296870"/>
                </a:cubicBezTo>
                <a:cubicBezTo>
                  <a:pt x="264477" y="296870"/>
                  <a:pt x="236027" y="268467"/>
                  <a:pt x="236027" y="233431"/>
                </a:cubicBezTo>
                <a:cubicBezTo>
                  <a:pt x="236027" y="198395"/>
                  <a:pt x="264477" y="169992"/>
                  <a:pt x="299571" y="169992"/>
                </a:cubicBezTo>
                <a:close/>
                <a:moveTo>
                  <a:pt x="299495" y="141609"/>
                </a:moveTo>
                <a:cubicBezTo>
                  <a:pt x="248791" y="141609"/>
                  <a:pt x="207613" y="182878"/>
                  <a:pt x="207613" y="233507"/>
                </a:cubicBezTo>
                <a:cubicBezTo>
                  <a:pt x="207613" y="284135"/>
                  <a:pt x="248791" y="325251"/>
                  <a:pt x="299495" y="325251"/>
                </a:cubicBezTo>
                <a:cubicBezTo>
                  <a:pt x="350199" y="325251"/>
                  <a:pt x="391530" y="284135"/>
                  <a:pt x="391530" y="233507"/>
                </a:cubicBezTo>
                <a:cubicBezTo>
                  <a:pt x="391530" y="182878"/>
                  <a:pt x="350199" y="141609"/>
                  <a:pt x="299495" y="141609"/>
                </a:cubicBezTo>
                <a:close/>
                <a:moveTo>
                  <a:pt x="299495" y="115374"/>
                </a:moveTo>
                <a:cubicBezTo>
                  <a:pt x="364642" y="115374"/>
                  <a:pt x="417804" y="168304"/>
                  <a:pt x="417804" y="233507"/>
                </a:cubicBezTo>
                <a:cubicBezTo>
                  <a:pt x="417804" y="298556"/>
                  <a:pt x="364642" y="351486"/>
                  <a:pt x="299495" y="351486"/>
                </a:cubicBezTo>
                <a:cubicBezTo>
                  <a:pt x="234348" y="351486"/>
                  <a:pt x="181339" y="298556"/>
                  <a:pt x="181339" y="233507"/>
                </a:cubicBezTo>
                <a:cubicBezTo>
                  <a:pt x="181339" y="168304"/>
                  <a:pt x="234348" y="115374"/>
                  <a:pt x="299495" y="115374"/>
                </a:cubicBezTo>
                <a:close/>
                <a:moveTo>
                  <a:pt x="299529" y="87143"/>
                </a:moveTo>
                <a:cubicBezTo>
                  <a:pt x="218708" y="87143"/>
                  <a:pt x="152944" y="152808"/>
                  <a:pt x="152944" y="233507"/>
                </a:cubicBezTo>
                <a:cubicBezTo>
                  <a:pt x="152944" y="314207"/>
                  <a:pt x="218708" y="379871"/>
                  <a:pt x="299529" y="379871"/>
                </a:cubicBezTo>
                <a:cubicBezTo>
                  <a:pt x="380351" y="379871"/>
                  <a:pt x="446114" y="314207"/>
                  <a:pt x="446114" y="233507"/>
                </a:cubicBezTo>
                <a:cubicBezTo>
                  <a:pt x="446114" y="152808"/>
                  <a:pt x="380351" y="87143"/>
                  <a:pt x="299529" y="87143"/>
                </a:cubicBezTo>
                <a:close/>
                <a:moveTo>
                  <a:pt x="299529" y="0"/>
                </a:moveTo>
                <a:cubicBezTo>
                  <a:pt x="319043" y="0"/>
                  <a:pt x="333794" y="34520"/>
                  <a:pt x="351618" y="39276"/>
                </a:cubicBezTo>
                <a:cubicBezTo>
                  <a:pt x="353615" y="39736"/>
                  <a:pt x="355612" y="40043"/>
                  <a:pt x="357764" y="40043"/>
                </a:cubicBezTo>
                <a:cubicBezTo>
                  <a:pt x="372514" y="40043"/>
                  <a:pt x="392028" y="28997"/>
                  <a:pt x="406625" y="28997"/>
                </a:cubicBezTo>
                <a:cubicBezTo>
                  <a:pt x="410313" y="28997"/>
                  <a:pt x="413540" y="29610"/>
                  <a:pt x="416459" y="31298"/>
                </a:cubicBezTo>
                <a:cubicBezTo>
                  <a:pt x="432900" y="40810"/>
                  <a:pt x="428444" y="77938"/>
                  <a:pt x="441965" y="91286"/>
                </a:cubicBezTo>
                <a:cubicBezTo>
                  <a:pt x="455333" y="104633"/>
                  <a:pt x="492517" y="100184"/>
                  <a:pt x="502044" y="116754"/>
                </a:cubicBezTo>
                <a:cubicBezTo>
                  <a:pt x="511417" y="133016"/>
                  <a:pt x="489137" y="162780"/>
                  <a:pt x="494054" y="181344"/>
                </a:cubicBezTo>
                <a:cubicBezTo>
                  <a:pt x="498817" y="199294"/>
                  <a:pt x="533389" y="214023"/>
                  <a:pt x="533389" y="233507"/>
                </a:cubicBezTo>
                <a:cubicBezTo>
                  <a:pt x="533389" y="252838"/>
                  <a:pt x="498817" y="267567"/>
                  <a:pt x="494054" y="285517"/>
                </a:cubicBezTo>
                <a:cubicBezTo>
                  <a:pt x="489137" y="304081"/>
                  <a:pt x="511417" y="333998"/>
                  <a:pt x="502044" y="350261"/>
                </a:cubicBezTo>
                <a:cubicBezTo>
                  <a:pt x="492517" y="366677"/>
                  <a:pt x="455333" y="362228"/>
                  <a:pt x="441965" y="375575"/>
                </a:cubicBezTo>
                <a:cubicBezTo>
                  <a:pt x="428444" y="388923"/>
                  <a:pt x="432900" y="426051"/>
                  <a:pt x="416459" y="435563"/>
                </a:cubicBezTo>
                <a:cubicBezTo>
                  <a:pt x="413540" y="437251"/>
                  <a:pt x="410313" y="438018"/>
                  <a:pt x="406625" y="438018"/>
                </a:cubicBezTo>
                <a:cubicBezTo>
                  <a:pt x="392028" y="438018"/>
                  <a:pt x="372514" y="426971"/>
                  <a:pt x="357764" y="426971"/>
                </a:cubicBezTo>
                <a:cubicBezTo>
                  <a:pt x="355612" y="426971"/>
                  <a:pt x="353615" y="427125"/>
                  <a:pt x="351618" y="427585"/>
                </a:cubicBezTo>
                <a:cubicBezTo>
                  <a:pt x="333794" y="432495"/>
                  <a:pt x="319043" y="466861"/>
                  <a:pt x="299529" y="466861"/>
                </a:cubicBezTo>
                <a:cubicBezTo>
                  <a:pt x="280015" y="466861"/>
                  <a:pt x="265418" y="432495"/>
                  <a:pt x="247441" y="427585"/>
                </a:cubicBezTo>
                <a:cubicBezTo>
                  <a:pt x="245597" y="427125"/>
                  <a:pt x="243446" y="426971"/>
                  <a:pt x="241448" y="426971"/>
                </a:cubicBezTo>
                <a:cubicBezTo>
                  <a:pt x="226544" y="426971"/>
                  <a:pt x="207184" y="438018"/>
                  <a:pt x="192433" y="438018"/>
                </a:cubicBezTo>
                <a:cubicBezTo>
                  <a:pt x="188899" y="438018"/>
                  <a:pt x="185519" y="437251"/>
                  <a:pt x="182599" y="435563"/>
                </a:cubicBezTo>
                <a:cubicBezTo>
                  <a:pt x="166158" y="426051"/>
                  <a:pt x="170614" y="388923"/>
                  <a:pt x="157247" y="375575"/>
                </a:cubicBezTo>
                <a:cubicBezTo>
                  <a:pt x="143879" y="362228"/>
                  <a:pt x="106695" y="366677"/>
                  <a:pt x="97168" y="350107"/>
                </a:cubicBezTo>
                <a:cubicBezTo>
                  <a:pt x="87642" y="333998"/>
                  <a:pt x="110075" y="304081"/>
                  <a:pt x="105005" y="285517"/>
                </a:cubicBezTo>
                <a:cubicBezTo>
                  <a:pt x="100241" y="267567"/>
                  <a:pt x="65823" y="252838"/>
                  <a:pt x="65823" y="233507"/>
                </a:cubicBezTo>
                <a:cubicBezTo>
                  <a:pt x="65823" y="214023"/>
                  <a:pt x="100241" y="199294"/>
                  <a:pt x="105005" y="181344"/>
                </a:cubicBezTo>
                <a:cubicBezTo>
                  <a:pt x="110075" y="162780"/>
                  <a:pt x="87642" y="133016"/>
                  <a:pt x="97168" y="116754"/>
                </a:cubicBezTo>
                <a:cubicBezTo>
                  <a:pt x="106695" y="100184"/>
                  <a:pt x="143879" y="104633"/>
                  <a:pt x="157247" y="91286"/>
                </a:cubicBezTo>
                <a:cubicBezTo>
                  <a:pt x="170614" y="77938"/>
                  <a:pt x="166158" y="40810"/>
                  <a:pt x="182599" y="31298"/>
                </a:cubicBezTo>
                <a:cubicBezTo>
                  <a:pt x="185519" y="29610"/>
                  <a:pt x="188899" y="28997"/>
                  <a:pt x="192433" y="28997"/>
                </a:cubicBezTo>
                <a:cubicBezTo>
                  <a:pt x="207184" y="28997"/>
                  <a:pt x="226544" y="40043"/>
                  <a:pt x="241448" y="40043"/>
                </a:cubicBezTo>
                <a:cubicBezTo>
                  <a:pt x="243599" y="40043"/>
                  <a:pt x="245597" y="39736"/>
                  <a:pt x="247441" y="39276"/>
                </a:cubicBezTo>
                <a:cubicBezTo>
                  <a:pt x="265418" y="34520"/>
                  <a:pt x="280169" y="0"/>
                  <a:pt x="299529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036000" y="1123950"/>
            <a:ext cx="0" cy="230505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 bwMode="auto">
          <a:xfrm>
            <a:off x="3562572" y="1686799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3966845" y="1532890"/>
            <a:ext cx="7820660" cy="741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注重对现有客户的维护，定期对老客户进行回访，并采集相关建议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4101830" y="2141403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 bwMode="auto">
          <a:xfrm>
            <a:off x="3513296" y="3424093"/>
            <a:ext cx="316452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矩形 19"/>
          <p:cNvSpPr/>
          <p:nvPr/>
        </p:nvSpPr>
        <p:spPr bwMode="auto">
          <a:xfrm>
            <a:off x="4034330" y="2874493"/>
            <a:ext cx="7584484" cy="110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根据客户建议不断提高服务水平，有针对性的对其综合服务模式、水平做出改进</a:t>
            </a: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4131945" y="3886200"/>
            <a:ext cx="7419340" cy="9461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 bwMode="auto">
          <a:xfrm>
            <a:off x="3510892" y="5038596"/>
            <a:ext cx="305906" cy="31645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矩形 22"/>
          <p:cNvSpPr/>
          <p:nvPr/>
        </p:nvSpPr>
        <p:spPr bwMode="auto">
          <a:xfrm>
            <a:off x="4034790" y="4597400"/>
            <a:ext cx="7584440" cy="883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27965" algn="l"/>
              </a:tabLst>
              <a:defRPr/>
            </a:pPr>
            <a:r>
              <a:rPr lang="zh-CN" altLang="en-US" sz="2000" b="1" dirty="0">
                <a:solidFill>
                  <a:srgbClr val="000000"/>
                </a:solidFill>
                <a:cs typeface="+mn-ea"/>
                <a:sym typeface="+mn-lt"/>
              </a:rPr>
              <a:t>充分利用客户的历史数据，不断从历史数据中挖掘出其中蕴含的规律，更好掌握客户的情况，从而不断改变4S店的经营策略，助推4S店的发展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4117070" y="5817106"/>
            <a:ext cx="744948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3036000" y="3886071"/>
            <a:ext cx="0" cy="230505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06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建议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íṧḷïďé"/>
          <p:cNvSpPr/>
          <p:nvPr/>
        </p:nvSpPr>
        <p:spPr bwMode="auto">
          <a:xfrm>
            <a:off x="741000" y="2032133"/>
            <a:ext cx="4822826" cy="893076"/>
          </a:xfrm>
          <a:custGeom>
            <a:avLst/>
            <a:gdLst>
              <a:gd name="T0" fmla="*/ 1375 w 2897"/>
              <a:gd name="T1" fmla="*/ 509 h 537"/>
              <a:gd name="T2" fmla="*/ 1284 w 2897"/>
              <a:gd name="T3" fmla="*/ 418 h 537"/>
              <a:gd name="T4" fmla="*/ 35 w 2897"/>
              <a:gd name="T5" fmla="*/ 61 h 537"/>
              <a:gd name="T6" fmla="*/ 1313 w 2897"/>
              <a:gd name="T7" fmla="*/ 379 h 537"/>
              <a:gd name="T8" fmla="*/ 1303 w 2897"/>
              <a:gd name="T9" fmla="*/ 365 h 537"/>
              <a:gd name="T10" fmla="*/ 1356 w 2897"/>
              <a:gd name="T11" fmla="*/ 474 h 537"/>
              <a:gd name="T12" fmla="*/ 1430 w 2897"/>
              <a:gd name="T13" fmla="*/ 484 h 537"/>
              <a:gd name="T14" fmla="*/ 1503 w 2897"/>
              <a:gd name="T15" fmla="*/ 484 h 537"/>
              <a:gd name="T16" fmla="*/ 1579 w 2897"/>
              <a:gd name="T17" fmla="*/ 430 h 537"/>
              <a:gd name="T18" fmla="*/ 1579 w 2897"/>
              <a:gd name="T19" fmla="*/ 365 h 537"/>
              <a:gd name="T20" fmla="*/ 2846 w 2897"/>
              <a:gd name="T21" fmla="*/ 32 h 537"/>
              <a:gd name="T22" fmla="*/ 1622 w 2897"/>
              <a:gd name="T23" fmla="*/ 404 h 537"/>
              <a:gd name="T24" fmla="*/ 1585 w 2897"/>
              <a:gd name="T25" fmla="*/ 482 h 537"/>
              <a:gd name="T26" fmla="*/ 1448 w 2897"/>
              <a:gd name="T27" fmla="*/ 509 h 537"/>
              <a:gd name="T28" fmla="*/ 1448 w 2897"/>
              <a:gd name="T29" fmla="*/ 537 h 537"/>
              <a:gd name="T30" fmla="*/ 1605 w 2897"/>
              <a:gd name="T31" fmla="*/ 502 h 537"/>
              <a:gd name="T32" fmla="*/ 1626 w 2897"/>
              <a:gd name="T33" fmla="*/ 418 h 537"/>
              <a:gd name="T34" fmla="*/ 2886 w 2897"/>
              <a:gd name="T35" fmla="*/ 83 h 537"/>
              <a:gd name="T36" fmla="*/ 2894 w 2897"/>
              <a:gd name="T37" fmla="*/ 63 h 537"/>
              <a:gd name="T38" fmla="*/ 2849 w 2897"/>
              <a:gd name="T39" fmla="*/ 2 h 537"/>
              <a:gd name="T40" fmla="*/ 1565 w 2897"/>
              <a:gd name="T41" fmla="*/ 365 h 537"/>
              <a:gd name="T42" fmla="*/ 1526 w 2897"/>
              <a:gd name="T43" fmla="*/ 450 h 537"/>
              <a:gd name="T44" fmla="*/ 1466 w 2897"/>
              <a:gd name="T45" fmla="*/ 456 h 537"/>
              <a:gd name="T46" fmla="*/ 1393 w 2897"/>
              <a:gd name="T47" fmla="*/ 456 h 537"/>
              <a:gd name="T48" fmla="*/ 1343 w 2897"/>
              <a:gd name="T49" fmla="*/ 418 h 537"/>
              <a:gd name="T50" fmla="*/ 1321 w 2897"/>
              <a:gd name="T51" fmla="*/ 352 h 537"/>
              <a:gd name="T52" fmla="*/ 31 w 2897"/>
              <a:gd name="T53" fmla="*/ 9 h 537"/>
              <a:gd name="T54" fmla="*/ 1 w 2897"/>
              <a:gd name="T55" fmla="*/ 75 h 537"/>
              <a:gd name="T56" fmla="*/ 1266 w 2897"/>
              <a:gd name="T57" fmla="*/ 431 h 537"/>
              <a:gd name="T58" fmla="*/ 1256 w 2897"/>
              <a:gd name="T59" fmla="*/ 418 h 537"/>
              <a:gd name="T60" fmla="*/ 1375 w 2897"/>
              <a:gd name="T61" fmla="*/ 537 h 537"/>
              <a:gd name="T62" fmla="*/ 1462 w 2897"/>
              <a:gd name="T63" fmla="*/ 523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897" h="537">
                <a:moveTo>
                  <a:pt x="1448" y="509"/>
                </a:moveTo>
                <a:cubicBezTo>
                  <a:pt x="1375" y="509"/>
                  <a:pt x="1375" y="509"/>
                  <a:pt x="1375" y="509"/>
                </a:cubicBezTo>
                <a:cubicBezTo>
                  <a:pt x="1350" y="509"/>
                  <a:pt x="1327" y="499"/>
                  <a:pt x="1311" y="482"/>
                </a:cubicBezTo>
                <a:cubicBezTo>
                  <a:pt x="1294" y="466"/>
                  <a:pt x="1284" y="443"/>
                  <a:pt x="1284" y="418"/>
                </a:cubicBezTo>
                <a:cubicBezTo>
                  <a:pt x="1284" y="411"/>
                  <a:pt x="1280" y="406"/>
                  <a:pt x="1274" y="404"/>
                </a:cubicBezTo>
                <a:cubicBezTo>
                  <a:pt x="35" y="61"/>
                  <a:pt x="35" y="61"/>
                  <a:pt x="35" y="61"/>
                </a:cubicBezTo>
                <a:cubicBezTo>
                  <a:pt x="50" y="32"/>
                  <a:pt x="50" y="32"/>
                  <a:pt x="50" y="32"/>
                </a:cubicBezTo>
                <a:cubicBezTo>
                  <a:pt x="1313" y="379"/>
                  <a:pt x="1313" y="379"/>
                  <a:pt x="1313" y="379"/>
                </a:cubicBezTo>
                <a:cubicBezTo>
                  <a:pt x="1317" y="365"/>
                  <a:pt x="1317" y="365"/>
                  <a:pt x="1317" y="365"/>
                </a:cubicBezTo>
                <a:cubicBezTo>
                  <a:pt x="1303" y="365"/>
                  <a:pt x="1303" y="365"/>
                  <a:pt x="1303" y="365"/>
                </a:cubicBezTo>
                <a:cubicBezTo>
                  <a:pt x="1303" y="397"/>
                  <a:pt x="1312" y="426"/>
                  <a:pt x="1328" y="448"/>
                </a:cubicBezTo>
                <a:cubicBezTo>
                  <a:pt x="1336" y="459"/>
                  <a:pt x="1345" y="468"/>
                  <a:pt x="1356" y="474"/>
                </a:cubicBezTo>
                <a:cubicBezTo>
                  <a:pt x="1367" y="481"/>
                  <a:pt x="1380" y="484"/>
                  <a:pt x="1393" y="484"/>
                </a:cubicBezTo>
                <a:cubicBezTo>
                  <a:pt x="1430" y="484"/>
                  <a:pt x="1430" y="484"/>
                  <a:pt x="1430" y="484"/>
                </a:cubicBezTo>
                <a:cubicBezTo>
                  <a:pt x="1466" y="484"/>
                  <a:pt x="1466" y="484"/>
                  <a:pt x="1466" y="484"/>
                </a:cubicBezTo>
                <a:cubicBezTo>
                  <a:pt x="1503" y="484"/>
                  <a:pt x="1503" y="484"/>
                  <a:pt x="1503" y="484"/>
                </a:cubicBezTo>
                <a:cubicBezTo>
                  <a:pt x="1517" y="484"/>
                  <a:pt x="1529" y="481"/>
                  <a:pt x="1540" y="474"/>
                </a:cubicBezTo>
                <a:cubicBezTo>
                  <a:pt x="1557" y="464"/>
                  <a:pt x="1570" y="449"/>
                  <a:pt x="1579" y="430"/>
                </a:cubicBezTo>
                <a:cubicBezTo>
                  <a:pt x="1588" y="411"/>
                  <a:pt x="1593" y="389"/>
                  <a:pt x="1593" y="365"/>
                </a:cubicBezTo>
                <a:cubicBezTo>
                  <a:pt x="1579" y="365"/>
                  <a:pt x="1579" y="365"/>
                  <a:pt x="1579" y="365"/>
                </a:cubicBezTo>
                <a:cubicBezTo>
                  <a:pt x="1583" y="379"/>
                  <a:pt x="1583" y="379"/>
                  <a:pt x="1583" y="379"/>
                </a:cubicBezTo>
                <a:cubicBezTo>
                  <a:pt x="2846" y="32"/>
                  <a:pt x="2846" y="32"/>
                  <a:pt x="2846" y="32"/>
                </a:cubicBezTo>
                <a:cubicBezTo>
                  <a:pt x="2861" y="61"/>
                  <a:pt x="2861" y="61"/>
                  <a:pt x="2861" y="61"/>
                </a:cubicBezTo>
                <a:cubicBezTo>
                  <a:pt x="1622" y="404"/>
                  <a:pt x="1622" y="404"/>
                  <a:pt x="1622" y="404"/>
                </a:cubicBezTo>
                <a:cubicBezTo>
                  <a:pt x="1616" y="406"/>
                  <a:pt x="1612" y="411"/>
                  <a:pt x="1612" y="418"/>
                </a:cubicBezTo>
                <a:cubicBezTo>
                  <a:pt x="1612" y="443"/>
                  <a:pt x="1602" y="466"/>
                  <a:pt x="1585" y="482"/>
                </a:cubicBezTo>
                <a:cubicBezTo>
                  <a:pt x="1569" y="499"/>
                  <a:pt x="1546" y="509"/>
                  <a:pt x="1521" y="509"/>
                </a:cubicBezTo>
                <a:cubicBezTo>
                  <a:pt x="1448" y="509"/>
                  <a:pt x="1448" y="509"/>
                  <a:pt x="1448" y="509"/>
                </a:cubicBezTo>
                <a:cubicBezTo>
                  <a:pt x="1440" y="509"/>
                  <a:pt x="1434" y="515"/>
                  <a:pt x="1434" y="523"/>
                </a:cubicBezTo>
                <a:cubicBezTo>
                  <a:pt x="1434" y="531"/>
                  <a:pt x="1440" y="537"/>
                  <a:pt x="1448" y="537"/>
                </a:cubicBezTo>
                <a:cubicBezTo>
                  <a:pt x="1521" y="537"/>
                  <a:pt x="1521" y="537"/>
                  <a:pt x="1521" y="537"/>
                </a:cubicBezTo>
                <a:cubicBezTo>
                  <a:pt x="1554" y="537"/>
                  <a:pt x="1584" y="523"/>
                  <a:pt x="1605" y="502"/>
                </a:cubicBezTo>
                <a:cubicBezTo>
                  <a:pt x="1627" y="480"/>
                  <a:pt x="1640" y="451"/>
                  <a:pt x="1640" y="418"/>
                </a:cubicBezTo>
                <a:cubicBezTo>
                  <a:pt x="1626" y="418"/>
                  <a:pt x="1626" y="418"/>
                  <a:pt x="1626" y="418"/>
                </a:cubicBezTo>
                <a:cubicBezTo>
                  <a:pt x="1630" y="431"/>
                  <a:pt x="1630" y="431"/>
                  <a:pt x="1630" y="431"/>
                </a:cubicBezTo>
                <a:cubicBezTo>
                  <a:pt x="2886" y="83"/>
                  <a:pt x="2886" y="83"/>
                  <a:pt x="2886" y="83"/>
                </a:cubicBezTo>
                <a:cubicBezTo>
                  <a:pt x="2890" y="82"/>
                  <a:pt x="2893" y="79"/>
                  <a:pt x="2895" y="75"/>
                </a:cubicBezTo>
                <a:cubicBezTo>
                  <a:pt x="2897" y="71"/>
                  <a:pt x="2896" y="67"/>
                  <a:pt x="2894" y="63"/>
                </a:cubicBezTo>
                <a:cubicBezTo>
                  <a:pt x="2866" y="9"/>
                  <a:pt x="2866" y="9"/>
                  <a:pt x="2866" y="9"/>
                </a:cubicBezTo>
                <a:cubicBezTo>
                  <a:pt x="2862" y="3"/>
                  <a:pt x="2856" y="0"/>
                  <a:pt x="2849" y="2"/>
                </a:cubicBezTo>
                <a:cubicBezTo>
                  <a:pt x="1576" y="352"/>
                  <a:pt x="1576" y="352"/>
                  <a:pt x="1576" y="352"/>
                </a:cubicBezTo>
                <a:cubicBezTo>
                  <a:pt x="1570" y="353"/>
                  <a:pt x="1565" y="359"/>
                  <a:pt x="1565" y="365"/>
                </a:cubicBezTo>
                <a:cubicBezTo>
                  <a:pt x="1565" y="392"/>
                  <a:pt x="1558" y="415"/>
                  <a:pt x="1546" y="431"/>
                </a:cubicBezTo>
                <a:cubicBezTo>
                  <a:pt x="1540" y="439"/>
                  <a:pt x="1533" y="446"/>
                  <a:pt x="1526" y="450"/>
                </a:cubicBezTo>
                <a:cubicBezTo>
                  <a:pt x="1519" y="454"/>
                  <a:pt x="1511" y="456"/>
                  <a:pt x="1503" y="456"/>
                </a:cubicBezTo>
                <a:cubicBezTo>
                  <a:pt x="1466" y="456"/>
                  <a:pt x="1466" y="456"/>
                  <a:pt x="1466" y="456"/>
                </a:cubicBezTo>
                <a:cubicBezTo>
                  <a:pt x="1430" y="456"/>
                  <a:pt x="1430" y="456"/>
                  <a:pt x="1430" y="456"/>
                </a:cubicBezTo>
                <a:cubicBezTo>
                  <a:pt x="1393" y="456"/>
                  <a:pt x="1393" y="456"/>
                  <a:pt x="1393" y="456"/>
                </a:cubicBezTo>
                <a:cubicBezTo>
                  <a:pt x="1385" y="456"/>
                  <a:pt x="1378" y="454"/>
                  <a:pt x="1370" y="450"/>
                </a:cubicBezTo>
                <a:cubicBezTo>
                  <a:pt x="1360" y="444"/>
                  <a:pt x="1350" y="433"/>
                  <a:pt x="1343" y="418"/>
                </a:cubicBezTo>
                <a:cubicBezTo>
                  <a:pt x="1335" y="403"/>
                  <a:pt x="1331" y="385"/>
                  <a:pt x="1331" y="365"/>
                </a:cubicBezTo>
                <a:cubicBezTo>
                  <a:pt x="1331" y="359"/>
                  <a:pt x="1327" y="353"/>
                  <a:pt x="1321" y="352"/>
                </a:cubicBezTo>
                <a:cubicBezTo>
                  <a:pt x="47" y="2"/>
                  <a:pt x="47" y="2"/>
                  <a:pt x="47" y="2"/>
                </a:cubicBezTo>
                <a:cubicBezTo>
                  <a:pt x="40" y="0"/>
                  <a:pt x="34" y="3"/>
                  <a:pt x="31" y="9"/>
                </a:cubicBezTo>
                <a:cubicBezTo>
                  <a:pt x="2" y="63"/>
                  <a:pt x="2" y="63"/>
                  <a:pt x="2" y="63"/>
                </a:cubicBezTo>
                <a:cubicBezTo>
                  <a:pt x="0" y="67"/>
                  <a:pt x="0" y="71"/>
                  <a:pt x="1" y="75"/>
                </a:cubicBezTo>
                <a:cubicBezTo>
                  <a:pt x="3" y="79"/>
                  <a:pt x="6" y="82"/>
                  <a:pt x="11" y="83"/>
                </a:cubicBezTo>
                <a:cubicBezTo>
                  <a:pt x="1266" y="431"/>
                  <a:pt x="1266" y="431"/>
                  <a:pt x="1266" y="431"/>
                </a:cubicBezTo>
                <a:cubicBezTo>
                  <a:pt x="1270" y="418"/>
                  <a:pt x="1270" y="418"/>
                  <a:pt x="1270" y="418"/>
                </a:cubicBezTo>
                <a:cubicBezTo>
                  <a:pt x="1256" y="418"/>
                  <a:pt x="1256" y="418"/>
                  <a:pt x="1256" y="418"/>
                </a:cubicBezTo>
                <a:cubicBezTo>
                  <a:pt x="1256" y="451"/>
                  <a:pt x="1269" y="480"/>
                  <a:pt x="1291" y="502"/>
                </a:cubicBezTo>
                <a:cubicBezTo>
                  <a:pt x="1312" y="523"/>
                  <a:pt x="1342" y="537"/>
                  <a:pt x="1375" y="537"/>
                </a:cubicBezTo>
                <a:cubicBezTo>
                  <a:pt x="1448" y="537"/>
                  <a:pt x="1448" y="537"/>
                  <a:pt x="1448" y="537"/>
                </a:cubicBezTo>
                <a:cubicBezTo>
                  <a:pt x="1456" y="537"/>
                  <a:pt x="1462" y="531"/>
                  <a:pt x="1462" y="523"/>
                </a:cubicBezTo>
                <a:cubicBezTo>
                  <a:pt x="1462" y="515"/>
                  <a:pt x="1456" y="509"/>
                  <a:pt x="1448" y="509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iSľîḋe"/>
          <p:cNvSpPr/>
          <p:nvPr/>
        </p:nvSpPr>
        <p:spPr bwMode="auto">
          <a:xfrm>
            <a:off x="763678" y="2171439"/>
            <a:ext cx="4775310" cy="3609020"/>
          </a:xfrm>
          <a:custGeom>
            <a:avLst/>
            <a:gdLst>
              <a:gd name="T0" fmla="*/ 2868 w 2868"/>
              <a:gd name="T1" fmla="*/ 0 h 2168"/>
              <a:gd name="T2" fmla="*/ 1626 w 2868"/>
              <a:gd name="T3" fmla="*/ 345 h 2168"/>
              <a:gd name="T4" fmla="*/ 1591 w 2868"/>
              <a:gd name="T5" fmla="*/ 418 h 2168"/>
              <a:gd name="T6" fmla="*/ 1507 w 2868"/>
              <a:gd name="T7" fmla="*/ 453 h 2168"/>
              <a:gd name="T8" fmla="*/ 1507 w 2868"/>
              <a:gd name="T9" fmla="*/ 453 h 2168"/>
              <a:gd name="T10" fmla="*/ 1434 w 2868"/>
              <a:gd name="T11" fmla="*/ 453 h 2168"/>
              <a:gd name="T12" fmla="*/ 1434 w 2868"/>
              <a:gd name="T13" fmla="*/ 453 h 2168"/>
              <a:gd name="T14" fmla="*/ 1361 w 2868"/>
              <a:gd name="T15" fmla="*/ 453 h 2168"/>
              <a:gd name="T16" fmla="*/ 1361 w 2868"/>
              <a:gd name="T17" fmla="*/ 453 h 2168"/>
              <a:gd name="T18" fmla="*/ 1277 w 2868"/>
              <a:gd name="T19" fmla="*/ 418 h 2168"/>
              <a:gd name="T20" fmla="*/ 1243 w 2868"/>
              <a:gd name="T21" fmla="*/ 345 h 2168"/>
              <a:gd name="T22" fmla="*/ 0 w 2868"/>
              <a:gd name="T23" fmla="*/ 0 h 2168"/>
              <a:gd name="T24" fmla="*/ 0 w 2868"/>
              <a:gd name="T25" fmla="*/ 1705 h 2168"/>
              <a:gd name="T26" fmla="*/ 1256 w 2868"/>
              <a:gd name="T27" fmla="*/ 2063 h 2168"/>
              <a:gd name="T28" fmla="*/ 1361 w 2868"/>
              <a:gd name="T29" fmla="*/ 2168 h 2168"/>
              <a:gd name="T30" fmla="*/ 1434 w 2868"/>
              <a:gd name="T31" fmla="*/ 2168 h 2168"/>
              <a:gd name="T32" fmla="*/ 1507 w 2868"/>
              <a:gd name="T33" fmla="*/ 2168 h 2168"/>
              <a:gd name="T34" fmla="*/ 1612 w 2868"/>
              <a:gd name="T35" fmla="*/ 2063 h 2168"/>
              <a:gd name="T36" fmla="*/ 2868 w 2868"/>
              <a:gd name="T37" fmla="*/ 1705 h 2168"/>
              <a:gd name="T38" fmla="*/ 2868 w 2868"/>
              <a:gd name="T39" fmla="*/ 0 h 2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2168">
                <a:moveTo>
                  <a:pt x="2868" y="0"/>
                </a:moveTo>
                <a:cubicBezTo>
                  <a:pt x="1626" y="345"/>
                  <a:pt x="1626" y="345"/>
                  <a:pt x="1626" y="345"/>
                </a:cubicBezTo>
                <a:cubicBezTo>
                  <a:pt x="1623" y="373"/>
                  <a:pt x="1610" y="399"/>
                  <a:pt x="1591" y="418"/>
                </a:cubicBezTo>
                <a:cubicBezTo>
                  <a:pt x="1570" y="439"/>
                  <a:pt x="1540" y="453"/>
                  <a:pt x="1507" y="453"/>
                </a:cubicBezTo>
                <a:cubicBezTo>
                  <a:pt x="1507" y="453"/>
                  <a:pt x="1507" y="453"/>
                  <a:pt x="1507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434" y="453"/>
                  <a:pt x="1434" y="453"/>
                  <a:pt x="1434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61" y="453"/>
                  <a:pt x="1361" y="453"/>
                  <a:pt x="1361" y="453"/>
                </a:cubicBezTo>
                <a:cubicBezTo>
                  <a:pt x="1328" y="453"/>
                  <a:pt x="1298" y="439"/>
                  <a:pt x="1277" y="418"/>
                </a:cubicBezTo>
                <a:cubicBezTo>
                  <a:pt x="1258" y="399"/>
                  <a:pt x="1245" y="373"/>
                  <a:pt x="1243" y="345"/>
                </a:cubicBezTo>
                <a:cubicBezTo>
                  <a:pt x="0" y="0"/>
                  <a:pt x="0" y="0"/>
                  <a:pt x="0" y="0"/>
                </a:cubicBezTo>
                <a:cubicBezTo>
                  <a:pt x="0" y="1705"/>
                  <a:pt x="0" y="1705"/>
                  <a:pt x="0" y="1705"/>
                </a:cubicBezTo>
                <a:cubicBezTo>
                  <a:pt x="1256" y="2063"/>
                  <a:pt x="1256" y="2063"/>
                  <a:pt x="1256" y="2063"/>
                </a:cubicBezTo>
                <a:cubicBezTo>
                  <a:pt x="1256" y="2121"/>
                  <a:pt x="1303" y="2168"/>
                  <a:pt x="1361" y="2168"/>
                </a:cubicBezTo>
                <a:cubicBezTo>
                  <a:pt x="1434" y="2168"/>
                  <a:pt x="1434" y="2168"/>
                  <a:pt x="1434" y="2168"/>
                </a:cubicBezTo>
                <a:cubicBezTo>
                  <a:pt x="1507" y="2168"/>
                  <a:pt x="1507" y="2168"/>
                  <a:pt x="1507" y="2168"/>
                </a:cubicBezTo>
                <a:cubicBezTo>
                  <a:pt x="1565" y="2168"/>
                  <a:pt x="1612" y="2121"/>
                  <a:pt x="1612" y="2063"/>
                </a:cubicBezTo>
                <a:cubicBezTo>
                  <a:pt x="2868" y="1705"/>
                  <a:pt x="2868" y="1705"/>
                  <a:pt x="2868" y="170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ïṣ1ïḍé"/>
          <p:cNvSpPr/>
          <p:nvPr/>
        </p:nvSpPr>
        <p:spPr bwMode="auto">
          <a:xfrm>
            <a:off x="763678" y="2146602"/>
            <a:ext cx="4775310" cy="778607"/>
          </a:xfrm>
          <a:custGeom>
            <a:avLst/>
            <a:gdLst>
              <a:gd name="T0" fmla="*/ 2868 w 2868"/>
              <a:gd name="T1" fmla="*/ 0 h 468"/>
              <a:gd name="T2" fmla="*/ 1612 w 2868"/>
              <a:gd name="T3" fmla="*/ 349 h 468"/>
              <a:gd name="T4" fmla="*/ 1507 w 2868"/>
              <a:gd name="T5" fmla="*/ 454 h 468"/>
              <a:gd name="T6" fmla="*/ 1434 w 2868"/>
              <a:gd name="T7" fmla="*/ 454 h 468"/>
              <a:gd name="T8" fmla="*/ 1361 w 2868"/>
              <a:gd name="T9" fmla="*/ 454 h 468"/>
              <a:gd name="T10" fmla="*/ 1256 w 2868"/>
              <a:gd name="T11" fmla="*/ 349 h 468"/>
              <a:gd name="T12" fmla="*/ 0 w 2868"/>
              <a:gd name="T13" fmla="*/ 0 h 468"/>
              <a:gd name="T14" fmla="*/ 0 w 2868"/>
              <a:gd name="T15" fmla="*/ 15 h 468"/>
              <a:gd name="T16" fmla="*/ 1243 w 2868"/>
              <a:gd name="T17" fmla="*/ 360 h 468"/>
              <a:gd name="T18" fmla="*/ 1277 w 2868"/>
              <a:gd name="T19" fmla="*/ 433 h 468"/>
              <a:gd name="T20" fmla="*/ 1361 w 2868"/>
              <a:gd name="T21" fmla="*/ 468 h 468"/>
              <a:gd name="T22" fmla="*/ 1361 w 2868"/>
              <a:gd name="T23" fmla="*/ 468 h 468"/>
              <a:gd name="T24" fmla="*/ 1434 w 2868"/>
              <a:gd name="T25" fmla="*/ 468 h 468"/>
              <a:gd name="T26" fmla="*/ 1434 w 2868"/>
              <a:gd name="T27" fmla="*/ 468 h 468"/>
              <a:gd name="T28" fmla="*/ 1507 w 2868"/>
              <a:gd name="T29" fmla="*/ 468 h 468"/>
              <a:gd name="T30" fmla="*/ 1507 w 2868"/>
              <a:gd name="T31" fmla="*/ 468 h 468"/>
              <a:gd name="T32" fmla="*/ 1591 w 2868"/>
              <a:gd name="T33" fmla="*/ 433 h 468"/>
              <a:gd name="T34" fmla="*/ 1626 w 2868"/>
              <a:gd name="T35" fmla="*/ 360 h 468"/>
              <a:gd name="T36" fmla="*/ 2868 w 2868"/>
              <a:gd name="T37" fmla="*/ 15 h 468"/>
              <a:gd name="T38" fmla="*/ 2868 w 2868"/>
              <a:gd name="T39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868" h="468">
                <a:moveTo>
                  <a:pt x="2868" y="0"/>
                </a:moveTo>
                <a:cubicBezTo>
                  <a:pt x="1612" y="349"/>
                  <a:pt x="1612" y="349"/>
                  <a:pt x="1612" y="349"/>
                </a:cubicBezTo>
                <a:cubicBezTo>
                  <a:pt x="1612" y="407"/>
                  <a:pt x="1565" y="454"/>
                  <a:pt x="1507" y="454"/>
                </a:cubicBezTo>
                <a:cubicBezTo>
                  <a:pt x="1434" y="454"/>
                  <a:pt x="1434" y="454"/>
                  <a:pt x="1434" y="454"/>
                </a:cubicBezTo>
                <a:cubicBezTo>
                  <a:pt x="1361" y="454"/>
                  <a:pt x="1361" y="454"/>
                  <a:pt x="1361" y="454"/>
                </a:cubicBezTo>
                <a:cubicBezTo>
                  <a:pt x="1303" y="454"/>
                  <a:pt x="1256" y="407"/>
                  <a:pt x="1256" y="349"/>
                </a:cubicBezTo>
                <a:cubicBezTo>
                  <a:pt x="0" y="0"/>
                  <a:pt x="0" y="0"/>
                  <a:pt x="0" y="0"/>
                </a:cubicBezTo>
                <a:cubicBezTo>
                  <a:pt x="0" y="15"/>
                  <a:pt x="0" y="15"/>
                  <a:pt x="0" y="15"/>
                </a:cubicBezTo>
                <a:cubicBezTo>
                  <a:pt x="1243" y="360"/>
                  <a:pt x="1243" y="360"/>
                  <a:pt x="1243" y="360"/>
                </a:cubicBezTo>
                <a:cubicBezTo>
                  <a:pt x="1245" y="388"/>
                  <a:pt x="1258" y="414"/>
                  <a:pt x="1277" y="433"/>
                </a:cubicBezTo>
                <a:cubicBezTo>
                  <a:pt x="1298" y="454"/>
                  <a:pt x="1328" y="468"/>
                  <a:pt x="1361" y="468"/>
                </a:cubicBezTo>
                <a:cubicBezTo>
                  <a:pt x="1361" y="468"/>
                  <a:pt x="1361" y="468"/>
                  <a:pt x="1361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434" y="468"/>
                  <a:pt x="1434" y="468"/>
                  <a:pt x="1434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07" y="468"/>
                  <a:pt x="1507" y="468"/>
                  <a:pt x="1507" y="468"/>
                </a:cubicBezTo>
                <a:cubicBezTo>
                  <a:pt x="1540" y="468"/>
                  <a:pt x="1570" y="454"/>
                  <a:pt x="1591" y="433"/>
                </a:cubicBezTo>
                <a:cubicBezTo>
                  <a:pt x="1610" y="414"/>
                  <a:pt x="1623" y="388"/>
                  <a:pt x="1626" y="360"/>
                </a:cubicBezTo>
                <a:cubicBezTo>
                  <a:pt x="2868" y="15"/>
                  <a:pt x="2868" y="15"/>
                  <a:pt x="2868" y="15"/>
                </a:cubicBezTo>
                <a:cubicBezTo>
                  <a:pt x="2868" y="0"/>
                  <a:pt x="2868" y="0"/>
                  <a:pt x="2868" y="0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ïŝļïḋê"/>
          <p:cNvSpPr/>
          <p:nvPr/>
        </p:nvSpPr>
        <p:spPr bwMode="auto">
          <a:xfrm>
            <a:off x="741000" y="2122844"/>
            <a:ext cx="4820666" cy="3681374"/>
          </a:xfrm>
          <a:custGeom>
            <a:avLst/>
            <a:gdLst>
              <a:gd name="T0" fmla="*/ 0 w 2896"/>
              <a:gd name="T1" fmla="*/ 14 h 2211"/>
              <a:gd name="T2" fmla="*/ 0 w 2896"/>
              <a:gd name="T3" fmla="*/ 1734 h 2211"/>
              <a:gd name="T4" fmla="*/ 10 w 2896"/>
              <a:gd name="T5" fmla="*/ 1748 h 2211"/>
              <a:gd name="T6" fmla="*/ 1266 w 2896"/>
              <a:gd name="T7" fmla="*/ 2105 h 2211"/>
              <a:gd name="T8" fmla="*/ 1270 w 2896"/>
              <a:gd name="T9" fmla="*/ 2092 h 2211"/>
              <a:gd name="T10" fmla="*/ 1256 w 2896"/>
              <a:gd name="T11" fmla="*/ 2092 h 2211"/>
              <a:gd name="T12" fmla="*/ 1291 w 2896"/>
              <a:gd name="T13" fmla="*/ 2176 h 2211"/>
              <a:gd name="T14" fmla="*/ 1375 w 2896"/>
              <a:gd name="T15" fmla="*/ 2211 h 2211"/>
              <a:gd name="T16" fmla="*/ 1448 w 2896"/>
              <a:gd name="T17" fmla="*/ 2211 h 2211"/>
              <a:gd name="T18" fmla="*/ 1521 w 2896"/>
              <a:gd name="T19" fmla="*/ 2211 h 2211"/>
              <a:gd name="T20" fmla="*/ 1605 w 2896"/>
              <a:gd name="T21" fmla="*/ 2176 h 2211"/>
              <a:gd name="T22" fmla="*/ 1640 w 2896"/>
              <a:gd name="T23" fmla="*/ 2092 h 2211"/>
              <a:gd name="T24" fmla="*/ 1626 w 2896"/>
              <a:gd name="T25" fmla="*/ 2092 h 2211"/>
              <a:gd name="T26" fmla="*/ 1630 w 2896"/>
              <a:gd name="T27" fmla="*/ 2105 h 2211"/>
              <a:gd name="T28" fmla="*/ 2886 w 2896"/>
              <a:gd name="T29" fmla="*/ 1748 h 2211"/>
              <a:gd name="T30" fmla="*/ 2896 w 2896"/>
              <a:gd name="T31" fmla="*/ 1734 h 2211"/>
              <a:gd name="T32" fmla="*/ 2896 w 2896"/>
              <a:gd name="T33" fmla="*/ 14 h 2211"/>
              <a:gd name="T34" fmla="*/ 2882 w 2896"/>
              <a:gd name="T35" fmla="*/ 0 h 2211"/>
              <a:gd name="T36" fmla="*/ 2868 w 2896"/>
              <a:gd name="T37" fmla="*/ 14 h 2211"/>
              <a:gd name="T38" fmla="*/ 2868 w 2896"/>
              <a:gd name="T39" fmla="*/ 1724 h 2211"/>
              <a:gd name="T40" fmla="*/ 1622 w 2896"/>
              <a:gd name="T41" fmla="*/ 2078 h 2211"/>
              <a:gd name="T42" fmla="*/ 1612 w 2896"/>
              <a:gd name="T43" fmla="*/ 2092 h 2211"/>
              <a:gd name="T44" fmla="*/ 1585 w 2896"/>
              <a:gd name="T45" fmla="*/ 2156 h 2211"/>
              <a:gd name="T46" fmla="*/ 1521 w 2896"/>
              <a:gd name="T47" fmla="*/ 2183 h 2211"/>
              <a:gd name="T48" fmla="*/ 1448 w 2896"/>
              <a:gd name="T49" fmla="*/ 2183 h 2211"/>
              <a:gd name="T50" fmla="*/ 1375 w 2896"/>
              <a:gd name="T51" fmla="*/ 2183 h 2211"/>
              <a:gd name="T52" fmla="*/ 1311 w 2896"/>
              <a:gd name="T53" fmla="*/ 2156 h 2211"/>
              <a:gd name="T54" fmla="*/ 1284 w 2896"/>
              <a:gd name="T55" fmla="*/ 2092 h 2211"/>
              <a:gd name="T56" fmla="*/ 1274 w 2896"/>
              <a:gd name="T57" fmla="*/ 2078 h 2211"/>
              <a:gd name="T58" fmla="*/ 28 w 2896"/>
              <a:gd name="T59" fmla="*/ 1724 h 2211"/>
              <a:gd name="T60" fmla="*/ 28 w 2896"/>
              <a:gd name="T61" fmla="*/ 14 h 2211"/>
              <a:gd name="T62" fmla="*/ 14 w 2896"/>
              <a:gd name="T63" fmla="*/ 0 h 2211"/>
              <a:gd name="T64" fmla="*/ 0 w 2896"/>
              <a:gd name="T65" fmla="*/ 14 h 2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6" h="2211">
                <a:moveTo>
                  <a:pt x="0" y="14"/>
                </a:moveTo>
                <a:cubicBezTo>
                  <a:pt x="0" y="1734"/>
                  <a:pt x="0" y="1734"/>
                  <a:pt x="0" y="1734"/>
                </a:cubicBezTo>
                <a:cubicBezTo>
                  <a:pt x="0" y="1741"/>
                  <a:pt x="4" y="1746"/>
                  <a:pt x="10" y="1748"/>
                </a:cubicBezTo>
                <a:cubicBezTo>
                  <a:pt x="1266" y="2105"/>
                  <a:pt x="1266" y="2105"/>
                  <a:pt x="1266" y="2105"/>
                </a:cubicBezTo>
                <a:cubicBezTo>
                  <a:pt x="1270" y="2092"/>
                  <a:pt x="1270" y="2092"/>
                  <a:pt x="1270" y="2092"/>
                </a:cubicBezTo>
                <a:cubicBezTo>
                  <a:pt x="1256" y="2092"/>
                  <a:pt x="1256" y="2092"/>
                  <a:pt x="1256" y="2092"/>
                </a:cubicBezTo>
                <a:cubicBezTo>
                  <a:pt x="1256" y="2125"/>
                  <a:pt x="1269" y="2154"/>
                  <a:pt x="1291" y="2176"/>
                </a:cubicBezTo>
                <a:cubicBezTo>
                  <a:pt x="1312" y="2197"/>
                  <a:pt x="1342" y="2211"/>
                  <a:pt x="1375" y="2211"/>
                </a:cubicBezTo>
                <a:cubicBezTo>
                  <a:pt x="1448" y="2211"/>
                  <a:pt x="1448" y="2211"/>
                  <a:pt x="1448" y="2211"/>
                </a:cubicBezTo>
                <a:cubicBezTo>
                  <a:pt x="1521" y="2211"/>
                  <a:pt x="1521" y="2211"/>
                  <a:pt x="1521" y="2211"/>
                </a:cubicBezTo>
                <a:cubicBezTo>
                  <a:pt x="1554" y="2211"/>
                  <a:pt x="1584" y="2197"/>
                  <a:pt x="1605" y="2176"/>
                </a:cubicBezTo>
                <a:cubicBezTo>
                  <a:pt x="1627" y="2154"/>
                  <a:pt x="1640" y="2125"/>
                  <a:pt x="1640" y="2092"/>
                </a:cubicBezTo>
                <a:cubicBezTo>
                  <a:pt x="1626" y="2092"/>
                  <a:pt x="1626" y="2092"/>
                  <a:pt x="1626" y="2092"/>
                </a:cubicBezTo>
                <a:cubicBezTo>
                  <a:pt x="1630" y="2105"/>
                  <a:pt x="1630" y="2105"/>
                  <a:pt x="1630" y="2105"/>
                </a:cubicBezTo>
                <a:cubicBezTo>
                  <a:pt x="2886" y="1748"/>
                  <a:pt x="2886" y="1748"/>
                  <a:pt x="2886" y="1748"/>
                </a:cubicBezTo>
                <a:cubicBezTo>
                  <a:pt x="2892" y="1746"/>
                  <a:pt x="2896" y="1741"/>
                  <a:pt x="2896" y="1734"/>
                </a:cubicBezTo>
                <a:cubicBezTo>
                  <a:pt x="2896" y="14"/>
                  <a:pt x="2896" y="14"/>
                  <a:pt x="2896" y="14"/>
                </a:cubicBezTo>
                <a:cubicBezTo>
                  <a:pt x="2896" y="7"/>
                  <a:pt x="2890" y="0"/>
                  <a:pt x="2882" y="0"/>
                </a:cubicBezTo>
                <a:cubicBezTo>
                  <a:pt x="2874" y="0"/>
                  <a:pt x="2868" y="7"/>
                  <a:pt x="2868" y="14"/>
                </a:cubicBezTo>
                <a:cubicBezTo>
                  <a:pt x="2868" y="1724"/>
                  <a:pt x="2868" y="1724"/>
                  <a:pt x="2868" y="1724"/>
                </a:cubicBezTo>
                <a:cubicBezTo>
                  <a:pt x="1622" y="2078"/>
                  <a:pt x="1622" y="2078"/>
                  <a:pt x="1622" y="2078"/>
                </a:cubicBezTo>
                <a:cubicBezTo>
                  <a:pt x="1616" y="2080"/>
                  <a:pt x="1612" y="2086"/>
                  <a:pt x="1612" y="2092"/>
                </a:cubicBezTo>
                <a:cubicBezTo>
                  <a:pt x="1612" y="2117"/>
                  <a:pt x="1602" y="2140"/>
                  <a:pt x="1585" y="2156"/>
                </a:cubicBezTo>
                <a:cubicBezTo>
                  <a:pt x="1569" y="2173"/>
                  <a:pt x="1546" y="2183"/>
                  <a:pt x="1521" y="2183"/>
                </a:cubicBezTo>
                <a:cubicBezTo>
                  <a:pt x="1448" y="2183"/>
                  <a:pt x="1448" y="2183"/>
                  <a:pt x="1448" y="2183"/>
                </a:cubicBezTo>
                <a:cubicBezTo>
                  <a:pt x="1375" y="2183"/>
                  <a:pt x="1375" y="2183"/>
                  <a:pt x="1375" y="2183"/>
                </a:cubicBezTo>
                <a:cubicBezTo>
                  <a:pt x="1350" y="2183"/>
                  <a:pt x="1327" y="2173"/>
                  <a:pt x="1311" y="2156"/>
                </a:cubicBezTo>
                <a:cubicBezTo>
                  <a:pt x="1294" y="2140"/>
                  <a:pt x="1284" y="2117"/>
                  <a:pt x="1284" y="2092"/>
                </a:cubicBezTo>
                <a:cubicBezTo>
                  <a:pt x="1284" y="2086"/>
                  <a:pt x="1280" y="2080"/>
                  <a:pt x="1274" y="2078"/>
                </a:cubicBezTo>
                <a:cubicBezTo>
                  <a:pt x="28" y="1724"/>
                  <a:pt x="28" y="1724"/>
                  <a:pt x="28" y="1724"/>
                </a:cubicBezTo>
                <a:cubicBezTo>
                  <a:pt x="28" y="14"/>
                  <a:pt x="28" y="14"/>
                  <a:pt x="28" y="14"/>
                </a:cubicBezTo>
                <a:cubicBezTo>
                  <a:pt x="28" y="7"/>
                  <a:pt x="22" y="0"/>
                  <a:pt x="14" y="0"/>
                </a:cubicBezTo>
                <a:cubicBezTo>
                  <a:pt x="7" y="0"/>
                  <a:pt x="0" y="7"/>
                  <a:pt x="0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îsliďè"/>
          <p:cNvSpPr/>
          <p:nvPr/>
        </p:nvSpPr>
        <p:spPr bwMode="auto">
          <a:xfrm>
            <a:off x="750719" y="5359299"/>
            <a:ext cx="1106896" cy="333689"/>
          </a:xfrm>
          <a:custGeom>
            <a:avLst/>
            <a:gdLst>
              <a:gd name="T0" fmla="*/ 6 w 665"/>
              <a:gd name="T1" fmla="*/ 14 h 200"/>
              <a:gd name="T2" fmla="*/ 655 w 665"/>
              <a:gd name="T3" fmla="*/ 199 h 200"/>
              <a:gd name="T4" fmla="*/ 664 w 665"/>
              <a:gd name="T5" fmla="*/ 194 h 200"/>
              <a:gd name="T6" fmla="*/ 659 w 665"/>
              <a:gd name="T7" fmla="*/ 186 h 200"/>
              <a:gd name="T8" fmla="*/ 10 w 665"/>
              <a:gd name="T9" fmla="*/ 1 h 200"/>
              <a:gd name="T10" fmla="*/ 2 w 665"/>
              <a:gd name="T11" fmla="*/ 6 h 200"/>
              <a:gd name="T12" fmla="*/ 6 w 665"/>
              <a:gd name="T13" fmla="*/ 14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" y="14"/>
                </a:moveTo>
                <a:cubicBezTo>
                  <a:pt x="655" y="199"/>
                  <a:pt x="655" y="199"/>
                  <a:pt x="655" y="199"/>
                </a:cubicBezTo>
                <a:cubicBezTo>
                  <a:pt x="659" y="200"/>
                  <a:pt x="663" y="198"/>
                  <a:pt x="664" y="194"/>
                </a:cubicBezTo>
                <a:cubicBezTo>
                  <a:pt x="665" y="191"/>
                  <a:pt x="663" y="187"/>
                  <a:pt x="659" y="186"/>
                </a:cubicBezTo>
                <a:cubicBezTo>
                  <a:pt x="10" y="1"/>
                  <a:pt x="10" y="1"/>
                  <a:pt x="10" y="1"/>
                </a:cubicBezTo>
                <a:cubicBezTo>
                  <a:pt x="7" y="0"/>
                  <a:pt x="3" y="2"/>
                  <a:pt x="2" y="6"/>
                </a:cubicBezTo>
                <a:cubicBezTo>
                  <a:pt x="0" y="10"/>
                  <a:pt x="3" y="13"/>
                  <a:pt x="6" y="14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îśľïḍê"/>
          <p:cNvSpPr/>
          <p:nvPr/>
        </p:nvSpPr>
        <p:spPr bwMode="auto">
          <a:xfrm>
            <a:off x="4445051" y="5359299"/>
            <a:ext cx="1106896" cy="333689"/>
          </a:xfrm>
          <a:custGeom>
            <a:avLst/>
            <a:gdLst>
              <a:gd name="T0" fmla="*/ 655 w 665"/>
              <a:gd name="T1" fmla="*/ 1 h 200"/>
              <a:gd name="T2" fmla="*/ 6 w 665"/>
              <a:gd name="T3" fmla="*/ 186 h 200"/>
              <a:gd name="T4" fmla="*/ 1 w 665"/>
              <a:gd name="T5" fmla="*/ 194 h 200"/>
              <a:gd name="T6" fmla="*/ 10 w 665"/>
              <a:gd name="T7" fmla="*/ 199 h 200"/>
              <a:gd name="T8" fmla="*/ 659 w 665"/>
              <a:gd name="T9" fmla="*/ 14 h 200"/>
              <a:gd name="T10" fmla="*/ 664 w 665"/>
              <a:gd name="T11" fmla="*/ 6 h 200"/>
              <a:gd name="T12" fmla="*/ 655 w 665"/>
              <a:gd name="T13" fmla="*/ 1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65" h="200">
                <a:moveTo>
                  <a:pt x="655" y="1"/>
                </a:moveTo>
                <a:cubicBezTo>
                  <a:pt x="6" y="186"/>
                  <a:pt x="6" y="186"/>
                  <a:pt x="6" y="186"/>
                </a:cubicBezTo>
                <a:cubicBezTo>
                  <a:pt x="3" y="187"/>
                  <a:pt x="0" y="191"/>
                  <a:pt x="1" y="194"/>
                </a:cubicBezTo>
                <a:cubicBezTo>
                  <a:pt x="2" y="198"/>
                  <a:pt x="6" y="200"/>
                  <a:pt x="10" y="199"/>
                </a:cubicBezTo>
                <a:cubicBezTo>
                  <a:pt x="659" y="14"/>
                  <a:pt x="659" y="14"/>
                  <a:pt x="659" y="14"/>
                </a:cubicBezTo>
                <a:cubicBezTo>
                  <a:pt x="663" y="13"/>
                  <a:pt x="665" y="10"/>
                  <a:pt x="664" y="6"/>
                </a:cubicBezTo>
                <a:cubicBezTo>
                  <a:pt x="663" y="2"/>
                  <a:pt x="659" y="0"/>
                  <a:pt x="655" y="1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isliḋè"/>
          <p:cNvSpPr/>
          <p:nvPr/>
        </p:nvSpPr>
        <p:spPr bwMode="auto">
          <a:xfrm>
            <a:off x="3436426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ïṡľîḍê"/>
          <p:cNvSpPr/>
          <p:nvPr/>
        </p:nvSpPr>
        <p:spPr bwMode="auto">
          <a:xfrm>
            <a:off x="2843562" y="2715708"/>
            <a:ext cx="22678" cy="2901687"/>
          </a:xfrm>
          <a:custGeom>
            <a:avLst/>
            <a:gdLst>
              <a:gd name="T0" fmla="*/ 0 w 14"/>
              <a:gd name="T1" fmla="*/ 7 h 1743"/>
              <a:gd name="T2" fmla="*/ 0 w 14"/>
              <a:gd name="T3" fmla="*/ 1736 h 1743"/>
              <a:gd name="T4" fmla="*/ 7 w 14"/>
              <a:gd name="T5" fmla="*/ 1743 h 1743"/>
              <a:gd name="T6" fmla="*/ 14 w 14"/>
              <a:gd name="T7" fmla="*/ 1736 h 1743"/>
              <a:gd name="T8" fmla="*/ 14 w 14"/>
              <a:gd name="T9" fmla="*/ 7 h 1743"/>
              <a:gd name="T10" fmla="*/ 7 w 14"/>
              <a:gd name="T11" fmla="*/ 0 h 1743"/>
              <a:gd name="T12" fmla="*/ 0 w 14"/>
              <a:gd name="T13" fmla="*/ 7 h 17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" h="1743">
                <a:moveTo>
                  <a:pt x="0" y="7"/>
                </a:moveTo>
                <a:cubicBezTo>
                  <a:pt x="0" y="1736"/>
                  <a:pt x="0" y="1736"/>
                  <a:pt x="0" y="1736"/>
                </a:cubicBezTo>
                <a:cubicBezTo>
                  <a:pt x="0" y="1740"/>
                  <a:pt x="3" y="1743"/>
                  <a:pt x="7" y="1743"/>
                </a:cubicBezTo>
                <a:cubicBezTo>
                  <a:pt x="11" y="1743"/>
                  <a:pt x="14" y="1740"/>
                  <a:pt x="14" y="1736"/>
                </a:cubicBezTo>
                <a:cubicBezTo>
                  <a:pt x="14" y="7"/>
                  <a:pt x="14" y="7"/>
                  <a:pt x="14" y="7"/>
                </a:cubicBezTo>
                <a:cubicBezTo>
                  <a:pt x="14" y="3"/>
                  <a:pt x="11" y="0"/>
                  <a:pt x="7" y="0"/>
                </a:cubicBezTo>
                <a:cubicBezTo>
                  <a:pt x="3" y="0"/>
                  <a:pt x="0" y="3"/>
                  <a:pt x="0" y="7"/>
                </a:cubicBezTo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í$ḷîḑé"/>
          <p:cNvSpPr/>
          <p:nvPr/>
        </p:nvSpPr>
        <p:spPr bwMode="auto">
          <a:xfrm>
            <a:off x="1171880" y="1541859"/>
            <a:ext cx="1992413" cy="1127414"/>
          </a:xfrm>
          <a:custGeom>
            <a:avLst/>
            <a:gdLst>
              <a:gd name="T0" fmla="*/ 248 w 1197"/>
              <a:gd name="T1" fmla="*/ 280 h 677"/>
              <a:gd name="T2" fmla="*/ 248 w 1197"/>
              <a:gd name="T3" fmla="*/ 21 h 677"/>
              <a:gd name="T4" fmla="*/ 1133 w 1197"/>
              <a:gd name="T5" fmla="*/ 639 h 677"/>
              <a:gd name="T6" fmla="*/ 10 w 1197"/>
              <a:gd name="T7" fmla="*/ 177 h 677"/>
              <a:gd name="T8" fmla="*/ 3 w 1197"/>
              <a:gd name="T9" fmla="*/ 178 h 677"/>
              <a:gd name="T10" fmla="*/ 0 w 1197"/>
              <a:gd name="T11" fmla="*/ 183 h 677"/>
              <a:gd name="T12" fmla="*/ 0 w 1197"/>
              <a:gd name="T13" fmla="*/ 363 h 677"/>
              <a:gd name="T14" fmla="*/ 7 w 1197"/>
              <a:gd name="T15" fmla="*/ 370 h 677"/>
              <a:gd name="T16" fmla="*/ 14 w 1197"/>
              <a:gd name="T17" fmla="*/ 363 h 677"/>
              <a:gd name="T18" fmla="*/ 14 w 1197"/>
              <a:gd name="T19" fmla="*/ 194 h 677"/>
              <a:gd name="T20" fmla="*/ 1186 w 1197"/>
              <a:gd name="T21" fmla="*/ 676 h 677"/>
              <a:gd name="T22" fmla="*/ 1195 w 1197"/>
              <a:gd name="T23" fmla="*/ 673 h 677"/>
              <a:gd name="T24" fmla="*/ 1193 w 1197"/>
              <a:gd name="T25" fmla="*/ 663 h 677"/>
              <a:gd name="T26" fmla="*/ 245 w 1197"/>
              <a:gd name="T27" fmla="*/ 1 h 677"/>
              <a:gd name="T28" fmla="*/ 238 w 1197"/>
              <a:gd name="T29" fmla="*/ 1 h 677"/>
              <a:gd name="T30" fmla="*/ 234 w 1197"/>
              <a:gd name="T31" fmla="*/ 7 h 677"/>
              <a:gd name="T32" fmla="*/ 234 w 1197"/>
              <a:gd name="T33" fmla="*/ 280 h 677"/>
              <a:gd name="T34" fmla="*/ 241 w 1197"/>
              <a:gd name="T35" fmla="*/ 287 h 677"/>
              <a:gd name="T36" fmla="*/ 248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248" y="280"/>
                </a:moveTo>
                <a:cubicBezTo>
                  <a:pt x="248" y="21"/>
                  <a:pt x="248" y="21"/>
                  <a:pt x="248" y="21"/>
                </a:cubicBezTo>
                <a:cubicBezTo>
                  <a:pt x="1133" y="639"/>
                  <a:pt x="1133" y="639"/>
                  <a:pt x="1133" y="639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7" y="176"/>
                  <a:pt x="5" y="176"/>
                  <a:pt x="3" y="178"/>
                </a:cubicBezTo>
                <a:cubicBezTo>
                  <a:pt x="1" y="179"/>
                  <a:pt x="0" y="181"/>
                  <a:pt x="0" y="183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67"/>
                  <a:pt x="3" y="370"/>
                  <a:pt x="7" y="370"/>
                </a:cubicBezTo>
                <a:cubicBezTo>
                  <a:pt x="11" y="370"/>
                  <a:pt x="14" y="367"/>
                  <a:pt x="14" y="363"/>
                </a:cubicBezTo>
                <a:cubicBezTo>
                  <a:pt x="14" y="194"/>
                  <a:pt x="14" y="194"/>
                  <a:pt x="14" y="194"/>
                </a:cubicBezTo>
                <a:cubicBezTo>
                  <a:pt x="1186" y="676"/>
                  <a:pt x="1186" y="676"/>
                  <a:pt x="1186" y="676"/>
                </a:cubicBezTo>
                <a:cubicBezTo>
                  <a:pt x="1190" y="677"/>
                  <a:pt x="1194" y="676"/>
                  <a:pt x="1195" y="673"/>
                </a:cubicBezTo>
                <a:cubicBezTo>
                  <a:pt x="1197" y="669"/>
                  <a:pt x="1196" y="666"/>
                  <a:pt x="1193" y="663"/>
                </a:cubicBezTo>
                <a:cubicBezTo>
                  <a:pt x="245" y="1"/>
                  <a:pt x="245" y="1"/>
                  <a:pt x="245" y="1"/>
                </a:cubicBezTo>
                <a:cubicBezTo>
                  <a:pt x="243" y="0"/>
                  <a:pt x="240" y="0"/>
                  <a:pt x="238" y="1"/>
                </a:cubicBezTo>
                <a:cubicBezTo>
                  <a:pt x="236" y="2"/>
                  <a:pt x="234" y="5"/>
                  <a:pt x="234" y="7"/>
                </a:cubicBezTo>
                <a:cubicBezTo>
                  <a:pt x="234" y="280"/>
                  <a:pt x="234" y="280"/>
                  <a:pt x="234" y="280"/>
                </a:cubicBezTo>
                <a:cubicBezTo>
                  <a:pt x="234" y="284"/>
                  <a:pt x="237" y="287"/>
                  <a:pt x="241" y="287"/>
                </a:cubicBezTo>
                <a:cubicBezTo>
                  <a:pt x="245" y="287"/>
                  <a:pt x="248" y="284"/>
                  <a:pt x="248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îṥľïḋê"/>
          <p:cNvSpPr/>
          <p:nvPr/>
        </p:nvSpPr>
        <p:spPr bwMode="auto">
          <a:xfrm>
            <a:off x="1928888" y="1314000"/>
            <a:ext cx="1235404" cy="1355273"/>
          </a:xfrm>
          <a:custGeom>
            <a:avLst/>
            <a:gdLst>
              <a:gd name="T0" fmla="*/ 14 w 742"/>
              <a:gd name="T1" fmla="*/ 295 h 814"/>
              <a:gd name="T2" fmla="*/ 10 w 742"/>
              <a:gd name="T3" fmla="*/ 299 h 814"/>
              <a:gd name="T4" fmla="*/ 16 w 742"/>
              <a:gd name="T5" fmla="*/ 297 h 814"/>
              <a:gd name="T6" fmla="*/ 14 w 742"/>
              <a:gd name="T7" fmla="*/ 295 h 814"/>
              <a:gd name="T8" fmla="*/ 10 w 742"/>
              <a:gd name="T9" fmla="*/ 299 h 814"/>
              <a:gd name="T10" fmla="*/ 16 w 742"/>
              <a:gd name="T11" fmla="*/ 297 h 814"/>
              <a:gd name="T12" fmla="*/ 12 w 742"/>
              <a:gd name="T13" fmla="*/ 299 h 814"/>
              <a:gd name="T14" fmla="*/ 16 w 742"/>
              <a:gd name="T15" fmla="*/ 298 h 814"/>
              <a:gd name="T16" fmla="*/ 16 w 742"/>
              <a:gd name="T17" fmla="*/ 297 h 814"/>
              <a:gd name="T18" fmla="*/ 12 w 742"/>
              <a:gd name="T19" fmla="*/ 299 h 814"/>
              <a:gd name="T20" fmla="*/ 16 w 742"/>
              <a:gd name="T21" fmla="*/ 298 h 814"/>
              <a:gd name="T22" fmla="*/ 15 w 742"/>
              <a:gd name="T23" fmla="*/ 298 h 814"/>
              <a:gd name="T24" fmla="*/ 16 w 742"/>
              <a:gd name="T25" fmla="*/ 298 h 814"/>
              <a:gd name="T26" fmla="*/ 16 w 742"/>
              <a:gd name="T27" fmla="*/ 298 h 814"/>
              <a:gd name="T28" fmla="*/ 15 w 742"/>
              <a:gd name="T29" fmla="*/ 298 h 814"/>
              <a:gd name="T30" fmla="*/ 16 w 742"/>
              <a:gd name="T31" fmla="*/ 298 h 814"/>
              <a:gd name="T32" fmla="*/ 16 w 742"/>
              <a:gd name="T33" fmla="*/ 295 h 814"/>
              <a:gd name="T34" fmla="*/ 15 w 742"/>
              <a:gd name="T35" fmla="*/ 268 h 814"/>
              <a:gd name="T36" fmla="*/ 14 w 742"/>
              <a:gd name="T37" fmla="*/ 222 h 814"/>
              <a:gd name="T38" fmla="*/ 15 w 742"/>
              <a:gd name="T39" fmla="*/ 82 h 814"/>
              <a:gd name="T40" fmla="*/ 16 w 742"/>
              <a:gd name="T41" fmla="*/ 29 h 814"/>
              <a:gd name="T42" fmla="*/ 16 w 742"/>
              <a:gd name="T43" fmla="*/ 8 h 814"/>
              <a:gd name="T44" fmla="*/ 9 w 742"/>
              <a:gd name="T45" fmla="*/ 7 h 814"/>
              <a:gd name="T46" fmla="*/ 4 w 742"/>
              <a:gd name="T47" fmla="*/ 12 h 814"/>
              <a:gd name="T48" fmla="*/ 729 w 742"/>
              <a:gd name="T49" fmla="*/ 811 h 814"/>
              <a:gd name="T50" fmla="*/ 739 w 742"/>
              <a:gd name="T51" fmla="*/ 811 h 814"/>
              <a:gd name="T52" fmla="*/ 739 w 742"/>
              <a:gd name="T53" fmla="*/ 802 h 814"/>
              <a:gd name="T54" fmla="*/ 14 w 742"/>
              <a:gd name="T55" fmla="*/ 3 h 814"/>
              <a:gd name="T56" fmla="*/ 7 w 742"/>
              <a:gd name="T57" fmla="*/ 1 h 814"/>
              <a:gd name="T58" fmla="*/ 2 w 742"/>
              <a:gd name="T59" fmla="*/ 7 h 814"/>
              <a:gd name="T60" fmla="*/ 0 w 742"/>
              <a:gd name="T61" fmla="*/ 222 h 814"/>
              <a:gd name="T62" fmla="*/ 1 w 742"/>
              <a:gd name="T63" fmla="*/ 277 h 814"/>
              <a:gd name="T64" fmla="*/ 1 w 742"/>
              <a:gd name="T65" fmla="*/ 294 h 814"/>
              <a:gd name="T66" fmla="*/ 2 w 742"/>
              <a:gd name="T67" fmla="*/ 299 h 814"/>
              <a:gd name="T68" fmla="*/ 2 w 742"/>
              <a:gd name="T69" fmla="*/ 301 h 814"/>
              <a:gd name="T70" fmla="*/ 3 w 742"/>
              <a:gd name="T71" fmla="*/ 302 h 814"/>
              <a:gd name="T72" fmla="*/ 4 w 742"/>
              <a:gd name="T73" fmla="*/ 305 h 814"/>
              <a:gd name="T74" fmla="*/ 14 w 742"/>
              <a:gd name="T75" fmla="*/ 305 h 814"/>
              <a:gd name="T76" fmla="*/ 14 w 742"/>
              <a:gd name="T77" fmla="*/ 29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742" h="814">
                <a:moveTo>
                  <a:pt x="14" y="295"/>
                </a:move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5" y="297"/>
                  <a:pt x="15" y="296"/>
                  <a:pt x="14" y="295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7"/>
                </a:cubicBezTo>
                <a:cubicBezTo>
                  <a:pt x="12" y="299"/>
                  <a:pt x="12" y="299"/>
                  <a:pt x="12" y="299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5" y="298"/>
                  <a:pt x="15" y="298"/>
                  <a:pt x="15" y="298"/>
                </a:cubicBezTo>
                <a:cubicBezTo>
                  <a:pt x="16" y="298"/>
                  <a:pt x="16" y="298"/>
                  <a:pt x="16" y="298"/>
                </a:cubicBezTo>
                <a:cubicBezTo>
                  <a:pt x="16" y="297"/>
                  <a:pt x="16" y="297"/>
                  <a:pt x="16" y="295"/>
                </a:cubicBezTo>
                <a:cubicBezTo>
                  <a:pt x="15" y="290"/>
                  <a:pt x="15" y="281"/>
                  <a:pt x="15" y="268"/>
                </a:cubicBezTo>
                <a:cubicBezTo>
                  <a:pt x="14" y="255"/>
                  <a:pt x="14" y="240"/>
                  <a:pt x="14" y="222"/>
                </a:cubicBezTo>
                <a:cubicBezTo>
                  <a:pt x="14" y="179"/>
                  <a:pt x="15" y="125"/>
                  <a:pt x="15" y="82"/>
                </a:cubicBezTo>
                <a:cubicBezTo>
                  <a:pt x="16" y="61"/>
                  <a:pt x="16" y="42"/>
                  <a:pt x="16" y="29"/>
                </a:cubicBezTo>
                <a:cubicBezTo>
                  <a:pt x="16" y="16"/>
                  <a:pt x="16" y="8"/>
                  <a:pt x="16" y="8"/>
                </a:cubicBezTo>
                <a:cubicBezTo>
                  <a:pt x="9" y="7"/>
                  <a:pt x="9" y="7"/>
                  <a:pt x="9" y="7"/>
                </a:cubicBezTo>
                <a:cubicBezTo>
                  <a:pt x="4" y="12"/>
                  <a:pt x="4" y="12"/>
                  <a:pt x="4" y="12"/>
                </a:cubicBezTo>
                <a:cubicBezTo>
                  <a:pt x="729" y="811"/>
                  <a:pt x="729" y="811"/>
                  <a:pt x="729" y="811"/>
                </a:cubicBezTo>
                <a:cubicBezTo>
                  <a:pt x="732" y="814"/>
                  <a:pt x="736" y="814"/>
                  <a:pt x="739" y="811"/>
                </a:cubicBezTo>
                <a:cubicBezTo>
                  <a:pt x="742" y="809"/>
                  <a:pt x="742" y="804"/>
                  <a:pt x="739" y="802"/>
                </a:cubicBezTo>
                <a:cubicBezTo>
                  <a:pt x="14" y="3"/>
                  <a:pt x="14" y="3"/>
                  <a:pt x="14" y="3"/>
                </a:cubicBezTo>
                <a:cubicBezTo>
                  <a:pt x="13" y="1"/>
                  <a:pt x="9" y="0"/>
                  <a:pt x="7" y="1"/>
                </a:cubicBezTo>
                <a:cubicBezTo>
                  <a:pt x="4" y="2"/>
                  <a:pt x="2" y="4"/>
                  <a:pt x="2" y="7"/>
                </a:cubicBezTo>
                <a:cubicBezTo>
                  <a:pt x="2" y="7"/>
                  <a:pt x="0" y="135"/>
                  <a:pt x="0" y="222"/>
                </a:cubicBezTo>
                <a:cubicBezTo>
                  <a:pt x="0" y="244"/>
                  <a:pt x="0" y="263"/>
                  <a:pt x="1" y="277"/>
                </a:cubicBezTo>
                <a:cubicBezTo>
                  <a:pt x="1" y="284"/>
                  <a:pt x="1" y="290"/>
                  <a:pt x="1" y="294"/>
                </a:cubicBezTo>
                <a:cubicBezTo>
                  <a:pt x="1" y="296"/>
                  <a:pt x="2" y="297"/>
                  <a:pt x="2" y="299"/>
                </a:cubicBezTo>
                <a:cubicBezTo>
                  <a:pt x="2" y="300"/>
                  <a:pt x="2" y="300"/>
                  <a:pt x="2" y="301"/>
                </a:cubicBezTo>
                <a:cubicBezTo>
                  <a:pt x="2" y="301"/>
                  <a:pt x="2" y="302"/>
                  <a:pt x="3" y="302"/>
                </a:cubicBezTo>
                <a:cubicBezTo>
                  <a:pt x="3" y="303"/>
                  <a:pt x="3" y="304"/>
                  <a:pt x="4" y="305"/>
                </a:cubicBezTo>
                <a:cubicBezTo>
                  <a:pt x="7" y="308"/>
                  <a:pt x="12" y="308"/>
                  <a:pt x="14" y="305"/>
                </a:cubicBezTo>
                <a:cubicBezTo>
                  <a:pt x="17" y="302"/>
                  <a:pt x="17" y="298"/>
                  <a:pt x="14" y="29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íS1iḋê"/>
          <p:cNvSpPr/>
          <p:nvPr/>
        </p:nvSpPr>
        <p:spPr bwMode="auto">
          <a:xfrm>
            <a:off x="3138374" y="1541859"/>
            <a:ext cx="1992413" cy="1127414"/>
          </a:xfrm>
          <a:custGeom>
            <a:avLst/>
            <a:gdLst>
              <a:gd name="T0" fmla="*/ 963 w 1197"/>
              <a:gd name="T1" fmla="*/ 280 h 677"/>
              <a:gd name="T2" fmla="*/ 963 w 1197"/>
              <a:gd name="T3" fmla="*/ 7 h 677"/>
              <a:gd name="T4" fmla="*/ 959 w 1197"/>
              <a:gd name="T5" fmla="*/ 1 h 677"/>
              <a:gd name="T6" fmla="*/ 952 w 1197"/>
              <a:gd name="T7" fmla="*/ 1 h 677"/>
              <a:gd name="T8" fmla="*/ 4 w 1197"/>
              <a:gd name="T9" fmla="*/ 663 h 677"/>
              <a:gd name="T10" fmla="*/ 2 w 1197"/>
              <a:gd name="T11" fmla="*/ 673 h 677"/>
              <a:gd name="T12" fmla="*/ 11 w 1197"/>
              <a:gd name="T13" fmla="*/ 676 h 677"/>
              <a:gd name="T14" fmla="*/ 1183 w 1197"/>
              <a:gd name="T15" fmla="*/ 194 h 677"/>
              <a:gd name="T16" fmla="*/ 1183 w 1197"/>
              <a:gd name="T17" fmla="*/ 363 h 677"/>
              <a:gd name="T18" fmla="*/ 1190 w 1197"/>
              <a:gd name="T19" fmla="*/ 370 h 677"/>
              <a:gd name="T20" fmla="*/ 1197 w 1197"/>
              <a:gd name="T21" fmla="*/ 363 h 677"/>
              <a:gd name="T22" fmla="*/ 1197 w 1197"/>
              <a:gd name="T23" fmla="*/ 183 h 677"/>
              <a:gd name="T24" fmla="*/ 1194 w 1197"/>
              <a:gd name="T25" fmla="*/ 178 h 677"/>
              <a:gd name="T26" fmla="*/ 1188 w 1197"/>
              <a:gd name="T27" fmla="*/ 177 h 677"/>
              <a:gd name="T28" fmla="*/ 64 w 1197"/>
              <a:gd name="T29" fmla="*/ 639 h 677"/>
              <a:gd name="T30" fmla="*/ 949 w 1197"/>
              <a:gd name="T31" fmla="*/ 21 h 677"/>
              <a:gd name="T32" fmla="*/ 949 w 1197"/>
              <a:gd name="T33" fmla="*/ 280 h 677"/>
              <a:gd name="T34" fmla="*/ 956 w 1197"/>
              <a:gd name="T35" fmla="*/ 287 h 677"/>
              <a:gd name="T36" fmla="*/ 963 w 1197"/>
              <a:gd name="T37" fmla="*/ 280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97" h="677">
                <a:moveTo>
                  <a:pt x="963" y="280"/>
                </a:moveTo>
                <a:cubicBezTo>
                  <a:pt x="963" y="7"/>
                  <a:pt x="963" y="7"/>
                  <a:pt x="963" y="7"/>
                </a:cubicBezTo>
                <a:cubicBezTo>
                  <a:pt x="963" y="5"/>
                  <a:pt x="962" y="2"/>
                  <a:pt x="959" y="1"/>
                </a:cubicBezTo>
                <a:cubicBezTo>
                  <a:pt x="957" y="0"/>
                  <a:pt x="954" y="0"/>
                  <a:pt x="952" y="1"/>
                </a:cubicBezTo>
                <a:cubicBezTo>
                  <a:pt x="4" y="663"/>
                  <a:pt x="4" y="663"/>
                  <a:pt x="4" y="663"/>
                </a:cubicBezTo>
                <a:cubicBezTo>
                  <a:pt x="1" y="666"/>
                  <a:pt x="0" y="669"/>
                  <a:pt x="2" y="673"/>
                </a:cubicBezTo>
                <a:cubicBezTo>
                  <a:pt x="4" y="676"/>
                  <a:pt x="7" y="677"/>
                  <a:pt x="11" y="676"/>
                </a:cubicBezTo>
                <a:cubicBezTo>
                  <a:pt x="1183" y="194"/>
                  <a:pt x="1183" y="194"/>
                  <a:pt x="1183" y="194"/>
                </a:cubicBezTo>
                <a:cubicBezTo>
                  <a:pt x="1183" y="363"/>
                  <a:pt x="1183" y="363"/>
                  <a:pt x="1183" y="363"/>
                </a:cubicBezTo>
                <a:cubicBezTo>
                  <a:pt x="1183" y="367"/>
                  <a:pt x="1186" y="370"/>
                  <a:pt x="1190" y="370"/>
                </a:cubicBezTo>
                <a:cubicBezTo>
                  <a:pt x="1194" y="370"/>
                  <a:pt x="1197" y="367"/>
                  <a:pt x="1197" y="363"/>
                </a:cubicBezTo>
                <a:cubicBezTo>
                  <a:pt x="1197" y="183"/>
                  <a:pt x="1197" y="183"/>
                  <a:pt x="1197" y="183"/>
                </a:cubicBezTo>
                <a:cubicBezTo>
                  <a:pt x="1197" y="181"/>
                  <a:pt x="1196" y="179"/>
                  <a:pt x="1194" y="178"/>
                </a:cubicBezTo>
                <a:cubicBezTo>
                  <a:pt x="1192" y="176"/>
                  <a:pt x="1190" y="176"/>
                  <a:pt x="1188" y="177"/>
                </a:cubicBezTo>
                <a:cubicBezTo>
                  <a:pt x="64" y="639"/>
                  <a:pt x="64" y="639"/>
                  <a:pt x="64" y="639"/>
                </a:cubicBezTo>
                <a:cubicBezTo>
                  <a:pt x="949" y="21"/>
                  <a:pt x="949" y="21"/>
                  <a:pt x="949" y="21"/>
                </a:cubicBezTo>
                <a:cubicBezTo>
                  <a:pt x="949" y="280"/>
                  <a:pt x="949" y="280"/>
                  <a:pt x="949" y="280"/>
                </a:cubicBezTo>
                <a:cubicBezTo>
                  <a:pt x="949" y="284"/>
                  <a:pt x="952" y="287"/>
                  <a:pt x="956" y="287"/>
                </a:cubicBezTo>
                <a:cubicBezTo>
                  <a:pt x="960" y="287"/>
                  <a:pt x="963" y="284"/>
                  <a:pt x="963" y="280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îslíďe"/>
          <p:cNvSpPr/>
          <p:nvPr/>
        </p:nvSpPr>
        <p:spPr bwMode="auto">
          <a:xfrm>
            <a:off x="3138374" y="1314000"/>
            <a:ext cx="1235404" cy="1355273"/>
          </a:xfrm>
          <a:custGeom>
            <a:avLst/>
            <a:gdLst>
              <a:gd name="T0" fmla="*/ 738 w 742"/>
              <a:gd name="T1" fmla="*/ 305 h 814"/>
              <a:gd name="T2" fmla="*/ 740 w 742"/>
              <a:gd name="T3" fmla="*/ 302 h 814"/>
              <a:gd name="T4" fmla="*/ 740 w 742"/>
              <a:gd name="T5" fmla="*/ 300 h 814"/>
              <a:gd name="T6" fmla="*/ 741 w 742"/>
              <a:gd name="T7" fmla="*/ 296 h 814"/>
              <a:gd name="T8" fmla="*/ 742 w 742"/>
              <a:gd name="T9" fmla="*/ 268 h 814"/>
              <a:gd name="T10" fmla="*/ 742 w 742"/>
              <a:gd name="T11" fmla="*/ 222 h 814"/>
              <a:gd name="T12" fmla="*/ 740 w 742"/>
              <a:gd name="T13" fmla="*/ 7 h 814"/>
              <a:gd name="T14" fmla="*/ 735 w 742"/>
              <a:gd name="T15" fmla="*/ 1 h 814"/>
              <a:gd name="T16" fmla="*/ 728 w 742"/>
              <a:gd name="T17" fmla="*/ 3 h 814"/>
              <a:gd name="T18" fmla="*/ 3 w 742"/>
              <a:gd name="T19" fmla="*/ 802 h 814"/>
              <a:gd name="T20" fmla="*/ 3 w 742"/>
              <a:gd name="T21" fmla="*/ 811 h 814"/>
              <a:gd name="T22" fmla="*/ 13 w 742"/>
              <a:gd name="T23" fmla="*/ 811 h 814"/>
              <a:gd name="T24" fmla="*/ 738 w 742"/>
              <a:gd name="T25" fmla="*/ 12 h 814"/>
              <a:gd name="T26" fmla="*/ 733 w 742"/>
              <a:gd name="T27" fmla="*/ 7 h 814"/>
              <a:gd name="T28" fmla="*/ 726 w 742"/>
              <a:gd name="T29" fmla="*/ 8 h 814"/>
              <a:gd name="T30" fmla="*/ 726 w 742"/>
              <a:gd name="T31" fmla="*/ 29 h 814"/>
              <a:gd name="T32" fmla="*/ 728 w 742"/>
              <a:gd name="T33" fmla="*/ 222 h 814"/>
              <a:gd name="T34" fmla="*/ 727 w 742"/>
              <a:gd name="T35" fmla="*/ 277 h 814"/>
              <a:gd name="T36" fmla="*/ 727 w 742"/>
              <a:gd name="T37" fmla="*/ 293 h 814"/>
              <a:gd name="T38" fmla="*/ 727 w 742"/>
              <a:gd name="T39" fmla="*/ 297 h 814"/>
              <a:gd name="T40" fmla="*/ 726 w 742"/>
              <a:gd name="T41" fmla="*/ 298 h 814"/>
              <a:gd name="T42" fmla="*/ 726 w 742"/>
              <a:gd name="T43" fmla="*/ 298 h 814"/>
              <a:gd name="T44" fmla="*/ 730 w 742"/>
              <a:gd name="T45" fmla="*/ 298 h 814"/>
              <a:gd name="T46" fmla="*/ 727 w 742"/>
              <a:gd name="T47" fmla="*/ 297 h 814"/>
              <a:gd name="T48" fmla="*/ 726 w 742"/>
              <a:gd name="T49" fmla="*/ 298 h 814"/>
              <a:gd name="T50" fmla="*/ 730 w 742"/>
              <a:gd name="T51" fmla="*/ 298 h 814"/>
              <a:gd name="T52" fmla="*/ 727 w 742"/>
              <a:gd name="T53" fmla="*/ 297 h 814"/>
              <a:gd name="T54" fmla="*/ 732 w 742"/>
              <a:gd name="T55" fmla="*/ 299 h 814"/>
              <a:gd name="T56" fmla="*/ 728 w 742"/>
              <a:gd name="T57" fmla="*/ 295 h 814"/>
              <a:gd name="T58" fmla="*/ 727 w 742"/>
              <a:gd name="T59" fmla="*/ 297 h 814"/>
              <a:gd name="T60" fmla="*/ 732 w 742"/>
              <a:gd name="T61" fmla="*/ 299 h 814"/>
              <a:gd name="T62" fmla="*/ 728 w 742"/>
              <a:gd name="T63" fmla="*/ 295 h 814"/>
              <a:gd name="T64" fmla="*/ 728 w 742"/>
              <a:gd name="T65" fmla="*/ 305 h 814"/>
              <a:gd name="T66" fmla="*/ 738 w 742"/>
              <a:gd name="T67" fmla="*/ 305 h 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42" h="814">
                <a:moveTo>
                  <a:pt x="738" y="305"/>
                </a:moveTo>
                <a:cubicBezTo>
                  <a:pt x="739" y="304"/>
                  <a:pt x="739" y="303"/>
                  <a:pt x="740" y="302"/>
                </a:cubicBezTo>
                <a:cubicBezTo>
                  <a:pt x="740" y="301"/>
                  <a:pt x="740" y="301"/>
                  <a:pt x="740" y="300"/>
                </a:cubicBezTo>
                <a:cubicBezTo>
                  <a:pt x="740" y="299"/>
                  <a:pt x="741" y="297"/>
                  <a:pt x="741" y="296"/>
                </a:cubicBezTo>
                <a:cubicBezTo>
                  <a:pt x="741" y="290"/>
                  <a:pt x="741" y="280"/>
                  <a:pt x="742" y="268"/>
                </a:cubicBezTo>
                <a:cubicBezTo>
                  <a:pt x="742" y="255"/>
                  <a:pt x="742" y="239"/>
                  <a:pt x="742" y="222"/>
                </a:cubicBezTo>
                <a:cubicBezTo>
                  <a:pt x="742" y="135"/>
                  <a:pt x="740" y="7"/>
                  <a:pt x="740" y="7"/>
                </a:cubicBezTo>
                <a:cubicBezTo>
                  <a:pt x="740" y="4"/>
                  <a:pt x="738" y="2"/>
                  <a:pt x="735" y="1"/>
                </a:cubicBezTo>
                <a:cubicBezTo>
                  <a:pt x="733" y="0"/>
                  <a:pt x="730" y="1"/>
                  <a:pt x="728" y="3"/>
                </a:cubicBezTo>
                <a:cubicBezTo>
                  <a:pt x="3" y="802"/>
                  <a:pt x="3" y="802"/>
                  <a:pt x="3" y="802"/>
                </a:cubicBezTo>
                <a:cubicBezTo>
                  <a:pt x="0" y="804"/>
                  <a:pt x="1" y="809"/>
                  <a:pt x="3" y="811"/>
                </a:cubicBezTo>
                <a:cubicBezTo>
                  <a:pt x="6" y="814"/>
                  <a:pt x="11" y="814"/>
                  <a:pt x="13" y="811"/>
                </a:cubicBezTo>
                <a:cubicBezTo>
                  <a:pt x="738" y="12"/>
                  <a:pt x="738" y="12"/>
                  <a:pt x="738" y="12"/>
                </a:cubicBezTo>
                <a:cubicBezTo>
                  <a:pt x="733" y="7"/>
                  <a:pt x="733" y="7"/>
                  <a:pt x="733" y="7"/>
                </a:cubicBezTo>
                <a:cubicBezTo>
                  <a:pt x="726" y="8"/>
                  <a:pt x="726" y="8"/>
                  <a:pt x="726" y="8"/>
                </a:cubicBezTo>
                <a:cubicBezTo>
                  <a:pt x="726" y="8"/>
                  <a:pt x="726" y="16"/>
                  <a:pt x="726" y="29"/>
                </a:cubicBezTo>
                <a:cubicBezTo>
                  <a:pt x="727" y="69"/>
                  <a:pt x="728" y="157"/>
                  <a:pt x="728" y="222"/>
                </a:cubicBezTo>
                <a:cubicBezTo>
                  <a:pt x="728" y="244"/>
                  <a:pt x="728" y="263"/>
                  <a:pt x="727" y="277"/>
                </a:cubicBezTo>
                <a:cubicBezTo>
                  <a:pt x="727" y="283"/>
                  <a:pt x="727" y="289"/>
                  <a:pt x="727" y="293"/>
                </a:cubicBezTo>
                <a:cubicBezTo>
                  <a:pt x="727" y="295"/>
                  <a:pt x="727" y="296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26" y="298"/>
                  <a:pt x="726" y="298"/>
                  <a:pt x="726" y="298"/>
                </a:cubicBezTo>
                <a:cubicBezTo>
                  <a:pt x="730" y="298"/>
                  <a:pt x="730" y="298"/>
                  <a:pt x="730" y="298"/>
                </a:cubicBezTo>
                <a:cubicBezTo>
                  <a:pt x="727" y="297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7" y="296"/>
                  <a:pt x="727" y="297"/>
                  <a:pt x="727" y="297"/>
                </a:cubicBezTo>
                <a:cubicBezTo>
                  <a:pt x="732" y="299"/>
                  <a:pt x="732" y="299"/>
                  <a:pt x="732" y="299"/>
                </a:cubicBezTo>
                <a:cubicBezTo>
                  <a:pt x="728" y="295"/>
                  <a:pt x="728" y="295"/>
                  <a:pt x="728" y="295"/>
                </a:cubicBezTo>
                <a:cubicBezTo>
                  <a:pt x="725" y="298"/>
                  <a:pt x="725" y="302"/>
                  <a:pt x="728" y="305"/>
                </a:cubicBezTo>
                <a:cubicBezTo>
                  <a:pt x="731" y="308"/>
                  <a:pt x="735" y="308"/>
                  <a:pt x="738" y="305"/>
                </a:cubicBezTo>
                <a:close/>
              </a:path>
            </a:pathLst>
          </a:custGeom>
          <a:solidFill>
            <a:srgbClr val="5F616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8" name="直接连接符 47"/>
          <p:cNvCxnSpPr/>
          <p:nvPr/>
        </p:nvCxnSpPr>
        <p:spPr>
          <a:xfrm>
            <a:off x="6006000" y="1123950"/>
            <a:ext cx="0" cy="501967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/>
          <p:cNvSpPr txBox="1"/>
          <p:nvPr/>
        </p:nvSpPr>
        <p:spPr>
          <a:xfrm>
            <a:off x="6329045" y="682625"/>
            <a:ext cx="5826125" cy="5492750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/>
          <a:lstStyle/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王兵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一种基于逻辑回归模型的搜索广告点击率预估方法的研究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浙江大 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,2013.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钟超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扬州大长江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店客户流失影响因素及应对研究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广西师范大学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,2019. </a:t>
            </a:r>
            <a:endParaRPr lang="en-US" altLang="zh-CN" sz="1200" dirty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刘科娟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浅议汽车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店客户流失原因及解决方案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[J].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才智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,32:327+329,2014.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张宽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基于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TFM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模型的汽车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店客户流失预警技术应用研究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兰州理工大 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,2019.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黄展辉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基于数据挖掘的电信客户流失分析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广东工业大学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,2011.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孙海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奥迪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店客户流失原因分析及服务改进对策研究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吉林大学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,2014.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高昉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加油卡客户流失分析和预测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——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基于“跨行业数据挖掘标准流程”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[J].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国 际石油经济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,27(10):99-105,2019.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罗静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汽车维修企业客户管理现状及改善建议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[J].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汽车维修与保养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,(01):102-103, 2013.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季广征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斯柯达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店售后服务客户流失研究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山东大学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,2016.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崔秀敏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.HG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一汽大众 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4S 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店的客户价值和客户细分研究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东北大学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,2015.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杨霄霄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逻辑回归和判别分析在财务危机预警模型中的应用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北京理工大 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,2016.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毛躍霖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汽车服务企业客户流失预测模型的分析与应用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[D].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东华大学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,2015.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孙琳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基于逻辑回归算法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搭建客户流失预测模型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[J].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信息系统工程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 (06): 134, 2017. </a:t>
            </a:r>
          </a:p>
          <a:p>
            <a:pPr marL="228600" marR="0" lvl="0" indent="-22860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500"/>
              </a:spcAft>
              <a:buClrTx/>
              <a:buSzTx/>
              <a:buFont typeface="+mj-lt"/>
              <a:buAutoNum type="arabicPeriod"/>
              <a:defRPr/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关欣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王征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基于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Logistic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回归和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BP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神经网络的财务预警模型比较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[J].</a:t>
            </a: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统计与决 策</a:t>
            </a: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,(17):179-181,2016.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167" y="215238"/>
            <a:ext cx="10850563" cy="663575"/>
          </a:xfrm>
        </p:spPr>
        <p:txBody>
          <a:bodyPr/>
          <a:lstStyle/>
          <a:p>
            <a:r>
              <a:rPr lang="zh-CN" altLang="en-US" sz="2800" dirty="0"/>
              <a:t>参考文献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矩形 116"/>
          <p:cNvSpPr/>
          <p:nvPr/>
        </p:nvSpPr>
        <p:spPr>
          <a:xfrm flipH="1">
            <a:off x="677419" y="598161"/>
            <a:ext cx="10825884" cy="5667826"/>
          </a:xfrm>
          <a:prstGeom prst="rect">
            <a:avLst/>
          </a:prstGeom>
          <a:blipFill dpi="0" rotWithShape="1">
            <a:blip r:embed="rId3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矩形 114"/>
          <p:cNvSpPr/>
          <p:nvPr/>
        </p:nvSpPr>
        <p:spPr>
          <a:xfrm>
            <a:off x="716532" y="4943510"/>
            <a:ext cx="10825884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·</a:t>
            </a:r>
            <a:endParaRPr lang="zh-CN" altLang="en-US" dirty="0"/>
          </a:p>
        </p:txBody>
      </p:sp>
      <p:grpSp>
        <p:nvGrpSpPr>
          <p:cNvPr id="132" name="组合 131"/>
          <p:cNvGrpSpPr/>
          <p:nvPr/>
        </p:nvGrpSpPr>
        <p:grpSpPr>
          <a:xfrm>
            <a:off x="3388986" y="4537108"/>
            <a:ext cx="5587330" cy="406401"/>
            <a:chOff x="1065639" y="5253033"/>
            <a:chExt cx="2817548" cy="406401"/>
          </a:xfrm>
        </p:grpSpPr>
        <p:grpSp>
          <p:nvGrpSpPr>
            <p:cNvPr id="131" name="组合 130"/>
            <p:cNvGrpSpPr/>
            <p:nvPr/>
          </p:nvGrpSpPr>
          <p:grpSpPr>
            <a:xfrm>
              <a:off x="1546569" y="5253033"/>
              <a:ext cx="1855688" cy="391431"/>
              <a:chOff x="1546569" y="5326964"/>
              <a:chExt cx="1855688" cy="317500"/>
            </a:xfrm>
          </p:grpSpPr>
          <p:sp>
            <p:nvSpPr>
              <p:cNvPr id="118" name="矩形 117"/>
              <p:cNvSpPr/>
              <p:nvPr/>
            </p:nvSpPr>
            <p:spPr>
              <a:xfrm>
                <a:off x="1546569" y="5326964"/>
                <a:ext cx="1855688" cy="317500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椭圆 118"/>
              <p:cNvSpPr/>
              <p:nvPr/>
            </p:nvSpPr>
            <p:spPr>
              <a:xfrm>
                <a:off x="1546569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6" name="椭圆 125"/>
              <p:cNvSpPr/>
              <p:nvPr/>
            </p:nvSpPr>
            <p:spPr>
              <a:xfrm>
                <a:off x="3110157" y="5326964"/>
                <a:ext cx="292100" cy="317500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4" name="文本占位符 1110"/>
            <p:cNvSpPr txBox="1"/>
            <p:nvPr/>
          </p:nvSpPr>
          <p:spPr>
            <a:xfrm>
              <a:off x="1065639" y="5268003"/>
              <a:ext cx="2817548" cy="391431"/>
            </a:xfrm>
            <a:prstGeom prst="round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defRPr/>
              </a:pP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汇报小组：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宋丽娜 张文杰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 </a:t>
              </a:r>
              <a:r>
                <a:rPr lang="zh-CN" altLang="en-US" sz="1800" smtClean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  <a:sym typeface="+mn-ea"/>
                </a:rPr>
                <a:t>王金良</a:t>
              </a:r>
              <a:endParaRPr lang="zh-CN" altLang="en-US" sz="1800" dirty="0"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sym typeface="+mn-ea"/>
              </a:endParaRPr>
            </a:p>
          </p:txBody>
        </p:sp>
      </p:grpSp>
      <p:grpSp>
        <p:nvGrpSpPr>
          <p:cNvPr id="138" name="组合 137"/>
          <p:cNvGrpSpPr/>
          <p:nvPr/>
        </p:nvGrpSpPr>
        <p:grpSpPr>
          <a:xfrm>
            <a:off x="9140168" y="5864709"/>
            <a:ext cx="2402207" cy="401662"/>
            <a:chOff x="6064369" y="-979684"/>
            <a:chExt cx="3102363" cy="401662"/>
          </a:xfrm>
        </p:grpSpPr>
        <p:grpSp>
          <p:nvGrpSpPr>
            <p:cNvPr id="137" name="组合 136"/>
            <p:cNvGrpSpPr/>
            <p:nvPr/>
          </p:nvGrpSpPr>
          <p:grpSpPr>
            <a:xfrm>
              <a:off x="6196432" y="-979684"/>
              <a:ext cx="2858407" cy="391432"/>
              <a:chOff x="6196432" y="-979684"/>
              <a:chExt cx="2858407" cy="391432"/>
            </a:xfrm>
          </p:grpSpPr>
          <p:sp>
            <p:nvSpPr>
              <p:cNvPr id="133" name="矩形 132"/>
              <p:cNvSpPr/>
              <p:nvPr/>
            </p:nvSpPr>
            <p:spPr>
              <a:xfrm>
                <a:off x="6322310" y="-979684"/>
                <a:ext cx="2586479" cy="391431"/>
              </a:xfrm>
              <a:prstGeom prst="rect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4" name="椭圆 133"/>
              <p:cNvSpPr/>
              <p:nvPr/>
            </p:nvSpPr>
            <p:spPr>
              <a:xfrm>
                <a:off x="6196432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8762739" y="-979683"/>
                <a:ext cx="292100" cy="391431"/>
              </a:xfrm>
              <a:prstGeom prst="ellipse">
                <a:avLst/>
              </a:prstGeom>
              <a:solidFill>
                <a:srgbClr val="FF9C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5" name="文本占位符 1111"/>
            <p:cNvSpPr txBox="1"/>
            <p:nvPr/>
          </p:nvSpPr>
          <p:spPr>
            <a:xfrm>
              <a:off x="6064369" y="-969453"/>
              <a:ext cx="3102363" cy="391431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marL="0" indent="0" algn="r" defTabSz="913765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500" b="0" kern="1200">
                  <a:solidFill>
                    <a:srgbClr val="08A0E2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3765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3765" rtl="0" eaLnBrk="1" fontAlgn="auto" latinLnBrk="0" hangingPunct="1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latin typeface="宋体" panose="02010600030101010101" pitchFamily="2" charset="-122"/>
                  <a:ea typeface="宋体" panose="02010600030101010101" pitchFamily="2" charset="-122"/>
                </a:rPr>
                <a:t>指导老师</a:t>
              </a:r>
              <a:r>
                <a:rPr kumimoji="0" lang="zh-CN" altLang="en-US" sz="180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>
                    <a:outerShdw blurRad="355600" dist="88900" dir="2700000" algn="tl" rotWithShape="0">
                      <a:prstClr val="black">
                        <a:alpha val="28000"/>
                      </a:prstClr>
                    </a:outerShdw>
                  </a:effectLst>
                  <a:uLnTx/>
                  <a:uFillTx/>
                  <a:latin typeface="宋体" panose="02010600030101010101" pitchFamily="2" charset="-122"/>
                  <a:ea typeface="宋体" panose="02010600030101010101" pitchFamily="2" charset="-122"/>
                </a:rPr>
                <a:t>：周少玲</a:t>
              </a:r>
              <a:endParaRPr kumimoji="0" lang="en-US" altLang="en-US" sz="180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355600" dist="88900" dir="2700000" algn="tl" rotWithShape="0">
                    <a:prstClr val="black">
                      <a:alpha val="28000"/>
                    </a:prstClr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042827" y="837908"/>
            <a:ext cx="4196672" cy="457054"/>
            <a:chOff x="7042827" y="837908"/>
            <a:chExt cx="4196672" cy="457054"/>
          </a:xfrm>
        </p:grpSpPr>
        <p:grpSp>
          <p:nvGrpSpPr>
            <p:cNvPr id="32" name="组合 31"/>
            <p:cNvGrpSpPr/>
            <p:nvPr/>
          </p:nvGrpSpPr>
          <p:grpSpPr>
            <a:xfrm>
              <a:off x="10795050" y="837908"/>
              <a:ext cx="444449" cy="457054"/>
              <a:chOff x="10795050" y="837908"/>
              <a:chExt cx="444449" cy="457054"/>
            </a:xfrm>
          </p:grpSpPr>
          <p:sp>
            <p:nvSpPr>
              <p:cNvPr id="34" name="businessman_57134"/>
              <p:cNvSpPr>
                <a:spLocks noChangeAspect="1"/>
              </p:cNvSpPr>
              <p:nvPr/>
            </p:nvSpPr>
            <p:spPr bwMode="auto">
              <a:xfrm>
                <a:off x="10884001" y="895204"/>
                <a:ext cx="279300" cy="304842"/>
              </a:xfrm>
              <a:custGeom>
                <a:avLst/>
                <a:gdLst>
                  <a:gd name="connsiteX0" fmla="*/ 243589 w 557114"/>
                  <a:gd name="connsiteY0" fmla="*/ 355438 h 608062"/>
                  <a:gd name="connsiteX1" fmla="*/ 277656 w 557114"/>
                  <a:gd name="connsiteY1" fmla="*/ 355438 h 608062"/>
                  <a:gd name="connsiteX2" fmla="*/ 277940 w 557114"/>
                  <a:gd name="connsiteY2" fmla="*/ 355438 h 608062"/>
                  <a:gd name="connsiteX3" fmla="*/ 278604 w 557114"/>
                  <a:gd name="connsiteY3" fmla="*/ 355438 h 608062"/>
                  <a:gd name="connsiteX4" fmla="*/ 279174 w 557114"/>
                  <a:gd name="connsiteY4" fmla="*/ 355438 h 608062"/>
                  <a:gd name="connsiteX5" fmla="*/ 279458 w 557114"/>
                  <a:gd name="connsiteY5" fmla="*/ 355438 h 608062"/>
                  <a:gd name="connsiteX6" fmla="*/ 279553 w 557114"/>
                  <a:gd name="connsiteY6" fmla="*/ 355438 h 608062"/>
                  <a:gd name="connsiteX7" fmla="*/ 313620 w 557114"/>
                  <a:gd name="connsiteY7" fmla="*/ 355438 h 608062"/>
                  <a:gd name="connsiteX8" fmla="*/ 324438 w 557114"/>
                  <a:gd name="connsiteY8" fmla="*/ 375432 h 608062"/>
                  <a:gd name="connsiteX9" fmla="*/ 298152 w 557114"/>
                  <a:gd name="connsiteY9" fmla="*/ 430202 h 608062"/>
                  <a:gd name="connsiteX10" fmla="*/ 301948 w 557114"/>
                  <a:gd name="connsiteY10" fmla="*/ 510272 h 608062"/>
                  <a:gd name="connsiteX11" fmla="*/ 356891 w 557114"/>
                  <a:gd name="connsiteY11" fmla="*/ 389172 h 608062"/>
                  <a:gd name="connsiteX12" fmla="*/ 356986 w 557114"/>
                  <a:gd name="connsiteY12" fmla="*/ 389172 h 608062"/>
                  <a:gd name="connsiteX13" fmla="*/ 376628 w 557114"/>
                  <a:gd name="connsiteY13" fmla="*/ 375337 h 608062"/>
                  <a:gd name="connsiteX14" fmla="*/ 383556 w 557114"/>
                  <a:gd name="connsiteY14" fmla="*/ 376474 h 608062"/>
                  <a:gd name="connsiteX15" fmla="*/ 383745 w 557114"/>
                  <a:gd name="connsiteY15" fmla="*/ 376569 h 608062"/>
                  <a:gd name="connsiteX16" fmla="*/ 518588 w 557114"/>
                  <a:gd name="connsiteY16" fmla="*/ 438920 h 608062"/>
                  <a:gd name="connsiteX17" fmla="*/ 557114 w 557114"/>
                  <a:gd name="connsiteY17" fmla="*/ 482224 h 608062"/>
                  <a:gd name="connsiteX18" fmla="*/ 557114 w 557114"/>
                  <a:gd name="connsiteY18" fmla="*/ 608062 h 608062"/>
                  <a:gd name="connsiteX19" fmla="*/ 279743 w 557114"/>
                  <a:gd name="connsiteY19" fmla="*/ 608062 h 608062"/>
                  <a:gd name="connsiteX20" fmla="*/ 279458 w 557114"/>
                  <a:gd name="connsiteY20" fmla="*/ 608062 h 608062"/>
                  <a:gd name="connsiteX21" fmla="*/ 279364 w 557114"/>
                  <a:gd name="connsiteY21" fmla="*/ 608062 h 608062"/>
                  <a:gd name="connsiteX22" fmla="*/ 279174 w 557114"/>
                  <a:gd name="connsiteY22" fmla="*/ 608062 h 608062"/>
                  <a:gd name="connsiteX23" fmla="*/ 278984 w 557114"/>
                  <a:gd name="connsiteY23" fmla="*/ 608062 h 608062"/>
                  <a:gd name="connsiteX24" fmla="*/ 278604 w 557114"/>
                  <a:gd name="connsiteY24" fmla="*/ 608062 h 608062"/>
                  <a:gd name="connsiteX25" fmla="*/ 278130 w 557114"/>
                  <a:gd name="connsiteY25" fmla="*/ 608062 h 608062"/>
                  <a:gd name="connsiteX26" fmla="*/ 277940 w 557114"/>
                  <a:gd name="connsiteY26" fmla="*/ 608062 h 608062"/>
                  <a:gd name="connsiteX27" fmla="*/ 277845 w 557114"/>
                  <a:gd name="connsiteY27" fmla="*/ 608062 h 608062"/>
                  <a:gd name="connsiteX28" fmla="*/ 277750 w 557114"/>
                  <a:gd name="connsiteY28" fmla="*/ 608062 h 608062"/>
                  <a:gd name="connsiteX29" fmla="*/ 277656 w 557114"/>
                  <a:gd name="connsiteY29" fmla="*/ 608062 h 608062"/>
                  <a:gd name="connsiteX30" fmla="*/ 277371 w 557114"/>
                  <a:gd name="connsiteY30" fmla="*/ 608062 h 608062"/>
                  <a:gd name="connsiteX31" fmla="*/ 0 w 557114"/>
                  <a:gd name="connsiteY31" fmla="*/ 608062 h 608062"/>
                  <a:gd name="connsiteX32" fmla="*/ 0 w 557114"/>
                  <a:gd name="connsiteY32" fmla="*/ 482224 h 608062"/>
                  <a:gd name="connsiteX33" fmla="*/ 38621 w 557114"/>
                  <a:gd name="connsiteY33" fmla="*/ 438920 h 608062"/>
                  <a:gd name="connsiteX34" fmla="*/ 173464 w 557114"/>
                  <a:gd name="connsiteY34" fmla="*/ 376569 h 608062"/>
                  <a:gd name="connsiteX35" fmla="*/ 173558 w 557114"/>
                  <a:gd name="connsiteY35" fmla="*/ 376474 h 608062"/>
                  <a:gd name="connsiteX36" fmla="*/ 180486 w 557114"/>
                  <a:gd name="connsiteY36" fmla="*/ 375337 h 608062"/>
                  <a:gd name="connsiteX37" fmla="*/ 200223 w 557114"/>
                  <a:gd name="connsiteY37" fmla="*/ 389172 h 608062"/>
                  <a:gd name="connsiteX38" fmla="*/ 255166 w 557114"/>
                  <a:gd name="connsiteY38" fmla="*/ 510272 h 608062"/>
                  <a:gd name="connsiteX39" fmla="*/ 258962 w 557114"/>
                  <a:gd name="connsiteY39" fmla="*/ 430202 h 608062"/>
                  <a:gd name="connsiteX40" fmla="*/ 232676 w 557114"/>
                  <a:gd name="connsiteY40" fmla="*/ 375432 h 608062"/>
                  <a:gd name="connsiteX41" fmla="*/ 243589 w 557114"/>
                  <a:gd name="connsiteY41" fmla="*/ 355438 h 608062"/>
                  <a:gd name="connsiteX42" fmla="*/ 276250 w 557114"/>
                  <a:gd name="connsiteY42" fmla="*/ 0 h 608062"/>
                  <a:gd name="connsiteX43" fmla="*/ 277674 w 557114"/>
                  <a:gd name="connsiteY43" fmla="*/ 0 h 608062"/>
                  <a:gd name="connsiteX44" fmla="*/ 277863 w 557114"/>
                  <a:gd name="connsiteY44" fmla="*/ 0 h 608062"/>
                  <a:gd name="connsiteX45" fmla="*/ 277958 w 557114"/>
                  <a:gd name="connsiteY45" fmla="*/ 0 h 608062"/>
                  <a:gd name="connsiteX46" fmla="*/ 279382 w 557114"/>
                  <a:gd name="connsiteY46" fmla="*/ 0 h 608062"/>
                  <a:gd name="connsiteX47" fmla="*/ 402570 w 557114"/>
                  <a:gd name="connsiteY47" fmla="*/ 104895 h 608062"/>
                  <a:gd name="connsiteX48" fmla="*/ 394693 w 557114"/>
                  <a:gd name="connsiteY48" fmla="*/ 159001 h 608062"/>
                  <a:gd name="connsiteX49" fmla="*/ 405892 w 557114"/>
                  <a:gd name="connsiteY49" fmla="*/ 184774 h 608062"/>
                  <a:gd name="connsiteX50" fmla="*/ 377040 w 557114"/>
                  <a:gd name="connsiteY50" fmla="*/ 236890 h 608062"/>
                  <a:gd name="connsiteX51" fmla="*/ 315731 w 557114"/>
                  <a:gd name="connsiteY51" fmla="*/ 311274 h 608062"/>
                  <a:gd name="connsiteX52" fmla="*/ 277958 w 557114"/>
                  <a:gd name="connsiteY52" fmla="*/ 319707 h 608062"/>
                  <a:gd name="connsiteX53" fmla="*/ 277958 w 557114"/>
                  <a:gd name="connsiteY53" fmla="*/ 319802 h 608062"/>
                  <a:gd name="connsiteX54" fmla="*/ 277863 w 557114"/>
                  <a:gd name="connsiteY54" fmla="*/ 319802 h 608062"/>
                  <a:gd name="connsiteX55" fmla="*/ 277674 w 557114"/>
                  <a:gd name="connsiteY55" fmla="*/ 319802 h 608062"/>
                  <a:gd name="connsiteX56" fmla="*/ 277674 w 557114"/>
                  <a:gd name="connsiteY56" fmla="*/ 319707 h 608062"/>
                  <a:gd name="connsiteX57" fmla="*/ 239901 w 557114"/>
                  <a:gd name="connsiteY57" fmla="*/ 311274 h 608062"/>
                  <a:gd name="connsiteX58" fmla="*/ 178592 w 557114"/>
                  <a:gd name="connsiteY58" fmla="*/ 236890 h 608062"/>
                  <a:gd name="connsiteX59" fmla="*/ 149740 w 557114"/>
                  <a:gd name="connsiteY59" fmla="*/ 184774 h 608062"/>
                  <a:gd name="connsiteX60" fmla="*/ 161034 w 557114"/>
                  <a:gd name="connsiteY60" fmla="*/ 159001 h 608062"/>
                  <a:gd name="connsiteX61" fmla="*/ 153062 w 557114"/>
                  <a:gd name="connsiteY61" fmla="*/ 104895 h 608062"/>
                  <a:gd name="connsiteX62" fmla="*/ 276250 w 557114"/>
                  <a:gd name="connsiteY62" fmla="*/ 0 h 608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57114" h="608062">
                    <a:moveTo>
                      <a:pt x="243589" y="355438"/>
                    </a:moveTo>
                    <a:lnTo>
                      <a:pt x="277656" y="355438"/>
                    </a:lnTo>
                    <a:lnTo>
                      <a:pt x="277940" y="355438"/>
                    </a:lnTo>
                    <a:lnTo>
                      <a:pt x="278604" y="355438"/>
                    </a:lnTo>
                    <a:lnTo>
                      <a:pt x="279174" y="355438"/>
                    </a:lnTo>
                    <a:lnTo>
                      <a:pt x="279458" y="355438"/>
                    </a:lnTo>
                    <a:lnTo>
                      <a:pt x="279553" y="355438"/>
                    </a:lnTo>
                    <a:lnTo>
                      <a:pt x="313620" y="355438"/>
                    </a:lnTo>
                    <a:cubicBezTo>
                      <a:pt x="325007" y="355438"/>
                      <a:pt x="330511" y="364630"/>
                      <a:pt x="324438" y="375432"/>
                    </a:cubicBezTo>
                    <a:cubicBezTo>
                      <a:pt x="321781" y="379980"/>
                      <a:pt x="298152" y="430202"/>
                      <a:pt x="298152" y="430202"/>
                    </a:cubicBezTo>
                    <a:lnTo>
                      <a:pt x="301948" y="510272"/>
                    </a:lnTo>
                    <a:cubicBezTo>
                      <a:pt x="317700" y="481655"/>
                      <a:pt x="343131" y="422432"/>
                      <a:pt x="356891" y="389172"/>
                    </a:cubicBezTo>
                    <a:cubicBezTo>
                      <a:pt x="356891" y="389172"/>
                      <a:pt x="356891" y="389172"/>
                      <a:pt x="356986" y="389172"/>
                    </a:cubicBezTo>
                    <a:cubicBezTo>
                      <a:pt x="359832" y="381117"/>
                      <a:pt x="367519" y="375337"/>
                      <a:pt x="376628" y="375337"/>
                    </a:cubicBezTo>
                    <a:cubicBezTo>
                      <a:pt x="379096" y="375337"/>
                      <a:pt x="381373" y="375716"/>
                      <a:pt x="383556" y="376474"/>
                    </a:cubicBezTo>
                    <a:cubicBezTo>
                      <a:pt x="383650" y="376474"/>
                      <a:pt x="383650" y="376474"/>
                      <a:pt x="383745" y="376569"/>
                    </a:cubicBezTo>
                    <a:cubicBezTo>
                      <a:pt x="387446" y="377706"/>
                      <a:pt x="464973" y="411724"/>
                      <a:pt x="518588" y="438920"/>
                    </a:cubicBezTo>
                    <a:cubicBezTo>
                      <a:pt x="542595" y="451049"/>
                      <a:pt x="557114" y="466305"/>
                      <a:pt x="557114" y="482224"/>
                    </a:cubicBezTo>
                    <a:lnTo>
                      <a:pt x="557114" y="608062"/>
                    </a:lnTo>
                    <a:lnTo>
                      <a:pt x="279743" y="608062"/>
                    </a:lnTo>
                    <a:lnTo>
                      <a:pt x="279458" y="608062"/>
                    </a:lnTo>
                    <a:lnTo>
                      <a:pt x="279364" y="608062"/>
                    </a:lnTo>
                    <a:lnTo>
                      <a:pt x="279174" y="608062"/>
                    </a:lnTo>
                    <a:lnTo>
                      <a:pt x="278984" y="608062"/>
                    </a:lnTo>
                    <a:lnTo>
                      <a:pt x="278604" y="608062"/>
                    </a:lnTo>
                    <a:lnTo>
                      <a:pt x="278130" y="608062"/>
                    </a:lnTo>
                    <a:lnTo>
                      <a:pt x="277940" y="608062"/>
                    </a:lnTo>
                    <a:lnTo>
                      <a:pt x="277845" y="608062"/>
                    </a:lnTo>
                    <a:lnTo>
                      <a:pt x="277750" y="608062"/>
                    </a:lnTo>
                    <a:lnTo>
                      <a:pt x="277656" y="608062"/>
                    </a:lnTo>
                    <a:lnTo>
                      <a:pt x="277371" y="608062"/>
                    </a:lnTo>
                    <a:lnTo>
                      <a:pt x="0" y="608062"/>
                    </a:lnTo>
                    <a:lnTo>
                      <a:pt x="0" y="482224"/>
                    </a:lnTo>
                    <a:cubicBezTo>
                      <a:pt x="0" y="466305"/>
                      <a:pt x="14519" y="451049"/>
                      <a:pt x="38621" y="438920"/>
                    </a:cubicBezTo>
                    <a:cubicBezTo>
                      <a:pt x="92141" y="411724"/>
                      <a:pt x="169668" y="377706"/>
                      <a:pt x="173464" y="376569"/>
                    </a:cubicBezTo>
                    <a:cubicBezTo>
                      <a:pt x="173464" y="376474"/>
                      <a:pt x="173464" y="376474"/>
                      <a:pt x="173558" y="376474"/>
                    </a:cubicBezTo>
                    <a:cubicBezTo>
                      <a:pt x="175741" y="375716"/>
                      <a:pt x="178018" y="375337"/>
                      <a:pt x="180486" y="375337"/>
                    </a:cubicBezTo>
                    <a:cubicBezTo>
                      <a:pt x="189595" y="375337"/>
                      <a:pt x="197282" y="381117"/>
                      <a:pt x="200223" y="389172"/>
                    </a:cubicBezTo>
                    <a:cubicBezTo>
                      <a:pt x="214078" y="422432"/>
                      <a:pt x="239414" y="481655"/>
                      <a:pt x="255166" y="510272"/>
                    </a:cubicBezTo>
                    <a:lnTo>
                      <a:pt x="258962" y="430202"/>
                    </a:lnTo>
                    <a:cubicBezTo>
                      <a:pt x="258962" y="430202"/>
                      <a:pt x="235333" y="379980"/>
                      <a:pt x="232676" y="375432"/>
                    </a:cubicBezTo>
                    <a:cubicBezTo>
                      <a:pt x="226603" y="364630"/>
                      <a:pt x="232107" y="355438"/>
                      <a:pt x="243589" y="355438"/>
                    </a:cubicBezTo>
                    <a:close/>
                    <a:moveTo>
                      <a:pt x="276250" y="0"/>
                    </a:moveTo>
                    <a:cubicBezTo>
                      <a:pt x="276725" y="0"/>
                      <a:pt x="277199" y="0"/>
                      <a:pt x="277674" y="0"/>
                    </a:cubicBezTo>
                    <a:cubicBezTo>
                      <a:pt x="277769" y="0"/>
                      <a:pt x="277769" y="0"/>
                      <a:pt x="277863" y="0"/>
                    </a:cubicBezTo>
                    <a:cubicBezTo>
                      <a:pt x="277863" y="0"/>
                      <a:pt x="277863" y="0"/>
                      <a:pt x="277958" y="0"/>
                    </a:cubicBezTo>
                    <a:cubicBezTo>
                      <a:pt x="278433" y="0"/>
                      <a:pt x="278907" y="0"/>
                      <a:pt x="279382" y="0"/>
                    </a:cubicBezTo>
                    <a:cubicBezTo>
                      <a:pt x="385487" y="0"/>
                      <a:pt x="405417" y="75615"/>
                      <a:pt x="402570" y="104895"/>
                    </a:cubicBezTo>
                    <a:cubicBezTo>
                      <a:pt x="400387" y="128395"/>
                      <a:pt x="394693" y="159001"/>
                      <a:pt x="394693" y="159001"/>
                    </a:cubicBezTo>
                    <a:cubicBezTo>
                      <a:pt x="394693" y="159001"/>
                      <a:pt x="405892" y="164118"/>
                      <a:pt x="405892" y="184774"/>
                    </a:cubicBezTo>
                    <a:cubicBezTo>
                      <a:pt x="402001" y="236511"/>
                      <a:pt x="381311" y="214149"/>
                      <a:pt x="377040" y="236890"/>
                    </a:cubicBezTo>
                    <a:cubicBezTo>
                      <a:pt x="370017" y="274603"/>
                      <a:pt x="336610" y="301893"/>
                      <a:pt x="315731" y="311274"/>
                    </a:cubicBezTo>
                    <a:cubicBezTo>
                      <a:pt x="303583" y="316770"/>
                      <a:pt x="291055" y="319518"/>
                      <a:pt x="277958" y="319707"/>
                    </a:cubicBezTo>
                    <a:lnTo>
                      <a:pt x="277958" y="319802"/>
                    </a:lnTo>
                    <a:cubicBezTo>
                      <a:pt x="277863" y="319802"/>
                      <a:pt x="277863" y="319802"/>
                      <a:pt x="277863" y="319802"/>
                    </a:cubicBezTo>
                    <a:cubicBezTo>
                      <a:pt x="277769" y="319802"/>
                      <a:pt x="277769" y="319802"/>
                      <a:pt x="277674" y="319802"/>
                    </a:cubicBezTo>
                    <a:lnTo>
                      <a:pt x="277674" y="319707"/>
                    </a:lnTo>
                    <a:cubicBezTo>
                      <a:pt x="264577" y="319518"/>
                      <a:pt x="252049" y="316770"/>
                      <a:pt x="239901" y="311274"/>
                    </a:cubicBezTo>
                    <a:cubicBezTo>
                      <a:pt x="219022" y="301893"/>
                      <a:pt x="185615" y="274603"/>
                      <a:pt x="178592" y="236890"/>
                    </a:cubicBezTo>
                    <a:cubicBezTo>
                      <a:pt x="174321" y="214149"/>
                      <a:pt x="153631" y="236511"/>
                      <a:pt x="149740" y="184774"/>
                    </a:cubicBezTo>
                    <a:cubicBezTo>
                      <a:pt x="149740" y="164118"/>
                      <a:pt x="161034" y="159001"/>
                      <a:pt x="161034" y="159001"/>
                    </a:cubicBezTo>
                    <a:cubicBezTo>
                      <a:pt x="161034" y="159001"/>
                      <a:pt x="155245" y="128395"/>
                      <a:pt x="153062" y="104895"/>
                    </a:cubicBezTo>
                    <a:cubicBezTo>
                      <a:pt x="150215" y="75615"/>
                      <a:pt x="170145" y="0"/>
                      <a:pt x="276250" y="0"/>
                    </a:cubicBezTo>
                    <a:close/>
                  </a:path>
                </a:pathLst>
              </a:custGeom>
              <a:solidFill>
                <a:srgbClr val="1A3172"/>
              </a:solidFill>
              <a:ln>
                <a:noFill/>
              </a:ln>
            </p:spPr>
          </p:sp>
          <p:sp>
            <p:nvSpPr>
              <p:cNvPr id="35" name="椭圆 34"/>
              <p:cNvSpPr/>
              <p:nvPr/>
            </p:nvSpPr>
            <p:spPr>
              <a:xfrm>
                <a:off x="10795050" y="837908"/>
                <a:ext cx="444449" cy="457054"/>
              </a:xfrm>
              <a:prstGeom prst="ellipse">
                <a:avLst/>
              </a:prstGeom>
              <a:noFill/>
              <a:ln w="25400">
                <a:solidFill>
                  <a:srgbClr val="1A317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3" name="文本框 32"/>
            <p:cNvSpPr txBox="1"/>
            <p:nvPr/>
          </p:nvSpPr>
          <p:spPr>
            <a:xfrm>
              <a:off x="7042827" y="915812"/>
              <a:ext cx="3707748" cy="3791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河北工程大学数理科学与工程学院</a:t>
              </a:r>
              <a:endPara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4172579" y="1911110"/>
            <a:ext cx="4503391" cy="1633559"/>
            <a:chOff x="1324617" y="2000836"/>
            <a:chExt cx="4503391" cy="1633559"/>
          </a:xfrm>
        </p:grpSpPr>
        <p:sp>
          <p:nvSpPr>
            <p:cNvPr id="24" name="矩形 23"/>
            <p:cNvSpPr/>
            <p:nvPr/>
          </p:nvSpPr>
          <p:spPr>
            <a:xfrm>
              <a:off x="1324617" y="2989235"/>
              <a:ext cx="4503391" cy="6451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非常感谢您的观看</a:t>
              </a:r>
              <a:r>
                <a:rPr lang="en-US" altLang="zh-CN" sz="3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</a:rPr>
                <a:t>!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533869" y="2000836"/>
              <a:ext cx="209150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4209836"/>
      </p:ext>
    </p:extLst>
  </p:cSld>
  <p:clrMapOvr>
    <a:masterClrMapping/>
  </p:clrMapOvr>
  <p:transition spd="slow" advTm="3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6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01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49700" y="3743491"/>
            <a:ext cx="6260098" cy="119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研究背景及意义</a:t>
            </a:r>
            <a:endParaRPr lang="en-US" altLang="zh-CN" sz="5400" b="1" spc="600" dirty="0">
              <a:solidFill>
                <a:schemeClr val="tx1">
                  <a:lumMod val="85000"/>
                  <a:lumOff val="15000"/>
                </a:schemeClr>
              </a:solidFill>
              <a:latin typeface="站酷快乐体2016修订版" panose="02010600030101010101" pitchFamily="2" charset="-122"/>
              <a:ea typeface="站酷快乐体2016修订版" panose="02010600030101010101" pitchFamily="2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6484970" y="1016723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662778" y="1050436"/>
            <a:ext cx="5035517" cy="5546233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4" name="işḷïḋê"/>
          <p:cNvSpPr/>
          <p:nvPr/>
        </p:nvSpPr>
        <p:spPr bwMode="auto">
          <a:xfrm>
            <a:off x="669924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" name="işḷïḋê"/>
          <p:cNvSpPr/>
          <p:nvPr/>
        </p:nvSpPr>
        <p:spPr bwMode="auto">
          <a:xfrm>
            <a:off x="6492639" y="1123950"/>
            <a:ext cx="5027848" cy="1810049"/>
          </a:xfrm>
          <a:prstGeom prst="rect">
            <a:avLst/>
          </a:prstGeom>
          <a:solidFill>
            <a:srgbClr val="1A3172"/>
          </a:solidFill>
          <a:ln>
            <a:noFill/>
          </a:ln>
        </p:spPr>
        <p:txBody>
          <a:bodyPr wrap="square" lIns="90000" tIns="46800" rIns="90000" bIns="46800" rtlCol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 bwMode="auto">
          <a:xfrm>
            <a:off x="617441" y="2839150"/>
            <a:ext cx="5022489" cy="587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R="0" lvl="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</p:txBody>
      </p:sp>
      <p:sp>
        <p:nvSpPr>
          <p:cNvPr id="16" name="矩形 15"/>
          <p:cNvSpPr/>
          <p:nvPr/>
        </p:nvSpPr>
        <p:spPr bwMode="auto">
          <a:xfrm>
            <a:off x="676429" y="4470036"/>
            <a:ext cx="5022489" cy="97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/>
              <a:t>新车销量增长也有所减缓，汽车 </a:t>
            </a:r>
            <a:r>
              <a:rPr lang="en-US" altLang="zh-CN" sz="2400" b="1" dirty="0"/>
              <a:t>4S </a:t>
            </a:r>
            <a:r>
              <a:rPr lang="zh-CN" altLang="en-US" sz="2400" b="1" dirty="0"/>
              <a:t>店也开始越来越重视售后市场服务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6" name="任意多边形 77"/>
          <p:cNvSpPr/>
          <p:nvPr/>
        </p:nvSpPr>
        <p:spPr bwMode="auto">
          <a:xfrm>
            <a:off x="2879006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0" name="任意多边形 77"/>
          <p:cNvSpPr/>
          <p:nvPr/>
        </p:nvSpPr>
        <p:spPr bwMode="auto">
          <a:xfrm>
            <a:off x="8701721" y="1450717"/>
            <a:ext cx="609685" cy="493484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2" name="矩形 51"/>
          <p:cNvSpPr/>
          <p:nvPr/>
        </p:nvSpPr>
        <p:spPr bwMode="auto">
          <a:xfrm>
            <a:off x="6506733" y="4907551"/>
            <a:ext cx="5022489" cy="97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/>
              <a:t>流失给 </a:t>
            </a:r>
            <a:r>
              <a:rPr lang="en-US" altLang="zh-CN" sz="2400" b="1" dirty="0"/>
              <a:t>4S </a:t>
            </a:r>
            <a:r>
              <a:rPr lang="zh-CN" altLang="en-US" sz="2400" b="1" dirty="0"/>
              <a:t>店的发展形成了极大的阻碍</a:t>
            </a:r>
            <a:endParaRPr lang="zh-CN" altLang="en-US" sz="2400" b="1" dirty="0">
              <a:solidFill>
                <a:srgbClr val="000000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6398665" y="3084161"/>
            <a:ext cx="5022489" cy="970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/>
              <a:t> </a:t>
            </a:r>
            <a:r>
              <a:rPr lang="en-US" altLang="zh-CN" sz="2400" b="1" dirty="0"/>
              <a:t>4S </a:t>
            </a:r>
            <a:r>
              <a:rPr lang="zh-CN" altLang="en-US" sz="2400" b="1" dirty="0"/>
              <a:t>店售后服务却没有得到强有力的发展，合资品牌车和国产车客户出现较为严重的流失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45909" y="261331"/>
            <a:ext cx="1882775" cy="663575"/>
          </a:xfrm>
        </p:spPr>
        <p:txBody>
          <a:bodyPr/>
          <a:lstStyle/>
          <a:p>
            <a:r>
              <a:rPr lang="zh-CN" altLang="en-US" sz="2800" dirty="0"/>
              <a:t>选题背景</a:t>
            </a:r>
          </a:p>
        </p:txBody>
      </p:sp>
      <p:sp>
        <p:nvSpPr>
          <p:cNvPr id="8" name="矩形 7"/>
          <p:cNvSpPr/>
          <p:nvPr/>
        </p:nvSpPr>
        <p:spPr bwMode="auto">
          <a:xfrm>
            <a:off x="676587" y="3169251"/>
            <a:ext cx="5022489" cy="970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400" b="1" dirty="0"/>
              <a:t>汽车品牌及其数量也迅速增多使得行业竞争激烈</a:t>
            </a:r>
          </a:p>
          <a:p>
            <a:pPr>
              <a:lnSpc>
                <a:spcPct val="150000"/>
              </a:lnSpc>
              <a:defRPr/>
            </a:pPr>
            <a:endParaRPr lang="zh-CN" altLang="en-US" sz="2400" b="1" dirty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0" y="2764920"/>
            <a:ext cx="12192000" cy="14083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任意多边形: 形状 8"/>
          <p:cNvSpPr/>
          <p:nvPr/>
        </p:nvSpPr>
        <p:spPr>
          <a:xfrm>
            <a:off x="1506000" y="3338776"/>
            <a:ext cx="990000" cy="180449"/>
          </a:xfrm>
          <a:custGeom>
            <a:avLst/>
            <a:gdLst>
              <a:gd name="connsiteX0" fmla="*/ 3749516 w 7629525"/>
              <a:gd name="connsiteY0" fmla="*/ 1391222 h 1390650"/>
              <a:gd name="connsiteX1" fmla="*/ 3667601 w 7629525"/>
              <a:gd name="connsiteY1" fmla="*/ 1331215 h 1390650"/>
              <a:gd name="connsiteX2" fmla="*/ 3477101 w 7629525"/>
              <a:gd name="connsiteY2" fmla="*/ 754000 h 1390650"/>
              <a:gd name="connsiteX3" fmla="*/ 3404711 w 7629525"/>
              <a:gd name="connsiteY3" fmla="*/ 923545 h 1390650"/>
              <a:gd name="connsiteX4" fmla="*/ 3324701 w 7629525"/>
              <a:gd name="connsiteY4" fmla="*/ 975932 h 1390650"/>
              <a:gd name="connsiteX5" fmla="*/ 7144 w 7629525"/>
              <a:gd name="connsiteY5" fmla="*/ 975932 h 1390650"/>
              <a:gd name="connsiteX6" fmla="*/ 7144 w 7629525"/>
              <a:gd name="connsiteY6" fmla="*/ 802577 h 1390650"/>
              <a:gd name="connsiteX7" fmla="*/ 3267551 w 7629525"/>
              <a:gd name="connsiteY7" fmla="*/ 802577 h 1390650"/>
              <a:gd name="connsiteX8" fmla="*/ 3408521 w 7629525"/>
              <a:gd name="connsiteY8" fmla="*/ 474917 h 1390650"/>
              <a:gd name="connsiteX9" fmla="*/ 3492341 w 7629525"/>
              <a:gd name="connsiteY9" fmla="*/ 422530 h 1390650"/>
              <a:gd name="connsiteX10" fmla="*/ 3571399 w 7629525"/>
              <a:gd name="connsiteY10" fmla="*/ 482537 h 1390650"/>
              <a:gd name="connsiteX11" fmla="*/ 3724751 w 7629525"/>
              <a:gd name="connsiteY11" fmla="*/ 949262 h 1390650"/>
              <a:gd name="connsiteX12" fmla="*/ 3877151 w 7629525"/>
              <a:gd name="connsiteY12" fmla="*/ 78677 h 1390650"/>
              <a:gd name="connsiteX13" fmla="*/ 3960019 w 7629525"/>
              <a:gd name="connsiteY13" fmla="*/ 7240 h 1390650"/>
              <a:gd name="connsiteX14" fmla="*/ 4046696 w 7629525"/>
              <a:gd name="connsiteY14" fmla="*/ 73915 h 1390650"/>
              <a:gd name="connsiteX15" fmla="*/ 4223862 w 7629525"/>
              <a:gd name="connsiteY15" fmla="*/ 813055 h 1390650"/>
              <a:gd name="connsiteX16" fmla="*/ 4375309 w 7629525"/>
              <a:gd name="connsiteY16" fmla="*/ 813055 h 1390650"/>
              <a:gd name="connsiteX17" fmla="*/ 4530566 w 7629525"/>
              <a:gd name="connsiteY17" fmla="*/ 450152 h 1390650"/>
              <a:gd name="connsiteX18" fmla="*/ 4614387 w 7629525"/>
              <a:gd name="connsiteY18" fmla="*/ 397765 h 1390650"/>
              <a:gd name="connsiteX19" fmla="*/ 4693444 w 7629525"/>
              <a:gd name="connsiteY19" fmla="*/ 457772 h 1390650"/>
              <a:gd name="connsiteX20" fmla="*/ 4852512 w 7629525"/>
              <a:gd name="connsiteY20" fmla="*/ 946405 h 1390650"/>
              <a:gd name="connsiteX21" fmla="*/ 5004912 w 7629525"/>
              <a:gd name="connsiteY21" fmla="*/ 78677 h 1390650"/>
              <a:gd name="connsiteX22" fmla="*/ 5086826 w 7629525"/>
              <a:gd name="connsiteY22" fmla="*/ 7240 h 1390650"/>
              <a:gd name="connsiteX23" fmla="*/ 5174456 w 7629525"/>
              <a:gd name="connsiteY23" fmla="*/ 71057 h 1390650"/>
              <a:gd name="connsiteX24" fmla="*/ 5379244 w 7629525"/>
              <a:gd name="connsiteY24" fmla="*/ 832105 h 1390650"/>
              <a:gd name="connsiteX25" fmla="*/ 7627144 w 7629525"/>
              <a:gd name="connsiteY25" fmla="*/ 832105 h 1390650"/>
              <a:gd name="connsiteX26" fmla="*/ 7627144 w 7629525"/>
              <a:gd name="connsiteY26" fmla="*/ 1005460 h 1390650"/>
              <a:gd name="connsiteX27" fmla="*/ 5311617 w 7629525"/>
              <a:gd name="connsiteY27" fmla="*/ 1005460 h 1390650"/>
              <a:gd name="connsiteX28" fmla="*/ 5227796 w 7629525"/>
              <a:gd name="connsiteY28" fmla="*/ 941642 h 1390650"/>
              <a:gd name="connsiteX29" fmla="*/ 5106829 w 7629525"/>
              <a:gd name="connsiteY29" fmla="*/ 493967 h 1390650"/>
              <a:gd name="connsiteX30" fmla="*/ 4962049 w 7629525"/>
              <a:gd name="connsiteY30" fmla="*/ 1319785 h 1390650"/>
              <a:gd name="connsiteX31" fmla="*/ 4882991 w 7629525"/>
              <a:gd name="connsiteY31" fmla="*/ 1391222 h 1390650"/>
              <a:gd name="connsiteX32" fmla="*/ 4794409 w 7629525"/>
              <a:gd name="connsiteY32" fmla="*/ 1331215 h 1390650"/>
              <a:gd name="connsiteX33" fmla="*/ 4598194 w 7629525"/>
              <a:gd name="connsiteY33" fmla="*/ 730187 h 1390650"/>
              <a:gd name="connsiteX34" fmla="*/ 4511516 w 7629525"/>
              <a:gd name="connsiteY34" fmla="*/ 933070 h 1390650"/>
              <a:gd name="connsiteX35" fmla="*/ 4431506 w 7629525"/>
              <a:gd name="connsiteY35" fmla="*/ 985457 h 1390650"/>
              <a:gd name="connsiteX36" fmla="*/ 4155281 w 7629525"/>
              <a:gd name="connsiteY36" fmla="*/ 985457 h 1390650"/>
              <a:gd name="connsiteX37" fmla="*/ 4070509 w 7629525"/>
              <a:gd name="connsiteY37" fmla="*/ 918782 h 1390650"/>
              <a:gd name="connsiteX38" fmla="*/ 3975259 w 7629525"/>
              <a:gd name="connsiteY38" fmla="*/ 520637 h 1390650"/>
              <a:gd name="connsiteX39" fmla="*/ 3835241 w 7629525"/>
              <a:gd name="connsiteY39" fmla="*/ 1318832 h 1390650"/>
              <a:gd name="connsiteX40" fmla="*/ 3756184 w 7629525"/>
              <a:gd name="connsiteY40" fmla="*/ 1390270 h 1390650"/>
              <a:gd name="connsiteX41" fmla="*/ 3749516 w 7629525"/>
              <a:gd name="connsiteY41" fmla="*/ 1391222 h 1390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7629525" h="1390650">
                <a:moveTo>
                  <a:pt x="3749516" y="1391222"/>
                </a:moveTo>
                <a:cubicBezTo>
                  <a:pt x="3712369" y="1391222"/>
                  <a:pt x="3679031" y="1367410"/>
                  <a:pt x="3667601" y="1331215"/>
                </a:cubicBezTo>
                <a:lnTo>
                  <a:pt x="3477101" y="754000"/>
                </a:lnTo>
                <a:lnTo>
                  <a:pt x="3404711" y="923545"/>
                </a:lnTo>
                <a:cubicBezTo>
                  <a:pt x="3391376" y="954977"/>
                  <a:pt x="3359944" y="975932"/>
                  <a:pt x="3324701" y="975932"/>
                </a:cubicBezTo>
                <a:lnTo>
                  <a:pt x="7144" y="975932"/>
                </a:lnTo>
                <a:lnTo>
                  <a:pt x="7144" y="802577"/>
                </a:lnTo>
                <a:lnTo>
                  <a:pt x="3267551" y="802577"/>
                </a:lnTo>
                <a:lnTo>
                  <a:pt x="3408521" y="474917"/>
                </a:lnTo>
                <a:cubicBezTo>
                  <a:pt x="3422809" y="441580"/>
                  <a:pt x="3456146" y="420625"/>
                  <a:pt x="3492341" y="422530"/>
                </a:cubicBezTo>
                <a:cubicBezTo>
                  <a:pt x="3528536" y="424435"/>
                  <a:pt x="3559969" y="448247"/>
                  <a:pt x="3571399" y="482537"/>
                </a:cubicBezTo>
                <a:lnTo>
                  <a:pt x="3724751" y="949262"/>
                </a:lnTo>
                <a:lnTo>
                  <a:pt x="3877151" y="78677"/>
                </a:lnTo>
                <a:cubicBezTo>
                  <a:pt x="3883819" y="37720"/>
                  <a:pt x="3919061" y="8192"/>
                  <a:pt x="3960019" y="7240"/>
                </a:cubicBezTo>
                <a:cubicBezTo>
                  <a:pt x="4000976" y="6287"/>
                  <a:pt x="4037171" y="33910"/>
                  <a:pt x="4046696" y="73915"/>
                </a:cubicBezTo>
                <a:lnTo>
                  <a:pt x="4223862" y="813055"/>
                </a:lnTo>
                <a:lnTo>
                  <a:pt x="4375309" y="813055"/>
                </a:lnTo>
                <a:lnTo>
                  <a:pt x="4530566" y="450152"/>
                </a:lnTo>
                <a:cubicBezTo>
                  <a:pt x="4544854" y="416815"/>
                  <a:pt x="4578191" y="395860"/>
                  <a:pt x="4614387" y="397765"/>
                </a:cubicBezTo>
                <a:cubicBezTo>
                  <a:pt x="4650581" y="399670"/>
                  <a:pt x="4682014" y="423482"/>
                  <a:pt x="4693444" y="457772"/>
                </a:cubicBezTo>
                <a:lnTo>
                  <a:pt x="4852512" y="946405"/>
                </a:lnTo>
                <a:lnTo>
                  <a:pt x="5004912" y="78677"/>
                </a:lnTo>
                <a:cubicBezTo>
                  <a:pt x="5011579" y="38672"/>
                  <a:pt x="5045869" y="9145"/>
                  <a:pt x="5086826" y="7240"/>
                </a:cubicBezTo>
                <a:cubicBezTo>
                  <a:pt x="5127784" y="5335"/>
                  <a:pt x="5163979" y="32005"/>
                  <a:pt x="5174456" y="71057"/>
                </a:cubicBezTo>
                <a:lnTo>
                  <a:pt x="5379244" y="832105"/>
                </a:lnTo>
                <a:lnTo>
                  <a:pt x="7627144" y="832105"/>
                </a:lnTo>
                <a:lnTo>
                  <a:pt x="7627144" y="1005460"/>
                </a:lnTo>
                <a:lnTo>
                  <a:pt x="5311617" y="1005460"/>
                </a:lnTo>
                <a:cubicBezTo>
                  <a:pt x="5272564" y="1005460"/>
                  <a:pt x="5238274" y="978790"/>
                  <a:pt x="5227796" y="941642"/>
                </a:cubicBezTo>
                <a:lnTo>
                  <a:pt x="5106829" y="493967"/>
                </a:lnTo>
                <a:lnTo>
                  <a:pt x="4962049" y="1319785"/>
                </a:lnTo>
                <a:cubicBezTo>
                  <a:pt x="4955381" y="1358837"/>
                  <a:pt x="4922044" y="1388365"/>
                  <a:pt x="4882991" y="1391222"/>
                </a:cubicBezTo>
                <a:cubicBezTo>
                  <a:pt x="4842987" y="1394080"/>
                  <a:pt x="4806791" y="1369315"/>
                  <a:pt x="4794409" y="1331215"/>
                </a:cubicBezTo>
                <a:lnTo>
                  <a:pt x="4598194" y="730187"/>
                </a:lnTo>
                <a:lnTo>
                  <a:pt x="4511516" y="933070"/>
                </a:lnTo>
                <a:cubicBezTo>
                  <a:pt x="4498181" y="964502"/>
                  <a:pt x="4466749" y="985457"/>
                  <a:pt x="4431506" y="985457"/>
                </a:cubicBezTo>
                <a:lnTo>
                  <a:pt x="4155281" y="985457"/>
                </a:lnTo>
                <a:cubicBezTo>
                  <a:pt x="4115276" y="985457"/>
                  <a:pt x="4080034" y="957835"/>
                  <a:pt x="4070509" y="918782"/>
                </a:cubicBezTo>
                <a:lnTo>
                  <a:pt x="3975259" y="520637"/>
                </a:lnTo>
                <a:lnTo>
                  <a:pt x="3835241" y="1318832"/>
                </a:lnTo>
                <a:cubicBezTo>
                  <a:pt x="3828574" y="1357885"/>
                  <a:pt x="3796189" y="1387412"/>
                  <a:pt x="3756184" y="1390270"/>
                </a:cubicBezTo>
                <a:cubicBezTo>
                  <a:pt x="3754279" y="1391222"/>
                  <a:pt x="3752374" y="1391222"/>
                  <a:pt x="3749516" y="13912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椭圆 1"/>
          <p:cNvSpPr/>
          <p:nvPr/>
        </p:nvSpPr>
        <p:spPr bwMode="auto">
          <a:xfrm>
            <a:off x="669925" y="2934000"/>
            <a:ext cx="990000" cy="990000"/>
          </a:xfrm>
          <a:prstGeom prst="ellipse">
            <a:avLst/>
          </a:prstGeom>
          <a:solidFill>
            <a:srgbClr val="1A3172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Keyword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" name="矩形 10"/>
          <p:cNvSpPr/>
          <p:nvPr/>
        </p:nvSpPr>
        <p:spPr bwMode="auto">
          <a:xfrm>
            <a:off x="4936490" y="2025015"/>
            <a:ext cx="693610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b="1" dirty="0"/>
              <a:t>为 汽车 </a:t>
            </a:r>
            <a:r>
              <a:rPr lang="en-US" altLang="zh-CN" sz="2000" b="1" dirty="0"/>
              <a:t>4S </a:t>
            </a:r>
            <a:r>
              <a:rPr lang="zh-CN" altLang="en-US" sz="2000" b="1" dirty="0"/>
              <a:t>店对流失客户制定针对性的挽回策略提供依据</a:t>
            </a:r>
            <a:endParaRPr lang="en-US" altLang="zh-CN" sz="2000" b="1" dirty="0">
              <a:solidFill>
                <a:srgbClr val="000000"/>
              </a:solidFill>
            </a:endParaRPr>
          </a:p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endParaRPr lang="en-US" altLang="zh-CN" sz="2000" b="1" dirty="0">
              <a:solidFill>
                <a:srgbClr val="00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304554" y="2207400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1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774870" y="3210594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2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5211676" y="2934000"/>
            <a:ext cx="6308812" cy="100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b="1" dirty="0"/>
              <a:t>提高汽车 </a:t>
            </a:r>
            <a:r>
              <a:rPr lang="en-US" altLang="zh-CN" sz="2000" b="1" dirty="0"/>
              <a:t>4S </a:t>
            </a:r>
            <a:r>
              <a:rPr lang="zh-CN" altLang="en-US" sz="2000" b="1" dirty="0"/>
              <a:t>店的管理效率</a:t>
            </a:r>
          </a:p>
        </p:txBody>
      </p:sp>
      <p:sp>
        <p:nvSpPr>
          <p:cNvPr id="14" name="矩形 13"/>
          <p:cNvSpPr/>
          <p:nvPr/>
        </p:nvSpPr>
        <p:spPr bwMode="auto">
          <a:xfrm>
            <a:off x="4936800" y="3924000"/>
            <a:ext cx="6583688" cy="1000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lvl="0" indent="-171450">
              <a:lnSpc>
                <a:spcPct val="15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sz="2000" b="1" dirty="0"/>
              <a:t>促进汽车服务行业中客户管理的发展</a:t>
            </a:r>
            <a:endParaRPr lang="zh-CN" altLang="en-US" sz="2000" b="1" dirty="0">
              <a:solidFill>
                <a:srgbClr val="000000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4304554" y="4205618"/>
            <a:ext cx="436806" cy="436812"/>
          </a:xfrm>
          <a:prstGeom prst="ellipse">
            <a:avLst/>
          </a:prstGeom>
          <a:solidFill>
            <a:srgbClr val="1A317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3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106000" y="2925830"/>
            <a:ext cx="64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106000" y="4014000"/>
            <a:ext cx="6414488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41437" y="260213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研究目的与意义</a:t>
            </a:r>
          </a:p>
        </p:txBody>
      </p:sp>
      <p:pic>
        <p:nvPicPr>
          <p:cNvPr id="6" name="图片 5" descr="图片包含 餐桌, 人员, 室内, 人物&#10;&#10;已生成极高可信度的说明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00" y="2425810"/>
            <a:ext cx="2278870" cy="1991202"/>
          </a:xfrm>
          <a:prstGeom prst="ellipse">
            <a:avLst/>
          </a:prstGeom>
        </p:spPr>
      </p:pic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02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33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研究方法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 bwMode="auto">
          <a:xfrm>
            <a:off x="-1482" y="0"/>
            <a:ext cx="12193481" cy="686375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9" name="矩形 28"/>
          <p:cNvSpPr/>
          <p:nvPr/>
        </p:nvSpPr>
        <p:spPr bwMode="auto">
          <a:xfrm>
            <a:off x="-1128" y="991198"/>
            <a:ext cx="12193481" cy="534670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cxnSp>
        <p:nvCxnSpPr>
          <p:cNvPr id="34" name="直接连接符 33"/>
          <p:cNvCxnSpPr>
            <a:stCxn id="39" idx="6"/>
            <a:endCxn id="40" idx="1"/>
          </p:cNvCxnSpPr>
          <p:nvPr/>
        </p:nvCxnSpPr>
        <p:spPr>
          <a:xfrm>
            <a:off x="1130430" y="3432332"/>
            <a:ext cx="2551430" cy="1463675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40" idx="7"/>
            <a:endCxn id="41" idx="3"/>
          </p:cNvCxnSpPr>
          <p:nvPr/>
        </p:nvCxnSpPr>
        <p:spPr>
          <a:xfrm flipV="1">
            <a:off x="3856102" y="3035531"/>
            <a:ext cx="2152650" cy="186055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42" idx="7"/>
            <a:endCxn id="43" idx="3"/>
          </p:cNvCxnSpPr>
          <p:nvPr/>
        </p:nvCxnSpPr>
        <p:spPr>
          <a:xfrm flipV="1">
            <a:off x="8471872" y="2630713"/>
            <a:ext cx="1554480" cy="94615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1" idx="6"/>
            <a:endCxn id="42" idx="2"/>
          </p:cNvCxnSpPr>
          <p:nvPr/>
        </p:nvCxnSpPr>
        <p:spPr>
          <a:xfrm>
            <a:off x="6219713" y="2948181"/>
            <a:ext cx="2041525" cy="716280"/>
          </a:xfrm>
          <a:prstGeom prst="line">
            <a:avLst/>
          </a:prstGeom>
          <a:ln w="254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íṧḻïḑe"/>
          <p:cNvSpPr/>
          <p:nvPr/>
        </p:nvSpPr>
        <p:spPr>
          <a:xfrm>
            <a:off x="883168" y="3308066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iṡ1ïḋé"/>
          <p:cNvSpPr/>
          <p:nvPr/>
        </p:nvSpPr>
        <p:spPr>
          <a:xfrm>
            <a:off x="3645686" y="485987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šlîḋé"/>
          <p:cNvSpPr/>
          <p:nvPr/>
        </p:nvSpPr>
        <p:spPr>
          <a:xfrm>
            <a:off x="5973086" y="2824550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śļíďè"/>
          <p:cNvSpPr/>
          <p:nvPr/>
        </p:nvSpPr>
        <p:spPr>
          <a:xfrm>
            <a:off x="8261456" y="3540652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ḻíďê"/>
          <p:cNvSpPr/>
          <p:nvPr/>
        </p:nvSpPr>
        <p:spPr>
          <a:xfrm>
            <a:off x="9990526" y="2420295"/>
            <a:ext cx="247262" cy="247262"/>
          </a:xfrm>
          <a:prstGeom prst="ellipse">
            <a:avLst/>
          </a:prstGeom>
          <a:solidFill>
            <a:srgbClr val="1A317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矩形 44"/>
          <p:cNvSpPr/>
          <p:nvPr/>
        </p:nvSpPr>
        <p:spPr bwMode="auto">
          <a:xfrm>
            <a:off x="902187" y="5601743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s1ïḍè"/>
          <p:cNvSpPr/>
          <p:nvPr/>
        </p:nvSpPr>
        <p:spPr bwMode="auto">
          <a:xfrm>
            <a:off x="2858533" y="3985668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Logistic </a:t>
            </a: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回归模型 </a:t>
            </a:r>
          </a:p>
        </p:txBody>
      </p:sp>
      <p:sp>
        <p:nvSpPr>
          <p:cNvPr id="60" name="ís1ïḍè"/>
          <p:cNvSpPr/>
          <p:nvPr/>
        </p:nvSpPr>
        <p:spPr bwMode="auto">
          <a:xfrm>
            <a:off x="520393" y="3795303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数据预处理</a:t>
            </a:r>
          </a:p>
        </p:txBody>
      </p:sp>
      <p:sp>
        <p:nvSpPr>
          <p:cNvPr id="61" name="矩形 60"/>
          <p:cNvSpPr/>
          <p:nvPr/>
        </p:nvSpPr>
        <p:spPr bwMode="auto">
          <a:xfrm>
            <a:off x="520700" y="4205605"/>
            <a:ext cx="2281555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数据来源与指标选取</a:t>
            </a:r>
            <a:endParaRPr kumimoji="0" lang="en-US" altLang="zh-CN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数据处理</a:t>
            </a:r>
          </a:p>
        </p:txBody>
      </p:sp>
      <p:sp>
        <p:nvSpPr>
          <p:cNvPr id="62" name="ís1ïḍè"/>
          <p:cNvSpPr/>
          <p:nvPr/>
        </p:nvSpPr>
        <p:spPr bwMode="auto">
          <a:xfrm>
            <a:off x="5780681" y="3432051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模型建立与求解</a:t>
            </a:r>
          </a:p>
        </p:txBody>
      </p:sp>
      <p:sp>
        <p:nvSpPr>
          <p:cNvPr id="63" name="矩形 62"/>
          <p:cNvSpPr/>
          <p:nvPr/>
        </p:nvSpPr>
        <p:spPr bwMode="auto">
          <a:xfrm>
            <a:off x="5780681" y="3836546"/>
            <a:ext cx="2141075" cy="653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模型建立</a:t>
            </a:r>
            <a:r>
              <a:rPr kumimoji="0" lang="en-US" altLang="zh-CN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.</a:t>
            </a: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模型求解</a:t>
            </a:r>
          </a:p>
        </p:txBody>
      </p:sp>
      <p:sp>
        <p:nvSpPr>
          <p:cNvPr id="64" name="ís1ïḍè"/>
          <p:cNvSpPr/>
          <p:nvPr/>
        </p:nvSpPr>
        <p:spPr bwMode="auto">
          <a:xfrm>
            <a:off x="7741751" y="3128592"/>
            <a:ext cx="2135594" cy="35560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模型评价</a:t>
            </a:r>
          </a:p>
        </p:txBody>
      </p:sp>
      <p:sp>
        <p:nvSpPr>
          <p:cNvPr id="66" name="ís1ïḍè"/>
          <p:cNvSpPr/>
          <p:nvPr/>
        </p:nvSpPr>
        <p:spPr bwMode="auto">
          <a:xfrm>
            <a:off x="9327989" y="3035226"/>
            <a:ext cx="2863839" cy="504150"/>
          </a:xfrm>
          <a:prstGeom prst="roundRect">
            <a:avLst>
              <a:gd name="adj" fmla="val 0"/>
            </a:avLst>
          </a:prstGeom>
          <a:noFill/>
          <a:ln w="28575" algn="ctr">
            <a:noFill/>
            <a:round/>
          </a:ln>
        </p:spPr>
        <p:txBody>
          <a:bodyPr wrap="none" lIns="91440" tIns="45720" rIns="91440" bIns="45720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利用所建模型对客户流失分级</a:t>
            </a:r>
            <a:endParaRPr kumimoji="0" lang="en-US" altLang="zh-CN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与回厂预测</a:t>
            </a:r>
          </a:p>
        </p:txBody>
      </p:sp>
      <p:sp>
        <p:nvSpPr>
          <p:cNvPr id="69" name="íṡ1íḑè"/>
          <p:cNvSpPr txBox="1"/>
          <p:nvPr/>
        </p:nvSpPr>
        <p:spPr bwMode="auto">
          <a:xfrm>
            <a:off x="647521" y="1710800"/>
            <a:ext cx="6556843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基于 </a:t>
            </a:r>
            <a:r>
              <a:rPr lang="en-US" altLang="zh-CN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Logistic </a:t>
            </a:r>
            <a:r>
              <a:rPr lang="zh-CN" altLang="en-US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回归的客户流失分级预警与回厂时间预测</a:t>
            </a:r>
          </a:p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20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3" name="直接连接符 72"/>
          <p:cNvCxnSpPr/>
          <p:nvPr/>
        </p:nvCxnSpPr>
        <p:spPr>
          <a:xfrm flipV="1">
            <a:off x="647521" y="2139466"/>
            <a:ext cx="6242806" cy="20148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52537" y="260507"/>
            <a:ext cx="10850563" cy="663575"/>
          </a:xfrm>
        </p:spPr>
        <p:txBody>
          <a:bodyPr/>
          <a:lstStyle/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研究思路</a:t>
            </a:r>
          </a:p>
        </p:txBody>
      </p:sp>
      <p:sp>
        <p:nvSpPr>
          <p:cNvPr id="46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6" name="矩形 5"/>
          <p:cNvSpPr/>
          <p:nvPr/>
        </p:nvSpPr>
        <p:spPr bwMode="auto">
          <a:xfrm>
            <a:off x="9327988" y="3588926"/>
            <a:ext cx="2699201" cy="1150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针对问题一建立客户流失分级标准</a:t>
            </a:r>
            <a:endParaRPr kumimoji="0" lang="en-US" altLang="zh-CN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  <a:p>
            <a:pPr marL="171450" marR="0" lvl="0" indent="-171450" algn="l" defTabSz="913765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zh-CN" altLang="en-US" sz="14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针对问题二对客户下次回厂时间进行预测</a:t>
            </a:r>
            <a:endParaRPr kumimoji="0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矩形 547"/>
          <p:cNvSpPr/>
          <p:nvPr/>
        </p:nvSpPr>
        <p:spPr bwMode="auto">
          <a:xfrm>
            <a:off x="-1" y="10385"/>
            <a:ext cx="12192001" cy="6820280"/>
          </a:xfrm>
          <a:prstGeom prst="rect">
            <a:avLst/>
          </a:prstGeom>
          <a:solidFill>
            <a:schemeClr val="bg1"/>
          </a:solidFill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2" name="矩形 551"/>
          <p:cNvSpPr/>
          <p:nvPr/>
        </p:nvSpPr>
        <p:spPr bwMode="auto">
          <a:xfrm>
            <a:off x="6266928" y="4465433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1" name="矩形 550"/>
          <p:cNvSpPr/>
          <p:nvPr/>
        </p:nvSpPr>
        <p:spPr bwMode="auto">
          <a:xfrm>
            <a:off x="6273943" y="2603082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50" name="矩形 549"/>
          <p:cNvSpPr/>
          <p:nvPr/>
        </p:nvSpPr>
        <p:spPr bwMode="auto">
          <a:xfrm>
            <a:off x="6273943" y="882776"/>
            <a:ext cx="5646000" cy="1683009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544" name="矩形 543"/>
          <p:cNvSpPr/>
          <p:nvPr/>
        </p:nvSpPr>
        <p:spPr bwMode="auto">
          <a:xfrm>
            <a:off x="674804" y="1265584"/>
            <a:ext cx="4445128" cy="4878041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noFill/>
          </a:ln>
          <a:effectLst>
            <a:outerShdw blurRad="355600" dist="88900" dir="2700000" algn="tl" rotWithShape="0">
              <a:prstClr val="black">
                <a:alpha val="28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dk1"/>
              </a:solidFill>
            </a:endParaRPr>
          </a:p>
        </p:txBody>
      </p:sp>
      <p:sp>
        <p:nvSpPr>
          <p:cNvPr id="2" name="Rectangle 30"/>
          <p:cNvSpPr/>
          <p:nvPr/>
        </p:nvSpPr>
        <p:spPr bwMode="auto">
          <a:xfrm>
            <a:off x="6467223" y="1575345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kumimoji="0" lang="zh-CN" altLang="en-US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建立客户的流失预警行分级分级标准</a:t>
            </a:r>
            <a:endParaRPr kumimoji="0" lang="en-US" altLang="zh-CN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  <a:p>
            <a:pPr marL="17145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对客户下次回厂时间进行预测</a:t>
            </a:r>
            <a:endParaRPr lang="en-US" altLang="zh-CN" dirty="0">
              <a:solidFill>
                <a:srgbClr val="000000"/>
              </a:solidFill>
              <a:latin typeface="+mn-ea"/>
            </a:endParaRPr>
          </a:p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 </a:t>
            </a:r>
            <a:endParaRPr kumimoji="0" lang="en-US" altLang="zh-CN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TextBox 31"/>
          <p:cNvSpPr txBox="1"/>
          <p:nvPr/>
        </p:nvSpPr>
        <p:spPr bwMode="auto">
          <a:xfrm>
            <a:off x="6389753" y="1073179"/>
            <a:ext cx="5225090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Logistic </a:t>
            </a: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回归模型 </a:t>
            </a:r>
          </a:p>
          <a:p>
            <a:pPr marL="0" marR="0" lvl="0" indent="0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6477383" y="148581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30"/>
          <p:cNvSpPr/>
          <p:nvPr/>
        </p:nvSpPr>
        <p:spPr bwMode="auto">
          <a:xfrm>
            <a:off x="6571998" y="2899775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indent="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None/>
              <a:defRPr/>
            </a:pPr>
            <a:r>
              <a:rPr lang="zh-CN" altLang="en-US" sz="2000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模型评价</a:t>
            </a:r>
          </a:p>
        </p:txBody>
      </p:sp>
      <p:sp>
        <p:nvSpPr>
          <p:cNvPr id="6" name="TextBox 31"/>
          <p:cNvSpPr txBox="1"/>
          <p:nvPr/>
        </p:nvSpPr>
        <p:spPr bwMode="auto">
          <a:xfrm>
            <a:off x="6477383" y="3609189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285750" marR="0" lvl="0" indent="-28575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altLang="zh-CN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ROC 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曲线下面积 </a:t>
            </a:r>
            <a:r>
              <a:rPr lang="en-US" altLang="zh-CN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AUC</a:t>
            </a: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  <a:sym typeface="+mn-ea"/>
              </a:rPr>
              <a:t>与模型预测的正确率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477383" y="347953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30"/>
          <p:cNvSpPr/>
          <p:nvPr/>
        </p:nvSpPr>
        <p:spPr bwMode="auto">
          <a:xfrm>
            <a:off x="6477383" y="5273860"/>
            <a:ext cx="5049392" cy="9693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171450" indent="-171450">
              <a:lnSpc>
                <a:spcPct val="160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zh-CN" altLang="en-US" b="1" dirty="0">
                <a:solidFill>
                  <a:srgbClr val="000000"/>
                </a:solidFill>
                <a:latin typeface="Arial" panose="020B0604020202020204"/>
                <a:ea typeface="微软雅黑" panose="020B0503020204020204" pitchFamily="34" charset="-122"/>
              </a:rPr>
              <a:t>对“客户年龄”变量的缺失值进行填补</a:t>
            </a:r>
          </a:p>
        </p:txBody>
      </p:sp>
      <p:sp>
        <p:nvSpPr>
          <p:cNvPr id="9" name="TextBox 31"/>
          <p:cNvSpPr txBox="1"/>
          <p:nvPr/>
        </p:nvSpPr>
        <p:spPr bwMode="auto">
          <a:xfrm>
            <a:off x="6477383" y="4821224"/>
            <a:ext cx="5049392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众数填补法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6477383" y="5273860"/>
            <a:ext cx="5049392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hives_232650"/>
          <p:cNvSpPr>
            <a:spLocks noChangeAspect="1"/>
          </p:cNvSpPr>
          <p:nvPr/>
        </p:nvSpPr>
        <p:spPr bwMode="auto">
          <a:xfrm>
            <a:off x="11046000" y="113400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2" name="archives_232650"/>
          <p:cNvSpPr>
            <a:spLocks noChangeAspect="1"/>
          </p:cNvSpPr>
          <p:nvPr/>
        </p:nvSpPr>
        <p:spPr bwMode="auto">
          <a:xfrm>
            <a:off x="11046000" y="291182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13" name="archives_232650"/>
          <p:cNvSpPr>
            <a:spLocks noChangeAspect="1"/>
          </p:cNvSpPr>
          <p:nvPr/>
        </p:nvSpPr>
        <p:spPr bwMode="auto">
          <a:xfrm>
            <a:off x="11046000" y="4689640"/>
            <a:ext cx="471197" cy="544464"/>
          </a:xfrm>
          <a:custGeom>
            <a:avLst/>
            <a:gdLst>
              <a:gd name="connsiteX0" fmla="*/ 382817 w 525077"/>
              <a:gd name="connsiteY0" fmla="*/ 436659 h 606722"/>
              <a:gd name="connsiteX1" fmla="*/ 409138 w 525077"/>
              <a:gd name="connsiteY1" fmla="*/ 462945 h 606722"/>
              <a:gd name="connsiteX2" fmla="*/ 382817 w 525077"/>
              <a:gd name="connsiteY2" fmla="*/ 489231 h 606722"/>
              <a:gd name="connsiteX3" fmla="*/ 356496 w 525077"/>
              <a:gd name="connsiteY3" fmla="*/ 462945 h 606722"/>
              <a:gd name="connsiteX4" fmla="*/ 382817 w 525077"/>
              <a:gd name="connsiteY4" fmla="*/ 436659 h 606722"/>
              <a:gd name="connsiteX5" fmla="*/ 145718 w 525077"/>
              <a:gd name="connsiteY5" fmla="*/ 436659 h 606722"/>
              <a:gd name="connsiteX6" fmla="*/ 172039 w 525077"/>
              <a:gd name="connsiteY6" fmla="*/ 462945 h 606722"/>
              <a:gd name="connsiteX7" fmla="*/ 145718 w 525077"/>
              <a:gd name="connsiteY7" fmla="*/ 489231 h 606722"/>
              <a:gd name="connsiteX8" fmla="*/ 119397 w 525077"/>
              <a:gd name="connsiteY8" fmla="*/ 462945 h 606722"/>
              <a:gd name="connsiteX9" fmla="*/ 145718 w 525077"/>
              <a:gd name="connsiteY9" fmla="*/ 436659 h 606722"/>
              <a:gd name="connsiteX10" fmla="*/ 382817 w 525077"/>
              <a:gd name="connsiteY10" fmla="*/ 122713 h 606722"/>
              <a:gd name="connsiteX11" fmla="*/ 409138 w 525077"/>
              <a:gd name="connsiteY11" fmla="*/ 149020 h 606722"/>
              <a:gd name="connsiteX12" fmla="*/ 409138 w 525077"/>
              <a:gd name="connsiteY12" fmla="*/ 359474 h 606722"/>
              <a:gd name="connsiteX13" fmla="*/ 382817 w 525077"/>
              <a:gd name="connsiteY13" fmla="*/ 385781 h 606722"/>
              <a:gd name="connsiteX14" fmla="*/ 356496 w 525077"/>
              <a:gd name="connsiteY14" fmla="*/ 359474 h 606722"/>
              <a:gd name="connsiteX15" fmla="*/ 356496 w 525077"/>
              <a:gd name="connsiteY15" fmla="*/ 149020 h 606722"/>
              <a:gd name="connsiteX16" fmla="*/ 382817 w 525077"/>
              <a:gd name="connsiteY16" fmla="*/ 122713 h 606722"/>
              <a:gd name="connsiteX17" fmla="*/ 145718 w 525077"/>
              <a:gd name="connsiteY17" fmla="*/ 122713 h 606722"/>
              <a:gd name="connsiteX18" fmla="*/ 172039 w 525077"/>
              <a:gd name="connsiteY18" fmla="*/ 149020 h 606722"/>
              <a:gd name="connsiteX19" fmla="*/ 172039 w 525077"/>
              <a:gd name="connsiteY19" fmla="*/ 359474 h 606722"/>
              <a:gd name="connsiteX20" fmla="*/ 145718 w 525077"/>
              <a:gd name="connsiteY20" fmla="*/ 385781 h 606722"/>
              <a:gd name="connsiteX21" fmla="*/ 119397 w 525077"/>
              <a:gd name="connsiteY21" fmla="*/ 359474 h 606722"/>
              <a:gd name="connsiteX22" fmla="*/ 119397 w 525077"/>
              <a:gd name="connsiteY22" fmla="*/ 149020 h 606722"/>
              <a:gd name="connsiteX23" fmla="*/ 145718 w 525077"/>
              <a:gd name="connsiteY23" fmla="*/ 122713 h 606722"/>
              <a:gd name="connsiteX24" fmla="*/ 289731 w 525077"/>
              <a:gd name="connsiteY24" fmla="*/ 52611 h 606722"/>
              <a:gd name="connsiteX25" fmla="*/ 289731 w 525077"/>
              <a:gd name="connsiteY25" fmla="*/ 554111 h 606722"/>
              <a:gd name="connsiteX26" fmla="*/ 474163 w 525077"/>
              <a:gd name="connsiteY26" fmla="*/ 554111 h 606722"/>
              <a:gd name="connsiteX27" fmla="*/ 474163 w 525077"/>
              <a:gd name="connsiteY27" fmla="*/ 52611 h 606722"/>
              <a:gd name="connsiteX28" fmla="*/ 52695 w 525077"/>
              <a:gd name="connsiteY28" fmla="*/ 52611 h 606722"/>
              <a:gd name="connsiteX29" fmla="*/ 52695 w 525077"/>
              <a:gd name="connsiteY29" fmla="*/ 554111 h 606722"/>
              <a:gd name="connsiteX30" fmla="*/ 237037 w 525077"/>
              <a:gd name="connsiteY30" fmla="*/ 554111 h 606722"/>
              <a:gd name="connsiteX31" fmla="*/ 237037 w 525077"/>
              <a:gd name="connsiteY31" fmla="*/ 52611 h 606722"/>
              <a:gd name="connsiteX32" fmla="*/ 26347 w 525077"/>
              <a:gd name="connsiteY32" fmla="*/ 0 h 606722"/>
              <a:gd name="connsiteX33" fmla="*/ 498730 w 525077"/>
              <a:gd name="connsiteY33" fmla="*/ 0 h 606722"/>
              <a:gd name="connsiteX34" fmla="*/ 525077 w 525077"/>
              <a:gd name="connsiteY34" fmla="*/ 26306 h 606722"/>
              <a:gd name="connsiteX35" fmla="*/ 525077 w 525077"/>
              <a:gd name="connsiteY35" fmla="*/ 580416 h 606722"/>
              <a:gd name="connsiteX36" fmla="*/ 498730 w 525077"/>
              <a:gd name="connsiteY36" fmla="*/ 606722 h 606722"/>
              <a:gd name="connsiteX37" fmla="*/ 26347 w 525077"/>
              <a:gd name="connsiteY37" fmla="*/ 606722 h 606722"/>
              <a:gd name="connsiteX38" fmla="*/ 0 w 525077"/>
              <a:gd name="connsiteY38" fmla="*/ 580416 h 606722"/>
              <a:gd name="connsiteX39" fmla="*/ 0 w 525077"/>
              <a:gd name="connsiteY39" fmla="*/ 26306 h 606722"/>
              <a:gd name="connsiteX40" fmla="*/ 26347 w 525077"/>
              <a:gd name="connsiteY40" fmla="*/ 0 h 6067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25077" h="606722">
                <a:moveTo>
                  <a:pt x="382817" y="436659"/>
                </a:moveTo>
                <a:cubicBezTo>
                  <a:pt x="397354" y="436659"/>
                  <a:pt x="409138" y="448428"/>
                  <a:pt x="409138" y="462945"/>
                </a:cubicBezTo>
                <a:cubicBezTo>
                  <a:pt x="409138" y="477462"/>
                  <a:pt x="397354" y="489231"/>
                  <a:pt x="382817" y="489231"/>
                </a:cubicBezTo>
                <a:cubicBezTo>
                  <a:pt x="368280" y="489231"/>
                  <a:pt x="356496" y="477462"/>
                  <a:pt x="356496" y="462945"/>
                </a:cubicBezTo>
                <a:cubicBezTo>
                  <a:pt x="356496" y="448428"/>
                  <a:pt x="368280" y="436659"/>
                  <a:pt x="382817" y="436659"/>
                </a:cubicBezTo>
                <a:close/>
                <a:moveTo>
                  <a:pt x="145718" y="436659"/>
                </a:moveTo>
                <a:cubicBezTo>
                  <a:pt x="160255" y="436659"/>
                  <a:pt x="172039" y="448428"/>
                  <a:pt x="172039" y="462945"/>
                </a:cubicBezTo>
                <a:cubicBezTo>
                  <a:pt x="172039" y="477462"/>
                  <a:pt x="160255" y="489231"/>
                  <a:pt x="145718" y="489231"/>
                </a:cubicBezTo>
                <a:cubicBezTo>
                  <a:pt x="131181" y="489231"/>
                  <a:pt x="119397" y="477462"/>
                  <a:pt x="119397" y="462945"/>
                </a:cubicBezTo>
                <a:cubicBezTo>
                  <a:pt x="119397" y="448428"/>
                  <a:pt x="131181" y="436659"/>
                  <a:pt x="145718" y="436659"/>
                </a:cubicBezTo>
                <a:close/>
                <a:moveTo>
                  <a:pt x="382817" y="122713"/>
                </a:moveTo>
                <a:cubicBezTo>
                  <a:pt x="397311" y="122713"/>
                  <a:pt x="409138" y="134534"/>
                  <a:pt x="409138" y="149020"/>
                </a:cubicBezTo>
                <a:lnTo>
                  <a:pt x="409138" y="359474"/>
                </a:lnTo>
                <a:cubicBezTo>
                  <a:pt x="409138" y="373961"/>
                  <a:pt x="397311" y="385781"/>
                  <a:pt x="382817" y="385781"/>
                </a:cubicBezTo>
                <a:cubicBezTo>
                  <a:pt x="368234" y="385781"/>
                  <a:pt x="356496" y="373961"/>
                  <a:pt x="356496" y="359474"/>
                </a:cubicBezTo>
                <a:lnTo>
                  <a:pt x="356496" y="149020"/>
                </a:lnTo>
                <a:cubicBezTo>
                  <a:pt x="356496" y="134534"/>
                  <a:pt x="368234" y="122713"/>
                  <a:pt x="382817" y="122713"/>
                </a:cubicBezTo>
                <a:close/>
                <a:moveTo>
                  <a:pt x="145718" y="122713"/>
                </a:moveTo>
                <a:cubicBezTo>
                  <a:pt x="160301" y="122713"/>
                  <a:pt x="172039" y="134534"/>
                  <a:pt x="172039" y="149020"/>
                </a:cubicBezTo>
                <a:lnTo>
                  <a:pt x="172039" y="359474"/>
                </a:lnTo>
                <a:cubicBezTo>
                  <a:pt x="172039" y="373961"/>
                  <a:pt x="160301" y="385781"/>
                  <a:pt x="145718" y="385781"/>
                </a:cubicBezTo>
                <a:cubicBezTo>
                  <a:pt x="131224" y="385781"/>
                  <a:pt x="119397" y="373961"/>
                  <a:pt x="119397" y="359474"/>
                </a:cubicBezTo>
                <a:lnTo>
                  <a:pt x="119397" y="149020"/>
                </a:lnTo>
                <a:cubicBezTo>
                  <a:pt x="119397" y="134534"/>
                  <a:pt x="131224" y="122713"/>
                  <a:pt x="145718" y="122713"/>
                </a:cubicBezTo>
                <a:close/>
                <a:moveTo>
                  <a:pt x="289731" y="52611"/>
                </a:moveTo>
                <a:lnTo>
                  <a:pt x="289731" y="554111"/>
                </a:lnTo>
                <a:lnTo>
                  <a:pt x="474163" y="554111"/>
                </a:lnTo>
                <a:lnTo>
                  <a:pt x="474163" y="52611"/>
                </a:lnTo>
                <a:close/>
                <a:moveTo>
                  <a:pt x="52695" y="52611"/>
                </a:moveTo>
                <a:lnTo>
                  <a:pt x="52695" y="554111"/>
                </a:lnTo>
                <a:lnTo>
                  <a:pt x="237037" y="554111"/>
                </a:lnTo>
                <a:lnTo>
                  <a:pt x="237037" y="52611"/>
                </a:lnTo>
                <a:close/>
                <a:moveTo>
                  <a:pt x="26347" y="0"/>
                </a:moveTo>
                <a:lnTo>
                  <a:pt x="498730" y="0"/>
                </a:lnTo>
                <a:cubicBezTo>
                  <a:pt x="513239" y="0"/>
                  <a:pt x="525077" y="11820"/>
                  <a:pt x="525077" y="26306"/>
                </a:cubicBezTo>
                <a:lnTo>
                  <a:pt x="525077" y="580416"/>
                </a:lnTo>
                <a:cubicBezTo>
                  <a:pt x="525077" y="594902"/>
                  <a:pt x="513328" y="606722"/>
                  <a:pt x="498730" y="606722"/>
                </a:cubicBezTo>
                <a:lnTo>
                  <a:pt x="26347" y="606722"/>
                </a:lnTo>
                <a:cubicBezTo>
                  <a:pt x="11749" y="606722"/>
                  <a:pt x="0" y="594902"/>
                  <a:pt x="0" y="580416"/>
                </a:cubicBezTo>
                <a:lnTo>
                  <a:pt x="0" y="26306"/>
                </a:lnTo>
                <a:cubicBezTo>
                  <a:pt x="0" y="11820"/>
                  <a:pt x="11749" y="0"/>
                  <a:pt x="26347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cxnSp>
        <p:nvCxnSpPr>
          <p:cNvPr id="14" name="直接连接符 13"/>
          <p:cNvCxnSpPr/>
          <p:nvPr/>
        </p:nvCxnSpPr>
        <p:spPr>
          <a:xfrm>
            <a:off x="5646000" y="1134847"/>
            <a:ext cx="0" cy="5008778"/>
          </a:xfrm>
          <a:prstGeom prst="line">
            <a:avLst/>
          </a:prstGeom>
          <a:ln w="25400" cap="rnd">
            <a:solidFill>
              <a:schemeClr val="tx1">
                <a:lumMod val="75000"/>
                <a:lumOff val="2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ṡ1îḋe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close/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" name="ïSḻiḍè"/>
          <p:cNvSpPr/>
          <p:nvPr/>
        </p:nvSpPr>
        <p:spPr bwMode="auto">
          <a:xfrm>
            <a:off x="1418001" y="2738346"/>
            <a:ext cx="1827684" cy="1587805"/>
          </a:xfrm>
          <a:custGeom>
            <a:avLst/>
            <a:gdLst>
              <a:gd name="T0" fmla="*/ 188 w 2781"/>
              <a:gd name="T1" fmla="*/ 699 h 2416"/>
              <a:gd name="T2" fmla="*/ 659 w 2781"/>
              <a:gd name="T3" fmla="*/ 2416 h 2416"/>
              <a:gd name="T4" fmla="*/ 2781 w 2781"/>
              <a:gd name="T5" fmla="*/ 1834 h 2416"/>
              <a:gd name="T6" fmla="*/ 2597 w 2781"/>
              <a:gd name="T7" fmla="*/ 1803 h 2416"/>
              <a:gd name="T8" fmla="*/ 680 w 2781"/>
              <a:gd name="T9" fmla="*/ 2327 h 2416"/>
              <a:gd name="T10" fmla="*/ 235 w 2781"/>
              <a:gd name="T11" fmla="*/ 703 h 2416"/>
              <a:gd name="T12" fmla="*/ 188 w 2781"/>
              <a:gd name="T13" fmla="*/ 699 h 2416"/>
              <a:gd name="T14" fmla="*/ 42 w 2781"/>
              <a:gd name="T15" fmla="*/ 0 h 2416"/>
              <a:gd name="T16" fmla="*/ 0 w 2781"/>
              <a:gd name="T17" fmla="*/ 11 h 2416"/>
              <a:gd name="T18" fmla="*/ 117 w 2781"/>
              <a:gd name="T19" fmla="*/ 437 h 2416"/>
              <a:gd name="T20" fmla="*/ 129 w 2781"/>
              <a:gd name="T21" fmla="*/ 319 h 2416"/>
              <a:gd name="T22" fmla="*/ 42 w 2781"/>
              <a:gd name="T23" fmla="*/ 0 h 2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81" h="2416">
                <a:moveTo>
                  <a:pt x="188" y="699"/>
                </a:moveTo>
                <a:lnTo>
                  <a:pt x="659" y="2416"/>
                </a:lnTo>
                <a:lnTo>
                  <a:pt x="2781" y="1834"/>
                </a:lnTo>
                <a:lnTo>
                  <a:pt x="2597" y="1803"/>
                </a:lnTo>
                <a:lnTo>
                  <a:pt x="680" y="2327"/>
                </a:lnTo>
                <a:lnTo>
                  <a:pt x="235" y="703"/>
                </a:lnTo>
                <a:lnTo>
                  <a:pt x="188" y="699"/>
                </a:lnTo>
                <a:moveTo>
                  <a:pt x="42" y="0"/>
                </a:moveTo>
                <a:lnTo>
                  <a:pt x="0" y="11"/>
                </a:lnTo>
                <a:lnTo>
                  <a:pt x="117" y="437"/>
                </a:lnTo>
                <a:lnTo>
                  <a:pt x="129" y="319"/>
                </a:lnTo>
                <a:lnTo>
                  <a:pt x="4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" name="íṡlidè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  <a:close/>
              </a:path>
            </a:pathLst>
          </a:custGeom>
          <a:solidFill>
            <a:srgbClr val="F5F5F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" name="i$lïḋê"/>
          <p:cNvSpPr/>
          <p:nvPr/>
        </p:nvSpPr>
        <p:spPr bwMode="auto">
          <a:xfrm>
            <a:off x="1431803" y="2096915"/>
            <a:ext cx="2593984" cy="2170745"/>
          </a:xfrm>
          <a:custGeom>
            <a:avLst/>
            <a:gdLst>
              <a:gd name="T0" fmla="*/ 659 w 3947"/>
              <a:gd name="T1" fmla="*/ 3303 h 3303"/>
              <a:gd name="T2" fmla="*/ 0 w 3947"/>
              <a:gd name="T3" fmla="*/ 899 h 3303"/>
              <a:gd name="T4" fmla="*/ 3288 w 3947"/>
              <a:gd name="T5" fmla="*/ 0 h 3303"/>
              <a:gd name="T6" fmla="*/ 3947 w 3947"/>
              <a:gd name="T7" fmla="*/ 2404 h 3303"/>
              <a:gd name="T8" fmla="*/ 659 w 3947"/>
              <a:gd name="T9" fmla="*/ 3303 h 3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47" h="3303">
                <a:moveTo>
                  <a:pt x="659" y="3303"/>
                </a:moveTo>
                <a:lnTo>
                  <a:pt x="0" y="899"/>
                </a:lnTo>
                <a:lnTo>
                  <a:pt x="3288" y="0"/>
                </a:lnTo>
                <a:lnTo>
                  <a:pt x="3947" y="2404"/>
                </a:lnTo>
                <a:lnTo>
                  <a:pt x="659" y="330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" name="ïṡ1íḍ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" name="ïŝ1ïḓê"/>
          <p:cNvSpPr/>
          <p:nvPr/>
        </p:nvSpPr>
        <p:spPr bwMode="auto">
          <a:xfrm>
            <a:off x="2643029" y="2299992"/>
            <a:ext cx="766299" cy="249081"/>
          </a:xfrm>
          <a:custGeom>
            <a:avLst/>
            <a:gdLst>
              <a:gd name="T0" fmla="*/ 1166 w 1166"/>
              <a:gd name="T1" fmla="*/ 66 h 379"/>
              <a:gd name="T2" fmla="*/ 17 w 1166"/>
              <a:gd name="T3" fmla="*/ 379 h 379"/>
              <a:gd name="T4" fmla="*/ 0 w 1166"/>
              <a:gd name="T5" fmla="*/ 315 h 379"/>
              <a:gd name="T6" fmla="*/ 1147 w 1166"/>
              <a:gd name="T7" fmla="*/ 0 h 379"/>
              <a:gd name="T8" fmla="*/ 1166 w 1166"/>
              <a:gd name="T9" fmla="*/ 66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66" h="379">
                <a:moveTo>
                  <a:pt x="1166" y="66"/>
                </a:moveTo>
                <a:lnTo>
                  <a:pt x="17" y="379"/>
                </a:lnTo>
                <a:lnTo>
                  <a:pt x="0" y="315"/>
                </a:lnTo>
                <a:lnTo>
                  <a:pt x="1147" y="0"/>
                </a:lnTo>
                <a:lnTo>
                  <a:pt x="1166" y="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" name="íŝlíḍê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" name="îş1îḋé"/>
          <p:cNvSpPr/>
          <p:nvPr/>
        </p:nvSpPr>
        <p:spPr bwMode="auto">
          <a:xfrm>
            <a:off x="2783671" y="2399229"/>
            <a:ext cx="646689" cy="195847"/>
          </a:xfrm>
          <a:custGeom>
            <a:avLst/>
            <a:gdLst>
              <a:gd name="T0" fmla="*/ 984 w 984"/>
              <a:gd name="T1" fmla="*/ 32 h 298"/>
              <a:gd name="T2" fmla="*/ 9 w 984"/>
              <a:gd name="T3" fmla="*/ 298 h 298"/>
              <a:gd name="T4" fmla="*/ 0 w 984"/>
              <a:gd name="T5" fmla="*/ 267 h 298"/>
              <a:gd name="T6" fmla="*/ 974 w 984"/>
              <a:gd name="T7" fmla="*/ 0 h 298"/>
              <a:gd name="T8" fmla="*/ 984 w 984"/>
              <a:gd name="T9" fmla="*/ 32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4" h="298">
                <a:moveTo>
                  <a:pt x="984" y="32"/>
                </a:moveTo>
                <a:lnTo>
                  <a:pt x="9" y="298"/>
                </a:lnTo>
                <a:lnTo>
                  <a:pt x="0" y="267"/>
                </a:lnTo>
                <a:lnTo>
                  <a:pt x="974" y="0"/>
                </a:lnTo>
                <a:lnTo>
                  <a:pt x="98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" name="îṣlíď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" name="íṡliḓê"/>
          <p:cNvSpPr/>
          <p:nvPr/>
        </p:nvSpPr>
        <p:spPr bwMode="auto">
          <a:xfrm>
            <a:off x="2687062" y="2460349"/>
            <a:ext cx="759727" cy="227393"/>
          </a:xfrm>
          <a:custGeom>
            <a:avLst/>
            <a:gdLst>
              <a:gd name="T0" fmla="*/ 1156 w 1156"/>
              <a:gd name="T1" fmla="*/ 33 h 346"/>
              <a:gd name="T2" fmla="*/ 9 w 1156"/>
              <a:gd name="T3" fmla="*/ 346 h 346"/>
              <a:gd name="T4" fmla="*/ 0 w 1156"/>
              <a:gd name="T5" fmla="*/ 313 h 346"/>
              <a:gd name="T6" fmla="*/ 1147 w 1156"/>
              <a:gd name="T7" fmla="*/ 0 h 346"/>
              <a:gd name="T8" fmla="*/ 1156 w 1156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6">
                <a:moveTo>
                  <a:pt x="1156" y="33"/>
                </a:moveTo>
                <a:lnTo>
                  <a:pt x="9" y="346"/>
                </a:lnTo>
                <a:lnTo>
                  <a:pt x="0" y="313"/>
                </a:lnTo>
                <a:lnTo>
                  <a:pt x="1147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" name="iṩļiḋé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" name="íŝļíďè"/>
          <p:cNvSpPr/>
          <p:nvPr/>
        </p:nvSpPr>
        <p:spPr bwMode="auto">
          <a:xfrm>
            <a:off x="2702835" y="2520812"/>
            <a:ext cx="760385" cy="228050"/>
          </a:xfrm>
          <a:custGeom>
            <a:avLst/>
            <a:gdLst>
              <a:gd name="T0" fmla="*/ 1157 w 1157"/>
              <a:gd name="T1" fmla="*/ 33 h 347"/>
              <a:gd name="T2" fmla="*/ 10 w 1157"/>
              <a:gd name="T3" fmla="*/ 347 h 347"/>
              <a:gd name="T4" fmla="*/ 0 w 1157"/>
              <a:gd name="T5" fmla="*/ 314 h 347"/>
              <a:gd name="T6" fmla="*/ 1149 w 1157"/>
              <a:gd name="T7" fmla="*/ 0 h 347"/>
              <a:gd name="T8" fmla="*/ 1157 w 1157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7">
                <a:moveTo>
                  <a:pt x="1157" y="33"/>
                </a:moveTo>
                <a:lnTo>
                  <a:pt x="10" y="347"/>
                </a:lnTo>
                <a:lnTo>
                  <a:pt x="0" y="314"/>
                </a:lnTo>
                <a:lnTo>
                  <a:pt x="1149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" name="iŝḷíḋè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" name="ïś1íḓê"/>
          <p:cNvSpPr/>
          <p:nvPr/>
        </p:nvSpPr>
        <p:spPr bwMode="auto">
          <a:xfrm>
            <a:off x="2719922" y="2581932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9 w 1157"/>
              <a:gd name="T3" fmla="*/ 346 h 346"/>
              <a:gd name="T4" fmla="*/ 0 w 1157"/>
              <a:gd name="T5" fmla="*/ 315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9" y="346"/>
                </a:lnTo>
                <a:lnTo>
                  <a:pt x="0" y="315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" name="îṩḷiḍè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" name="îsḻíḍe"/>
          <p:cNvSpPr/>
          <p:nvPr/>
        </p:nvSpPr>
        <p:spPr bwMode="auto">
          <a:xfrm>
            <a:off x="2737009" y="2643709"/>
            <a:ext cx="760385" cy="226736"/>
          </a:xfrm>
          <a:custGeom>
            <a:avLst/>
            <a:gdLst>
              <a:gd name="T0" fmla="*/ 1157 w 1157"/>
              <a:gd name="T1" fmla="*/ 31 h 345"/>
              <a:gd name="T2" fmla="*/ 8 w 1157"/>
              <a:gd name="T3" fmla="*/ 345 h 345"/>
              <a:gd name="T4" fmla="*/ 0 w 1157"/>
              <a:gd name="T5" fmla="*/ 313 h 345"/>
              <a:gd name="T6" fmla="*/ 1148 w 1157"/>
              <a:gd name="T7" fmla="*/ 0 h 345"/>
              <a:gd name="T8" fmla="*/ 1157 w 1157"/>
              <a:gd name="T9" fmla="*/ 31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5">
                <a:moveTo>
                  <a:pt x="1157" y="31"/>
                </a:moveTo>
                <a:lnTo>
                  <a:pt x="8" y="345"/>
                </a:lnTo>
                <a:lnTo>
                  <a:pt x="0" y="313"/>
                </a:lnTo>
                <a:lnTo>
                  <a:pt x="1148" y="0"/>
                </a:lnTo>
                <a:lnTo>
                  <a:pt x="1157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" name="iṥļíḋé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" name="iṡḷïḍe"/>
          <p:cNvSpPr/>
          <p:nvPr/>
        </p:nvSpPr>
        <p:spPr bwMode="auto">
          <a:xfrm>
            <a:off x="2754754" y="2707458"/>
            <a:ext cx="760385" cy="227393"/>
          </a:xfrm>
          <a:custGeom>
            <a:avLst/>
            <a:gdLst>
              <a:gd name="T0" fmla="*/ 1157 w 1157"/>
              <a:gd name="T1" fmla="*/ 33 h 346"/>
              <a:gd name="T2" fmla="*/ 8 w 1157"/>
              <a:gd name="T3" fmla="*/ 346 h 346"/>
              <a:gd name="T4" fmla="*/ 0 w 1157"/>
              <a:gd name="T5" fmla="*/ 313 h 346"/>
              <a:gd name="T6" fmla="*/ 1148 w 1157"/>
              <a:gd name="T7" fmla="*/ 0 h 346"/>
              <a:gd name="T8" fmla="*/ 1157 w 1157"/>
              <a:gd name="T9" fmla="*/ 33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7" h="346">
                <a:moveTo>
                  <a:pt x="1157" y="33"/>
                </a:moveTo>
                <a:lnTo>
                  <a:pt x="8" y="346"/>
                </a:lnTo>
                <a:lnTo>
                  <a:pt x="0" y="313"/>
                </a:lnTo>
                <a:lnTo>
                  <a:pt x="1148" y="0"/>
                </a:lnTo>
                <a:lnTo>
                  <a:pt x="1157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" name="iš1ïḋè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" name="ïṥḷïḍê"/>
          <p:cNvSpPr/>
          <p:nvPr/>
        </p:nvSpPr>
        <p:spPr bwMode="auto">
          <a:xfrm>
            <a:off x="2771841" y="2767921"/>
            <a:ext cx="759727" cy="228050"/>
          </a:xfrm>
          <a:custGeom>
            <a:avLst/>
            <a:gdLst>
              <a:gd name="T0" fmla="*/ 1156 w 1156"/>
              <a:gd name="T1" fmla="*/ 33 h 347"/>
              <a:gd name="T2" fmla="*/ 8 w 1156"/>
              <a:gd name="T3" fmla="*/ 347 h 347"/>
              <a:gd name="T4" fmla="*/ 0 w 1156"/>
              <a:gd name="T5" fmla="*/ 315 h 347"/>
              <a:gd name="T6" fmla="*/ 1146 w 1156"/>
              <a:gd name="T7" fmla="*/ 0 h 347"/>
              <a:gd name="T8" fmla="*/ 1156 w 1156"/>
              <a:gd name="T9" fmla="*/ 3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6" h="347">
                <a:moveTo>
                  <a:pt x="1156" y="33"/>
                </a:moveTo>
                <a:lnTo>
                  <a:pt x="8" y="347"/>
                </a:lnTo>
                <a:lnTo>
                  <a:pt x="0" y="315"/>
                </a:lnTo>
                <a:lnTo>
                  <a:pt x="1146" y="0"/>
                </a:lnTo>
                <a:lnTo>
                  <a:pt x="1156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" name="ï$liḑ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" name="íŝľîḋé"/>
          <p:cNvSpPr/>
          <p:nvPr/>
        </p:nvSpPr>
        <p:spPr bwMode="auto">
          <a:xfrm>
            <a:off x="2788271" y="2882274"/>
            <a:ext cx="566509" cy="174159"/>
          </a:xfrm>
          <a:custGeom>
            <a:avLst/>
            <a:gdLst>
              <a:gd name="T0" fmla="*/ 862 w 862"/>
              <a:gd name="T1" fmla="*/ 33 h 265"/>
              <a:gd name="T2" fmla="*/ 9 w 862"/>
              <a:gd name="T3" fmla="*/ 265 h 265"/>
              <a:gd name="T4" fmla="*/ 0 w 862"/>
              <a:gd name="T5" fmla="*/ 234 h 265"/>
              <a:gd name="T6" fmla="*/ 852 w 862"/>
              <a:gd name="T7" fmla="*/ 0 h 265"/>
              <a:gd name="T8" fmla="*/ 862 w 862"/>
              <a:gd name="T9" fmla="*/ 33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2" h="265">
                <a:moveTo>
                  <a:pt x="862" y="33"/>
                </a:moveTo>
                <a:lnTo>
                  <a:pt x="9" y="265"/>
                </a:lnTo>
                <a:lnTo>
                  <a:pt x="0" y="234"/>
                </a:lnTo>
                <a:lnTo>
                  <a:pt x="852" y="0"/>
                </a:lnTo>
                <a:lnTo>
                  <a:pt x="862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" name="îŝ1îḍè"/>
          <p:cNvSpPr/>
          <p:nvPr/>
        </p:nvSpPr>
        <p:spPr bwMode="auto">
          <a:xfrm>
            <a:off x="2097550" y="3879252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" name="iṣ1îďé"/>
          <p:cNvSpPr/>
          <p:nvPr/>
        </p:nvSpPr>
        <p:spPr bwMode="auto">
          <a:xfrm>
            <a:off x="2207303" y="3848364"/>
            <a:ext cx="131441" cy="55205"/>
          </a:xfrm>
          <a:custGeom>
            <a:avLst/>
            <a:gdLst>
              <a:gd name="T0" fmla="*/ 200 w 200"/>
              <a:gd name="T1" fmla="*/ 33 h 84"/>
              <a:gd name="T2" fmla="*/ 8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8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" name="íšḻíḑê"/>
          <p:cNvSpPr/>
          <p:nvPr/>
        </p:nvSpPr>
        <p:spPr bwMode="auto">
          <a:xfrm>
            <a:off x="2121867" y="3969289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" name="íś1îḋe"/>
          <p:cNvSpPr/>
          <p:nvPr/>
        </p:nvSpPr>
        <p:spPr bwMode="auto">
          <a:xfrm>
            <a:off x="2231619" y="3894368"/>
            <a:ext cx="292456" cy="99238"/>
          </a:xfrm>
          <a:custGeom>
            <a:avLst/>
            <a:gdLst>
              <a:gd name="T0" fmla="*/ 445 w 445"/>
              <a:gd name="T1" fmla="*/ 33 h 151"/>
              <a:gd name="T2" fmla="*/ 8 w 445"/>
              <a:gd name="T3" fmla="*/ 151 h 151"/>
              <a:gd name="T4" fmla="*/ 0 w 445"/>
              <a:gd name="T5" fmla="*/ 120 h 151"/>
              <a:gd name="T6" fmla="*/ 435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8" y="151"/>
                </a:lnTo>
                <a:lnTo>
                  <a:pt x="0" y="120"/>
                </a:lnTo>
                <a:lnTo>
                  <a:pt x="435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íšḷïḑ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" name="ïṩļíḋé"/>
          <p:cNvSpPr/>
          <p:nvPr/>
        </p:nvSpPr>
        <p:spPr bwMode="auto">
          <a:xfrm>
            <a:off x="2339401" y="3730724"/>
            <a:ext cx="125526" cy="53891"/>
          </a:xfrm>
          <a:custGeom>
            <a:avLst/>
            <a:gdLst>
              <a:gd name="T0" fmla="*/ 191 w 191"/>
              <a:gd name="T1" fmla="*/ 32 h 82"/>
              <a:gd name="T2" fmla="*/ 10 w 191"/>
              <a:gd name="T3" fmla="*/ 82 h 82"/>
              <a:gd name="T4" fmla="*/ 0 w 191"/>
              <a:gd name="T5" fmla="*/ 50 h 82"/>
              <a:gd name="T6" fmla="*/ 183 w 191"/>
              <a:gd name="T7" fmla="*/ 0 h 82"/>
              <a:gd name="T8" fmla="*/ 191 w 191"/>
              <a:gd name="T9" fmla="*/ 32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1" h="82">
                <a:moveTo>
                  <a:pt x="191" y="32"/>
                </a:moveTo>
                <a:lnTo>
                  <a:pt x="10" y="82"/>
                </a:lnTo>
                <a:lnTo>
                  <a:pt x="0" y="50"/>
                </a:lnTo>
                <a:lnTo>
                  <a:pt x="183" y="0"/>
                </a:lnTo>
                <a:lnTo>
                  <a:pt x="191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" name="íṡ1í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" name="ïślîḓê"/>
          <p:cNvSpPr/>
          <p:nvPr/>
        </p:nvSpPr>
        <p:spPr bwMode="auto">
          <a:xfrm>
            <a:off x="1895131" y="3437611"/>
            <a:ext cx="118296" cy="366063"/>
          </a:xfrm>
          <a:custGeom>
            <a:avLst/>
            <a:gdLst>
              <a:gd name="T0" fmla="*/ 180 w 180"/>
              <a:gd name="T1" fmla="*/ 550 h 557"/>
              <a:gd name="T2" fmla="*/ 151 w 180"/>
              <a:gd name="T3" fmla="*/ 557 h 557"/>
              <a:gd name="T4" fmla="*/ 0 w 180"/>
              <a:gd name="T5" fmla="*/ 8 h 557"/>
              <a:gd name="T6" fmla="*/ 28 w 180"/>
              <a:gd name="T7" fmla="*/ 0 h 557"/>
              <a:gd name="T8" fmla="*/ 180 w 180"/>
              <a:gd name="T9" fmla="*/ 550 h 5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0" h="557">
                <a:moveTo>
                  <a:pt x="180" y="550"/>
                </a:moveTo>
                <a:lnTo>
                  <a:pt x="151" y="557"/>
                </a:lnTo>
                <a:lnTo>
                  <a:pt x="0" y="8"/>
                </a:lnTo>
                <a:lnTo>
                  <a:pt x="28" y="0"/>
                </a:lnTo>
                <a:lnTo>
                  <a:pt x="180" y="5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" name="ïşlîḍe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" name="îşľidé"/>
          <p:cNvSpPr/>
          <p:nvPr/>
        </p:nvSpPr>
        <p:spPr bwMode="auto">
          <a:xfrm>
            <a:off x="1954280" y="3578910"/>
            <a:ext cx="77550" cy="220164"/>
          </a:xfrm>
          <a:custGeom>
            <a:avLst/>
            <a:gdLst>
              <a:gd name="T0" fmla="*/ 118 w 118"/>
              <a:gd name="T1" fmla="*/ 326 h 335"/>
              <a:gd name="T2" fmla="*/ 90 w 118"/>
              <a:gd name="T3" fmla="*/ 335 h 335"/>
              <a:gd name="T4" fmla="*/ 0 w 118"/>
              <a:gd name="T5" fmla="*/ 8 h 335"/>
              <a:gd name="T6" fmla="*/ 28 w 118"/>
              <a:gd name="T7" fmla="*/ 0 h 335"/>
              <a:gd name="T8" fmla="*/ 118 w 118"/>
              <a:gd name="T9" fmla="*/ 326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8" h="335">
                <a:moveTo>
                  <a:pt x="118" y="326"/>
                </a:moveTo>
                <a:lnTo>
                  <a:pt x="90" y="335"/>
                </a:lnTo>
                <a:lnTo>
                  <a:pt x="0" y="8"/>
                </a:lnTo>
                <a:lnTo>
                  <a:pt x="28" y="0"/>
                </a:lnTo>
                <a:lnTo>
                  <a:pt x="118" y="3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" name="îS1íďé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" name="işļíde"/>
          <p:cNvSpPr/>
          <p:nvPr/>
        </p:nvSpPr>
        <p:spPr bwMode="auto">
          <a:xfrm>
            <a:off x="1978596" y="3475729"/>
            <a:ext cx="101867" cy="308886"/>
          </a:xfrm>
          <a:custGeom>
            <a:avLst/>
            <a:gdLst>
              <a:gd name="T0" fmla="*/ 155 w 155"/>
              <a:gd name="T1" fmla="*/ 463 h 470"/>
              <a:gd name="T2" fmla="*/ 127 w 155"/>
              <a:gd name="T3" fmla="*/ 470 h 470"/>
              <a:gd name="T4" fmla="*/ 0 w 155"/>
              <a:gd name="T5" fmla="*/ 7 h 470"/>
              <a:gd name="T6" fmla="*/ 28 w 155"/>
              <a:gd name="T7" fmla="*/ 0 h 470"/>
              <a:gd name="T8" fmla="*/ 155 w 155"/>
              <a:gd name="T9" fmla="*/ 463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470">
                <a:moveTo>
                  <a:pt x="155" y="463"/>
                </a:moveTo>
                <a:lnTo>
                  <a:pt x="127" y="470"/>
                </a:lnTo>
                <a:lnTo>
                  <a:pt x="0" y="7"/>
                </a:lnTo>
                <a:lnTo>
                  <a:pt x="28" y="0"/>
                </a:lnTo>
                <a:lnTo>
                  <a:pt x="155" y="4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" name="îSļiďe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" name="ïš1ïḋé"/>
          <p:cNvSpPr/>
          <p:nvPr/>
        </p:nvSpPr>
        <p:spPr bwMode="auto">
          <a:xfrm>
            <a:off x="2009484" y="3515162"/>
            <a:ext cx="90037" cy="264854"/>
          </a:xfrm>
          <a:custGeom>
            <a:avLst/>
            <a:gdLst>
              <a:gd name="T0" fmla="*/ 137 w 137"/>
              <a:gd name="T1" fmla="*/ 395 h 403"/>
              <a:gd name="T2" fmla="*/ 108 w 137"/>
              <a:gd name="T3" fmla="*/ 403 h 403"/>
              <a:gd name="T4" fmla="*/ 0 w 137"/>
              <a:gd name="T5" fmla="*/ 9 h 403"/>
              <a:gd name="T6" fmla="*/ 28 w 137"/>
              <a:gd name="T7" fmla="*/ 0 h 403"/>
              <a:gd name="T8" fmla="*/ 137 w 137"/>
              <a:gd name="T9" fmla="*/ 395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3">
                <a:moveTo>
                  <a:pt x="137" y="395"/>
                </a:moveTo>
                <a:lnTo>
                  <a:pt x="108" y="403"/>
                </a:lnTo>
                <a:lnTo>
                  <a:pt x="0" y="9"/>
                </a:lnTo>
                <a:lnTo>
                  <a:pt x="28" y="0"/>
                </a:lnTo>
                <a:lnTo>
                  <a:pt x="137" y="3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" name="îś1íḓe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" name="iṡlîḓé"/>
          <p:cNvSpPr/>
          <p:nvPr/>
        </p:nvSpPr>
        <p:spPr bwMode="auto">
          <a:xfrm>
            <a:off x="2083091" y="3592054"/>
            <a:ext cx="65064" cy="174816"/>
          </a:xfrm>
          <a:custGeom>
            <a:avLst/>
            <a:gdLst>
              <a:gd name="T0" fmla="*/ 99 w 99"/>
              <a:gd name="T1" fmla="*/ 258 h 266"/>
              <a:gd name="T2" fmla="*/ 70 w 99"/>
              <a:gd name="T3" fmla="*/ 266 h 266"/>
              <a:gd name="T4" fmla="*/ 0 w 99"/>
              <a:gd name="T5" fmla="*/ 8 h 266"/>
              <a:gd name="T6" fmla="*/ 29 w 99"/>
              <a:gd name="T7" fmla="*/ 0 h 266"/>
              <a:gd name="T8" fmla="*/ 99 w 99"/>
              <a:gd name="T9" fmla="*/ 258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" h="266">
                <a:moveTo>
                  <a:pt x="99" y="258"/>
                </a:moveTo>
                <a:lnTo>
                  <a:pt x="70" y="266"/>
                </a:lnTo>
                <a:lnTo>
                  <a:pt x="0" y="8"/>
                </a:lnTo>
                <a:lnTo>
                  <a:pt x="29" y="0"/>
                </a:lnTo>
                <a:lnTo>
                  <a:pt x="99" y="2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" name="ïṥľîḍê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5" name="iṩḻiďè"/>
          <p:cNvSpPr/>
          <p:nvPr/>
        </p:nvSpPr>
        <p:spPr bwMode="auto">
          <a:xfrm>
            <a:off x="2091635" y="3550651"/>
            <a:ext cx="74921" cy="210963"/>
          </a:xfrm>
          <a:custGeom>
            <a:avLst/>
            <a:gdLst>
              <a:gd name="T0" fmla="*/ 114 w 114"/>
              <a:gd name="T1" fmla="*/ 314 h 321"/>
              <a:gd name="T2" fmla="*/ 86 w 114"/>
              <a:gd name="T3" fmla="*/ 321 h 321"/>
              <a:gd name="T4" fmla="*/ 0 w 114"/>
              <a:gd name="T5" fmla="*/ 7 h 321"/>
              <a:gd name="T6" fmla="*/ 29 w 114"/>
              <a:gd name="T7" fmla="*/ 0 h 321"/>
              <a:gd name="T8" fmla="*/ 114 w 114"/>
              <a:gd name="T9" fmla="*/ 314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321">
                <a:moveTo>
                  <a:pt x="114" y="314"/>
                </a:moveTo>
                <a:lnTo>
                  <a:pt x="86" y="321"/>
                </a:lnTo>
                <a:lnTo>
                  <a:pt x="0" y="7"/>
                </a:lnTo>
                <a:lnTo>
                  <a:pt x="29" y="0"/>
                </a:lnTo>
                <a:lnTo>
                  <a:pt x="114" y="31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îṩ1íḋè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7" name="íṣḻíḓé"/>
          <p:cNvSpPr/>
          <p:nvPr/>
        </p:nvSpPr>
        <p:spPr bwMode="auto">
          <a:xfrm>
            <a:off x="2131068" y="3502018"/>
            <a:ext cx="84779" cy="246452"/>
          </a:xfrm>
          <a:custGeom>
            <a:avLst/>
            <a:gdLst>
              <a:gd name="T0" fmla="*/ 129 w 129"/>
              <a:gd name="T1" fmla="*/ 366 h 375"/>
              <a:gd name="T2" fmla="*/ 100 w 129"/>
              <a:gd name="T3" fmla="*/ 375 h 375"/>
              <a:gd name="T4" fmla="*/ 0 w 129"/>
              <a:gd name="T5" fmla="*/ 9 h 375"/>
              <a:gd name="T6" fmla="*/ 29 w 129"/>
              <a:gd name="T7" fmla="*/ 0 h 375"/>
              <a:gd name="T8" fmla="*/ 129 w 129"/>
              <a:gd name="T9" fmla="*/ 366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375">
                <a:moveTo>
                  <a:pt x="129" y="366"/>
                </a:moveTo>
                <a:lnTo>
                  <a:pt x="100" y="375"/>
                </a:lnTo>
                <a:lnTo>
                  <a:pt x="0" y="9"/>
                </a:lnTo>
                <a:lnTo>
                  <a:pt x="29" y="0"/>
                </a:lnTo>
                <a:lnTo>
                  <a:pt x="129" y="3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8" name="íṣlíḋé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9" name="ïsľïḍè"/>
          <p:cNvSpPr/>
          <p:nvPr/>
        </p:nvSpPr>
        <p:spPr bwMode="auto">
          <a:xfrm>
            <a:off x="2198102" y="3672233"/>
            <a:ext cx="37461" cy="70321"/>
          </a:xfrm>
          <a:custGeom>
            <a:avLst/>
            <a:gdLst>
              <a:gd name="T0" fmla="*/ 57 w 57"/>
              <a:gd name="T1" fmla="*/ 100 h 107"/>
              <a:gd name="T2" fmla="*/ 27 w 57"/>
              <a:gd name="T3" fmla="*/ 107 h 107"/>
              <a:gd name="T4" fmla="*/ 0 w 57"/>
              <a:gd name="T5" fmla="*/ 9 h 107"/>
              <a:gd name="T6" fmla="*/ 28 w 57"/>
              <a:gd name="T7" fmla="*/ 0 h 107"/>
              <a:gd name="T8" fmla="*/ 57 w 57"/>
              <a:gd name="T9" fmla="*/ 10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107">
                <a:moveTo>
                  <a:pt x="57" y="100"/>
                </a:moveTo>
                <a:lnTo>
                  <a:pt x="27" y="107"/>
                </a:lnTo>
                <a:lnTo>
                  <a:pt x="0" y="9"/>
                </a:lnTo>
                <a:lnTo>
                  <a:pt x="28" y="0"/>
                </a:lnTo>
                <a:lnTo>
                  <a:pt x="57" y="1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0" name="îsľíḓé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1" name="îṩľîďè"/>
          <p:cNvSpPr/>
          <p:nvPr/>
        </p:nvSpPr>
        <p:spPr bwMode="auto">
          <a:xfrm>
            <a:off x="2177071" y="3404751"/>
            <a:ext cx="107124" cy="324659"/>
          </a:xfrm>
          <a:custGeom>
            <a:avLst/>
            <a:gdLst>
              <a:gd name="T0" fmla="*/ 163 w 163"/>
              <a:gd name="T1" fmla="*/ 487 h 494"/>
              <a:gd name="T2" fmla="*/ 134 w 163"/>
              <a:gd name="T3" fmla="*/ 494 h 494"/>
              <a:gd name="T4" fmla="*/ 0 w 163"/>
              <a:gd name="T5" fmla="*/ 9 h 494"/>
              <a:gd name="T6" fmla="*/ 29 w 163"/>
              <a:gd name="T7" fmla="*/ 0 h 494"/>
              <a:gd name="T8" fmla="*/ 163 w 163"/>
              <a:gd name="T9" fmla="*/ 487 h 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3" h="494">
                <a:moveTo>
                  <a:pt x="163" y="487"/>
                </a:moveTo>
                <a:lnTo>
                  <a:pt x="134" y="494"/>
                </a:lnTo>
                <a:lnTo>
                  <a:pt x="0" y="9"/>
                </a:lnTo>
                <a:lnTo>
                  <a:pt x="29" y="0"/>
                </a:lnTo>
                <a:lnTo>
                  <a:pt x="163" y="4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2" name="iš1ïde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3" name="ïṡḷïḋê"/>
          <p:cNvSpPr/>
          <p:nvPr/>
        </p:nvSpPr>
        <p:spPr bwMode="auto">
          <a:xfrm>
            <a:off x="2185615" y="3362690"/>
            <a:ext cx="116982" cy="362119"/>
          </a:xfrm>
          <a:custGeom>
            <a:avLst/>
            <a:gdLst>
              <a:gd name="T0" fmla="*/ 178 w 178"/>
              <a:gd name="T1" fmla="*/ 543 h 551"/>
              <a:gd name="T2" fmla="*/ 150 w 178"/>
              <a:gd name="T3" fmla="*/ 551 h 551"/>
              <a:gd name="T4" fmla="*/ 0 w 178"/>
              <a:gd name="T5" fmla="*/ 7 h 551"/>
              <a:gd name="T6" fmla="*/ 29 w 178"/>
              <a:gd name="T7" fmla="*/ 0 h 551"/>
              <a:gd name="T8" fmla="*/ 178 w 178"/>
              <a:gd name="T9" fmla="*/ 543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8" h="551">
                <a:moveTo>
                  <a:pt x="178" y="543"/>
                </a:moveTo>
                <a:lnTo>
                  <a:pt x="150" y="551"/>
                </a:lnTo>
                <a:lnTo>
                  <a:pt x="0" y="7"/>
                </a:lnTo>
                <a:lnTo>
                  <a:pt x="29" y="0"/>
                </a:lnTo>
                <a:lnTo>
                  <a:pt x="178" y="5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4" name="îŝlidé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5" name="ïŝ1îḓe"/>
          <p:cNvSpPr/>
          <p:nvPr/>
        </p:nvSpPr>
        <p:spPr bwMode="auto">
          <a:xfrm>
            <a:off x="2280910" y="3517790"/>
            <a:ext cx="70321" cy="193218"/>
          </a:xfrm>
          <a:custGeom>
            <a:avLst/>
            <a:gdLst>
              <a:gd name="T0" fmla="*/ 107 w 107"/>
              <a:gd name="T1" fmla="*/ 287 h 294"/>
              <a:gd name="T2" fmla="*/ 79 w 107"/>
              <a:gd name="T3" fmla="*/ 294 h 294"/>
              <a:gd name="T4" fmla="*/ 0 w 107"/>
              <a:gd name="T5" fmla="*/ 7 h 294"/>
              <a:gd name="T6" fmla="*/ 29 w 107"/>
              <a:gd name="T7" fmla="*/ 0 h 294"/>
              <a:gd name="T8" fmla="*/ 107 w 107"/>
              <a:gd name="T9" fmla="*/ 287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294">
                <a:moveTo>
                  <a:pt x="107" y="287"/>
                </a:moveTo>
                <a:lnTo>
                  <a:pt x="79" y="294"/>
                </a:lnTo>
                <a:lnTo>
                  <a:pt x="0" y="7"/>
                </a:lnTo>
                <a:lnTo>
                  <a:pt x="29" y="0"/>
                </a:lnTo>
                <a:lnTo>
                  <a:pt x="107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6" name="ïsḻiḓ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7" name="iṧļïḋè"/>
          <p:cNvSpPr/>
          <p:nvPr/>
        </p:nvSpPr>
        <p:spPr bwMode="auto">
          <a:xfrm>
            <a:off x="2259879" y="3366633"/>
            <a:ext cx="110410" cy="339774"/>
          </a:xfrm>
          <a:custGeom>
            <a:avLst/>
            <a:gdLst>
              <a:gd name="T0" fmla="*/ 168 w 168"/>
              <a:gd name="T1" fmla="*/ 508 h 517"/>
              <a:gd name="T2" fmla="*/ 139 w 168"/>
              <a:gd name="T3" fmla="*/ 517 h 517"/>
              <a:gd name="T4" fmla="*/ 0 w 168"/>
              <a:gd name="T5" fmla="*/ 7 h 517"/>
              <a:gd name="T6" fmla="*/ 28 w 168"/>
              <a:gd name="T7" fmla="*/ 0 h 517"/>
              <a:gd name="T8" fmla="*/ 168 w 168"/>
              <a:gd name="T9" fmla="*/ 508 h 5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517">
                <a:moveTo>
                  <a:pt x="168" y="508"/>
                </a:moveTo>
                <a:lnTo>
                  <a:pt x="139" y="517"/>
                </a:lnTo>
                <a:lnTo>
                  <a:pt x="0" y="7"/>
                </a:lnTo>
                <a:lnTo>
                  <a:pt x="28" y="0"/>
                </a:lnTo>
                <a:lnTo>
                  <a:pt x="168" y="5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îşḻíd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îŝḻîḓe"/>
          <p:cNvSpPr/>
          <p:nvPr/>
        </p:nvSpPr>
        <p:spPr bwMode="auto">
          <a:xfrm>
            <a:off x="2335458" y="3450755"/>
            <a:ext cx="83465" cy="242509"/>
          </a:xfrm>
          <a:custGeom>
            <a:avLst/>
            <a:gdLst>
              <a:gd name="T0" fmla="*/ 127 w 127"/>
              <a:gd name="T1" fmla="*/ 360 h 369"/>
              <a:gd name="T2" fmla="*/ 99 w 127"/>
              <a:gd name="T3" fmla="*/ 369 h 369"/>
              <a:gd name="T4" fmla="*/ 0 w 127"/>
              <a:gd name="T5" fmla="*/ 7 h 369"/>
              <a:gd name="T6" fmla="*/ 29 w 127"/>
              <a:gd name="T7" fmla="*/ 0 h 369"/>
              <a:gd name="T8" fmla="*/ 127 w 127"/>
              <a:gd name="T9" fmla="*/ 360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" h="369">
                <a:moveTo>
                  <a:pt x="127" y="360"/>
                </a:moveTo>
                <a:lnTo>
                  <a:pt x="99" y="369"/>
                </a:lnTo>
                <a:lnTo>
                  <a:pt x="0" y="7"/>
                </a:lnTo>
                <a:lnTo>
                  <a:pt x="29" y="0"/>
                </a:lnTo>
                <a:lnTo>
                  <a:pt x="127" y="36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îṩľîḓè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iṡ1ide"/>
          <p:cNvSpPr/>
          <p:nvPr/>
        </p:nvSpPr>
        <p:spPr bwMode="auto">
          <a:xfrm>
            <a:off x="2359117" y="3461928"/>
            <a:ext cx="78865" cy="225421"/>
          </a:xfrm>
          <a:custGeom>
            <a:avLst/>
            <a:gdLst>
              <a:gd name="T0" fmla="*/ 120 w 120"/>
              <a:gd name="T1" fmla="*/ 336 h 343"/>
              <a:gd name="T2" fmla="*/ 91 w 120"/>
              <a:gd name="T3" fmla="*/ 343 h 343"/>
              <a:gd name="T4" fmla="*/ 0 w 120"/>
              <a:gd name="T5" fmla="*/ 7 h 343"/>
              <a:gd name="T6" fmla="*/ 28 w 120"/>
              <a:gd name="T7" fmla="*/ 0 h 343"/>
              <a:gd name="T8" fmla="*/ 120 w 120"/>
              <a:gd name="T9" fmla="*/ 336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0" h="343">
                <a:moveTo>
                  <a:pt x="120" y="336"/>
                </a:moveTo>
                <a:lnTo>
                  <a:pt x="91" y="343"/>
                </a:lnTo>
                <a:lnTo>
                  <a:pt x="0" y="7"/>
                </a:lnTo>
                <a:lnTo>
                  <a:pt x="28" y="0"/>
                </a:lnTo>
                <a:lnTo>
                  <a:pt x="120" y="3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iṣļíḓè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  <a:close/>
              </a:path>
            </a:pathLst>
          </a:custGeom>
          <a:solidFill>
            <a:srgbClr val="54BA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iṣľïḑe"/>
          <p:cNvSpPr/>
          <p:nvPr/>
        </p:nvSpPr>
        <p:spPr bwMode="auto">
          <a:xfrm>
            <a:off x="2429438" y="3526334"/>
            <a:ext cx="57834" cy="147871"/>
          </a:xfrm>
          <a:custGeom>
            <a:avLst/>
            <a:gdLst>
              <a:gd name="T0" fmla="*/ 88 w 88"/>
              <a:gd name="T1" fmla="*/ 217 h 225"/>
              <a:gd name="T2" fmla="*/ 60 w 88"/>
              <a:gd name="T3" fmla="*/ 225 h 225"/>
              <a:gd name="T4" fmla="*/ 0 w 88"/>
              <a:gd name="T5" fmla="*/ 7 h 225"/>
              <a:gd name="T6" fmla="*/ 28 w 88"/>
              <a:gd name="T7" fmla="*/ 0 h 225"/>
              <a:gd name="T8" fmla="*/ 88 w 88"/>
              <a:gd name="T9" fmla="*/ 217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225">
                <a:moveTo>
                  <a:pt x="88" y="217"/>
                </a:moveTo>
                <a:lnTo>
                  <a:pt x="60" y="225"/>
                </a:lnTo>
                <a:lnTo>
                  <a:pt x="0" y="7"/>
                </a:lnTo>
                <a:lnTo>
                  <a:pt x="28" y="0"/>
                </a:lnTo>
                <a:lnTo>
                  <a:pt x="88" y="2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ïṣļide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iśľïḑè"/>
          <p:cNvSpPr/>
          <p:nvPr/>
        </p:nvSpPr>
        <p:spPr bwMode="auto">
          <a:xfrm>
            <a:off x="2458355" y="3557223"/>
            <a:ext cx="47976" cy="111724"/>
          </a:xfrm>
          <a:custGeom>
            <a:avLst/>
            <a:gdLst>
              <a:gd name="T0" fmla="*/ 73 w 73"/>
              <a:gd name="T1" fmla="*/ 163 h 170"/>
              <a:gd name="T2" fmla="*/ 44 w 73"/>
              <a:gd name="T3" fmla="*/ 170 h 170"/>
              <a:gd name="T4" fmla="*/ 0 w 73"/>
              <a:gd name="T5" fmla="*/ 7 h 170"/>
              <a:gd name="T6" fmla="*/ 29 w 73"/>
              <a:gd name="T7" fmla="*/ 0 h 170"/>
              <a:gd name="T8" fmla="*/ 73 w 73"/>
              <a:gd name="T9" fmla="*/ 16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70">
                <a:moveTo>
                  <a:pt x="73" y="163"/>
                </a:moveTo>
                <a:lnTo>
                  <a:pt x="44" y="170"/>
                </a:lnTo>
                <a:lnTo>
                  <a:pt x="0" y="7"/>
                </a:lnTo>
                <a:lnTo>
                  <a:pt x="29" y="0"/>
                </a:lnTo>
                <a:lnTo>
                  <a:pt x="73" y="16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ïṩḻíḓê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íṥḻïḋè"/>
          <p:cNvSpPr/>
          <p:nvPr/>
        </p:nvSpPr>
        <p:spPr bwMode="auto">
          <a:xfrm>
            <a:off x="2514875" y="3571681"/>
            <a:ext cx="40090" cy="84122"/>
          </a:xfrm>
          <a:custGeom>
            <a:avLst/>
            <a:gdLst>
              <a:gd name="T0" fmla="*/ 61 w 61"/>
              <a:gd name="T1" fmla="*/ 119 h 128"/>
              <a:gd name="T2" fmla="*/ 32 w 61"/>
              <a:gd name="T3" fmla="*/ 128 h 128"/>
              <a:gd name="T4" fmla="*/ 0 w 61"/>
              <a:gd name="T5" fmla="*/ 8 h 128"/>
              <a:gd name="T6" fmla="*/ 28 w 61"/>
              <a:gd name="T7" fmla="*/ 0 h 128"/>
              <a:gd name="T8" fmla="*/ 61 w 61"/>
              <a:gd name="T9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128">
                <a:moveTo>
                  <a:pt x="61" y="119"/>
                </a:moveTo>
                <a:lnTo>
                  <a:pt x="32" y="128"/>
                </a:lnTo>
                <a:lnTo>
                  <a:pt x="0" y="8"/>
                </a:lnTo>
                <a:lnTo>
                  <a:pt x="28" y="0"/>
                </a:lnTo>
                <a:lnTo>
                  <a:pt x="61" y="1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îśḻíḍ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îŝḷíďe"/>
          <p:cNvSpPr/>
          <p:nvPr/>
        </p:nvSpPr>
        <p:spPr bwMode="auto">
          <a:xfrm>
            <a:off x="2483986" y="3386349"/>
            <a:ext cx="90037" cy="263539"/>
          </a:xfrm>
          <a:custGeom>
            <a:avLst/>
            <a:gdLst>
              <a:gd name="T0" fmla="*/ 137 w 137"/>
              <a:gd name="T1" fmla="*/ 394 h 401"/>
              <a:gd name="T2" fmla="*/ 108 w 137"/>
              <a:gd name="T3" fmla="*/ 401 h 401"/>
              <a:gd name="T4" fmla="*/ 0 w 137"/>
              <a:gd name="T5" fmla="*/ 7 h 401"/>
              <a:gd name="T6" fmla="*/ 28 w 137"/>
              <a:gd name="T7" fmla="*/ 0 h 401"/>
              <a:gd name="T8" fmla="*/ 137 w 137"/>
              <a:gd name="T9" fmla="*/ 394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1">
                <a:moveTo>
                  <a:pt x="137" y="394"/>
                </a:moveTo>
                <a:lnTo>
                  <a:pt x="108" y="401"/>
                </a:lnTo>
                <a:lnTo>
                  <a:pt x="0" y="7"/>
                </a:lnTo>
                <a:lnTo>
                  <a:pt x="28" y="0"/>
                </a:lnTo>
                <a:lnTo>
                  <a:pt x="137" y="3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0" name="î$liḓê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1" name="îṡḻiḍe"/>
          <p:cNvSpPr/>
          <p:nvPr/>
        </p:nvSpPr>
        <p:spPr bwMode="auto">
          <a:xfrm>
            <a:off x="2526047" y="3345603"/>
            <a:ext cx="96609" cy="291142"/>
          </a:xfrm>
          <a:custGeom>
            <a:avLst/>
            <a:gdLst>
              <a:gd name="T0" fmla="*/ 147 w 147"/>
              <a:gd name="T1" fmla="*/ 436 h 443"/>
              <a:gd name="T2" fmla="*/ 118 w 147"/>
              <a:gd name="T3" fmla="*/ 443 h 443"/>
              <a:gd name="T4" fmla="*/ 0 w 147"/>
              <a:gd name="T5" fmla="*/ 9 h 443"/>
              <a:gd name="T6" fmla="*/ 28 w 147"/>
              <a:gd name="T7" fmla="*/ 0 h 443"/>
              <a:gd name="T8" fmla="*/ 147 w 147"/>
              <a:gd name="T9" fmla="*/ 436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7" h="443">
                <a:moveTo>
                  <a:pt x="147" y="436"/>
                </a:moveTo>
                <a:lnTo>
                  <a:pt x="118" y="443"/>
                </a:lnTo>
                <a:lnTo>
                  <a:pt x="0" y="9"/>
                </a:lnTo>
                <a:lnTo>
                  <a:pt x="28" y="0"/>
                </a:lnTo>
                <a:lnTo>
                  <a:pt x="147" y="43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2" name="íṧḻîḑe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3" name="íšľiḑê"/>
          <p:cNvSpPr/>
          <p:nvPr/>
        </p:nvSpPr>
        <p:spPr bwMode="auto">
          <a:xfrm>
            <a:off x="2519475" y="3250966"/>
            <a:ext cx="121583" cy="381178"/>
          </a:xfrm>
          <a:custGeom>
            <a:avLst/>
            <a:gdLst>
              <a:gd name="T0" fmla="*/ 185 w 185"/>
              <a:gd name="T1" fmla="*/ 572 h 580"/>
              <a:gd name="T2" fmla="*/ 157 w 185"/>
              <a:gd name="T3" fmla="*/ 580 h 580"/>
              <a:gd name="T4" fmla="*/ 0 w 185"/>
              <a:gd name="T5" fmla="*/ 8 h 580"/>
              <a:gd name="T6" fmla="*/ 28 w 185"/>
              <a:gd name="T7" fmla="*/ 0 h 580"/>
              <a:gd name="T8" fmla="*/ 185 w 185"/>
              <a:gd name="T9" fmla="*/ 572 h 5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580">
                <a:moveTo>
                  <a:pt x="185" y="572"/>
                </a:moveTo>
                <a:lnTo>
                  <a:pt x="157" y="580"/>
                </a:lnTo>
                <a:lnTo>
                  <a:pt x="0" y="8"/>
                </a:lnTo>
                <a:lnTo>
                  <a:pt x="28" y="0"/>
                </a:lnTo>
                <a:lnTo>
                  <a:pt x="185" y="57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4" name="išḻidê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5" name="îṣļïḓè"/>
          <p:cNvSpPr/>
          <p:nvPr/>
        </p:nvSpPr>
        <p:spPr bwMode="auto">
          <a:xfrm>
            <a:off x="2623313" y="3436297"/>
            <a:ext cx="67692" cy="182046"/>
          </a:xfrm>
          <a:custGeom>
            <a:avLst/>
            <a:gdLst>
              <a:gd name="T0" fmla="*/ 103 w 103"/>
              <a:gd name="T1" fmla="*/ 270 h 277"/>
              <a:gd name="T2" fmla="*/ 73 w 103"/>
              <a:gd name="T3" fmla="*/ 277 h 277"/>
              <a:gd name="T4" fmla="*/ 0 w 103"/>
              <a:gd name="T5" fmla="*/ 9 h 277"/>
              <a:gd name="T6" fmla="*/ 29 w 103"/>
              <a:gd name="T7" fmla="*/ 0 h 277"/>
              <a:gd name="T8" fmla="*/ 103 w 103"/>
              <a:gd name="T9" fmla="*/ 27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" h="277">
                <a:moveTo>
                  <a:pt x="103" y="270"/>
                </a:moveTo>
                <a:lnTo>
                  <a:pt x="73" y="277"/>
                </a:lnTo>
                <a:lnTo>
                  <a:pt x="0" y="9"/>
                </a:lnTo>
                <a:lnTo>
                  <a:pt x="29" y="0"/>
                </a:lnTo>
                <a:lnTo>
                  <a:pt x="103" y="2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6" name="îśḷiḋê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7" name="îṡḷîďé"/>
          <p:cNvSpPr/>
          <p:nvPr/>
        </p:nvSpPr>
        <p:spPr bwMode="auto">
          <a:xfrm>
            <a:off x="2649601" y="3459299"/>
            <a:ext cx="59806" cy="154443"/>
          </a:xfrm>
          <a:custGeom>
            <a:avLst/>
            <a:gdLst>
              <a:gd name="T0" fmla="*/ 91 w 91"/>
              <a:gd name="T1" fmla="*/ 226 h 235"/>
              <a:gd name="T2" fmla="*/ 63 w 91"/>
              <a:gd name="T3" fmla="*/ 235 h 235"/>
              <a:gd name="T4" fmla="*/ 0 w 91"/>
              <a:gd name="T5" fmla="*/ 7 h 235"/>
              <a:gd name="T6" fmla="*/ 29 w 91"/>
              <a:gd name="T7" fmla="*/ 0 h 235"/>
              <a:gd name="T8" fmla="*/ 91 w 91"/>
              <a:gd name="T9" fmla="*/ 226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235">
                <a:moveTo>
                  <a:pt x="91" y="226"/>
                </a:moveTo>
                <a:lnTo>
                  <a:pt x="63" y="235"/>
                </a:lnTo>
                <a:lnTo>
                  <a:pt x="0" y="7"/>
                </a:lnTo>
                <a:lnTo>
                  <a:pt x="29" y="0"/>
                </a:lnTo>
                <a:lnTo>
                  <a:pt x="91" y="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8" name="is1îďe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9" name="ïṩḷîďê"/>
          <p:cNvSpPr/>
          <p:nvPr/>
        </p:nvSpPr>
        <p:spPr bwMode="auto">
          <a:xfrm>
            <a:off x="2710721" y="3490188"/>
            <a:ext cx="47976" cy="110410"/>
          </a:xfrm>
          <a:custGeom>
            <a:avLst/>
            <a:gdLst>
              <a:gd name="T0" fmla="*/ 73 w 73"/>
              <a:gd name="T1" fmla="*/ 159 h 168"/>
              <a:gd name="T2" fmla="*/ 44 w 73"/>
              <a:gd name="T3" fmla="*/ 168 h 168"/>
              <a:gd name="T4" fmla="*/ 0 w 73"/>
              <a:gd name="T5" fmla="*/ 7 h 168"/>
              <a:gd name="T6" fmla="*/ 28 w 73"/>
              <a:gd name="T7" fmla="*/ 0 h 168"/>
              <a:gd name="T8" fmla="*/ 73 w 73"/>
              <a:gd name="T9" fmla="*/ 159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168">
                <a:moveTo>
                  <a:pt x="73" y="159"/>
                </a:moveTo>
                <a:lnTo>
                  <a:pt x="44" y="168"/>
                </a:lnTo>
                <a:lnTo>
                  <a:pt x="0" y="7"/>
                </a:lnTo>
                <a:lnTo>
                  <a:pt x="28" y="0"/>
                </a:lnTo>
                <a:lnTo>
                  <a:pt x="73" y="15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0" name="ïṩlïḑê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1" name="îṣ1íďè"/>
          <p:cNvSpPr/>
          <p:nvPr/>
        </p:nvSpPr>
        <p:spPr bwMode="auto">
          <a:xfrm>
            <a:off x="2741610" y="3530277"/>
            <a:ext cx="35489" cy="64406"/>
          </a:xfrm>
          <a:custGeom>
            <a:avLst/>
            <a:gdLst>
              <a:gd name="T0" fmla="*/ 54 w 54"/>
              <a:gd name="T1" fmla="*/ 91 h 98"/>
              <a:gd name="T2" fmla="*/ 26 w 54"/>
              <a:gd name="T3" fmla="*/ 98 h 98"/>
              <a:gd name="T4" fmla="*/ 0 w 54"/>
              <a:gd name="T5" fmla="*/ 7 h 98"/>
              <a:gd name="T6" fmla="*/ 28 w 54"/>
              <a:gd name="T7" fmla="*/ 0 h 98"/>
              <a:gd name="T8" fmla="*/ 54 w 54"/>
              <a:gd name="T9" fmla="*/ 91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98">
                <a:moveTo>
                  <a:pt x="54" y="91"/>
                </a:moveTo>
                <a:lnTo>
                  <a:pt x="26" y="98"/>
                </a:lnTo>
                <a:lnTo>
                  <a:pt x="0" y="7"/>
                </a:lnTo>
                <a:lnTo>
                  <a:pt x="28" y="0"/>
                </a:lnTo>
                <a:lnTo>
                  <a:pt x="54" y="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2" name="í$ļîḓ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3" name="iṡḻíde"/>
          <p:cNvSpPr/>
          <p:nvPr/>
        </p:nvSpPr>
        <p:spPr bwMode="auto">
          <a:xfrm>
            <a:off x="1864900" y="3106381"/>
            <a:ext cx="71636" cy="69664"/>
          </a:xfrm>
          <a:custGeom>
            <a:avLst/>
            <a:gdLst>
              <a:gd name="T0" fmla="*/ 109 w 109"/>
              <a:gd name="T1" fmla="*/ 84 h 106"/>
              <a:gd name="T2" fmla="*/ 23 w 109"/>
              <a:gd name="T3" fmla="*/ 106 h 106"/>
              <a:gd name="T4" fmla="*/ 0 w 109"/>
              <a:gd name="T5" fmla="*/ 22 h 106"/>
              <a:gd name="T6" fmla="*/ 84 w 109"/>
              <a:gd name="T7" fmla="*/ 0 h 106"/>
              <a:gd name="T8" fmla="*/ 109 w 109"/>
              <a:gd name="T9" fmla="*/ 8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6">
                <a:moveTo>
                  <a:pt x="109" y="84"/>
                </a:moveTo>
                <a:lnTo>
                  <a:pt x="23" y="106"/>
                </a:lnTo>
                <a:lnTo>
                  <a:pt x="0" y="22"/>
                </a:lnTo>
                <a:lnTo>
                  <a:pt x="84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4" name="ïşļîdè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5" name="ïSľïḋê"/>
          <p:cNvSpPr/>
          <p:nvPr/>
        </p:nvSpPr>
        <p:spPr bwMode="auto">
          <a:xfrm>
            <a:off x="1974653" y="3012401"/>
            <a:ext cx="364091" cy="118954"/>
          </a:xfrm>
          <a:custGeom>
            <a:avLst/>
            <a:gdLst>
              <a:gd name="T0" fmla="*/ 554 w 554"/>
              <a:gd name="T1" fmla="*/ 32 h 181"/>
              <a:gd name="T2" fmla="*/ 9 w 554"/>
              <a:gd name="T3" fmla="*/ 181 h 181"/>
              <a:gd name="T4" fmla="*/ 0 w 554"/>
              <a:gd name="T5" fmla="*/ 148 h 181"/>
              <a:gd name="T6" fmla="*/ 544 w 554"/>
              <a:gd name="T7" fmla="*/ 0 h 181"/>
              <a:gd name="T8" fmla="*/ 554 w 554"/>
              <a:gd name="T9" fmla="*/ 32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4" h="181">
                <a:moveTo>
                  <a:pt x="554" y="32"/>
                </a:moveTo>
                <a:lnTo>
                  <a:pt x="9" y="181"/>
                </a:lnTo>
                <a:lnTo>
                  <a:pt x="0" y="148"/>
                </a:lnTo>
                <a:lnTo>
                  <a:pt x="544" y="0"/>
                </a:lnTo>
                <a:lnTo>
                  <a:pt x="554" y="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6" name="îṥḻïde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7" name="íŝ1ïḋê"/>
          <p:cNvSpPr/>
          <p:nvPr/>
        </p:nvSpPr>
        <p:spPr bwMode="auto">
          <a:xfrm>
            <a:off x="1889217" y="3195760"/>
            <a:ext cx="71636" cy="70321"/>
          </a:xfrm>
          <a:custGeom>
            <a:avLst/>
            <a:gdLst>
              <a:gd name="T0" fmla="*/ 109 w 109"/>
              <a:gd name="T1" fmla="*/ 84 h 107"/>
              <a:gd name="T2" fmla="*/ 24 w 109"/>
              <a:gd name="T3" fmla="*/ 107 h 107"/>
              <a:gd name="T4" fmla="*/ 0 w 109"/>
              <a:gd name="T5" fmla="*/ 23 h 107"/>
              <a:gd name="T6" fmla="*/ 86 w 109"/>
              <a:gd name="T7" fmla="*/ 0 h 107"/>
              <a:gd name="T8" fmla="*/ 109 w 109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07">
                <a:moveTo>
                  <a:pt x="109" y="84"/>
                </a:moveTo>
                <a:lnTo>
                  <a:pt x="24" y="107"/>
                </a:lnTo>
                <a:lnTo>
                  <a:pt x="0" y="23"/>
                </a:lnTo>
                <a:lnTo>
                  <a:pt x="86" y="0"/>
                </a:lnTo>
                <a:lnTo>
                  <a:pt x="109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8" name="ísḷîḍ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9" name="ïṡľidé"/>
          <p:cNvSpPr/>
          <p:nvPr/>
        </p:nvSpPr>
        <p:spPr bwMode="auto">
          <a:xfrm>
            <a:off x="1998969" y="3164872"/>
            <a:ext cx="131441" cy="55205"/>
          </a:xfrm>
          <a:custGeom>
            <a:avLst/>
            <a:gdLst>
              <a:gd name="T0" fmla="*/ 200 w 200"/>
              <a:gd name="T1" fmla="*/ 33 h 84"/>
              <a:gd name="T2" fmla="*/ 9 w 200"/>
              <a:gd name="T3" fmla="*/ 84 h 84"/>
              <a:gd name="T4" fmla="*/ 0 w 200"/>
              <a:gd name="T5" fmla="*/ 53 h 84"/>
              <a:gd name="T6" fmla="*/ 191 w 200"/>
              <a:gd name="T7" fmla="*/ 0 h 84"/>
              <a:gd name="T8" fmla="*/ 200 w 200"/>
              <a:gd name="T9" fmla="*/ 33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0" h="84">
                <a:moveTo>
                  <a:pt x="200" y="33"/>
                </a:moveTo>
                <a:lnTo>
                  <a:pt x="9" y="84"/>
                </a:lnTo>
                <a:lnTo>
                  <a:pt x="0" y="53"/>
                </a:lnTo>
                <a:lnTo>
                  <a:pt x="191" y="0"/>
                </a:lnTo>
                <a:lnTo>
                  <a:pt x="200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0" name="isļïḓê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1" name="ïṥḻïde"/>
          <p:cNvSpPr/>
          <p:nvPr/>
        </p:nvSpPr>
        <p:spPr bwMode="auto">
          <a:xfrm>
            <a:off x="1914847" y="3285798"/>
            <a:ext cx="70321" cy="70321"/>
          </a:xfrm>
          <a:custGeom>
            <a:avLst/>
            <a:gdLst>
              <a:gd name="T0" fmla="*/ 107 w 107"/>
              <a:gd name="T1" fmla="*/ 84 h 107"/>
              <a:gd name="T2" fmla="*/ 23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3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2" name="islîdè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3" name="ïSḷïdê"/>
          <p:cNvSpPr/>
          <p:nvPr/>
        </p:nvSpPr>
        <p:spPr bwMode="auto">
          <a:xfrm>
            <a:off x="2023286" y="3210876"/>
            <a:ext cx="292456" cy="99238"/>
          </a:xfrm>
          <a:custGeom>
            <a:avLst/>
            <a:gdLst>
              <a:gd name="T0" fmla="*/ 445 w 445"/>
              <a:gd name="T1" fmla="*/ 33 h 151"/>
              <a:gd name="T2" fmla="*/ 10 w 445"/>
              <a:gd name="T3" fmla="*/ 151 h 151"/>
              <a:gd name="T4" fmla="*/ 0 w 445"/>
              <a:gd name="T5" fmla="*/ 120 h 151"/>
              <a:gd name="T6" fmla="*/ 437 w 445"/>
              <a:gd name="T7" fmla="*/ 0 h 151"/>
              <a:gd name="T8" fmla="*/ 445 w 445"/>
              <a:gd name="T9" fmla="*/ 3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5" h="151">
                <a:moveTo>
                  <a:pt x="445" y="33"/>
                </a:moveTo>
                <a:lnTo>
                  <a:pt x="10" y="151"/>
                </a:lnTo>
                <a:lnTo>
                  <a:pt x="0" y="120"/>
                </a:lnTo>
                <a:lnTo>
                  <a:pt x="437" y="0"/>
                </a:lnTo>
                <a:lnTo>
                  <a:pt x="445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4" name="í$ļïď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5" name="íṡľíḓê"/>
          <p:cNvSpPr/>
          <p:nvPr/>
        </p:nvSpPr>
        <p:spPr bwMode="auto">
          <a:xfrm>
            <a:off x="2123838" y="2943394"/>
            <a:ext cx="124868" cy="53234"/>
          </a:xfrm>
          <a:custGeom>
            <a:avLst/>
            <a:gdLst>
              <a:gd name="T0" fmla="*/ 190 w 190"/>
              <a:gd name="T1" fmla="*/ 31 h 81"/>
              <a:gd name="T2" fmla="*/ 8 w 190"/>
              <a:gd name="T3" fmla="*/ 81 h 81"/>
              <a:gd name="T4" fmla="*/ 0 w 190"/>
              <a:gd name="T5" fmla="*/ 48 h 81"/>
              <a:gd name="T6" fmla="*/ 181 w 190"/>
              <a:gd name="T7" fmla="*/ 0 h 81"/>
              <a:gd name="T8" fmla="*/ 190 w 190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81">
                <a:moveTo>
                  <a:pt x="190" y="31"/>
                </a:moveTo>
                <a:lnTo>
                  <a:pt x="8" y="81"/>
                </a:lnTo>
                <a:lnTo>
                  <a:pt x="0" y="48"/>
                </a:lnTo>
                <a:lnTo>
                  <a:pt x="181" y="0"/>
                </a:lnTo>
                <a:lnTo>
                  <a:pt x="190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6" name="îṣ1iďé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7" name="ïŝ1îḍè"/>
          <p:cNvSpPr/>
          <p:nvPr/>
        </p:nvSpPr>
        <p:spPr bwMode="auto">
          <a:xfrm>
            <a:off x="1974653" y="2592447"/>
            <a:ext cx="525763" cy="331888"/>
          </a:xfrm>
          <a:custGeom>
            <a:avLst/>
            <a:gdLst>
              <a:gd name="T0" fmla="*/ 0 w 800"/>
              <a:gd name="T1" fmla="*/ 491 h 505"/>
              <a:gd name="T2" fmla="*/ 128 w 800"/>
              <a:gd name="T3" fmla="*/ 332 h 505"/>
              <a:gd name="T4" fmla="*/ 311 w 800"/>
              <a:gd name="T5" fmla="*/ 406 h 505"/>
              <a:gd name="T6" fmla="*/ 542 w 800"/>
              <a:gd name="T7" fmla="*/ 0 h 505"/>
              <a:gd name="T8" fmla="*/ 800 w 800"/>
              <a:gd name="T9" fmla="*/ 243 h 505"/>
              <a:gd name="T10" fmla="*/ 13 w 800"/>
              <a:gd name="T11" fmla="*/ 505 h 505"/>
              <a:gd name="T12" fmla="*/ 0 w 800"/>
              <a:gd name="T13" fmla="*/ 491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00" h="505">
                <a:moveTo>
                  <a:pt x="0" y="491"/>
                </a:moveTo>
                <a:lnTo>
                  <a:pt x="128" y="332"/>
                </a:lnTo>
                <a:lnTo>
                  <a:pt x="311" y="406"/>
                </a:lnTo>
                <a:lnTo>
                  <a:pt x="542" y="0"/>
                </a:lnTo>
                <a:lnTo>
                  <a:pt x="800" y="243"/>
                </a:lnTo>
                <a:lnTo>
                  <a:pt x="13" y="505"/>
                </a:lnTo>
                <a:lnTo>
                  <a:pt x="0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8" name="íśľiḋe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09" name="ïṡ1îḍè"/>
          <p:cNvSpPr/>
          <p:nvPr/>
        </p:nvSpPr>
        <p:spPr bwMode="auto">
          <a:xfrm>
            <a:off x="1836640" y="2629908"/>
            <a:ext cx="715695" cy="353575"/>
          </a:xfrm>
          <a:custGeom>
            <a:avLst/>
            <a:gdLst>
              <a:gd name="T0" fmla="*/ 1076 w 1089"/>
              <a:gd name="T1" fmla="*/ 111 h 538"/>
              <a:gd name="T2" fmla="*/ 959 w 1089"/>
              <a:gd name="T3" fmla="*/ 0 h 538"/>
              <a:gd name="T4" fmla="*/ 678 w 1089"/>
              <a:gd name="T5" fmla="*/ 192 h 538"/>
              <a:gd name="T6" fmla="*/ 467 w 1089"/>
              <a:gd name="T7" fmla="*/ 146 h 538"/>
              <a:gd name="T8" fmla="*/ 336 w 1089"/>
              <a:gd name="T9" fmla="*/ 410 h 538"/>
              <a:gd name="T10" fmla="*/ 70 w 1089"/>
              <a:gd name="T11" fmla="*/ 377 h 538"/>
              <a:gd name="T12" fmla="*/ 0 w 1089"/>
              <a:gd name="T13" fmla="*/ 538 h 538"/>
              <a:gd name="T14" fmla="*/ 1089 w 1089"/>
              <a:gd name="T15" fmla="*/ 232 h 538"/>
              <a:gd name="T16" fmla="*/ 1076 w 1089"/>
              <a:gd name="T17" fmla="*/ 111 h 5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89" h="538">
                <a:moveTo>
                  <a:pt x="1076" y="111"/>
                </a:moveTo>
                <a:lnTo>
                  <a:pt x="959" y="0"/>
                </a:lnTo>
                <a:lnTo>
                  <a:pt x="678" y="192"/>
                </a:lnTo>
                <a:lnTo>
                  <a:pt x="467" y="146"/>
                </a:lnTo>
                <a:lnTo>
                  <a:pt x="336" y="410"/>
                </a:lnTo>
                <a:lnTo>
                  <a:pt x="70" y="377"/>
                </a:lnTo>
                <a:lnTo>
                  <a:pt x="0" y="538"/>
                </a:lnTo>
                <a:lnTo>
                  <a:pt x="1089" y="232"/>
                </a:lnTo>
                <a:lnTo>
                  <a:pt x="1076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0" name="ísḷïḍé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1" name="îšľídè"/>
          <p:cNvSpPr/>
          <p:nvPr/>
        </p:nvSpPr>
        <p:spPr bwMode="auto">
          <a:xfrm>
            <a:off x="1754489" y="2639766"/>
            <a:ext cx="835963" cy="394322"/>
          </a:xfrm>
          <a:custGeom>
            <a:avLst/>
            <a:gdLst>
              <a:gd name="T0" fmla="*/ 0 w 1272"/>
              <a:gd name="T1" fmla="*/ 600 h 600"/>
              <a:gd name="T2" fmla="*/ 105 w 1272"/>
              <a:gd name="T3" fmla="*/ 415 h 600"/>
              <a:gd name="T4" fmla="*/ 212 w 1272"/>
              <a:gd name="T5" fmla="*/ 462 h 600"/>
              <a:gd name="T6" fmla="*/ 315 w 1272"/>
              <a:gd name="T7" fmla="*/ 309 h 600"/>
              <a:gd name="T8" fmla="*/ 475 w 1272"/>
              <a:gd name="T9" fmla="*/ 371 h 600"/>
              <a:gd name="T10" fmla="*/ 714 w 1272"/>
              <a:gd name="T11" fmla="*/ 104 h 600"/>
              <a:gd name="T12" fmla="*/ 931 w 1272"/>
              <a:gd name="T13" fmla="*/ 156 h 600"/>
              <a:gd name="T14" fmla="*/ 1202 w 1272"/>
              <a:gd name="T15" fmla="*/ 0 h 600"/>
              <a:gd name="T16" fmla="*/ 1272 w 1272"/>
              <a:gd name="T17" fmla="*/ 252 h 600"/>
              <a:gd name="T18" fmla="*/ 0 w 1272"/>
              <a:gd name="T19" fmla="*/ 600 h 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72" h="600">
                <a:moveTo>
                  <a:pt x="0" y="600"/>
                </a:moveTo>
                <a:lnTo>
                  <a:pt x="105" y="415"/>
                </a:lnTo>
                <a:lnTo>
                  <a:pt x="212" y="462"/>
                </a:lnTo>
                <a:lnTo>
                  <a:pt x="315" y="309"/>
                </a:lnTo>
                <a:lnTo>
                  <a:pt x="475" y="371"/>
                </a:lnTo>
                <a:lnTo>
                  <a:pt x="714" y="104"/>
                </a:lnTo>
                <a:lnTo>
                  <a:pt x="931" y="156"/>
                </a:lnTo>
                <a:lnTo>
                  <a:pt x="1202" y="0"/>
                </a:lnTo>
                <a:lnTo>
                  <a:pt x="1272" y="252"/>
                </a:lnTo>
                <a:lnTo>
                  <a:pt x="0" y="60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2" name="íŝ1ïďè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3" name="ïṧḻiḑé"/>
          <p:cNvSpPr/>
          <p:nvPr/>
        </p:nvSpPr>
        <p:spPr bwMode="auto">
          <a:xfrm>
            <a:off x="3026836" y="3625572"/>
            <a:ext cx="70321" cy="70321"/>
          </a:xfrm>
          <a:custGeom>
            <a:avLst/>
            <a:gdLst>
              <a:gd name="T0" fmla="*/ 107 w 107"/>
              <a:gd name="T1" fmla="*/ 84 h 107"/>
              <a:gd name="T2" fmla="*/ 22 w 107"/>
              <a:gd name="T3" fmla="*/ 107 h 107"/>
              <a:gd name="T4" fmla="*/ 0 w 107"/>
              <a:gd name="T5" fmla="*/ 23 h 107"/>
              <a:gd name="T6" fmla="*/ 84 w 107"/>
              <a:gd name="T7" fmla="*/ 0 h 107"/>
              <a:gd name="T8" fmla="*/ 107 w 107"/>
              <a:gd name="T9" fmla="*/ 84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7">
                <a:moveTo>
                  <a:pt x="107" y="84"/>
                </a:moveTo>
                <a:lnTo>
                  <a:pt x="22" y="107"/>
                </a:lnTo>
                <a:lnTo>
                  <a:pt x="0" y="23"/>
                </a:lnTo>
                <a:lnTo>
                  <a:pt x="84" y="0"/>
                </a:lnTo>
                <a:lnTo>
                  <a:pt x="107" y="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4" name="î$1íḍè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5" name="ïSlîďê"/>
          <p:cNvSpPr/>
          <p:nvPr/>
        </p:nvSpPr>
        <p:spPr bwMode="auto">
          <a:xfrm>
            <a:off x="3135275" y="3530935"/>
            <a:ext cx="363434" cy="118954"/>
          </a:xfrm>
          <a:custGeom>
            <a:avLst/>
            <a:gdLst>
              <a:gd name="T0" fmla="*/ 553 w 553"/>
              <a:gd name="T1" fmla="*/ 33 h 181"/>
              <a:gd name="T2" fmla="*/ 10 w 553"/>
              <a:gd name="T3" fmla="*/ 181 h 181"/>
              <a:gd name="T4" fmla="*/ 0 w 553"/>
              <a:gd name="T5" fmla="*/ 148 h 181"/>
              <a:gd name="T6" fmla="*/ 545 w 553"/>
              <a:gd name="T7" fmla="*/ 0 h 181"/>
              <a:gd name="T8" fmla="*/ 553 w 553"/>
              <a:gd name="T9" fmla="*/ 33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3" h="181">
                <a:moveTo>
                  <a:pt x="553" y="33"/>
                </a:moveTo>
                <a:lnTo>
                  <a:pt x="10" y="181"/>
                </a:lnTo>
                <a:lnTo>
                  <a:pt x="0" y="148"/>
                </a:lnTo>
                <a:lnTo>
                  <a:pt x="545" y="0"/>
                </a:lnTo>
                <a:lnTo>
                  <a:pt x="553" y="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6" name="ïşlíďè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7" name="ïšlïďé"/>
          <p:cNvSpPr/>
          <p:nvPr/>
        </p:nvSpPr>
        <p:spPr bwMode="auto">
          <a:xfrm>
            <a:off x="3051153" y="3714295"/>
            <a:ext cx="70321" cy="71636"/>
          </a:xfrm>
          <a:custGeom>
            <a:avLst/>
            <a:gdLst>
              <a:gd name="T0" fmla="*/ 107 w 107"/>
              <a:gd name="T1" fmla="*/ 86 h 109"/>
              <a:gd name="T2" fmla="*/ 22 w 107"/>
              <a:gd name="T3" fmla="*/ 109 h 109"/>
              <a:gd name="T4" fmla="*/ 0 w 107"/>
              <a:gd name="T5" fmla="*/ 25 h 109"/>
              <a:gd name="T6" fmla="*/ 84 w 107"/>
              <a:gd name="T7" fmla="*/ 0 h 109"/>
              <a:gd name="T8" fmla="*/ 107 w 107"/>
              <a:gd name="T9" fmla="*/ 86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109">
                <a:moveTo>
                  <a:pt x="107" y="86"/>
                </a:moveTo>
                <a:lnTo>
                  <a:pt x="22" y="109"/>
                </a:lnTo>
                <a:lnTo>
                  <a:pt x="0" y="25"/>
                </a:lnTo>
                <a:lnTo>
                  <a:pt x="84" y="0"/>
                </a:lnTo>
                <a:lnTo>
                  <a:pt x="107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8" name="işľïďé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19" name="îsļiḍè"/>
          <p:cNvSpPr/>
          <p:nvPr/>
        </p:nvSpPr>
        <p:spPr bwMode="auto">
          <a:xfrm>
            <a:off x="3160906" y="3684720"/>
            <a:ext cx="130784" cy="55205"/>
          </a:xfrm>
          <a:custGeom>
            <a:avLst/>
            <a:gdLst>
              <a:gd name="T0" fmla="*/ 199 w 199"/>
              <a:gd name="T1" fmla="*/ 31 h 84"/>
              <a:gd name="T2" fmla="*/ 8 w 199"/>
              <a:gd name="T3" fmla="*/ 84 h 84"/>
              <a:gd name="T4" fmla="*/ 0 w 199"/>
              <a:gd name="T5" fmla="*/ 51 h 84"/>
              <a:gd name="T6" fmla="*/ 191 w 199"/>
              <a:gd name="T7" fmla="*/ 0 h 84"/>
              <a:gd name="T8" fmla="*/ 199 w 199"/>
              <a:gd name="T9" fmla="*/ 3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9" h="84">
                <a:moveTo>
                  <a:pt x="199" y="31"/>
                </a:moveTo>
                <a:lnTo>
                  <a:pt x="8" y="84"/>
                </a:lnTo>
                <a:lnTo>
                  <a:pt x="0" y="51"/>
                </a:lnTo>
                <a:lnTo>
                  <a:pt x="191" y="0"/>
                </a:lnTo>
                <a:lnTo>
                  <a:pt x="199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0" name="îṡľïḑe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1" name="iŝḻíďê"/>
          <p:cNvSpPr/>
          <p:nvPr/>
        </p:nvSpPr>
        <p:spPr bwMode="auto">
          <a:xfrm>
            <a:off x="3243713" y="3473100"/>
            <a:ext cx="126183" cy="53234"/>
          </a:xfrm>
          <a:custGeom>
            <a:avLst/>
            <a:gdLst>
              <a:gd name="T0" fmla="*/ 192 w 192"/>
              <a:gd name="T1" fmla="*/ 31 h 81"/>
              <a:gd name="T2" fmla="*/ 10 w 192"/>
              <a:gd name="T3" fmla="*/ 81 h 81"/>
              <a:gd name="T4" fmla="*/ 0 w 192"/>
              <a:gd name="T5" fmla="*/ 50 h 81"/>
              <a:gd name="T6" fmla="*/ 183 w 192"/>
              <a:gd name="T7" fmla="*/ 0 h 81"/>
              <a:gd name="T8" fmla="*/ 192 w 192"/>
              <a:gd name="T9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81">
                <a:moveTo>
                  <a:pt x="192" y="31"/>
                </a:moveTo>
                <a:lnTo>
                  <a:pt x="10" y="81"/>
                </a:lnTo>
                <a:lnTo>
                  <a:pt x="0" y="50"/>
                </a:lnTo>
                <a:lnTo>
                  <a:pt x="183" y="0"/>
                </a:lnTo>
                <a:lnTo>
                  <a:pt x="192" y="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2" name="iśḻíḋé"/>
          <p:cNvSpPr/>
          <p:nvPr/>
        </p:nvSpPr>
        <p:spPr bwMode="auto">
          <a:xfrm>
            <a:off x="3577573" y="3226649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3" name="íṥľîḋé"/>
          <p:cNvSpPr/>
          <p:nvPr/>
        </p:nvSpPr>
        <p:spPr bwMode="auto">
          <a:xfrm>
            <a:off x="3433646" y="3174730"/>
            <a:ext cx="31546" cy="30889"/>
          </a:xfrm>
          <a:custGeom>
            <a:avLst/>
            <a:gdLst>
              <a:gd name="T0" fmla="*/ 31 w 34"/>
              <a:gd name="T1" fmla="*/ 12 h 33"/>
              <a:gd name="T2" fmla="*/ 21 w 34"/>
              <a:gd name="T3" fmla="*/ 31 h 33"/>
              <a:gd name="T4" fmla="*/ 2 w 34"/>
              <a:gd name="T5" fmla="*/ 20 h 33"/>
              <a:gd name="T6" fmla="*/ 13 w 34"/>
              <a:gd name="T7" fmla="*/ 2 h 33"/>
              <a:gd name="T8" fmla="*/ 31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4" name="ïş1ïďé"/>
          <p:cNvSpPr/>
          <p:nvPr/>
        </p:nvSpPr>
        <p:spPr bwMode="auto">
          <a:xfrm>
            <a:off x="3297604" y="3299599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5" name="išľïďé"/>
          <p:cNvSpPr/>
          <p:nvPr/>
        </p:nvSpPr>
        <p:spPr bwMode="auto">
          <a:xfrm>
            <a:off x="3181279" y="3287769"/>
            <a:ext cx="30889" cy="30889"/>
          </a:xfrm>
          <a:custGeom>
            <a:avLst/>
            <a:gdLst>
              <a:gd name="T0" fmla="*/ 31 w 33"/>
              <a:gd name="T1" fmla="*/ 12 h 33"/>
              <a:gd name="T2" fmla="*/ 21 w 33"/>
              <a:gd name="T3" fmla="*/ 31 h 33"/>
              <a:gd name="T4" fmla="*/ 2 w 33"/>
              <a:gd name="T5" fmla="*/ 20 h 33"/>
              <a:gd name="T6" fmla="*/ 13 w 33"/>
              <a:gd name="T7" fmla="*/ 2 h 33"/>
              <a:gd name="T8" fmla="*/ 31 w 33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2"/>
                </a:moveTo>
                <a:cubicBezTo>
                  <a:pt x="33" y="20"/>
                  <a:pt x="29" y="29"/>
                  <a:pt x="21" y="31"/>
                </a:cubicBezTo>
                <a:cubicBezTo>
                  <a:pt x="13" y="33"/>
                  <a:pt x="4" y="28"/>
                  <a:pt x="2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1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6" name="işliďe"/>
          <p:cNvSpPr/>
          <p:nvPr/>
        </p:nvSpPr>
        <p:spPr bwMode="auto">
          <a:xfrm>
            <a:off x="3146447" y="3389636"/>
            <a:ext cx="32203" cy="30889"/>
          </a:xfrm>
          <a:custGeom>
            <a:avLst/>
            <a:gdLst>
              <a:gd name="T0" fmla="*/ 32 w 34"/>
              <a:gd name="T1" fmla="*/ 12 h 33"/>
              <a:gd name="T2" fmla="*/ 21 w 34"/>
              <a:gd name="T3" fmla="*/ 31 h 33"/>
              <a:gd name="T4" fmla="*/ 3 w 34"/>
              <a:gd name="T5" fmla="*/ 20 h 33"/>
              <a:gd name="T6" fmla="*/ 13 w 34"/>
              <a:gd name="T7" fmla="*/ 2 h 33"/>
              <a:gd name="T8" fmla="*/ 32 w 34"/>
              <a:gd name="T9" fmla="*/ 1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2"/>
                </a:moveTo>
                <a:cubicBezTo>
                  <a:pt x="34" y="20"/>
                  <a:pt x="29" y="29"/>
                  <a:pt x="21" y="31"/>
                </a:cubicBezTo>
                <a:cubicBezTo>
                  <a:pt x="13" y="33"/>
                  <a:pt x="5" y="28"/>
                  <a:pt x="3" y="20"/>
                </a:cubicBezTo>
                <a:cubicBezTo>
                  <a:pt x="0" y="12"/>
                  <a:pt x="5" y="4"/>
                  <a:pt x="13" y="2"/>
                </a:cubicBezTo>
                <a:cubicBezTo>
                  <a:pt x="21" y="0"/>
                  <a:pt x="29" y="4"/>
                  <a:pt x="32" y="12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7" name="îṧḻíḑé"/>
          <p:cNvSpPr/>
          <p:nvPr/>
        </p:nvSpPr>
        <p:spPr bwMode="auto">
          <a:xfrm>
            <a:off x="2982146" y="3395550"/>
            <a:ext cx="32203" cy="30889"/>
          </a:xfrm>
          <a:custGeom>
            <a:avLst/>
            <a:gdLst>
              <a:gd name="T0" fmla="*/ 31 w 34"/>
              <a:gd name="T1" fmla="*/ 13 h 33"/>
              <a:gd name="T2" fmla="*/ 21 w 34"/>
              <a:gd name="T3" fmla="*/ 31 h 33"/>
              <a:gd name="T4" fmla="*/ 2 w 34"/>
              <a:gd name="T5" fmla="*/ 21 h 33"/>
              <a:gd name="T6" fmla="*/ 13 w 34"/>
              <a:gd name="T7" fmla="*/ 2 h 33"/>
              <a:gd name="T8" fmla="*/ 31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1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8" name="î$ḻïḓê"/>
          <p:cNvSpPr/>
          <p:nvPr/>
        </p:nvSpPr>
        <p:spPr bwMode="auto">
          <a:xfrm>
            <a:off x="2888823" y="3491502"/>
            <a:ext cx="31546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29" name="ïş1ïdé"/>
          <p:cNvSpPr/>
          <p:nvPr/>
        </p:nvSpPr>
        <p:spPr bwMode="auto">
          <a:xfrm>
            <a:off x="2946657" y="3213505"/>
            <a:ext cx="30889" cy="32203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0" name="ïṡḷide"/>
          <p:cNvSpPr/>
          <p:nvPr/>
        </p:nvSpPr>
        <p:spPr bwMode="auto">
          <a:xfrm>
            <a:off x="3101757" y="3309457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1" name="íśľíḍè"/>
          <p:cNvSpPr/>
          <p:nvPr/>
        </p:nvSpPr>
        <p:spPr bwMode="auto">
          <a:xfrm>
            <a:off x="3191795" y="3146470"/>
            <a:ext cx="30889" cy="30889"/>
          </a:xfrm>
          <a:custGeom>
            <a:avLst/>
            <a:gdLst>
              <a:gd name="T0" fmla="*/ 31 w 33"/>
              <a:gd name="T1" fmla="*/ 13 h 33"/>
              <a:gd name="T2" fmla="*/ 20 w 33"/>
              <a:gd name="T3" fmla="*/ 31 h 33"/>
              <a:gd name="T4" fmla="*/ 2 w 33"/>
              <a:gd name="T5" fmla="*/ 21 h 33"/>
              <a:gd name="T6" fmla="*/ 12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2" name="í$ḷíďé"/>
          <p:cNvSpPr/>
          <p:nvPr/>
        </p:nvSpPr>
        <p:spPr bwMode="auto">
          <a:xfrm>
            <a:off x="3299576" y="3214820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3" name="îṥlîdê"/>
          <p:cNvSpPr/>
          <p:nvPr/>
        </p:nvSpPr>
        <p:spPr bwMode="auto">
          <a:xfrm>
            <a:off x="3363982" y="3043289"/>
            <a:ext cx="32203" cy="30889"/>
          </a:xfrm>
          <a:custGeom>
            <a:avLst/>
            <a:gdLst>
              <a:gd name="T0" fmla="*/ 32 w 34"/>
              <a:gd name="T1" fmla="*/ 13 h 33"/>
              <a:gd name="T2" fmla="*/ 21 w 34"/>
              <a:gd name="T3" fmla="*/ 31 h 33"/>
              <a:gd name="T4" fmla="*/ 3 w 34"/>
              <a:gd name="T5" fmla="*/ 21 h 33"/>
              <a:gd name="T6" fmla="*/ 13 w 34"/>
              <a:gd name="T7" fmla="*/ 2 h 33"/>
              <a:gd name="T8" fmla="*/ 32 w 34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32" y="13"/>
                </a:moveTo>
                <a:cubicBezTo>
                  <a:pt x="34" y="21"/>
                  <a:pt x="29" y="29"/>
                  <a:pt x="21" y="31"/>
                </a:cubicBezTo>
                <a:cubicBezTo>
                  <a:pt x="13" y="33"/>
                  <a:pt x="5" y="29"/>
                  <a:pt x="3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2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4" name="ïṡ1îďê"/>
          <p:cNvSpPr/>
          <p:nvPr/>
        </p:nvSpPr>
        <p:spPr bwMode="auto">
          <a:xfrm>
            <a:off x="3488850" y="3093237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2 h 34"/>
              <a:gd name="T4" fmla="*/ 2 w 33"/>
              <a:gd name="T5" fmla="*/ 21 h 34"/>
              <a:gd name="T6" fmla="*/ 12 w 33"/>
              <a:gd name="T7" fmla="*/ 3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30"/>
                  <a:pt x="20" y="32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5"/>
                  <a:pt x="12" y="3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5" name="íSḻîḋé"/>
          <p:cNvSpPr/>
          <p:nvPr/>
        </p:nvSpPr>
        <p:spPr bwMode="auto">
          <a:xfrm>
            <a:off x="3574944" y="3042632"/>
            <a:ext cx="30889" cy="31546"/>
          </a:xfrm>
          <a:custGeom>
            <a:avLst/>
            <a:gdLst>
              <a:gd name="T0" fmla="*/ 31 w 33"/>
              <a:gd name="T1" fmla="*/ 13 h 34"/>
              <a:gd name="T2" fmla="*/ 20 w 33"/>
              <a:gd name="T3" fmla="*/ 31 h 34"/>
              <a:gd name="T4" fmla="*/ 2 w 33"/>
              <a:gd name="T5" fmla="*/ 21 h 34"/>
              <a:gd name="T6" fmla="*/ 12 w 33"/>
              <a:gd name="T7" fmla="*/ 2 h 34"/>
              <a:gd name="T8" fmla="*/ 31 w 33"/>
              <a:gd name="T9" fmla="*/ 1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4">
                <a:moveTo>
                  <a:pt x="31" y="13"/>
                </a:moveTo>
                <a:cubicBezTo>
                  <a:pt x="33" y="21"/>
                  <a:pt x="28" y="29"/>
                  <a:pt x="20" y="31"/>
                </a:cubicBezTo>
                <a:cubicBezTo>
                  <a:pt x="12" y="34"/>
                  <a:pt x="4" y="29"/>
                  <a:pt x="2" y="21"/>
                </a:cubicBezTo>
                <a:cubicBezTo>
                  <a:pt x="0" y="13"/>
                  <a:pt x="4" y="4"/>
                  <a:pt x="12" y="2"/>
                </a:cubicBezTo>
                <a:cubicBezTo>
                  <a:pt x="20" y="0"/>
                  <a:pt x="29" y="5"/>
                  <a:pt x="31" y="13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6" name="íṩḷïďè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7" name="iśḷîḍé"/>
          <p:cNvSpPr/>
          <p:nvPr/>
        </p:nvSpPr>
        <p:spPr bwMode="auto">
          <a:xfrm>
            <a:off x="2899338" y="3053804"/>
            <a:ext cx="692693" cy="456757"/>
          </a:xfrm>
          <a:custGeom>
            <a:avLst/>
            <a:gdLst>
              <a:gd name="T0" fmla="*/ 14 w 1054"/>
              <a:gd name="T1" fmla="*/ 695 h 695"/>
              <a:gd name="T2" fmla="*/ 0 w 1054"/>
              <a:gd name="T3" fmla="*/ 692 h 695"/>
              <a:gd name="T4" fmla="*/ 92 w 1054"/>
              <a:gd name="T5" fmla="*/ 258 h 695"/>
              <a:gd name="T6" fmla="*/ 328 w 1054"/>
              <a:gd name="T7" fmla="*/ 403 h 695"/>
              <a:gd name="T8" fmla="*/ 467 w 1054"/>
              <a:gd name="T9" fmla="*/ 157 h 695"/>
              <a:gd name="T10" fmla="*/ 629 w 1054"/>
              <a:gd name="T11" fmla="*/ 261 h 695"/>
              <a:gd name="T12" fmla="*/ 720 w 1054"/>
              <a:gd name="T13" fmla="*/ 0 h 695"/>
              <a:gd name="T14" fmla="*/ 922 w 1054"/>
              <a:gd name="T15" fmla="*/ 80 h 695"/>
              <a:gd name="T16" fmla="*/ 1047 w 1054"/>
              <a:gd name="T17" fmla="*/ 3 h 695"/>
              <a:gd name="T18" fmla="*/ 1054 w 1054"/>
              <a:gd name="T19" fmla="*/ 14 h 695"/>
              <a:gd name="T20" fmla="*/ 924 w 1054"/>
              <a:gd name="T21" fmla="*/ 95 h 695"/>
              <a:gd name="T22" fmla="*/ 728 w 1054"/>
              <a:gd name="T23" fmla="*/ 18 h 695"/>
              <a:gd name="T24" fmla="*/ 636 w 1054"/>
              <a:gd name="T25" fmla="*/ 282 h 695"/>
              <a:gd name="T26" fmla="*/ 473 w 1054"/>
              <a:gd name="T27" fmla="*/ 176 h 695"/>
              <a:gd name="T28" fmla="*/ 332 w 1054"/>
              <a:gd name="T29" fmla="*/ 423 h 695"/>
              <a:gd name="T30" fmla="*/ 102 w 1054"/>
              <a:gd name="T31" fmla="*/ 280 h 695"/>
              <a:gd name="T32" fmla="*/ 14 w 1054"/>
              <a:gd name="T33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054" h="695">
                <a:moveTo>
                  <a:pt x="14" y="695"/>
                </a:moveTo>
                <a:lnTo>
                  <a:pt x="0" y="692"/>
                </a:lnTo>
                <a:lnTo>
                  <a:pt x="92" y="258"/>
                </a:lnTo>
                <a:lnTo>
                  <a:pt x="328" y="403"/>
                </a:lnTo>
                <a:lnTo>
                  <a:pt x="467" y="157"/>
                </a:lnTo>
                <a:lnTo>
                  <a:pt x="629" y="261"/>
                </a:lnTo>
                <a:lnTo>
                  <a:pt x="720" y="0"/>
                </a:lnTo>
                <a:lnTo>
                  <a:pt x="922" y="80"/>
                </a:lnTo>
                <a:lnTo>
                  <a:pt x="1047" y="3"/>
                </a:lnTo>
                <a:lnTo>
                  <a:pt x="1054" y="14"/>
                </a:lnTo>
                <a:lnTo>
                  <a:pt x="924" y="95"/>
                </a:lnTo>
                <a:lnTo>
                  <a:pt x="728" y="18"/>
                </a:lnTo>
                <a:lnTo>
                  <a:pt x="636" y="282"/>
                </a:lnTo>
                <a:lnTo>
                  <a:pt x="473" y="176"/>
                </a:lnTo>
                <a:lnTo>
                  <a:pt x="332" y="423"/>
                </a:lnTo>
                <a:lnTo>
                  <a:pt x="102" y="280"/>
                </a:lnTo>
                <a:lnTo>
                  <a:pt x="14" y="69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8" name="iŝḻîḍè"/>
          <p:cNvSpPr/>
          <p:nvPr/>
        </p:nvSpPr>
        <p:spPr bwMode="auto">
          <a:xfrm>
            <a:off x="2903939" y="3534220"/>
            <a:ext cx="30889" cy="30889"/>
          </a:xfrm>
          <a:custGeom>
            <a:avLst/>
            <a:gdLst>
              <a:gd name="T0" fmla="*/ 31 w 33"/>
              <a:gd name="T1" fmla="*/ 13 h 33"/>
              <a:gd name="T2" fmla="*/ 21 w 33"/>
              <a:gd name="T3" fmla="*/ 31 h 33"/>
              <a:gd name="T4" fmla="*/ 2 w 33"/>
              <a:gd name="T5" fmla="*/ 21 h 33"/>
              <a:gd name="T6" fmla="*/ 13 w 33"/>
              <a:gd name="T7" fmla="*/ 2 h 33"/>
              <a:gd name="T8" fmla="*/ 31 w 33"/>
              <a:gd name="T9" fmla="*/ 1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33">
                <a:moveTo>
                  <a:pt x="31" y="13"/>
                </a:moveTo>
                <a:cubicBezTo>
                  <a:pt x="33" y="21"/>
                  <a:pt x="29" y="29"/>
                  <a:pt x="21" y="31"/>
                </a:cubicBezTo>
                <a:cubicBezTo>
                  <a:pt x="12" y="33"/>
                  <a:pt x="4" y="29"/>
                  <a:pt x="2" y="21"/>
                </a:cubicBezTo>
                <a:cubicBezTo>
                  <a:pt x="0" y="13"/>
                  <a:pt x="5" y="4"/>
                  <a:pt x="13" y="2"/>
                </a:cubicBezTo>
                <a:cubicBezTo>
                  <a:pt x="21" y="0"/>
                  <a:pt x="29" y="5"/>
                  <a:pt x="31" y="13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39" name="í$lïḋé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0" name="išľíďè"/>
          <p:cNvSpPr/>
          <p:nvPr/>
        </p:nvSpPr>
        <p:spPr bwMode="auto">
          <a:xfrm>
            <a:off x="2912482" y="3179987"/>
            <a:ext cx="681521" cy="377235"/>
          </a:xfrm>
          <a:custGeom>
            <a:avLst/>
            <a:gdLst>
              <a:gd name="T0" fmla="*/ 11 w 1037"/>
              <a:gd name="T1" fmla="*/ 574 h 574"/>
              <a:gd name="T2" fmla="*/ 0 w 1037"/>
              <a:gd name="T3" fmla="*/ 567 h 574"/>
              <a:gd name="T4" fmla="*/ 122 w 1037"/>
              <a:gd name="T5" fmla="*/ 345 h 574"/>
              <a:gd name="T6" fmla="*/ 378 w 1037"/>
              <a:gd name="T7" fmla="*/ 336 h 574"/>
              <a:gd name="T8" fmla="*/ 430 w 1037"/>
              <a:gd name="T9" fmla="*/ 180 h 574"/>
              <a:gd name="T10" fmla="*/ 603 w 1037"/>
              <a:gd name="T11" fmla="*/ 207 h 574"/>
              <a:gd name="T12" fmla="*/ 814 w 1037"/>
              <a:gd name="T13" fmla="*/ 0 h 574"/>
              <a:gd name="T14" fmla="*/ 1037 w 1037"/>
              <a:gd name="T15" fmla="*/ 91 h 574"/>
              <a:gd name="T16" fmla="*/ 1031 w 1037"/>
              <a:gd name="T17" fmla="*/ 104 h 574"/>
              <a:gd name="T18" fmla="*/ 817 w 1037"/>
              <a:gd name="T19" fmla="*/ 17 h 574"/>
              <a:gd name="T20" fmla="*/ 607 w 1037"/>
              <a:gd name="T21" fmla="*/ 222 h 574"/>
              <a:gd name="T22" fmla="*/ 439 w 1037"/>
              <a:gd name="T23" fmla="*/ 195 h 574"/>
              <a:gd name="T24" fmla="*/ 388 w 1037"/>
              <a:gd name="T25" fmla="*/ 349 h 574"/>
              <a:gd name="T26" fmla="*/ 131 w 1037"/>
              <a:gd name="T27" fmla="*/ 358 h 574"/>
              <a:gd name="T28" fmla="*/ 11 w 1037"/>
              <a:gd name="T29" fmla="*/ 574 h 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37" h="574">
                <a:moveTo>
                  <a:pt x="11" y="574"/>
                </a:moveTo>
                <a:lnTo>
                  <a:pt x="0" y="567"/>
                </a:lnTo>
                <a:lnTo>
                  <a:pt x="122" y="345"/>
                </a:lnTo>
                <a:lnTo>
                  <a:pt x="378" y="336"/>
                </a:lnTo>
                <a:lnTo>
                  <a:pt x="430" y="180"/>
                </a:lnTo>
                <a:lnTo>
                  <a:pt x="603" y="207"/>
                </a:lnTo>
                <a:lnTo>
                  <a:pt x="814" y="0"/>
                </a:lnTo>
                <a:lnTo>
                  <a:pt x="1037" y="91"/>
                </a:lnTo>
                <a:lnTo>
                  <a:pt x="1031" y="104"/>
                </a:lnTo>
                <a:lnTo>
                  <a:pt x="817" y="17"/>
                </a:lnTo>
                <a:lnTo>
                  <a:pt x="607" y="222"/>
                </a:lnTo>
                <a:lnTo>
                  <a:pt x="439" y="195"/>
                </a:lnTo>
                <a:lnTo>
                  <a:pt x="388" y="349"/>
                </a:lnTo>
                <a:lnTo>
                  <a:pt x="131" y="358"/>
                </a:lnTo>
                <a:lnTo>
                  <a:pt x="11" y="5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1" name="íšḻiďè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2" name="ïŝļïḍê"/>
          <p:cNvSpPr/>
          <p:nvPr/>
        </p:nvSpPr>
        <p:spPr bwMode="auto">
          <a:xfrm>
            <a:off x="3245685" y="1979277"/>
            <a:ext cx="1131048" cy="2104366"/>
          </a:xfrm>
          <a:custGeom>
            <a:avLst/>
            <a:gdLst>
              <a:gd name="T0" fmla="*/ 1705 w 1721"/>
              <a:gd name="T1" fmla="*/ 0 h 3202"/>
              <a:gd name="T2" fmla="*/ 1649 w 1721"/>
              <a:gd name="T3" fmla="*/ 320 h 3202"/>
              <a:gd name="T4" fmla="*/ 1649 w 1721"/>
              <a:gd name="T5" fmla="*/ 320 h 3202"/>
              <a:gd name="T6" fmla="*/ 1635 w 1721"/>
              <a:gd name="T7" fmla="*/ 399 h 3202"/>
              <a:gd name="T8" fmla="*/ 1163 w 1721"/>
              <a:gd name="T9" fmla="*/ 3136 h 3202"/>
              <a:gd name="T10" fmla="*/ 122 w 1721"/>
              <a:gd name="T11" fmla="*/ 2957 h 3202"/>
              <a:gd name="T12" fmla="*/ 0 w 1721"/>
              <a:gd name="T13" fmla="*/ 2989 h 3202"/>
              <a:gd name="T14" fmla="*/ 1216 w 1721"/>
              <a:gd name="T15" fmla="*/ 3202 h 3202"/>
              <a:gd name="T16" fmla="*/ 1721 w 1721"/>
              <a:gd name="T17" fmla="*/ 4 h 3202"/>
              <a:gd name="T18" fmla="*/ 1705 w 1721"/>
              <a:gd name="T19" fmla="*/ 0 h 3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21" h="3202">
                <a:moveTo>
                  <a:pt x="1705" y="0"/>
                </a:moveTo>
                <a:lnTo>
                  <a:pt x="1649" y="320"/>
                </a:lnTo>
                <a:lnTo>
                  <a:pt x="1649" y="320"/>
                </a:lnTo>
                <a:lnTo>
                  <a:pt x="1635" y="399"/>
                </a:lnTo>
                <a:lnTo>
                  <a:pt x="1163" y="3136"/>
                </a:lnTo>
                <a:lnTo>
                  <a:pt x="122" y="2957"/>
                </a:lnTo>
                <a:lnTo>
                  <a:pt x="0" y="2989"/>
                </a:lnTo>
                <a:lnTo>
                  <a:pt x="1216" y="3202"/>
                </a:lnTo>
                <a:lnTo>
                  <a:pt x="1721" y="4"/>
                </a:lnTo>
                <a:lnTo>
                  <a:pt x="170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3" name="i$ḻîḍ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4" name="iṧḷíḋe"/>
          <p:cNvSpPr/>
          <p:nvPr/>
        </p:nvSpPr>
        <p:spPr bwMode="auto">
          <a:xfrm>
            <a:off x="3124760" y="3901597"/>
            <a:ext cx="201104" cy="42061"/>
          </a:xfrm>
          <a:custGeom>
            <a:avLst/>
            <a:gdLst>
              <a:gd name="T0" fmla="*/ 119 w 306"/>
              <a:gd name="T1" fmla="*/ 0 h 64"/>
              <a:gd name="T2" fmla="*/ 0 w 306"/>
              <a:gd name="T3" fmla="*/ 33 h 64"/>
              <a:gd name="T4" fmla="*/ 184 w 306"/>
              <a:gd name="T5" fmla="*/ 64 h 64"/>
              <a:gd name="T6" fmla="*/ 306 w 306"/>
              <a:gd name="T7" fmla="*/ 32 h 64"/>
              <a:gd name="T8" fmla="*/ 119 w 306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4">
                <a:moveTo>
                  <a:pt x="119" y="0"/>
                </a:moveTo>
                <a:lnTo>
                  <a:pt x="0" y="33"/>
                </a:lnTo>
                <a:lnTo>
                  <a:pt x="184" y="64"/>
                </a:lnTo>
                <a:lnTo>
                  <a:pt x="306" y="32"/>
                </a:lnTo>
                <a:lnTo>
                  <a:pt x="1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5" name="íṡliďe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6" name="ïṧľíḍé"/>
          <p:cNvSpPr/>
          <p:nvPr/>
        </p:nvSpPr>
        <p:spPr bwMode="auto">
          <a:xfrm>
            <a:off x="2431409" y="3763585"/>
            <a:ext cx="771557" cy="159701"/>
          </a:xfrm>
          <a:custGeom>
            <a:avLst/>
            <a:gdLst>
              <a:gd name="T0" fmla="*/ 101 w 1174"/>
              <a:gd name="T1" fmla="*/ 0 h 243"/>
              <a:gd name="T2" fmla="*/ 7 w 1174"/>
              <a:gd name="T3" fmla="*/ 14 h 243"/>
              <a:gd name="T4" fmla="*/ 0 w 1174"/>
              <a:gd name="T5" fmla="*/ 58 h 243"/>
              <a:gd name="T6" fmla="*/ 1055 w 1174"/>
              <a:gd name="T7" fmla="*/ 243 h 243"/>
              <a:gd name="T8" fmla="*/ 1174 w 1174"/>
              <a:gd name="T9" fmla="*/ 210 h 243"/>
              <a:gd name="T10" fmla="*/ 97 w 1174"/>
              <a:gd name="T11" fmla="*/ 25 h 243"/>
              <a:gd name="T12" fmla="*/ 101 w 1174"/>
              <a:gd name="T13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4" h="243">
                <a:moveTo>
                  <a:pt x="101" y="0"/>
                </a:moveTo>
                <a:lnTo>
                  <a:pt x="7" y="14"/>
                </a:lnTo>
                <a:lnTo>
                  <a:pt x="0" y="58"/>
                </a:lnTo>
                <a:lnTo>
                  <a:pt x="1055" y="243"/>
                </a:lnTo>
                <a:lnTo>
                  <a:pt x="1174" y="210"/>
                </a:lnTo>
                <a:lnTo>
                  <a:pt x="97" y="25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7" name="îşḷíďé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  <a:close/>
              </a:path>
            </a:pathLst>
          </a:custGeom>
          <a:solidFill>
            <a:srgbClr val="F1F2F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8" name="ïṡḷíďe"/>
          <p:cNvSpPr/>
          <p:nvPr/>
        </p:nvSpPr>
        <p:spPr bwMode="auto">
          <a:xfrm>
            <a:off x="2495158" y="1713109"/>
            <a:ext cx="1871716" cy="2327159"/>
          </a:xfrm>
          <a:custGeom>
            <a:avLst/>
            <a:gdLst>
              <a:gd name="T0" fmla="*/ 2305 w 2848"/>
              <a:gd name="T1" fmla="*/ 3541 h 3541"/>
              <a:gd name="T2" fmla="*/ 0 w 2848"/>
              <a:gd name="T3" fmla="*/ 3145 h 3541"/>
              <a:gd name="T4" fmla="*/ 542 w 2848"/>
              <a:gd name="T5" fmla="*/ 0 h 3541"/>
              <a:gd name="T6" fmla="*/ 2848 w 2848"/>
              <a:gd name="T7" fmla="*/ 398 h 3541"/>
              <a:gd name="T8" fmla="*/ 2305 w 2848"/>
              <a:gd name="T9" fmla="*/ 3541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8" h="3541">
                <a:moveTo>
                  <a:pt x="2305" y="3541"/>
                </a:moveTo>
                <a:lnTo>
                  <a:pt x="0" y="3145"/>
                </a:lnTo>
                <a:lnTo>
                  <a:pt x="542" y="0"/>
                </a:lnTo>
                <a:lnTo>
                  <a:pt x="2848" y="398"/>
                </a:lnTo>
                <a:lnTo>
                  <a:pt x="2305" y="35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49" name="îṩľiḍe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0" name="îṧḷïďé"/>
          <p:cNvSpPr/>
          <p:nvPr/>
        </p:nvSpPr>
        <p:spPr bwMode="auto">
          <a:xfrm>
            <a:off x="2777099" y="1929329"/>
            <a:ext cx="1552316" cy="477788"/>
          </a:xfrm>
          <a:custGeom>
            <a:avLst/>
            <a:gdLst>
              <a:gd name="T0" fmla="*/ 2305 w 2362"/>
              <a:gd name="T1" fmla="*/ 727 h 727"/>
              <a:gd name="T2" fmla="*/ 0 w 2362"/>
              <a:gd name="T3" fmla="*/ 331 h 727"/>
              <a:gd name="T4" fmla="*/ 57 w 2362"/>
              <a:gd name="T5" fmla="*/ 0 h 727"/>
              <a:gd name="T6" fmla="*/ 2362 w 2362"/>
              <a:gd name="T7" fmla="*/ 396 h 727"/>
              <a:gd name="T8" fmla="*/ 2305 w 2362"/>
              <a:gd name="T9" fmla="*/ 727 h 7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62" h="727">
                <a:moveTo>
                  <a:pt x="2305" y="727"/>
                </a:moveTo>
                <a:lnTo>
                  <a:pt x="0" y="331"/>
                </a:lnTo>
                <a:lnTo>
                  <a:pt x="57" y="0"/>
                </a:lnTo>
                <a:lnTo>
                  <a:pt x="2362" y="396"/>
                </a:lnTo>
                <a:lnTo>
                  <a:pt x="2305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1" name="íŝḻîdé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2" name="íṣḻíďè"/>
          <p:cNvSpPr/>
          <p:nvPr/>
        </p:nvSpPr>
        <p:spPr bwMode="auto">
          <a:xfrm>
            <a:off x="3179307" y="1846521"/>
            <a:ext cx="945716" cy="228050"/>
          </a:xfrm>
          <a:custGeom>
            <a:avLst/>
            <a:gdLst>
              <a:gd name="T0" fmla="*/ 1422 w 1439"/>
              <a:gd name="T1" fmla="*/ 347 h 347"/>
              <a:gd name="T2" fmla="*/ 0 w 1439"/>
              <a:gd name="T3" fmla="*/ 102 h 347"/>
              <a:gd name="T4" fmla="*/ 17 w 1439"/>
              <a:gd name="T5" fmla="*/ 0 h 347"/>
              <a:gd name="T6" fmla="*/ 1439 w 1439"/>
              <a:gd name="T7" fmla="*/ 244 h 347"/>
              <a:gd name="T8" fmla="*/ 1422 w 1439"/>
              <a:gd name="T9" fmla="*/ 347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39" h="347">
                <a:moveTo>
                  <a:pt x="1422" y="347"/>
                </a:moveTo>
                <a:lnTo>
                  <a:pt x="0" y="102"/>
                </a:lnTo>
                <a:lnTo>
                  <a:pt x="17" y="0"/>
                </a:lnTo>
                <a:lnTo>
                  <a:pt x="1439" y="244"/>
                </a:lnTo>
                <a:lnTo>
                  <a:pt x="1422" y="34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3" name="íṥḻïḑê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4" name="íşľiḍè"/>
          <p:cNvSpPr/>
          <p:nvPr/>
        </p:nvSpPr>
        <p:spPr bwMode="auto">
          <a:xfrm>
            <a:off x="3139875" y="2123204"/>
            <a:ext cx="933887" cy="197819"/>
          </a:xfrm>
          <a:custGeom>
            <a:avLst/>
            <a:gdLst>
              <a:gd name="T0" fmla="*/ 1411 w 1421"/>
              <a:gd name="T1" fmla="*/ 301 h 301"/>
              <a:gd name="T2" fmla="*/ 0 w 1421"/>
              <a:gd name="T3" fmla="*/ 57 h 301"/>
              <a:gd name="T4" fmla="*/ 10 w 1421"/>
              <a:gd name="T5" fmla="*/ 0 h 301"/>
              <a:gd name="T6" fmla="*/ 1421 w 1421"/>
              <a:gd name="T7" fmla="*/ 242 h 301"/>
              <a:gd name="T8" fmla="*/ 1411 w 1421"/>
              <a:gd name="T9" fmla="*/ 301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21" h="301">
                <a:moveTo>
                  <a:pt x="1411" y="301"/>
                </a:moveTo>
                <a:lnTo>
                  <a:pt x="0" y="57"/>
                </a:lnTo>
                <a:lnTo>
                  <a:pt x="10" y="0"/>
                </a:lnTo>
                <a:lnTo>
                  <a:pt x="1421" y="242"/>
                </a:lnTo>
                <a:lnTo>
                  <a:pt x="1411" y="30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5" name="îṧľíḓé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6" name="ïṧ1iḋe"/>
          <p:cNvSpPr/>
          <p:nvPr/>
        </p:nvSpPr>
        <p:spPr bwMode="auto">
          <a:xfrm>
            <a:off x="3040637" y="2031852"/>
            <a:ext cx="1157993" cy="235279"/>
          </a:xfrm>
          <a:custGeom>
            <a:avLst/>
            <a:gdLst>
              <a:gd name="T0" fmla="*/ 1752 w 1762"/>
              <a:gd name="T1" fmla="*/ 358 h 358"/>
              <a:gd name="T2" fmla="*/ 0 w 1762"/>
              <a:gd name="T3" fmla="*/ 58 h 358"/>
              <a:gd name="T4" fmla="*/ 10 w 1762"/>
              <a:gd name="T5" fmla="*/ 0 h 358"/>
              <a:gd name="T6" fmla="*/ 1762 w 1762"/>
              <a:gd name="T7" fmla="*/ 301 h 358"/>
              <a:gd name="T8" fmla="*/ 1752 w 17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2" h="358">
                <a:moveTo>
                  <a:pt x="1752" y="358"/>
                </a:moveTo>
                <a:lnTo>
                  <a:pt x="0" y="58"/>
                </a:lnTo>
                <a:lnTo>
                  <a:pt x="10" y="0"/>
                </a:lnTo>
                <a:lnTo>
                  <a:pt x="1762" y="301"/>
                </a:lnTo>
                <a:lnTo>
                  <a:pt x="1752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7" name="ïṡľiďè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8" name="iśļiḓê"/>
          <p:cNvSpPr/>
          <p:nvPr/>
        </p:nvSpPr>
        <p:spPr bwMode="auto">
          <a:xfrm>
            <a:off x="2517503" y="3619000"/>
            <a:ext cx="1520770" cy="288513"/>
          </a:xfrm>
          <a:custGeom>
            <a:avLst/>
            <a:gdLst>
              <a:gd name="T0" fmla="*/ 2307 w 2314"/>
              <a:gd name="T1" fmla="*/ 439 h 439"/>
              <a:gd name="T2" fmla="*/ 0 w 2314"/>
              <a:gd name="T3" fmla="*/ 43 h 439"/>
              <a:gd name="T4" fmla="*/ 9 w 2314"/>
              <a:gd name="T5" fmla="*/ 0 h 439"/>
              <a:gd name="T6" fmla="*/ 2314 w 2314"/>
              <a:gd name="T7" fmla="*/ 396 h 439"/>
              <a:gd name="T8" fmla="*/ 2307 w 2314"/>
              <a:gd name="T9" fmla="*/ 439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4" h="439">
                <a:moveTo>
                  <a:pt x="2307" y="439"/>
                </a:moveTo>
                <a:lnTo>
                  <a:pt x="0" y="43"/>
                </a:lnTo>
                <a:lnTo>
                  <a:pt x="9" y="0"/>
                </a:lnTo>
                <a:lnTo>
                  <a:pt x="2314" y="396"/>
                </a:lnTo>
                <a:lnTo>
                  <a:pt x="2307" y="43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59" name="iŝlïḑê"/>
          <p:cNvSpPr/>
          <p:nvPr/>
        </p:nvSpPr>
        <p:spPr bwMode="auto">
          <a:xfrm>
            <a:off x="3265401" y="2734403"/>
            <a:ext cx="159701" cy="299028"/>
          </a:xfrm>
          <a:custGeom>
            <a:avLst/>
            <a:gdLst>
              <a:gd name="T0" fmla="*/ 0 w 170"/>
              <a:gd name="T1" fmla="*/ 0 h 319"/>
              <a:gd name="T2" fmla="*/ 6 w 170"/>
              <a:gd name="T3" fmla="*/ 319 h 319"/>
              <a:gd name="T4" fmla="*/ 170 w 170"/>
              <a:gd name="T5" fmla="*/ 270 h 319"/>
              <a:gd name="T6" fmla="*/ 0 w 170"/>
              <a:gd name="T7" fmla="*/ 0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0" h="319">
                <a:moveTo>
                  <a:pt x="0" y="0"/>
                </a:moveTo>
                <a:cubicBezTo>
                  <a:pt x="6" y="319"/>
                  <a:pt x="6" y="319"/>
                  <a:pt x="6" y="319"/>
                </a:cubicBezTo>
                <a:cubicBezTo>
                  <a:pt x="65" y="315"/>
                  <a:pt x="121" y="298"/>
                  <a:pt x="170" y="27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0" name="isľîde"/>
          <p:cNvSpPr/>
          <p:nvPr/>
        </p:nvSpPr>
        <p:spPr bwMode="auto">
          <a:xfrm>
            <a:off x="3277888" y="2706144"/>
            <a:ext cx="310857" cy="266825"/>
          </a:xfrm>
          <a:custGeom>
            <a:avLst/>
            <a:gdLst>
              <a:gd name="T0" fmla="*/ 0 w 332"/>
              <a:gd name="T1" fmla="*/ 0 h 285"/>
              <a:gd name="T2" fmla="*/ 179 w 332"/>
              <a:gd name="T3" fmla="*/ 285 h 285"/>
              <a:gd name="T4" fmla="*/ 332 w 332"/>
              <a:gd name="T5" fmla="*/ 57 h 285"/>
              <a:gd name="T6" fmla="*/ 0 w 332"/>
              <a:gd name="T7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2" h="285">
                <a:moveTo>
                  <a:pt x="0" y="0"/>
                </a:moveTo>
                <a:cubicBezTo>
                  <a:pt x="179" y="285"/>
                  <a:pt x="179" y="285"/>
                  <a:pt x="179" y="285"/>
                </a:cubicBezTo>
                <a:cubicBezTo>
                  <a:pt x="255" y="234"/>
                  <a:pt x="312" y="154"/>
                  <a:pt x="332" y="57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1" name="ísḻíḑe"/>
          <p:cNvSpPr/>
          <p:nvPr/>
        </p:nvSpPr>
        <p:spPr bwMode="auto">
          <a:xfrm>
            <a:off x="3266715" y="2352568"/>
            <a:ext cx="350290" cy="383150"/>
          </a:xfrm>
          <a:custGeom>
            <a:avLst/>
            <a:gdLst>
              <a:gd name="T0" fmla="*/ 348 w 374"/>
              <a:gd name="T1" fmla="*/ 409 h 409"/>
              <a:gd name="T2" fmla="*/ 60 w 374"/>
              <a:gd name="T3" fmla="*/ 0 h 409"/>
              <a:gd name="T4" fmla="*/ 0 w 374"/>
              <a:gd name="T5" fmla="*/ 349 h 409"/>
              <a:gd name="T6" fmla="*/ 348 w 374"/>
              <a:gd name="T7" fmla="*/ 409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74" h="409">
                <a:moveTo>
                  <a:pt x="348" y="409"/>
                </a:moveTo>
                <a:cubicBezTo>
                  <a:pt x="374" y="218"/>
                  <a:pt x="248" y="40"/>
                  <a:pt x="60" y="0"/>
                </a:cubicBezTo>
                <a:cubicBezTo>
                  <a:pt x="0" y="349"/>
                  <a:pt x="0" y="349"/>
                  <a:pt x="0" y="349"/>
                </a:cubicBezTo>
                <a:cubicBezTo>
                  <a:pt x="348" y="409"/>
                  <a:pt x="348" y="409"/>
                  <a:pt x="348" y="409"/>
                </a:cubicBezTo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2" name="íślïde"/>
          <p:cNvSpPr/>
          <p:nvPr/>
        </p:nvSpPr>
        <p:spPr bwMode="auto">
          <a:xfrm>
            <a:off x="2986089" y="2714687"/>
            <a:ext cx="260910" cy="318744"/>
          </a:xfrm>
          <a:custGeom>
            <a:avLst/>
            <a:gdLst>
              <a:gd name="T0" fmla="*/ 270 w 278"/>
              <a:gd name="T1" fmla="*/ 0 h 340"/>
              <a:gd name="T2" fmla="*/ 0 w 278"/>
              <a:gd name="T3" fmla="*/ 207 h 340"/>
              <a:gd name="T4" fmla="*/ 221 w 278"/>
              <a:gd name="T5" fmla="*/ 335 h 340"/>
              <a:gd name="T6" fmla="*/ 278 w 278"/>
              <a:gd name="T7" fmla="*/ 340 h 340"/>
              <a:gd name="T8" fmla="*/ 270 w 278"/>
              <a:gd name="T9" fmla="*/ 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8" h="340">
                <a:moveTo>
                  <a:pt x="270" y="0"/>
                </a:moveTo>
                <a:cubicBezTo>
                  <a:pt x="0" y="207"/>
                  <a:pt x="0" y="207"/>
                  <a:pt x="0" y="207"/>
                </a:cubicBezTo>
                <a:cubicBezTo>
                  <a:pt x="54" y="272"/>
                  <a:pt x="131" y="319"/>
                  <a:pt x="221" y="335"/>
                </a:cubicBezTo>
                <a:cubicBezTo>
                  <a:pt x="240" y="338"/>
                  <a:pt x="259" y="340"/>
                  <a:pt x="278" y="340"/>
                </a:cubicBezTo>
                <a:cubicBezTo>
                  <a:pt x="270" y="0"/>
                  <a:pt x="270" y="0"/>
                  <a:pt x="270" y="0"/>
                </a:cubicBezTo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3" name="íś1iďe"/>
          <p:cNvSpPr/>
          <p:nvPr/>
        </p:nvSpPr>
        <p:spPr bwMode="auto">
          <a:xfrm>
            <a:off x="2900653" y="2323651"/>
            <a:ext cx="396951" cy="565195"/>
          </a:xfrm>
          <a:custGeom>
            <a:avLst/>
            <a:gdLst>
              <a:gd name="T0" fmla="*/ 12 w 423"/>
              <a:gd name="T1" fmla="*/ 329 h 604"/>
              <a:gd name="T2" fmla="*/ 35 w 423"/>
              <a:gd name="T3" fmla="*/ 532 h 604"/>
              <a:gd name="T4" fmla="*/ 47 w 423"/>
              <a:gd name="T5" fmla="*/ 557 h 604"/>
              <a:gd name="T6" fmla="*/ 75 w 423"/>
              <a:gd name="T7" fmla="*/ 604 h 604"/>
              <a:gd name="T8" fmla="*/ 361 w 423"/>
              <a:gd name="T9" fmla="*/ 388 h 604"/>
              <a:gd name="T10" fmla="*/ 362 w 423"/>
              <a:gd name="T11" fmla="*/ 382 h 604"/>
              <a:gd name="T12" fmla="*/ 387 w 423"/>
              <a:gd name="T13" fmla="*/ 239 h 604"/>
              <a:gd name="T14" fmla="*/ 423 w 423"/>
              <a:gd name="T15" fmla="*/ 27 h 604"/>
              <a:gd name="T16" fmla="*/ 12 w 423"/>
              <a:gd name="T17" fmla="*/ 329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3" h="604">
                <a:moveTo>
                  <a:pt x="12" y="329"/>
                </a:moveTo>
                <a:cubicBezTo>
                  <a:pt x="0" y="400"/>
                  <a:pt x="9" y="470"/>
                  <a:pt x="35" y="532"/>
                </a:cubicBezTo>
                <a:cubicBezTo>
                  <a:pt x="47" y="557"/>
                  <a:pt x="47" y="557"/>
                  <a:pt x="47" y="557"/>
                </a:cubicBezTo>
                <a:cubicBezTo>
                  <a:pt x="55" y="573"/>
                  <a:pt x="64" y="589"/>
                  <a:pt x="75" y="604"/>
                </a:cubicBezTo>
                <a:cubicBezTo>
                  <a:pt x="361" y="388"/>
                  <a:pt x="361" y="388"/>
                  <a:pt x="361" y="388"/>
                </a:cubicBezTo>
                <a:cubicBezTo>
                  <a:pt x="362" y="382"/>
                  <a:pt x="362" y="382"/>
                  <a:pt x="362" y="382"/>
                </a:cubicBezTo>
                <a:cubicBezTo>
                  <a:pt x="387" y="239"/>
                  <a:pt x="387" y="239"/>
                  <a:pt x="387" y="239"/>
                </a:cubicBezTo>
                <a:cubicBezTo>
                  <a:pt x="423" y="27"/>
                  <a:pt x="423" y="27"/>
                  <a:pt x="423" y="27"/>
                </a:cubicBezTo>
                <a:cubicBezTo>
                  <a:pt x="228" y="0"/>
                  <a:pt x="46" y="133"/>
                  <a:pt x="12" y="329"/>
                </a:cubicBezTo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4" name="ïṩ1îḋ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  <a:close/>
              </a:path>
            </a:pathLst>
          </a:custGeom>
          <a:solidFill>
            <a:srgbClr val="2E97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5" name="íSliďe"/>
          <p:cNvSpPr/>
          <p:nvPr/>
        </p:nvSpPr>
        <p:spPr bwMode="auto">
          <a:xfrm>
            <a:off x="2834275" y="3087322"/>
            <a:ext cx="149185" cy="440327"/>
          </a:xfrm>
          <a:custGeom>
            <a:avLst/>
            <a:gdLst>
              <a:gd name="T0" fmla="*/ 227 w 227"/>
              <a:gd name="T1" fmla="*/ 19 h 670"/>
              <a:gd name="T2" fmla="*/ 113 w 227"/>
              <a:gd name="T3" fmla="*/ 0 h 670"/>
              <a:gd name="T4" fmla="*/ 0 w 227"/>
              <a:gd name="T5" fmla="*/ 650 h 670"/>
              <a:gd name="T6" fmla="*/ 114 w 227"/>
              <a:gd name="T7" fmla="*/ 670 h 670"/>
              <a:gd name="T8" fmla="*/ 227 w 227"/>
              <a:gd name="T9" fmla="*/ 19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7" h="670">
                <a:moveTo>
                  <a:pt x="227" y="19"/>
                </a:moveTo>
                <a:lnTo>
                  <a:pt x="113" y="0"/>
                </a:lnTo>
                <a:lnTo>
                  <a:pt x="0" y="650"/>
                </a:lnTo>
                <a:lnTo>
                  <a:pt x="114" y="670"/>
                </a:lnTo>
                <a:lnTo>
                  <a:pt x="22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6" name="ïṡľiḓê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7" name="íšḷíḓè"/>
          <p:cNvSpPr/>
          <p:nvPr/>
        </p:nvSpPr>
        <p:spPr bwMode="auto">
          <a:xfrm>
            <a:off x="2949943" y="3252280"/>
            <a:ext cx="123554" cy="294428"/>
          </a:xfrm>
          <a:custGeom>
            <a:avLst/>
            <a:gdLst>
              <a:gd name="T0" fmla="*/ 188 w 188"/>
              <a:gd name="T1" fmla="*/ 18 h 448"/>
              <a:gd name="T2" fmla="*/ 74 w 188"/>
              <a:gd name="T3" fmla="*/ 0 h 448"/>
              <a:gd name="T4" fmla="*/ 0 w 188"/>
              <a:gd name="T5" fmla="*/ 429 h 448"/>
              <a:gd name="T6" fmla="*/ 114 w 188"/>
              <a:gd name="T7" fmla="*/ 448 h 448"/>
              <a:gd name="T8" fmla="*/ 188 w 188"/>
              <a:gd name="T9" fmla="*/ 18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8" h="448">
                <a:moveTo>
                  <a:pt x="188" y="18"/>
                </a:moveTo>
                <a:lnTo>
                  <a:pt x="74" y="0"/>
                </a:lnTo>
                <a:lnTo>
                  <a:pt x="0" y="429"/>
                </a:lnTo>
                <a:lnTo>
                  <a:pt x="114" y="448"/>
                </a:lnTo>
                <a:lnTo>
                  <a:pt x="188" y="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8" name="îśļïḋè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  <a:close/>
              </a:path>
            </a:pathLst>
          </a:custGeom>
          <a:solidFill>
            <a:srgbClr val="FFC02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69" name="ïs1íḓé"/>
          <p:cNvSpPr/>
          <p:nvPr/>
        </p:nvSpPr>
        <p:spPr bwMode="auto">
          <a:xfrm>
            <a:off x="3064297" y="3351518"/>
            <a:ext cx="110410" cy="214906"/>
          </a:xfrm>
          <a:custGeom>
            <a:avLst/>
            <a:gdLst>
              <a:gd name="T0" fmla="*/ 168 w 168"/>
              <a:gd name="T1" fmla="*/ 20 h 327"/>
              <a:gd name="T2" fmla="*/ 54 w 168"/>
              <a:gd name="T3" fmla="*/ 0 h 327"/>
              <a:gd name="T4" fmla="*/ 0 w 168"/>
              <a:gd name="T5" fmla="*/ 307 h 327"/>
              <a:gd name="T6" fmla="*/ 114 w 168"/>
              <a:gd name="T7" fmla="*/ 327 h 327"/>
              <a:gd name="T8" fmla="*/ 168 w 168"/>
              <a:gd name="T9" fmla="*/ 20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327">
                <a:moveTo>
                  <a:pt x="168" y="20"/>
                </a:moveTo>
                <a:lnTo>
                  <a:pt x="54" y="0"/>
                </a:lnTo>
                <a:lnTo>
                  <a:pt x="0" y="307"/>
                </a:lnTo>
                <a:lnTo>
                  <a:pt x="114" y="327"/>
                </a:lnTo>
                <a:lnTo>
                  <a:pt x="168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0" name="iṧḻïďé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  <a:close/>
              </a:path>
            </a:pathLst>
          </a:custGeom>
          <a:solidFill>
            <a:srgbClr val="8A379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1" name="ïslídê"/>
          <p:cNvSpPr/>
          <p:nvPr/>
        </p:nvSpPr>
        <p:spPr bwMode="auto">
          <a:xfrm>
            <a:off x="3178650" y="3431697"/>
            <a:ext cx="99238" cy="154443"/>
          </a:xfrm>
          <a:custGeom>
            <a:avLst/>
            <a:gdLst>
              <a:gd name="T0" fmla="*/ 151 w 151"/>
              <a:gd name="T1" fmla="*/ 20 h 235"/>
              <a:gd name="T2" fmla="*/ 37 w 151"/>
              <a:gd name="T3" fmla="*/ 0 h 235"/>
              <a:gd name="T4" fmla="*/ 0 w 151"/>
              <a:gd name="T5" fmla="*/ 215 h 235"/>
              <a:gd name="T6" fmla="*/ 114 w 151"/>
              <a:gd name="T7" fmla="*/ 235 h 235"/>
              <a:gd name="T8" fmla="*/ 151 w 151"/>
              <a:gd name="T9" fmla="*/ 20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235">
                <a:moveTo>
                  <a:pt x="151" y="20"/>
                </a:moveTo>
                <a:lnTo>
                  <a:pt x="37" y="0"/>
                </a:lnTo>
                <a:lnTo>
                  <a:pt x="0" y="215"/>
                </a:lnTo>
                <a:lnTo>
                  <a:pt x="114" y="235"/>
                </a:lnTo>
                <a:lnTo>
                  <a:pt x="151" y="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2" name="ïśļíḑ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  <a:close/>
              </a:path>
            </a:pathLst>
          </a:custGeom>
          <a:solidFill>
            <a:srgbClr val="F44D3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3" name="íṡḷîde"/>
          <p:cNvSpPr/>
          <p:nvPr/>
        </p:nvSpPr>
        <p:spPr bwMode="auto">
          <a:xfrm>
            <a:off x="3293004" y="3354147"/>
            <a:ext cx="116325" cy="251709"/>
          </a:xfrm>
          <a:custGeom>
            <a:avLst/>
            <a:gdLst>
              <a:gd name="T0" fmla="*/ 177 w 177"/>
              <a:gd name="T1" fmla="*/ 19 h 383"/>
              <a:gd name="T2" fmla="*/ 62 w 177"/>
              <a:gd name="T3" fmla="*/ 0 h 383"/>
              <a:gd name="T4" fmla="*/ 0 w 177"/>
              <a:gd name="T5" fmla="*/ 363 h 383"/>
              <a:gd name="T6" fmla="*/ 114 w 177"/>
              <a:gd name="T7" fmla="*/ 383 h 383"/>
              <a:gd name="T8" fmla="*/ 177 w 177"/>
              <a:gd name="T9" fmla="*/ 19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83">
                <a:moveTo>
                  <a:pt x="177" y="19"/>
                </a:moveTo>
                <a:lnTo>
                  <a:pt x="62" y="0"/>
                </a:lnTo>
                <a:lnTo>
                  <a:pt x="0" y="363"/>
                </a:lnTo>
                <a:lnTo>
                  <a:pt x="114" y="383"/>
                </a:lnTo>
                <a:lnTo>
                  <a:pt x="177" y="1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4" name="îṩḷïḍ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317A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5" name="ïṥļïdê"/>
          <p:cNvSpPr/>
          <p:nvPr/>
        </p:nvSpPr>
        <p:spPr bwMode="auto">
          <a:xfrm>
            <a:off x="3707042" y="2579961"/>
            <a:ext cx="58492" cy="57177"/>
          </a:xfrm>
          <a:custGeom>
            <a:avLst/>
            <a:gdLst>
              <a:gd name="T0" fmla="*/ 76 w 89"/>
              <a:gd name="T1" fmla="*/ 87 h 87"/>
              <a:gd name="T2" fmla="*/ 0 w 89"/>
              <a:gd name="T3" fmla="*/ 74 h 87"/>
              <a:gd name="T4" fmla="*/ 13 w 89"/>
              <a:gd name="T5" fmla="*/ 0 h 87"/>
              <a:gd name="T6" fmla="*/ 89 w 89"/>
              <a:gd name="T7" fmla="*/ 13 h 87"/>
              <a:gd name="T8" fmla="*/ 76 w 89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9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6" name="ïŝḻiḍé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7" name="iślïdê"/>
          <p:cNvSpPr/>
          <p:nvPr/>
        </p:nvSpPr>
        <p:spPr bwMode="auto">
          <a:xfrm>
            <a:off x="3802994" y="2610849"/>
            <a:ext cx="319401" cy="72950"/>
          </a:xfrm>
          <a:custGeom>
            <a:avLst/>
            <a:gdLst>
              <a:gd name="T0" fmla="*/ 482 w 486"/>
              <a:gd name="T1" fmla="*/ 111 h 111"/>
              <a:gd name="T2" fmla="*/ 0 w 486"/>
              <a:gd name="T3" fmla="*/ 29 h 111"/>
              <a:gd name="T4" fmla="*/ 4 w 486"/>
              <a:gd name="T5" fmla="*/ 0 h 111"/>
              <a:gd name="T6" fmla="*/ 486 w 486"/>
              <a:gd name="T7" fmla="*/ 83 h 111"/>
              <a:gd name="T8" fmla="*/ 482 w 486"/>
              <a:gd name="T9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6" h="111">
                <a:moveTo>
                  <a:pt x="482" y="111"/>
                </a:moveTo>
                <a:lnTo>
                  <a:pt x="0" y="29"/>
                </a:lnTo>
                <a:lnTo>
                  <a:pt x="4" y="0"/>
                </a:lnTo>
                <a:lnTo>
                  <a:pt x="486" y="83"/>
                </a:lnTo>
                <a:lnTo>
                  <a:pt x="482" y="11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8" name="îṥļiď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79" name="ïṡḷïḋè"/>
          <p:cNvSpPr/>
          <p:nvPr/>
        </p:nvSpPr>
        <p:spPr bwMode="auto">
          <a:xfrm>
            <a:off x="3693898" y="2658825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0" name="ïSḷíḋè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1" name="iSlîḍê"/>
          <p:cNvSpPr/>
          <p:nvPr/>
        </p:nvSpPr>
        <p:spPr bwMode="auto">
          <a:xfrm>
            <a:off x="3788535" y="2690371"/>
            <a:ext cx="114353" cy="37461"/>
          </a:xfrm>
          <a:custGeom>
            <a:avLst/>
            <a:gdLst>
              <a:gd name="T0" fmla="*/ 170 w 174"/>
              <a:gd name="T1" fmla="*/ 57 h 57"/>
              <a:gd name="T2" fmla="*/ 0 w 174"/>
              <a:gd name="T3" fmla="*/ 29 h 57"/>
              <a:gd name="T4" fmla="*/ 6 w 174"/>
              <a:gd name="T5" fmla="*/ 0 h 57"/>
              <a:gd name="T6" fmla="*/ 174 w 174"/>
              <a:gd name="T7" fmla="*/ 29 h 57"/>
              <a:gd name="T8" fmla="*/ 170 w 174"/>
              <a:gd name="T9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4" h="57">
                <a:moveTo>
                  <a:pt x="170" y="57"/>
                </a:moveTo>
                <a:lnTo>
                  <a:pt x="0" y="29"/>
                </a:lnTo>
                <a:lnTo>
                  <a:pt x="6" y="0"/>
                </a:lnTo>
                <a:lnTo>
                  <a:pt x="174" y="29"/>
                </a:lnTo>
                <a:lnTo>
                  <a:pt x="170" y="5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2" name="iSḻïḍ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3" name="ïŝľîḋê"/>
          <p:cNvSpPr/>
          <p:nvPr/>
        </p:nvSpPr>
        <p:spPr bwMode="auto">
          <a:xfrm>
            <a:off x="3680097" y="2738346"/>
            <a:ext cx="57177" cy="57834"/>
          </a:xfrm>
          <a:custGeom>
            <a:avLst/>
            <a:gdLst>
              <a:gd name="T0" fmla="*/ 74 w 87"/>
              <a:gd name="T1" fmla="*/ 88 h 88"/>
              <a:gd name="T2" fmla="*/ 0 w 87"/>
              <a:gd name="T3" fmla="*/ 75 h 88"/>
              <a:gd name="T4" fmla="*/ 13 w 87"/>
              <a:gd name="T5" fmla="*/ 0 h 88"/>
              <a:gd name="T6" fmla="*/ 87 w 87"/>
              <a:gd name="T7" fmla="*/ 13 h 88"/>
              <a:gd name="T8" fmla="*/ 74 w 87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88">
                <a:moveTo>
                  <a:pt x="74" y="88"/>
                </a:moveTo>
                <a:lnTo>
                  <a:pt x="0" y="75"/>
                </a:lnTo>
                <a:lnTo>
                  <a:pt x="13" y="0"/>
                </a:lnTo>
                <a:lnTo>
                  <a:pt x="87" y="13"/>
                </a:lnTo>
                <a:lnTo>
                  <a:pt x="74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4" name="íşļíďé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5" name="isľíḍè"/>
          <p:cNvSpPr/>
          <p:nvPr/>
        </p:nvSpPr>
        <p:spPr bwMode="auto">
          <a:xfrm>
            <a:off x="3775391" y="2769892"/>
            <a:ext cx="256967" cy="61777"/>
          </a:xfrm>
          <a:custGeom>
            <a:avLst/>
            <a:gdLst>
              <a:gd name="T0" fmla="*/ 385 w 391"/>
              <a:gd name="T1" fmla="*/ 94 h 94"/>
              <a:gd name="T2" fmla="*/ 0 w 391"/>
              <a:gd name="T3" fmla="*/ 29 h 94"/>
              <a:gd name="T4" fmla="*/ 5 w 391"/>
              <a:gd name="T5" fmla="*/ 0 h 94"/>
              <a:gd name="T6" fmla="*/ 391 w 391"/>
              <a:gd name="T7" fmla="*/ 66 h 94"/>
              <a:gd name="T8" fmla="*/ 385 w 391"/>
              <a:gd name="T9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1" h="94">
                <a:moveTo>
                  <a:pt x="385" y="94"/>
                </a:moveTo>
                <a:lnTo>
                  <a:pt x="0" y="29"/>
                </a:lnTo>
                <a:lnTo>
                  <a:pt x="5" y="0"/>
                </a:lnTo>
                <a:lnTo>
                  <a:pt x="391" y="66"/>
                </a:lnTo>
                <a:lnTo>
                  <a:pt x="385" y="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6" name="ïṧḻï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7" name="ïş1îḓê"/>
          <p:cNvSpPr/>
          <p:nvPr/>
        </p:nvSpPr>
        <p:spPr bwMode="auto">
          <a:xfrm>
            <a:off x="3665638" y="2817869"/>
            <a:ext cx="58492" cy="57834"/>
          </a:xfrm>
          <a:custGeom>
            <a:avLst/>
            <a:gdLst>
              <a:gd name="T0" fmla="*/ 76 w 89"/>
              <a:gd name="T1" fmla="*/ 88 h 88"/>
              <a:gd name="T2" fmla="*/ 0 w 89"/>
              <a:gd name="T3" fmla="*/ 75 h 88"/>
              <a:gd name="T4" fmla="*/ 13 w 89"/>
              <a:gd name="T5" fmla="*/ 0 h 88"/>
              <a:gd name="T6" fmla="*/ 89 w 89"/>
              <a:gd name="T7" fmla="*/ 13 h 88"/>
              <a:gd name="T8" fmla="*/ 76 w 89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88">
                <a:moveTo>
                  <a:pt x="76" y="88"/>
                </a:moveTo>
                <a:lnTo>
                  <a:pt x="0" y="75"/>
                </a:lnTo>
                <a:lnTo>
                  <a:pt x="13" y="0"/>
                </a:lnTo>
                <a:lnTo>
                  <a:pt x="89" y="13"/>
                </a:lnTo>
                <a:lnTo>
                  <a:pt x="76" y="8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8" name="íšḻidé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89" name="isḻïdè"/>
          <p:cNvSpPr/>
          <p:nvPr/>
        </p:nvSpPr>
        <p:spPr bwMode="auto">
          <a:xfrm>
            <a:off x="3761590" y="2848757"/>
            <a:ext cx="191903" cy="51262"/>
          </a:xfrm>
          <a:custGeom>
            <a:avLst/>
            <a:gdLst>
              <a:gd name="T0" fmla="*/ 288 w 292"/>
              <a:gd name="T1" fmla="*/ 78 h 78"/>
              <a:gd name="T2" fmla="*/ 0 w 292"/>
              <a:gd name="T3" fmla="*/ 30 h 78"/>
              <a:gd name="T4" fmla="*/ 4 w 292"/>
              <a:gd name="T5" fmla="*/ 0 h 78"/>
              <a:gd name="T6" fmla="*/ 292 w 292"/>
              <a:gd name="T7" fmla="*/ 50 h 78"/>
              <a:gd name="T8" fmla="*/ 288 w 292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78">
                <a:moveTo>
                  <a:pt x="288" y="78"/>
                </a:moveTo>
                <a:lnTo>
                  <a:pt x="0" y="30"/>
                </a:lnTo>
                <a:lnTo>
                  <a:pt x="4" y="0"/>
                </a:lnTo>
                <a:lnTo>
                  <a:pt x="292" y="50"/>
                </a:lnTo>
                <a:lnTo>
                  <a:pt x="288" y="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0" name="ïš1îḑè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1" name="îŝļíďé"/>
          <p:cNvSpPr/>
          <p:nvPr/>
        </p:nvSpPr>
        <p:spPr bwMode="auto">
          <a:xfrm>
            <a:off x="3651837" y="2899361"/>
            <a:ext cx="57834" cy="57177"/>
          </a:xfrm>
          <a:custGeom>
            <a:avLst/>
            <a:gdLst>
              <a:gd name="T0" fmla="*/ 76 w 88"/>
              <a:gd name="T1" fmla="*/ 87 h 87"/>
              <a:gd name="T2" fmla="*/ 0 w 88"/>
              <a:gd name="T3" fmla="*/ 74 h 87"/>
              <a:gd name="T4" fmla="*/ 13 w 88"/>
              <a:gd name="T5" fmla="*/ 0 h 87"/>
              <a:gd name="T6" fmla="*/ 88 w 88"/>
              <a:gd name="T7" fmla="*/ 13 h 87"/>
              <a:gd name="T8" fmla="*/ 76 w 88"/>
              <a:gd name="T9" fmla="*/ 87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87">
                <a:moveTo>
                  <a:pt x="76" y="87"/>
                </a:moveTo>
                <a:lnTo>
                  <a:pt x="0" y="74"/>
                </a:lnTo>
                <a:lnTo>
                  <a:pt x="13" y="0"/>
                </a:lnTo>
                <a:lnTo>
                  <a:pt x="88" y="13"/>
                </a:lnTo>
                <a:lnTo>
                  <a:pt x="76" y="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2" name="ïşḻíď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3" name="îṧ1îḓe"/>
          <p:cNvSpPr/>
          <p:nvPr/>
        </p:nvSpPr>
        <p:spPr bwMode="auto">
          <a:xfrm>
            <a:off x="3747789" y="2930250"/>
            <a:ext cx="290484" cy="68349"/>
          </a:xfrm>
          <a:custGeom>
            <a:avLst/>
            <a:gdLst>
              <a:gd name="T0" fmla="*/ 436 w 442"/>
              <a:gd name="T1" fmla="*/ 104 h 104"/>
              <a:gd name="T2" fmla="*/ 0 w 442"/>
              <a:gd name="T3" fmla="*/ 28 h 104"/>
              <a:gd name="T4" fmla="*/ 5 w 442"/>
              <a:gd name="T5" fmla="*/ 0 h 104"/>
              <a:gd name="T6" fmla="*/ 442 w 442"/>
              <a:gd name="T7" fmla="*/ 75 h 104"/>
              <a:gd name="T8" fmla="*/ 436 w 442"/>
              <a:gd name="T9" fmla="*/ 10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2" h="104">
                <a:moveTo>
                  <a:pt x="436" y="104"/>
                </a:moveTo>
                <a:lnTo>
                  <a:pt x="0" y="28"/>
                </a:lnTo>
                <a:lnTo>
                  <a:pt x="5" y="0"/>
                </a:lnTo>
                <a:lnTo>
                  <a:pt x="442" y="75"/>
                </a:lnTo>
                <a:lnTo>
                  <a:pt x="436" y="1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4" name="ïS1ïḍè"/>
          <p:cNvSpPr/>
          <p:nvPr/>
        </p:nvSpPr>
        <p:spPr bwMode="auto">
          <a:xfrm>
            <a:off x="2776442" y="2423546"/>
            <a:ext cx="52576" cy="51920"/>
          </a:xfrm>
          <a:custGeom>
            <a:avLst/>
            <a:gdLst>
              <a:gd name="T0" fmla="*/ 53 w 56"/>
              <a:gd name="T1" fmla="*/ 32 h 55"/>
              <a:gd name="T2" fmla="*/ 24 w 56"/>
              <a:gd name="T3" fmla="*/ 53 h 55"/>
              <a:gd name="T4" fmla="*/ 3 w 56"/>
              <a:gd name="T5" fmla="*/ 23 h 55"/>
              <a:gd name="T6" fmla="*/ 32 w 56"/>
              <a:gd name="T7" fmla="*/ 2 h 55"/>
              <a:gd name="T8" fmla="*/ 53 w 56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55">
                <a:moveTo>
                  <a:pt x="53" y="32"/>
                </a:moveTo>
                <a:cubicBezTo>
                  <a:pt x="51" y="46"/>
                  <a:pt x="38" y="55"/>
                  <a:pt x="24" y="53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5"/>
                  <a:pt x="56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5" name="îsḷîḓê"/>
          <p:cNvSpPr/>
          <p:nvPr/>
        </p:nvSpPr>
        <p:spPr bwMode="auto">
          <a:xfrm>
            <a:off x="2669317" y="3044604"/>
            <a:ext cx="51920" cy="51262"/>
          </a:xfrm>
          <a:custGeom>
            <a:avLst/>
            <a:gdLst>
              <a:gd name="T0" fmla="*/ 53 w 55"/>
              <a:gd name="T1" fmla="*/ 32 h 55"/>
              <a:gd name="T2" fmla="*/ 23 w 55"/>
              <a:gd name="T3" fmla="*/ 52 h 55"/>
              <a:gd name="T4" fmla="*/ 3 w 55"/>
              <a:gd name="T5" fmla="*/ 23 h 55"/>
              <a:gd name="T6" fmla="*/ 32 w 55"/>
              <a:gd name="T7" fmla="*/ 2 h 55"/>
              <a:gd name="T8" fmla="*/ 53 w 55"/>
              <a:gd name="T9" fmla="*/ 3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55">
                <a:moveTo>
                  <a:pt x="53" y="32"/>
                </a:moveTo>
                <a:cubicBezTo>
                  <a:pt x="51" y="45"/>
                  <a:pt x="37" y="55"/>
                  <a:pt x="23" y="52"/>
                </a:cubicBezTo>
                <a:cubicBezTo>
                  <a:pt x="10" y="50"/>
                  <a:pt x="0" y="37"/>
                  <a:pt x="3" y="23"/>
                </a:cubicBezTo>
                <a:cubicBezTo>
                  <a:pt x="5" y="9"/>
                  <a:pt x="18" y="0"/>
                  <a:pt x="32" y="2"/>
                </a:cubicBezTo>
                <a:cubicBezTo>
                  <a:pt x="46" y="4"/>
                  <a:pt x="55" y="18"/>
                  <a:pt x="53" y="32"/>
                </a:cubicBezTo>
              </a:path>
            </a:pathLst>
          </a:custGeom>
          <a:solidFill>
            <a:srgbClr val="231F2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6" name="ïśľï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7" name="íSḻide"/>
          <p:cNvSpPr/>
          <p:nvPr/>
        </p:nvSpPr>
        <p:spPr bwMode="auto">
          <a:xfrm>
            <a:off x="3550628" y="3199047"/>
            <a:ext cx="465958" cy="116982"/>
          </a:xfrm>
          <a:custGeom>
            <a:avLst/>
            <a:gdLst>
              <a:gd name="T0" fmla="*/ 699 w 709"/>
              <a:gd name="T1" fmla="*/ 178 h 178"/>
              <a:gd name="T2" fmla="*/ 0 w 709"/>
              <a:gd name="T3" fmla="*/ 57 h 178"/>
              <a:gd name="T4" fmla="*/ 10 w 709"/>
              <a:gd name="T5" fmla="*/ 0 h 178"/>
              <a:gd name="T6" fmla="*/ 709 w 709"/>
              <a:gd name="T7" fmla="*/ 119 h 178"/>
              <a:gd name="T8" fmla="*/ 699 w 709"/>
              <a:gd name="T9" fmla="*/ 178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9" h="178">
                <a:moveTo>
                  <a:pt x="699" y="178"/>
                </a:moveTo>
                <a:lnTo>
                  <a:pt x="0" y="57"/>
                </a:lnTo>
                <a:lnTo>
                  <a:pt x="10" y="0"/>
                </a:lnTo>
                <a:lnTo>
                  <a:pt x="709" y="119"/>
                </a:lnTo>
                <a:lnTo>
                  <a:pt x="699" y="1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8" name="îṣ1îḋè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199" name="íṡ1iḓé"/>
          <p:cNvSpPr/>
          <p:nvPr/>
        </p:nvSpPr>
        <p:spPr bwMode="auto">
          <a:xfrm>
            <a:off x="3607804" y="3298284"/>
            <a:ext cx="393665" cy="86094"/>
          </a:xfrm>
          <a:custGeom>
            <a:avLst/>
            <a:gdLst>
              <a:gd name="T0" fmla="*/ 595 w 599"/>
              <a:gd name="T1" fmla="*/ 131 h 131"/>
              <a:gd name="T2" fmla="*/ 0 w 599"/>
              <a:gd name="T3" fmla="*/ 28 h 131"/>
              <a:gd name="T4" fmla="*/ 6 w 599"/>
              <a:gd name="T5" fmla="*/ 0 h 131"/>
              <a:gd name="T6" fmla="*/ 599 w 599"/>
              <a:gd name="T7" fmla="*/ 102 h 131"/>
              <a:gd name="T8" fmla="*/ 595 w 599"/>
              <a:gd name="T9" fmla="*/ 131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99" h="131">
                <a:moveTo>
                  <a:pt x="595" y="131"/>
                </a:moveTo>
                <a:lnTo>
                  <a:pt x="0" y="28"/>
                </a:lnTo>
                <a:lnTo>
                  <a:pt x="6" y="0"/>
                </a:lnTo>
                <a:lnTo>
                  <a:pt x="599" y="102"/>
                </a:lnTo>
                <a:lnTo>
                  <a:pt x="595" y="13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0" name="íŝlíďê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1" name="ïśliḑé"/>
          <p:cNvSpPr/>
          <p:nvPr/>
        </p:nvSpPr>
        <p:spPr bwMode="auto">
          <a:xfrm>
            <a:off x="3528940" y="3340346"/>
            <a:ext cx="463329" cy="97923"/>
          </a:xfrm>
          <a:custGeom>
            <a:avLst/>
            <a:gdLst>
              <a:gd name="T0" fmla="*/ 701 w 705"/>
              <a:gd name="T1" fmla="*/ 149 h 149"/>
              <a:gd name="T2" fmla="*/ 0 w 705"/>
              <a:gd name="T3" fmla="*/ 28 h 149"/>
              <a:gd name="T4" fmla="*/ 6 w 705"/>
              <a:gd name="T5" fmla="*/ 0 h 149"/>
              <a:gd name="T6" fmla="*/ 705 w 705"/>
              <a:gd name="T7" fmla="*/ 119 h 149"/>
              <a:gd name="T8" fmla="*/ 701 w 705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9">
                <a:moveTo>
                  <a:pt x="701" y="149"/>
                </a:moveTo>
                <a:lnTo>
                  <a:pt x="0" y="28"/>
                </a:lnTo>
                <a:lnTo>
                  <a:pt x="6" y="0"/>
                </a:lnTo>
                <a:lnTo>
                  <a:pt x="705" y="119"/>
                </a:lnTo>
                <a:lnTo>
                  <a:pt x="701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2" name="ïṧḷ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3" name="iṣḻïḋê"/>
          <p:cNvSpPr/>
          <p:nvPr/>
        </p:nvSpPr>
        <p:spPr bwMode="auto">
          <a:xfrm>
            <a:off x="3519739" y="3394236"/>
            <a:ext cx="463329" cy="97266"/>
          </a:xfrm>
          <a:custGeom>
            <a:avLst/>
            <a:gdLst>
              <a:gd name="T0" fmla="*/ 700 w 705"/>
              <a:gd name="T1" fmla="*/ 148 h 148"/>
              <a:gd name="T2" fmla="*/ 0 w 705"/>
              <a:gd name="T3" fmla="*/ 29 h 148"/>
              <a:gd name="T4" fmla="*/ 6 w 705"/>
              <a:gd name="T5" fmla="*/ 0 h 148"/>
              <a:gd name="T6" fmla="*/ 705 w 705"/>
              <a:gd name="T7" fmla="*/ 120 h 148"/>
              <a:gd name="T8" fmla="*/ 700 w 705"/>
              <a:gd name="T9" fmla="*/ 148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48">
                <a:moveTo>
                  <a:pt x="700" y="148"/>
                </a:moveTo>
                <a:lnTo>
                  <a:pt x="0" y="29"/>
                </a:lnTo>
                <a:lnTo>
                  <a:pt x="6" y="0"/>
                </a:lnTo>
                <a:lnTo>
                  <a:pt x="705" y="120"/>
                </a:lnTo>
                <a:lnTo>
                  <a:pt x="700" y="1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4" name="išḻîḋ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5" name="îŝļïḑè"/>
          <p:cNvSpPr/>
          <p:nvPr/>
        </p:nvSpPr>
        <p:spPr bwMode="auto">
          <a:xfrm>
            <a:off x="3510538" y="3448127"/>
            <a:ext cx="462672" cy="97923"/>
          </a:xfrm>
          <a:custGeom>
            <a:avLst/>
            <a:gdLst>
              <a:gd name="T0" fmla="*/ 700 w 704"/>
              <a:gd name="T1" fmla="*/ 149 h 149"/>
              <a:gd name="T2" fmla="*/ 0 w 704"/>
              <a:gd name="T3" fmla="*/ 29 h 149"/>
              <a:gd name="T4" fmla="*/ 5 w 704"/>
              <a:gd name="T5" fmla="*/ 0 h 149"/>
              <a:gd name="T6" fmla="*/ 704 w 704"/>
              <a:gd name="T7" fmla="*/ 121 h 149"/>
              <a:gd name="T8" fmla="*/ 700 w 704"/>
              <a:gd name="T9" fmla="*/ 14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4" h="149">
                <a:moveTo>
                  <a:pt x="700" y="149"/>
                </a:moveTo>
                <a:lnTo>
                  <a:pt x="0" y="29"/>
                </a:lnTo>
                <a:lnTo>
                  <a:pt x="5" y="0"/>
                </a:lnTo>
                <a:lnTo>
                  <a:pt x="704" y="121"/>
                </a:lnTo>
                <a:lnTo>
                  <a:pt x="700" y="14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6" name="ïs1iḋê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7" name="ïṩ1íďè"/>
          <p:cNvSpPr/>
          <p:nvPr/>
        </p:nvSpPr>
        <p:spPr bwMode="auto">
          <a:xfrm>
            <a:off x="3500680" y="3502018"/>
            <a:ext cx="463329" cy="98581"/>
          </a:xfrm>
          <a:custGeom>
            <a:avLst/>
            <a:gdLst>
              <a:gd name="T0" fmla="*/ 701 w 705"/>
              <a:gd name="T1" fmla="*/ 150 h 150"/>
              <a:gd name="T2" fmla="*/ 0 w 705"/>
              <a:gd name="T3" fmla="*/ 29 h 150"/>
              <a:gd name="T4" fmla="*/ 6 w 705"/>
              <a:gd name="T5" fmla="*/ 0 h 150"/>
              <a:gd name="T6" fmla="*/ 705 w 705"/>
              <a:gd name="T7" fmla="*/ 121 h 150"/>
              <a:gd name="T8" fmla="*/ 701 w 705"/>
              <a:gd name="T9" fmla="*/ 15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5" h="150">
                <a:moveTo>
                  <a:pt x="701" y="150"/>
                </a:moveTo>
                <a:lnTo>
                  <a:pt x="0" y="29"/>
                </a:lnTo>
                <a:lnTo>
                  <a:pt x="6" y="0"/>
                </a:lnTo>
                <a:lnTo>
                  <a:pt x="705" y="121"/>
                </a:lnTo>
                <a:lnTo>
                  <a:pt x="701" y="15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8" name="îṡ1íď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09" name="îṡļíde"/>
          <p:cNvSpPr/>
          <p:nvPr/>
        </p:nvSpPr>
        <p:spPr bwMode="auto">
          <a:xfrm>
            <a:off x="3492794" y="3556565"/>
            <a:ext cx="343718" cy="77550"/>
          </a:xfrm>
          <a:custGeom>
            <a:avLst/>
            <a:gdLst>
              <a:gd name="T0" fmla="*/ 519 w 523"/>
              <a:gd name="T1" fmla="*/ 118 h 118"/>
              <a:gd name="T2" fmla="*/ 0 w 523"/>
              <a:gd name="T3" fmla="*/ 28 h 118"/>
              <a:gd name="T4" fmla="*/ 4 w 523"/>
              <a:gd name="T5" fmla="*/ 0 h 118"/>
              <a:gd name="T6" fmla="*/ 523 w 523"/>
              <a:gd name="T7" fmla="*/ 89 h 118"/>
              <a:gd name="T8" fmla="*/ 519 w 523"/>
              <a:gd name="T9" fmla="*/ 118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3" h="118">
                <a:moveTo>
                  <a:pt x="519" y="118"/>
                </a:moveTo>
                <a:lnTo>
                  <a:pt x="0" y="28"/>
                </a:lnTo>
                <a:lnTo>
                  <a:pt x="4" y="0"/>
                </a:lnTo>
                <a:lnTo>
                  <a:pt x="523" y="89"/>
                </a:lnTo>
                <a:lnTo>
                  <a:pt x="519" y="11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0" name="ïṡ1îḍê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1" name="iSlíde"/>
          <p:cNvSpPr/>
          <p:nvPr/>
        </p:nvSpPr>
        <p:spPr bwMode="auto">
          <a:xfrm>
            <a:off x="3126731" y="3078778"/>
            <a:ext cx="109096" cy="36804"/>
          </a:xfrm>
          <a:custGeom>
            <a:avLst/>
            <a:gdLst>
              <a:gd name="T0" fmla="*/ 161 w 166"/>
              <a:gd name="T1" fmla="*/ 56 h 56"/>
              <a:gd name="T2" fmla="*/ 0 w 166"/>
              <a:gd name="T3" fmla="*/ 29 h 56"/>
              <a:gd name="T4" fmla="*/ 4 w 166"/>
              <a:gd name="T5" fmla="*/ 0 h 56"/>
              <a:gd name="T6" fmla="*/ 166 w 166"/>
              <a:gd name="T7" fmla="*/ 27 h 56"/>
              <a:gd name="T8" fmla="*/ 161 w 166"/>
              <a:gd name="T9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6" h="56">
                <a:moveTo>
                  <a:pt x="161" y="56"/>
                </a:moveTo>
                <a:lnTo>
                  <a:pt x="0" y="29"/>
                </a:lnTo>
                <a:lnTo>
                  <a:pt x="4" y="0"/>
                </a:lnTo>
                <a:lnTo>
                  <a:pt x="166" y="27"/>
                </a:lnTo>
                <a:lnTo>
                  <a:pt x="161" y="5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2" name="îslidé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3" name="îŝ1îďê"/>
          <p:cNvSpPr/>
          <p:nvPr/>
        </p:nvSpPr>
        <p:spPr bwMode="auto">
          <a:xfrm>
            <a:off x="3038008" y="3595998"/>
            <a:ext cx="108439" cy="36147"/>
          </a:xfrm>
          <a:custGeom>
            <a:avLst/>
            <a:gdLst>
              <a:gd name="T0" fmla="*/ 161 w 165"/>
              <a:gd name="T1" fmla="*/ 55 h 55"/>
              <a:gd name="T2" fmla="*/ 0 w 165"/>
              <a:gd name="T3" fmla="*/ 28 h 55"/>
              <a:gd name="T4" fmla="*/ 4 w 165"/>
              <a:gd name="T5" fmla="*/ 0 h 55"/>
              <a:gd name="T6" fmla="*/ 165 w 165"/>
              <a:gd name="T7" fmla="*/ 27 h 55"/>
              <a:gd name="T8" fmla="*/ 161 w 165"/>
              <a:gd name="T9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5" h="55">
                <a:moveTo>
                  <a:pt x="161" y="55"/>
                </a:moveTo>
                <a:lnTo>
                  <a:pt x="0" y="28"/>
                </a:lnTo>
                <a:lnTo>
                  <a:pt x="4" y="0"/>
                </a:lnTo>
                <a:lnTo>
                  <a:pt x="165" y="27"/>
                </a:lnTo>
                <a:lnTo>
                  <a:pt x="161" y="5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4" name="íṡḷíḋe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5" name="ïṩ1ïdê"/>
          <p:cNvSpPr/>
          <p:nvPr/>
        </p:nvSpPr>
        <p:spPr bwMode="auto">
          <a:xfrm>
            <a:off x="3929177" y="1701279"/>
            <a:ext cx="22345" cy="199133"/>
          </a:xfrm>
          <a:custGeom>
            <a:avLst/>
            <a:gdLst>
              <a:gd name="T0" fmla="*/ 27 w 34"/>
              <a:gd name="T1" fmla="*/ 0 h 303"/>
              <a:gd name="T2" fmla="*/ 0 w 34"/>
              <a:gd name="T3" fmla="*/ 302 h 303"/>
              <a:gd name="T4" fmla="*/ 16 w 34"/>
              <a:gd name="T5" fmla="*/ 303 h 303"/>
              <a:gd name="T6" fmla="*/ 34 w 34"/>
              <a:gd name="T7" fmla="*/ 0 h 303"/>
              <a:gd name="T8" fmla="*/ 27 w 34"/>
              <a:gd name="T9" fmla="*/ 0 h 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03">
                <a:moveTo>
                  <a:pt x="27" y="0"/>
                </a:moveTo>
                <a:lnTo>
                  <a:pt x="0" y="302"/>
                </a:lnTo>
                <a:lnTo>
                  <a:pt x="16" y="303"/>
                </a:lnTo>
                <a:lnTo>
                  <a:pt x="34" y="0"/>
                </a:lnTo>
                <a:lnTo>
                  <a:pt x="2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6" name="ï$1íḋ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close/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close/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7" name="iślïḑê"/>
          <p:cNvSpPr/>
          <p:nvPr/>
        </p:nvSpPr>
        <p:spPr bwMode="auto">
          <a:xfrm>
            <a:off x="3879887" y="1899754"/>
            <a:ext cx="59806" cy="699265"/>
          </a:xfrm>
          <a:custGeom>
            <a:avLst/>
            <a:gdLst>
              <a:gd name="T0" fmla="*/ 17 w 91"/>
              <a:gd name="T1" fmla="*/ 668 h 1064"/>
              <a:gd name="T2" fmla="*/ 0 w 91"/>
              <a:gd name="T3" fmla="*/ 866 h 1064"/>
              <a:gd name="T4" fmla="*/ 25 w 91"/>
              <a:gd name="T5" fmla="*/ 1064 h 1064"/>
              <a:gd name="T6" fmla="*/ 50 w 91"/>
              <a:gd name="T7" fmla="*/ 673 h 1064"/>
              <a:gd name="T8" fmla="*/ 17 w 91"/>
              <a:gd name="T9" fmla="*/ 668 h 1064"/>
              <a:gd name="T10" fmla="*/ 57 w 91"/>
              <a:gd name="T11" fmla="*/ 213 h 1064"/>
              <a:gd name="T12" fmla="*/ 47 w 91"/>
              <a:gd name="T13" fmla="*/ 332 h 1064"/>
              <a:gd name="T14" fmla="*/ 70 w 91"/>
              <a:gd name="T15" fmla="*/ 336 h 1064"/>
              <a:gd name="T16" fmla="*/ 77 w 91"/>
              <a:gd name="T17" fmla="*/ 218 h 1064"/>
              <a:gd name="T18" fmla="*/ 57 w 91"/>
              <a:gd name="T19" fmla="*/ 213 h 1064"/>
              <a:gd name="T20" fmla="*/ 75 w 91"/>
              <a:gd name="T21" fmla="*/ 0 h 1064"/>
              <a:gd name="T22" fmla="*/ 67 w 91"/>
              <a:gd name="T23" fmla="*/ 111 h 1064"/>
              <a:gd name="T24" fmla="*/ 84 w 91"/>
              <a:gd name="T25" fmla="*/ 114 h 1064"/>
              <a:gd name="T26" fmla="*/ 91 w 91"/>
              <a:gd name="T27" fmla="*/ 1 h 1064"/>
              <a:gd name="T28" fmla="*/ 75 w 91"/>
              <a:gd name="T29" fmla="*/ 0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" h="1064">
                <a:moveTo>
                  <a:pt x="17" y="668"/>
                </a:moveTo>
                <a:lnTo>
                  <a:pt x="0" y="866"/>
                </a:lnTo>
                <a:lnTo>
                  <a:pt x="25" y="1064"/>
                </a:lnTo>
                <a:lnTo>
                  <a:pt x="50" y="673"/>
                </a:lnTo>
                <a:lnTo>
                  <a:pt x="17" y="668"/>
                </a:lnTo>
                <a:moveTo>
                  <a:pt x="57" y="213"/>
                </a:moveTo>
                <a:lnTo>
                  <a:pt x="47" y="332"/>
                </a:lnTo>
                <a:lnTo>
                  <a:pt x="70" y="336"/>
                </a:lnTo>
                <a:lnTo>
                  <a:pt x="77" y="218"/>
                </a:lnTo>
                <a:lnTo>
                  <a:pt x="57" y="213"/>
                </a:lnTo>
                <a:moveTo>
                  <a:pt x="75" y="0"/>
                </a:moveTo>
                <a:lnTo>
                  <a:pt x="67" y="111"/>
                </a:lnTo>
                <a:lnTo>
                  <a:pt x="84" y="114"/>
                </a:lnTo>
                <a:lnTo>
                  <a:pt x="91" y="1"/>
                </a:lnTo>
                <a:lnTo>
                  <a:pt x="7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8" name="ïṥlïḓè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close/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close/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19" name="iṩľiḍe"/>
          <p:cNvSpPr/>
          <p:nvPr/>
        </p:nvSpPr>
        <p:spPr bwMode="auto">
          <a:xfrm>
            <a:off x="3891059" y="2117946"/>
            <a:ext cx="34832" cy="224107"/>
          </a:xfrm>
          <a:custGeom>
            <a:avLst/>
            <a:gdLst>
              <a:gd name="T0" fmla="*/ 7 w 53"/>
              <a:gd name="T1" fmla="*/ 263 h 341"/>
              <a:gd name="T2" fmla="*/ 0 w 53"/>
              <a:gd name="T3" fmla="*/ 336 h 341"/>
              <a:gd name="T4" fmla="*/ 33 w 53"/>
              <a:gd name="T5" fmla="*/ 341 h 341"/>
              <a:gd name="T6" fmla="*/ 37 w 53"/>
              <a:gd name="T7" fmla="*/ 269 h 341"/>
              <a:gd name="T8" fmla="*/ 7 w 53"/>
              <a:gd name="T9" fmla="*/ 263 h 341"/>
              <a:gd name="T10" fmla="*/ 17 w 53"/>
              <a:gd name="T11" fmla="*/ 152 h 341"/>
              <a:gd name="T12" fmla="*/ 11 w 53"/>
              <a:gd name="T13" fmla="*/ 205 h 341"/>
              <a:gd name="T14" fmla="*/ 41 w 53"/>
              <a:gd name="T15" fmla="*/ 210 h 341"/>
              <a:gd name="T16" fmla="*/ 44 w 53"/>
              <a:gd name="T17" fmla="*/ 156 h 341"/>
              <a:gd name="T18" fmla="*/ 17 w 53"/>
              <a:gd name="T19" fmla="*/ 152 h 341"/>
              <a:gd name="T20" fmla="*/ 30 w 53"/>
              <a:gd name="T21" fmla="*/ 0 h 341"/>
              <a:gd name="T22" fmla="*/ 21 w 53"/>
              <a:gd name="T23" fmla="*/ 94 h 341"/>
              <a:gd name="T24" fmla="*/ 47 w 53"/>
              <a:gd name="T25" fmla="*/ 98 h 341"/>
              <a:gd name="T26" fmla="*/ 53 w 53"/>
              <a:gd name="T27" fmla="*/ 4 h 341"/>
              <a:gd name="T28" fmla="*/ 30 w 53"/>
              <a:gd name="T29" fmla="*/ 0 h 3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3" h="341">
                <a:moveTo>
                  <a:pt x="7" y="263"/>
                </a:moveTo>
                <a:lnTo>
                  <a:pt x="0" y="336"/>
                </a:lnTo>
                <a:lnTo>
                  <a:pt x="33" y="341"/>
                </a:lnTo>
                <a:lnTo>
                  <a:pt x="37" y="269"/>
                </a:lnTo>
                <a:lnTo>
                  <a:pt x="7" y="263"/>
                </a:lnTo>
                <a:moveTo>
                  <a:pt x="17" y="152"/>
                </a:moveTo>
                <a:lnTo>
                  <a:pt x="11" y="205"/>
                </a:lnTo>
                <a:lnTo>
                  <a:pt x="41" y="210"/>
                </a:lnTo>
                <a:lnTo>
                  <a:pt x="44" y="156"/>
                </a:lnTo>
                <a:lnTo>
                  <a:pt x="17" y="152"/>
                </a:lnTo>
                <a:moveTo>
                  <a:pt x="30" y="0"/>
                </a:moveTo>
                <a:lnTo>
                  <a:pt x="21" y="94"/>
                </a:lnTo>
                <a:lnTo>
                  <a:pt x="47" y="98"/>
                </a:lnTo>
                <a:lnTo>
                  <a:pt x="53" y="4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0" name="iŝḻïḍé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1" name="iṧ1íḋê"/>
          <p:cNvSpPr/>
          <p:nvPr/>
        </p:nvSpPr>
        <p:spPr bwMode="auto">
          <a:xfrm>
            <a:off x="3917347" y="1972704"/>
            <a:ext cx="17745" cy="70321"/>
          </a:xfrm>
          <a:custGeom>
            <a:avLst/>
            <a:gdLst>
              <a:gd name="T0" fmla="*/ 10 w 27"/>
              <a:gd name="T1" fmla="*/ 0 h 107"/>
              <a:gd name="T2" fmla="*/ 0 w 27"/>
              <a:gd name="T3" fmla="*/ 102 h 107"/>
              <a:gd name="T4" fmla="*/ 20 w 27"/>
              <a:gd name="T5" fmla="*/ 107 h 107"/>
              <a:gd name="T6" fmla="*/ 27 w 27"/>
              <a:gd name="T7" fmla="*/ 3 h 107"/>
              <a:gd name="T8" fmla="*/ 10 w 27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7">
                <a:moveTo>
                  <a:pt x="10" y="0"/>
                </a:moveTo>
                <a:lnTo>
                  <a:pt x="0" y="102"/>
                </a:lnTo>
                <a:lnTo>
                  <a:pt x="20" y="107"/>
                </a:lnTo>
                <a:lnTo>
                  <a:pt x="27" y="3"/>
                </a:lnTo>
                <a:lnTo>
                  <a:pt x="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2" name="îṩľiḍ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3" name="îśḷïḑé"/>
          <p:cNvSpPr/>
          <p:nvPr/>
        </p:nvSpPr>
        <p:spPr bwMode="auto">
          <a:xfrm>
            <a:off x="3895660" y="2252673"/>
            <a:ext cx="22345" cy="42061"/>
          </a:xfrm>
          <a:custGeom>
            <a:avLst/>
            <a:gdLst>
              <a:gd name="T0" fmla="*/ 4 w 34"/>
              <a:gd name="T1" fmla="*/ 0 h 64"/>
              <a:gd name="T2" fmla="*/ 0 w 34"/>
              <a:gd name="T3" fmla="*/ 58 h 64"/>
              <a:gd name="T4" fmla="*/ 30 w 34"/>
              <a:gd name="T5" fmla="*/ 64 h 64"/>
              <a:gd name="T6" fmla="*/ 34 w 34"/>
              <a:gd name="T7" fmla="*/ 5 h 64"/>
              <a:gd name="T8" fmla="*/ 4 w 34"/>
              <a:gd name="T9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4">
                <a:moveTo>
                  <a:pt x="4" y="0"/>
                </a:moveTo>
                <a:lnTo>
                  <a:pt x="0" y="58"/>
                </a:lnTo>
                <a:lnTo>
                  <a:pt x="30" y="64"/>
                </a:lnTo>
                <a:lnTo>
                  <a:pt x="34" y="5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4" name="ïSḷîď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5" name="îṥḷïḋé"/>
          <p:cNvSpPr/>
          <p:nvPr/>
        </p:nvSpPr>
        <p:spPr bwMode="auto">
          <a:xfrm>
            <a:off x="3902231" y="2179723"/>
            <a:ext cx="19716" cy="40747"/>
          </a:xfrm>
          <a:custGeom>
            <a:avLst/>
            <a:gdLst>
              <a:gd name="T0" fmla="*/ 4 w 30"/>
              <a:gd name="T1" fmla="*/ 0 h 62"/>
              <a:gd name="T2" fmla="*/ 0 w 30"/>
              <a:gd name="T3" fmla="*/ 58 h 62"/>
              <a:gd name="T4" fmla="*/ 27 w 30"/>
              <a:gd name="T5" fmla="*/ 62 h 62"/>
              <a:gd name="T6" fmla="*/ 30 w 30"/>
              <a:gd name="T7" fmla="*/ 4 h 62"/>
              <a:gd name="T8" fmla="*/ 4 w 30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62">
                <a:moveTo>
                  <a:pt x="4" y="0"/>
                </a:moveTo>
                <a:lnTo>
                  <a:pt x="0" y="58"/>
                </a:lnTo>
                <a:lnTo>
                  <a:pt x="27" y="62"/>
                </a:lnTo>
                <a:lnTo>
                  <a:pt x="30" y="4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6" name="ï$ḷîďê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close/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7" name="ïṩlídè"/>
          <p:cNvSpPr/>
          <p:nvPr/>
        </p:nvSpPr>
        <p:spPr bwMode="auto">
          <a:xfrm>
            <a:off x="1475178" y="1726253"/>
            <a:ext cx="168244" cy="1471480"/>
          </a:xfrm>
          <a:custGeom>
            <a:avLst/>
            <a:gdLst>
              <a:gd name="T0" fmla="*/ 30 w 256"/>
              <a:gd name="T1" fmla="*/ 1977 h 2239"/>
              <a:gd name="T2" fmla="*/ 0 w 256"/>
              <a:gd name="T3" fmla="*/ 2229 h 2239"/>
              <a:gd name="T4" fmla="*/ 101 w 256"/>
              <a:gd name="T5" fmla="*/ 2239 h 2239"/>
              <a:gd name="T6" fmla="*/ 84 w 256"/>
              <a:gd name="T7" fmla="*/ 2175 h 2239"/>
              <a:gd name="T8" fmla="*/ 65 w 256"/>
              <a:gd name="T9" fmla="*/ 2174 h 2239"/>
              <a:gd name="T10" fmla="*/ 70 w 256"/>
              <a:gd name="T11" fmla="*/ 2125 h 2239"/>
              <a:gd name="T12" fmla="*/ 30 w 256"/>
              <a:gd name="T13" fmla="*/ 1977 h 2239"/>
              <a:gd name="T14" fmla="*/ 256 w 256"/>
              <a:gd name="T15" fmla="*/ 0 h 2239"/>
              <a:gd name="T16" fmla="*/ 94 w 256"/>
              <a:gd name="T17" fmla="*/ 1419 h 2239"/>
              <a:gd name="T18" fmla="*/ 132 w 256"/>
              <a:gd name="T19" fmla="*/ 1409 h 2239"/>
              <a:gd name="T20" fmla="*/ 256 w 256"/>
              <a:gd name="T21" fmla="*/ 0 h 2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6" h="2239">
                <a:moveTo>
                  <a:pt x="30" y="1977"/>
                </a:moveTo>
                <a:lnTo>
                  <a:pt x="0" y="2229"/>
                </a:lnTo>
                <a:lnTo>
                  <a:pt x="101" y="2239"/>
                </a:lnTo>
                <a:lnTo>
                  <a:pt x="84" y="2175"/>
                </a:lnTo>
                <a:lnTo>
                  <a:pt x="65" y="2174"/>
                </a:lnTo>
                <a:lnTo>
                  <a:pt x="70" y="2125"/>
                </a:lnTo>
                <a:lnTo>
                  <a:pt x="30" y="1977"/>
                </a:lnTo>
                <a:moveTo>
                  <a:pt x="256" y="0"/>
                </a:moveTo>
                <a:lnTo>
                  <a:pt x="94" y="1419"/>
                </a:lnTo>
                <a:lnTo>
                  <a:pt x="132" y="1409"/>
                </a:lnTo>
                <a:lnTo>
                  <a:pt x="25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8" name="ïš1îḑe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close/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  <a:close/>
              </a:path>
            </a:pathLst>
          </a:custGeom>
          <a:solidFill>
            <a:srgbClr val="677C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29" name="ís1idè"/>
          <p:cNvSpPr/>
          <p:nvPr/>
        </p:nvSpPr>
        <p:spPr bwMode="auto">
          <a:xfrm>
            <a:off x="1494894" y="2947995"/>
            <a:ext cx="77550" cy="252366"/>
          </a:xfrm>
          <a:custGeom>
            <a:avLst/>
            <a:gdLst>
              <a:gd name="T0" fmla="*/ 54 w 118"/>
              <a:gd name="T1" fmla="*/ 316 h 384"/>
              <a:gd name="T2" fmla="*/ 71 w 118"/>
              <a:gd name="T3" fmla="*/ 380 h 384"/>
              <a:gd name="T4" fmla="*/ 118 w 118"/>
              <a:gd name="T5" fmla="*/ 384 h 384"/>
              <a:gd name="T6" fmla="*/ 101 w 118"/>
              <a:gd name="T7" fmla="*/ 320 h 384"/>
              <a:gd name="T8" fmla="*/ 54 w 118"/>
              <a:gd name="T9" fmla="*/ 316 h 384"/>
              <a:gd name="T10" fmla="*/ 12 w 118"/>
              <a:gd name="T11" fmla="*/ 0 h 384"/>
              <a:gd name="T12" fmla="*/ 0 w 118"/>
              <a:gd name="T13" fmla="*/ 118 h 384"/>
              <a:gd name="T14" fmla="*/ 40 w 118"/>
              <a:gd name="T15" fmla="*/ 266 h 384"/>
              <a:gd name="T16" fmla="*/ 51 w 118"/>
              <a:gd name="T17" fmla="*/ 140 h 384"/>
              <a:gd name="T18" fmla="*/ 12 w 118"/>
              <a:gd name="T19" fmla="*/ 0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8" h="384">
                <a:moveTo>
                  <a:pt x="54" y="316"/>
                </a:moveTo>
                <a:lnTo>
                  <a:pt x="71" y="380"/>
                </a:lnTo>
                <a:lnTo>
                  <a:pt x="118" y="384"/>
                </a:lnTo>
                <a:lnTo>
                  <a:pt x="101" y="320"/>
                </a:lnTo>
                <a:lnTo>
                  <a:pt x="54" y="316"/>
                </a:lnTo>
                <a:moveTo>
                  <a:pt x="12" y="0"/>
                </a:moveTo>
                <a:lnTo>
                  <a:pt x="0" y="118"/>
                </a:lnTo>
                <a:lnTo>
                  <a:pt x="40" y="266"/>
                </a:lnTo>
                <a:lnTo>
                  <a:pt x="51" y="140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0" name="ïṡḻíḓê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close/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  <a:close/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1" name="iŝlïḋe"/>
          <p:cNvSpPr/>
          <p:nvPr/>
        </p:nvSpPr>
        <p:spPr bwMode="auto">
          <a:xfrm>
            <a:off x="1502780" y="2652253"/>
            <a:ext cx="263539" cy="566509"/>
          </a:xfrm>
          <a:custGeom>
            <a:avLst/>
            <a:gdLst>
              <a:gd name="T0" fmla="*/ 89 w 401"/>
              <a:gd name="T1" fmla="*/ 770 h 862"/>
              <a:gd name="T2" fmla="*/ 106 w 401"/>
              <a:gd name="T3" fmla="*/ 834 h 862"/>
              <a:gd name="T4" fmla="*/ 401 w 401"/>
              <a:gd name="T5" fmla="*/ 862 h 862"/>
              <a:gd name="T6" fmla="*/ 393 w 401"/>
              <a:gd name="T7" fmla="*/ 797 h 862"/>
              <a:gd name="T8" fmla="*/ 89 w 401"/>
              <a:gd name="T9" fmla="*/ 770 h 862"/>
              <a:gd name="T10" fmla="*/ 90 w 401"/>
              <a:gd name="T11" fmla="*/ 0 h 862"/>
              <a:gd name="T12" fmla="*/ 52 w 401"/>
              <a:gd name="T13" fmla="*/ 10 h 862"/>
              <a:gd name="T14" fmla="*/ 0 w 401"/>
              <a:gd name="T15" fmla="*/ 450 h 862"/>
              <a:gd name="T16" fmla="*/ 39 w 401"/>
              <a:gd name="T17" fmla="*/ 590 h 862"/>
              <a:gd name="T18" fmla="*/ 90 w 401"/>
              <a:gd name="T19" fmla="*/ 0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1" h="862">
                <a:moveTo>
                  <a:pt x="89" y="770"/>
                </a:moveTo>
                <a:lnTo>
                  <a:pt x="106" y="834"/>
                </a:lnTo>
                <a:lnTo>
                  <a:pt x="401" y="862"/>
                </a:lnTo>
                <a:lnTo>
                  <a:pt x="393" y="797"/>
                </a:lnTo>
                <a:lnTo>
                  <a:pt x="89" y="770"/>
                </a:lnTo>
                <a:moveTo>
                  <a:pt x="90" y="0"/>
                </a:moveTo>
                <a:lnTo>
                  <a:pt x="52" y="10"/>
                </a:lnTo>
                <a:lnTo>
                  <a:pt x="0" y="450"/>
                </a:lnTo>
                <a:lnTo>
                  <a:pt x="39" y="590"/>
                </a:lnTo>
                <a:lnTo>
                  <a:pt x="9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2" name="ïšľïde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  <a:close/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3" name="íṡḻíḓê"/>
          <p:cNvSpPr/>
          <p:nvPr/>
        </p:nvSpPr>
        <p:spPr bwMode="auto">
          <a:xfrm>
            <a:off x="1517896" y="1485716"/>
            <a:ext cx="2430340" cy="1869745"/>
          </a:xfrm>
          <a:custGeom>
            <a:avLst/>
            <a:gdLst>
              <a:gd name="T0" fmla="*/ 0 w 3698"/>
              <a:gd name="T1" fmla="*/ 2540 h 2845"/>
              <a:gd name="T2" fmla="*/ 224 w 3698"/>
              <a:gd name="T3" fmla="*/ 0 h 2845"/>
              <a:gd name="T4" fmla="*/ 3698 w 3698"/>
              <a:gd name="T5" fmla="*/ 305 h 2845"/>
              <a:gd name="T6" fmla="*/ 3475 w 3698"/>
              <a:gd name="T7" fmla="*/ 2845 h 2845"/>
              <a:gd name="T8" fmla="*/ 0 w 3698"/>
              <a:gd name="T9" fmla="*/ 2540 h 2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98" h="2845">
                <a:moveTo>
                  <a:pt x="0" y="2540"/>
                </a:moveTo>
                <a:lnTo>
                  <a:pt x="224" y="0"/>
                </a:lnTo>
                <a:lnTo>
                  <a:pt x="3698" y="305"/>
                </a:lnTo>
                <a:lnTo>
                  <a:pt x="3475" y="2845"/>
                </a:lnTo>
                <a:lnTo>
                  <a:pt x="0" y="25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4" name="îṧḻîḑe"/>
          <p:cNvSpPr/>
          <p:nvPr/>
        </p:nvSpPr>
        <p:spPr bwMode="auto">
          <a:xfrm>
            <a:off x="2887509" y="1741369"/>
            <a:ext cx="801132" cy="115011"/>
          </a:xfrm>
          <a:custGeom>
            <a:avLst/>
            <a:gdLst>
              <a:gd name="T0" fmla="*/ 1213 w 1219"/>
              <a:gd name="T1" fmla="*/ 175 h 175"/>
              <a:gd name="T2" fmla="*/ 0 w 1219"/>
              <a:gd name="T3" fmla="*/ 70 h 175"/>
              <a:gd name="T4" fmla="*/ 6 w 1219"/>
              <a:gd name="T5" fmla="*/ 0 h 175"/>
              <a:gd name="T6" fmla="*/ 1219 w 1219"/>
              <a:gd name="T7" fmla="*/ 107 h 175"/>
              <a:gd name="T8" fmla="*/ 1213 w 1219"/>
              <a:gd name="T9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9" h="175">
                <a:moveTo>
                  <a:pt x="1213" y="175"/>
                </a:moveTo>
                <a:lnTo>
                  <a:pt x="0" y="70"/>
                </a:lnTo>
                <a:lnTo>
                  <a:pt x="6" y="0"/>
                </a:lnTo>
                <a:lnTo>
                  <a:pt x="1219" y="107"/>
                </a:lnTo>
                <a:lnTo>
                  <a:pt x="1213" y="175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5" name="îŝ1íḓé"/>
          <p:cNvSpPr/>
          <p:nvPr/>
        </p:nvSpPr>
        <p:spPr bwMode="auto">
          <a:xfrm>
            <a:off x="3000548" y="1856379"/>
            <a:ext cx="678234" cy="81493"/>
          </a:xfrm>
          <a:custGeom>
            <a:avLst/>
            <a:gdLst>
              <a:gd name="T0" fmla="*/ 1030 w 1032"/>
              <a:gd name="T1" fmla="*/ 124 h 124"/>
              <a:gd name="T2" fmla="*/ 0 w 1032"/>
              <a:gd name="T3" fmla="*/ 34 h 124"/>
              <a:gd name="T4" fmla="*/ 2 w 1032"/>
              <a:gd name="T5" fmla="*/ 0 h 124"/>
              <a:gd name="T6" fmla="*/ 1032 w 1032"/>
              <a:gd name="T7" fmla="*/ 90 h 124"/>
              <a:gd name="T8" fmla="*/ 1030 w 1032"/>
              <a:gd name="T9" fmla="*/ 12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32" h="124">
                <a:moveTo>
                  <a:pt x="1030" y="124"/>
                </a:moveTo>
                <a:lnTo>
                  <a:pt x="0" y="34"/>
                </a:lnTo>
                <a:lnTo>
                  <a:pt x="2" y="0"/>
                </a:lnTo>
                <a:lnTo>
                  <a:pt x="1032" y="90"/>
                </a:lnTo>
                <a:lnTo>
                  <a:pt x="1030" y="12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6" name="iṡḷíḍè"/>
          <p:cNvSpPr/>
          <p:nvPr/>
        </p:nvSpPr>
        <p:spPr bwMode="auto">
          <a:xfrm>
            <a:off x="2874365" y="1910927"/>
            <a:ext cx="799160" cy="91351"/>
          </a:xfrm>
          <a:custGeom>
            <a:avLst/>
            <a:gdLst>
              <a:gd name="T0" fmla="*/ 1213 w 1216"/>
              <a:gd name="T1" fmla="*/ 139 h 139"/>
              <a:gd name="T2" fmla="*/ 0 w 1216"/>
              <a:gd name="T3" fmla="*/ 34 h 139"/>
              <a:gd name="T4" fmla="*/ 3 w 1216"/>
              <a:gd name="T5" fmla="*/ 0 h 139"/>
              <a:gd name="T6" fmla="*/ 1216 w 1216"/>
              <a:gd name="T7" fmla="*/ 105 h 139"/>
              <a:gd name="T8" fmla="*/ 1213 w 1216"/>
              <a:gd name="T9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39">
                <a:moveTo>
                  <a:pt x="1213" y="139"/>
                </a:moveTo>
                <a:lnTo>
                  <a:pt x="0" y="34"/>
                </a:lnTo>
                <a:lnTo>
                  <a:pt x="3" y="0"/>
                </a:lnTo>
                <a:lnTo>
                  <a:pt x="1216" y="105"/>
                </a:lnTo>
                <a:lnTo>
                  <a:pt x="1213" y="139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7" name="isḷïḓê"/>
          <p:cNvSpPr/>
          <p:nvPr/>
        </p:nvSpPr>
        <p:spPr bwMode="auto">
          <a:xfrm>
            <a:off x="2869107" y="1975333"/>
            <a:ext cx="798503" cy="92009"/>
          </a:xfrm>
          <a:custGeom>
            <a:avLst/>
            <a:gdLst>
              <a:gd name="T0" fmla="*/ 1212 w 1215"/>
              <a:gd name="T1" fmla="*/ 140 h 140"/>
              <a:gd name="T2" fmla="*/ 0 w 1215"/>
              <a:gd name="T3" fmla="*/ 33 h 140"/>
              <a:gd name="T4" fmla="*/ 3 w 1215"/>
              <a:gd name="T5" fmla="*/ 0 h 140"/>
              <a:gd name="T6" fmla="*/ 1215 w 1215"/>
              <a:gd name="T7" fmla="*/ 105 h 140"/>
              <a:gd name="T8" fmla="*/ 1212 w 1215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0">
                <a:moveTo>
                  <a:pt x="1212" y="140"/>
                </a:moveTo>
                <a:lnTo>
                  <a:pt x="0" y="33"/>
                </a:lnTo>
                <a:lnTo>
                  <a:pt x="3" y="0"/>
                </a:lnTo>
                <a:lnTo>
                  <a:pt x="1215" y="105"/>
                </a:lnTo>
                <a:lnTo>
                  <a:pt x="1212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8" name="îṥ1ïďé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39" name="îṩļïďê"/>
          <p:cNvSpPr/>
          <p:nvPr/>
        </p:nvSpPr>
        <p:spPr bwMode="auto">
          <a:xfrm>
            <a:off x="2863192" y="2039081"/>
            <a:ext cx="799160" cy="92666"/>
          </a:xfrm>
          <a:custGeom>
            <a:avLst/>
            <a:gdLst>
              <a:gd name="T0" fmla="*/ 1213 w 1216"/>
              <a:gd name="T1" fmla="*/ 141 h 141"/>
              <a:gd name="T2" fmla="*/ 0 w 1216"/>
              <a:gd name="T3" fmla="*/ 34 h 141"/>
              <a:gd name="T4" fmla="*/ 3 w 1216"/>
              <a:gd name="T5" fmla="*/ 0 h 141"/>
              <a:gd name="T6" fmla="*/ 1216 w 1216"/>
              <a:gd name="T7" fmla="*/ 107 h 141"/>
              <a:gd name="T8" fmla="*/ 1213 w 1216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6" h="141">
                <a:moveTo>
                  <a:pt x="1213" y="141"/>
                </a:moveTo>
                <a:lnTo>
                  <a:pt x="0" y="34"/>
                </a:lnTo>
                <a:lnTo>
                  <a:pt x="3" y="0"/>
                </a:lnTo>
                <a:lnTo>
                  <a:pt x="1216" y="107"/>
                </a:lnTo>
                <a:lnTo>
                  <a:pt x="1213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0" name="ïṡ1iḋè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1" name="iṣ1ïḓé"/>
          <p:cNvSpPr/>
          <p:nvPr/>
        </p:nvSpPr>
        <p:spPr bwMode="auto">
          <a:xfrm>
            <a:off x="2857934" y="2103488"/>
            <a:ext cx="798503" cy="92666"/>
          </a:xfrm>
          <a:custGeom>
            <a:avLst/>
            <a:gdLst>
              <a:gd name="T0" fmla="*/ 1212 w 1215"/>
              <a:gd name="T1" fmla="*/ 141 h 141"/>
              <a:gd name="T2" fmla="*/ 0 w 1215"/>
              <a:gd name="T3" fmla="*/ 34 h 141"/>
              <a:gd name="T4" fmla="*/ 3 w 1215"/>
              <a:gd name="T5" fmla="*/ 0 h 141"/>
              <a:gd name="T6" fmla="*/ 1215 w 1215"/>
              <a:gd name="T7" fmla="*/ 107 h 141"/>
              <a:gd name="T8" fmla="*/ 1212 w 1215"/>
              <a:gd name="T9" fmla="*/ 14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5" h="141">
                <a:moveTo>
                  <a:pt x="1212" y="141"/>
                </a:moveTo>
                <a:lnTo>
                  <a:pt x="0" y="34"/>
                </a:lnTo>
                <a:lnTo>
                  <a:pt x="3" y="0"/>
                </a:lnTo>
                <a:lnTo>
                  <a:pt x="1215" y="107"/>
                </a:lnTo>
                <a:lnTo>
                  <a:pt x="1212" y="1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2" name="íšḻîḍé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3" name="íṥ1ide"/>
          <p:cNvSpPr/>
          <p:nvPr/>
        </p:nvSpPr>
        <p:spPr bwMode="auto">
          <a:xfrm>
            <a:off x="2851363" y="2171837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4 h 140"/>
              <a:gd name="T4" fmla="*/ 4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4"/>
                </a:lnTo>
                <a:lnTo>
                  <a:pt x="4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4" name="iṣḻíḓè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5" name="ïSľîḑe"/>
          <p:cNvSpPr/>
          <p:nvPr/>
        </p:nvSpPr>
        <p:spPr bwMode="auto">
          <a:xfrm>
            <a:off x="2845447" y="2236243"/>
            <a:ext cx="799817" cy="92009"/>
          </a:xfrm>
          <a:custGeom>
            <a:avLst/>
            <a:gdLst>
              <a:gd name="T0" fmla="*/ 1214 w 1217"/>
              <a:gd name="T1" fmla="*/ 140 h 140"/>
              <a:gd name="T2" fmla="*/ 0 w 1217"/>
              <a:gd name="T3" fmla="*/ 35 h 140"/>
              <a:gd name="T4" fmla="*/ 3 w 1217"/>
              <a:gd name="T5" fmla="*/ 0 h 140"/>
              <a:gd name="T6" fmla="*/ 1217 w 1217"/>
              <a:gd name="T7" fmla="*/ 106 h 140"/>
              <a:gd name="T8" fmla="*/ 1214 w 1217"/>
              <a:gd name="T9" fmla="*/ 14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17" h="140">
                <a:moveTo>
                  <a:pt x="1214" y="140"/>
                </a:moveTo>
                <a:lnTo>
                  <a:pt x="0" y="35"/>
                </a:lnTo>
                <a:lnTo>
                  <a:pt x="3" y="0"/>
                </a:lnTo>
                <a:lnTo>
                  <a:pt x="1217" y="106"/>
                </a:lnTo>
                <a:lnTo>
                  <a:pt x="1214" y="14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6" name="íşḻiď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7" name="îṧḷíḑe"/>
          <p:cNvSpPr/>
          <p:nvPr/>
        </p:nvSpPr>
        <p:spPr bwMode="auto">
          <a:xfrm>
            <a:off x="2840190" y="2301306"/>
            <a:ext cx="594112" cy="73607"/>
          </a:xfrm>
          <a:custGeom>
            <a:avLst/>
            <a:gdLst>
              <a:gd name="T0" fmla="*/ 901 w 904"/>
              <a:gd name="T1" fmla="*/ 112 h 112"/>
              <a:gd name="T2" fmla="*/ 0 w 904"/>
              <a:gd name="T3" fmla="*/ 34 h 112"/>
              <a:gd name="T4" fmla="*/ 3 w 904"/>
              <a:gd name="T5" fmla="*/ 0 h 112"/>
              <a:gd name="T6" fmla="*/ 904 w 904"/>
              <a:gd name="T7" fmla="*/ 78 h 112"/>
              <a:gd name="T8" fmla="*/ 901 w 904"/>
              <a:gd name="T9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4" h="112">
                <a:moveTo>
                  <a:pt x="901" y="112"/>
                </a:moveTo>
                <a:lnTo>
                  <a:pt x="0" y="34"/>
                </a:lnTo>
                <a:lnTo>
                  <a:pt x="3" y="0"/>
                </a:lnTo>
                <a:lnTo>
                  <a:pt x="904" y="78"/>
                </a:lnTo>
                <a:lnTo>
                  <a:pt x="901" y="11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8" name="îş1ïḑè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75C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49" name="ïŝľïdé"/>
          <p:cNvSpPr/>
          <p:nvPr/>
        </p:nvSpPr>
        <p:spPr bwMode="auto">
          <a:xfrm>
            <a:off x="1868843" y="2879645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8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0" name="îṥḷîďé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1" name="iŝlïḋè"/>
          <p:cNvSpPr/>
          <p:nvPr/>
        </p:nvSpPr>
        <p:spPr bwMode="auto">
          <a:xfrm>
            <a:off x="1981225" y="2906590"/>
            <a:ext cx="134727" cy="34832"/>
          </a:xfrm>
          <a:custGeom>
            <a:avLst/>
            <a:gdLst>
              <a:gd name="T0" fmla="*/ 203 w 205"/>
              <a:gd name="T1" fmla="*/ 53 h 53"/>
              <a:gd name="T2" fmla="*/ 0 w 205"/>
              <a:gd name="T3" fmla="*/ 34 h 53"/>
              <a:gd name="T4" fmla="*/ 3 w 205"/>
              <a:gd name="T5" fmla="*/ 0 h 53"/>
              <a:gd name="T6" fmla="*/ 205 w 205"/>
              <a:gd name="T7" fmla="*/ 19 h 53"/>
              <a:gd name="T8" fmla="*/ 203 w 205"/>
              <a:gd name="T9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3">
                <a:moveTo>
                  <a:pt x="203" y="53"/>
                </a:moveTo>
                <a:lnTo>
                  <a:pt x="0" y="34"/>
                </a:lnTo>
                <a:lnTo>
                  <a:pt x="3" y="0"/>
                </a:lnTo>
                <a:lnTo>
                  <a:pt x="205" y="19"/>
                </a:lnTo>
                <a:lnTo>
                  <a:pt x="203" y="5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2" name="ïSļïḍe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3" name="íṣ1ïḓê"/>
          <p:cNvSpPr/>
          <p:nvPr/>
        </p:nvSpPr>
        <p:spPr bwMode="auto">
          <a:xfrm>
            <a:off x="1860299" y="2974283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8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4" name="ísľiḓê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5" name="îṡḷíḑè"/>
          <p:cNvSpPr/>
          <p:nvPr/>
        </p:nvSpPr>
        <p:spPr bwMode="auto">
          <a:xfrm>
            <a:off x="1972681" y="3002542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39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39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6" name="íSḻïdê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7" name="ïŝḷîdé"/>
          <p:cNvSpPr/>
          <p:nvPr/>
        </p:nvSpPr>
        <p:spPr bwMode="auto">
          <a:xfrm>
            <a:off x="2150783" y="2839556"/>
            <a:ext cx="128812" cy="33518"/>
          </a:xfrm>
          <a:custGeom>
            <a:avLst/>
            <a:gdLst>
              <a:gd name="T0" fmla="*/ 193 w 196"/>
              <a:gd name="T1" fmla="*/ 51 h 51"/>
              <a:gd name="T2" fmla="*/ 0 w 196"/>
              <a:gd name="T3" fmla="*/ 34 h 51"/>
              <a:gd name="T4" fmla="*/ 3 w 196"/>
              <a:gd name="T5" fmla="*/ 0 h 51"/>
              <a:gd name="T6" fmla="*/ 196 w 196"/>
              <a:gd name="T7" fmla="*/ 17 h 51"/>
              <a:gd name="T8" fmla="*/ 193 w 196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1">
                <a:moveTo>
                  <a:pt x="193" y="51"/>
                </a:moveTo>
                <a:lnTo>
                  <a:pt x="0" y="34"/>
                </a:lnTo>
                <a:lnTo>
                  <a:pt x="3" y="0"/>
                </a:lnTo>
                <a:lnTo>
                  <a:pt x="196" y="17"/>
                </a:lnTo>
                <a:lnTo>
                  <a:pt x="193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8" name="îsliḑ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59" name="îṧḷïḍé"/>
          <p:cNvSpPr/>
          <p:nvPr/>
        </p:nvSpPr>
        <p:spPr bwMode="auto">
          <a:xfrm>
            <a:off x="1807066" y="2374256"/>
            <a:ext cx="53234" cy="383807"/>
          </a:xfrm>
          <a:custGeom>
            <a:avLst/>
            <a:gdLst>
              <a:gd name="T0" fmla="*/ 30 w 81"/>
              <a:gd name="T1" fmla="*/ 584 h 584"/>
              <a:gd name="T2" fmla="*/ 0 w 81"/>
              <a:gd name="T3" fmla="*/ 581 h 584"/>
              <a:gd name="T4" fmla="*/ 51 w 81"/>
              <a:gd name="T5" fmla="*/ 0 h 584"/>
              <a:gd name="T6" fmla="*/ 81 w 81"/>
              <a:gd name="T7" fmla="*/ 3 h 584"/>
              <a:gd name="T8" fmla="*/ 30 w 81"/>
              <a:gd name="T9" fmla="*/ 584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84">
                <a:moveTo>
                  <a:pt x="30" y="584"/>
                </a:moveTo>
                <a:lnTo>
                  <a:pt x="0" y="581"/>
                </a:lnTo>
                <a:lnTo>
                  <a:pt x="51" y="0"/>
                </a:lnTo>
                <a:lnTo>
                  <a:pt x="81" y="3"/>
                </a:lnTo>
                <a:lnTo>
                  <a:pt x="30" y="58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0" name="í$ḻíḋê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1" name="îṡľíḍè"/>
          <p:cNvSpPr/>
          <p:nvPr/>
        </p:nvSpPr>
        <p:spPr bwMode="auto">
          <a:xfrm>
            <a:off x="1826782" y="2531327"/>
            <a:ext cx="40090" cy="228707"/>
          </a:xfrm>
          <a:custGeom>
            <a:avLst/>
            <a:gdLst>
              <a:gd name="T0" fmla="*/ 31 w 61"/>
              <a:gd name="T1" fmla="*/ 348 h 348"/>
              <a:gd name="T2" fmla="*/ 0 w 61"/>
              <a:gd name="T3" fmla="*/ 345 h 348"/>
              <a:gd name="T4" fmla="*/ 31 w 61"/>
              <a:gd name="T5" fmla="*/ 0 h 348"/>
              <a:gd name="T6" fmla="*/ 61 w 61"/>
              <a:gd name="T7" fmla="*/ 3 h 348"/>
              <a:gd name="T8" fmla="*/ 31 w 61"/>
              <a:gd name="T9" fmla="*/ 348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348">
                <a:moveTo>
                  <a:pt x="31" y="348"/>
                </a:moveTo>
                <a:lnTo>
                  <a:pt x="0" y="345"/>
                </a:lnTo>
                <a:lnTo>
                  <a:pt x="31" y="0"/>
                </a:lnTo>
                <a:lnTo>
                  <a:pt x="61" y="3"/>
                </a:lnTo>
                <a:lnTo>
                  <a:pt x="31" y="34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2" name="íṥľide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3" name="iṥ1ïḍé"/>
          <p:cNvSpPr/>
          <p:nvPr/>
        </p:nvSpPr>
        <p:spPr bwMode="auto">
          <a:xfrm>
            <a:off x="1879358" y="2440633"/>
            <a:ext cx="47319" cy="322687"/>
          </a:xfrm>
          <a:custGeom>
            <a:avLst/>
            <a:gdLst>
              <a:gd name="T0" fmla="*/ 29 w 72"/>
              <a:gd name="T1" fmla="*/ 491 h 491"/>
              <a:gd name="T2" fmla="*/ 0 w 72"/>
              <a:gd name="T3" fmla="*/ 488 h 491"/>
              <a:gd name="T4" fmla="*/ 42 w 72"/>
              <a:gd name="T5" fmla="*/ 0 h 491"/>
              <a:gd name="T6" fmla="*/ 72 w 72"/>
              <a:gd name="T7" fmla="*/ 3 h 491"/>
              <a:gd name="T8" fmla="*/ 29 w 72"/>
              <a:gd name="T9" fmla="*/ 491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91">
                <a:moveTo>
                  <a:pt x="29" y="491"/>
                </a:moveTo>
                <a:lnTo>
                  <a:pt x="0" y="488"/>
                </a:lnTo>
                <a:lnTo>
                  <a:pt x="42" y="0"/>
                </a:lnTo>
                <a:lnTo>
                  <a:pt x="72" y="3"/>
                </a:lnTo>
                <a:lnTo>
                  <a:pt x="29" y="49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4" name="îṥḻíḓ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5" name="îṩļiḑê"/>
          <p:cNvSpPr/>
          <p:nvPr/>
        </p:nvSpPr>
        <p:spPr bwMode="auto">
          <a:xfrm>
            <a:off x="1898417" y="2489266"/>
            <a:ext cx="44690" cy="276026"/>
          </a:xfrm>
          <a:custGeom>
            <a:avLst/>
            <a:gdLst>
              <a:gd name="T0" fmla="*/ 30 w 68"/>
              <a:gd name="T1" fmla="*/ 420 h 420"/>
              <a:gd name="T2" fmla="*/ 0 w 68"/>
              <a:gd name="T3" fmla="*/ 417 h 420"/>
              <a:gd name="T4" fmla="*/ 36 w 68"/>
              <a:gd name="T5" fmla="*/ 0 h 420"/>
              <a:gd name="T6" fmla="*/ 68 w 68"/>
              <a:gd name="T7" fmla="*/ 3 h 420"/>
              <a:gd name="T8" fmla="*/ 30 w 68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" h="420">
                <a:moveTo>
                  <a:pt x="30" y="420"/>
                </a:moveTo>
                <a:lnTo>
                  <a:pt x="0" y="417"/>
                </a:lnTo>
                <a:lnTo>
                  <a:pt x="36" y="0"/>
                </a:lnTo>
                <a:lnTo>
                  <a:pt x="68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6" name="ïṡľïdé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7" name="iṡḷïḓe"/>
          <p:cNvSpPr/>
          <p:nvPr/>
        </p:nvSpPr>
        <p:spPr bwMode="auto">
          <a:xfrm>
            <a:off x="1950336" y="2589162"/>
            <a:ext cx="35489" cy="180731"/>
          </a:xfrm>
          <a:custGeom>
            <a:avLst/>
            <a:gdLst>
              <a:gd name="T0" fmla="*/ 30 w 54"/>
              <a:gd name="T1" fmla="*/ 275 h 275"/>
              <a:gd name="T2" fmla="*/ 0 w 54"/>
              <a:gd name="T3" fmla="*/ 272 h 275"/>
              <a:gd name="T4" fmla="*/ 24 w 54"/>
              <a:gd name="T5" fmla="*/ 0 h 275"/>
              <a:gd name="T6" fmla="*/ 54 w 54"/>
              <a:gd name="T7" fmla="*/ 3 h 275"/>
              <a:gd name="T8" fmla="*/ 30 w 54"/>
              <a:gd name="T9" fmla="*/ 275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275">
                <a:moveTo>
                  <a:pt x="30" y="275"/>
                </a:moveTo>
                <a:lnTo>
                  <a:pt x="0" y="272"/>
                </a:lnTo>
                <a:lnTo>
                  <a:pt x="24" y="0"/>
                </a:lnTo>
                <a:lnTo>
                  <a:pt x="54" y="3"/>
                </a:lnTo>
                <a:lnTo>
                  <a:pt x="30" y="27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8" name="iśḷîďê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69" name="îṩḻíďé"/>
          <p:cNvSpPr/>
          <p:nvPr/>
        </p:nvSpPr>
        <p:spPr bwMode="auto">
          <a:xfrm>
            <a:off x="1970052" y="2553015"/>
            <a:ext cx="39432" cy="218849"/>
          </a:xfrm>
          <a:custGeom>
            <a:avLst/>
            <a:gdLst>
              <a:gd name="T0" fmla="*/ 30 w 60"/>
              <a:gd name="T1" fmla="*/ 333 h 333"/>
              <a:gd name="T2" fmla="*/ 0 w 60"/>
              <a:gd name="T3" fmla="*/ 330 h 333"/>
              <a:gd name="T4" fmla="*/ 30 w 60"/>
              <a:gd name="T5" fmla="*/ 0 h 333"/>
              <a:gd name="T6" fmla="*/ 60 w 60"/>
              <a:gd name="T7" fmla="*/ 3 h 333"/>
              <a:gd name="T8" fmla="*/ 30 w 60"/>
              <a:gd name="T9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0" h="333">
                <a:moveTo>
                  <a:pt x="30" y="333"/>
                </a:moveTo>
                <a:lnTo>
                  <a:pt x="0" y="330"/>
                </a:lnTo>
                <a:lnTo>
                  <a:pt x="30" y="0"/>
                </a:lnTo>
                <a:lnTo>
                  <a:pt x="60" y="3"/>
                </a:lnTo>
                <a:lnTo>
                  <a:pt x="30" y="33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0" name="ïṡļîḓê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1" name="îśḻíḋé"/>
          <p:cNvSpPr/>
          <p:nvPr/>
        </p:nvSpPr>
        <p:spPr bwMode="auto">
          <a:xfrm>
            <a:off x="2021314" y="2520155"/>
            <a:ext cx="42719" cy="256310"/>
          </a:xfrm>
          <a:custGeom>
            <a:avLst/>
            <a:gdLst>
              <a:gd name="T0" fmla="*/ 32 w 65"/>
              <a:gd name="T1" fmla="*/ 390 h 390"/>
              <a:gd name="T2" fmla="*/ 0 w 65"/>
              <a:gd name="T3" fmla="*/ 387 h 390"/>
              <a:gd name="T4" fmla="*/ 35 w 65"/>
              <a:gd name="T5" fmla="*/ 0 h 390"/>
              <a:gd name="T6" fmla="*/ 65 w 65"/>
              <a:gd name="T7" fmla="*/ 3 h 390"/>
              <a:gd name="T8" fmla="*/ 32 w 65"/>
              <a:gd name="T9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390">
                <a:moveTo>
                  <a:pt x="32" y="390"/>
                </a:moveTo>
                <a:lnTo>
                  <a:pt x="0" y="387"/>
                </a:lnTo>
                <a:lnTo>
                  <a:pt x="35" y="0"/>
                </a:lnTo>
                <a:lnTo>
                  <a:pt x="65" y="3"/>
                </a:lnTo>
                <a:lnTo>
                  <a:pt x="32" y="39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2" name="îsľíḓê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3" name="ïṥḷïḋé"/>
          <p:cNvSpPr/>
          <p:nvPr/>
        </p:nvSpPr>
        <p:spPr bwMode="auto">
          <a:xfrm>
            <a:off x="2042345" y="2707458"/>
            <a:ext cx="24974" cy="70978"/>
          </a:xfrm>
          <a:custGeom>
            <a:avLst/>
            <a:gdLst>
              <a:gd name="T0" fmla="*/ 30 w 38"/>
              <a:gd name="T1" fmla="*/ 108 h 108"/>
              <a:gd name="T2" fmla="*/ 0 w 38"/>
              <a:gd name="T3" fmla="*/ 105 h 108"/>
              <a:gd name="T4" fmla="*/ 8 w 38"/>
              <a:gd name="T5" fmla="*/ 0 h 108"/>
              <a:gd name="T6" fmla="*/ 38 w 38"/>
              <a:gd name="T7" fmla="*/ 3 h 108"/>
              <a:gd name="T8" fmla="*/ 30 w 3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108">
                <a:moveTo>
                  <a:pt x="30" y="108"/>
                </a:moveTo>
                <a:lnTo>
                  <a:pt x="0" y="105"/>
                </a:lnTo>
                <a:lnTo>
                  <a:pt x="8" y="0"/>
                </a:lnTo>
                <a:lnTo>
                  <a:pt x="38" y="3"/>
                </a:lnTo>
                <a:lnTo>
                  <a:pt x="30" y="10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4" name="ïṧļïḍe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5" name="iṣļîdê"/>
          <p:cNvSpPr/>
          <p:nvPr/>
        </p:nvSpPr>
        <p:spPr bwMode="auto">
          <a:xfrm>
            <a:off x="2093607" y="2443262"/>
            <a:ext cx="49948" cy="339117"/>
          </a:xfrm>
          <a:custGeom>
            <a:avLst/>
            <a:gdLst>
              <a:gd name="T0" fmla="*/ 30 w 76"/>
              <a:gd name="T1" fmla="*/ 516 h 516"/>
              <a:gd name="T2" fmla="*/ 0 w 76"/>
              <a:gd name="T3" fmla="*/ 514 h 516"/>
              <a:gd name="T4" fmla="*/ 44 w 76"/>
              <a:gd name="T5" fmla="*/ 0 h 516"/>
              <a:gd name="T6" fmla="*/ 76 w 76"/>
              <a:gd name="T7" fmla="*/ 3 h 516"/>
              <a:gd name="T8" fmla="*/ 30 w 76"/>
              <a:gd name="T9" fmla="*/ 516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6" h="516">
                <a:moveTo>
                  <a:pt x="30" y="516"/>
                </a:moveTo>
                <a:lnTo>
                  <a:pt x="0" y="514"/>
                </a:lnTo>
                <a:lnTo>
                  <a:pt x="44" y="0"/>
                </a:lnTo>
                <a:lnTo>
                  <a:pt x="76" y="3"/>
                </a:lnTo>
                <a:lnTo>
                  <a:pt x="30" y="51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6" name="iśļïḋè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7" name="iṣḻidé"/>
          <p:cNvSpPr/>
          <p:nvPr/>
        </p:nvSpPr>
        <p:spPr bwMode="auto">
          <a:xfrm>
            <a:off x="2113323" y="2405145"/>
            <a:ext cx="53234" cy="379207"/>
          </a:xfrm>
          <a:custGeom>
            <a:avLst/>
            <a:gdLst>
              <a:gd name="T0" fmla="*/ 30 w 81"/>
              <a:gd name="T1" fmla="*/ 577 h 577"/>
              <a:gd name="T2" fmla="*/ 0 w 81"/>
              <a:gd name="T3" fmla="*/ 574 h 577"/>
              <a:gd name="T4" fmla="*/ 50 w 81"/>
              <a:gd name="T5" fmla="*/ 0 h 577"/>
              <a:gd name="T6" fmla="*/ 81 w 81"/>
              <a:gd name="T7" fmla="*/ 3 h 577"/>
              <a:gd name="T8" fmla="*/ 30 w 81"/>
              <a:gd name="T9" fmla="*/ 577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577">
                <a:moveTo>
                  <a:pt x="30" y="577"/>
                </a:moveTo>
                <a:lnTo>
                  <a:pt x="0" y="574"/>
                </a:lnTo>
                <a:lnTo>
                  <a:pt x="50" y="0"/>
                </a:lnTo>
                <a:lnTo>
                  <a:pt x="81" y="3"/>
                </a:lnTo>
                <a:lnTo>
                  <a:pt x="30" y="57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8" name="íśļïḋè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79" name="ïS1iḓê"/>
          <p:cNvSpPr/>
          <p:nvPr/>
        </p:nvSpPr>
        <p:spPr bwMode="auto">
          <a:xfrm>
            <a:off x="2165242" y="2588504"/>
            <a:ext cx="37461" cy="200447"/>
          </a:xfrm>
          <a:custGeom>
            <a:avLst/>
            <a:gdLst>
              <a:gd name="T0" fmla="*/ 30 w 57"/>
              <a:gd name="T1" fmla="*/ 305 h 305"/>
              <a:gd name="T2" fmla="*/ 0 w 57"/>
              <a:gd name="T3" fmla="*/ 302 h 305"/>
              <a:gd name="T4" fmla="*/ 27 w 57"/>
              <a:gd name="T5" fmla="*/ 0 h 305"/>
              <a:gd name="T6" fmla="*/ 57 w 57"/>
              <a:gd name="T7" fmla="*/ 3 h 305"/>
              <a:gd name="T8" fmla="*/ 30 w 57"/>
              <a:gd name="T9" fmla="*/ 30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" h="305">
                <a:moveTo>
                  <a:pt x="30" y="305"/>
                </a:moveTo>
                <a:lnTo>
                  <a:pt x="0" y="302"/>
                </a:lnTo>
                <a:lnTo>
                  <a:pt x="27" y="0"/>
                </a:lnTo>
                <a:lnTo>
                  <a:pt x="57" y="3"/>
                </a:lnTo>
                <a:lnTo>
                  <a:pt x="30" y="30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0" name="íşḷîḍ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1" name="iş1îḋé"/>
          <p:cNvSpPr/>
          <p:nvPr/>
        </p:nvSpPr>
        <p:spPr bwMode="auto">
          <a:xfrm>
            <a:off x="2184958" y="2434719"/>
            <a:ext cx="51262" cy="356204"/>
          </a:xfrm>
          <a:custGeom>
            <a:avLst/>
            <a:gdLst>
              <a:gd name="T0" fmla="*/ 31 w 78"/>
              <a:gd name="T1" fmla="*/ 542 h 542"/>
              <a:gd name="T2" fmla="*/ 0 w 78"/>
              <a:gd name="T3" fmla="*/ 539 h 542"/>
              <a:gd name="T4" fmla="*/ 48 w 78"/>
              <a:gd name="T5" fmla="*/ 0 h 542"/>
              <a:gd name="T6" fmla="*/ 78 w 78"/>
              <a:gd name="T7" fmla="*/ 3 h 542"/>
              <a:gd name="T8" fmla="*/ 31 w 78"/>
              <a:gd name="T9" fmla="*/ 542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542">
                <a:moveTo>
                  <a:pt x="31" y="542"/>
                </a:moveTo>
                <a:lnTo>
                  <a:pt x="0" y="539"/>
                </a:lnTo>
                <a:lnTo>
                  <a:pt x="48" y="0"/>
                </a:lnTo>
                <a:lnTo>
                  <a:pt x="78" y="3"/>
                </a:lnTo>
                <a:lnTo>
                  <a:pt x="31" y="5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2" name="í$ľíḓé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3" name="îṧḷïḍe"/>
          <p:cNvSpPr/>
          <p:nvPr/>
        </p:nvSpPr>
        <p:spPr bwMode="auto">
          <a:xfrm>
            <a:off x="2236877" y="2543814"/>
            <a:ext cx="41404" cy="251709"/>
          </a:xfrm>
          <a:custGeom>
            <a:avLst/>
            <a:gdLst>
              <a:gd name="T0" fmla="*/ 30 w 63"/>
              <a:gd name="T1" fmla="*/ 383 h 383"/>
              <a:gd name="T2" fmla="*/ 0 w 63"/>
              <a:gd name="T3" fmla="*/ 380 h 383"/>
              <a:gd name="T4" fmla="*/ 33 w 63"/>
              <a:gd name="T5" fmla="*/ 0 h 383"/>
              <a:gd name="T6" fmla="*/ 63 w 63"/>
              <a:gd name="T7" fmla="*/ 2 h 383"/>
              <a:gd name="T8" fmla="*/ 30 w 63"/>
              <a:gd name="T9" fmla="*/ 383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" h="383">
                <a:moveTo>
                  <a:pt x="30" y="383"/>
                </a:moveTo>
                <a:lnTo>
                  <a:pt x="0" y="380"/>
                </a:lnTo>
                <a:lnTo>
                  <a:pt x="33" y="0"/>
                </a:lnTo>
                <a:lnTo>
                  <a:pt x="63" y="2"/>
                </a:lnTo>
                <a:lnTo>
                  <a:pt x="30" y="38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4" name="î$líḓê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5" name="îSļîḍè"/>
          <p:cNvSpPr/>
          <p:nvPr/>
        </p:nvSpPr>
        <p:spPr bwMode="auto">
          <a:xfrm>
            <a:off x="2256593" y="2562216"/>
            <a:ext cx="40747" cy="235279"/>
          </a:xfrm>
          <a:custGeom>
            <a:avLst/>
            <a:gdLst>
              <a:gd name="T0" fmla="*/ 30 w 62"/>
              <a:gd name="T1" fmla="*/ 358 h 358"/>
              <a:gd name="T2" fmla="*/ 0 w 62"/>
              <a:gd name="T3" fmla="*/ 355 h 358"/>
              <a:gd name="T4" fmla="*/ 32 w 62"/>
              <a:gd name="T5" fmla="*/ 0 h 358"/>
              <a:gd name="T6" fmla="*/ 62 w 62"/>
              <a:gd name="T7" fmla="*/ 3 h 358"/>
              <a:gd name="T8" fmla="*/ 30 w 62"/>
              <a:gd name="T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358">
                <a:moveTo>
                  <a:pt x="30" y="358"/>
                </a:moveTo>
                <a:lnTo>
                  <a:pt x="0" y="355"/>
                </a:lnTo>
                <a:lnTo>
                  <a:pt x="32" y="0"/>
                </a:lnTo>
                <a:lnTo>
                  <a:pt x="62" y="3"/>
                </a:lnTo>
                <a:lnTo>
                  <a:pt x="30" y="35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6" name="îṩlíd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7" name="îŝḻiḍe"/>
          <p:cNvSpPr/>
          <p:nvPr/>
        </p:nvSpPr>
        <p:spPr bwMode="auto">
          <a:xfrm>
            <a:off x="2308512" y="2649624"/>
            <a:ext cx="32860" cy="152471"/>
          </a:xfrm>
          <a:custGeom>
            <a:avLst/>
            <a:gdLst>
              <a:gd name="T0" fmla="*/ 30 w 50"/>
              <a:gd name="T1" fmla="*/ 232 h 232"/>
              <a:gd name="T2" fmla="*/ 0 w 50"/>
              <a:gd name="T3" fmla="*/ 229 h 232"/>
              <a:gd name="T4" fmla="*/ 20 w 50"/>
              <a:gd name="T5" fmla="*/ 0 h 232"/>
              <a:gd name="T6" fmla="*/ 50 w 50"/>
              <a:gd name="T7" fmla="*/ 1 h 232"/>
              <a:gd name="T8" fmla="*/ 30 w 50"/>
              <a:gd name="T9" fmla="*/ 232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232">
                <a:moveTo>
                  <a:pt x="30" y="232"/>
                </a:moveTo>
                <a:lnTo>
                  <a:pt x="0" y="229"/>
                </a:lnTo>
                <a:lnTo>
                  <a:pt x="20" y="0"/>
                </a:lnTo>
                <a:lnTo>
                  <a:pt x="50" y="1"/>
                </a:lnTo>
                <a:lnTo>
                  <a:pt x="30" y="23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8" name="ïṣlîḍ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89" name="iṡļîde"/>
          <p:cNvSpPr/>
          <p:nvPr/>
        </p:nvSpPr>
        <p:spPr bwMode="auto">
          <a:xfrm>
            <a:off x="2328228" y="2688399"/>
            <a:ext cx="29575" cy="114353"/>
          </a:xfrm>
          <a:custGeom>
            <a:avLst/>
            <a:gdLst>
              <a:gd name="T0" fmla="*/ 30 w 45"/>
              <a:gd name="T1" fmla="*/ 174 h 174"/>
              <a:gd name="T2" fmla="*/ 0 w 45"/>
              <a:gd name="T3" fmla="*/ 173 h 174"/>
              <a:gd name="T4" fmla="*/ 16 w 45"/>
              <a:gd name="T5" fmla="*/ 0 h 174"/>
              <a:gd name="T6" fmla="*/ 45 w 45"/>
              <a:gd name="T7" fmla="*/ 3 h 174"/>
              <a:gd name="T8" fmla="*/ 30 w 45"/>
              <a:gd name="T9" fmla="*/ 174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4">
                <a:moveTo>
                  <a:pt x="30" y="174"/>
                </a:moveTo>
                <a:lnTo>
                  <a:pt x="0" y="173"/>
                </a:lnTo>
                <a:lnTo>
                  <a:pt x="16" y="0"/>
                </a:lnTo>
                <a:lnTo>
                  <a:pt x="45" y="3"/>
                </a:lnTo>
                <a:lnTo>
                  <a:pt x="30" y="1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0" name="íŝlide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1" name="ïṧḷiḓè"/>
          <p:cNvSpPr/>
          <p:nvPr/>
        </p:nvSpPr>
        <p:spPr bwMode="auto">
          <a:xfrm>
            <a:off x="2379490" y="2722573"/>
            <a:ext cx="27603" cy="84779"/>
          </a:xfrm>
          <a:custGeom>
            <a:avLst/>
            <a:gdLst>
              <a:gd name="T0" fmla="*/ 32 w 42"/>
              <a:gd name="T1" fmla="*/ 129 h 129"/>
              <a:gd name="T2" fmla="*/ 0 w 42"/>
              <a:gd name="T3" fmla="*/ 126 h 129"/>
              <a:gd name="T4" fmla="*/ 12 w 42"/>
              <a:gd name="T5" fmla="*/ 0 h 129"/>
              <a:gd name="T6" fmla="*/ 42 w 42"/>
              <a:gd name="T7" fmla="*/ 3 h 129"/>
              <a:gd name="T8" fmla="*/ 32 w 42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129">
                <a:moveTo>
                  <a:pt x="32" y="129"/>
                </a:moveTo>
                <a:lnTo>
                  <a:pt x="0" y="126"/>
                </a:lnTo>
                <a:lnTo>
                  <a:pt x="12" y="0"/>
                </a:lnTo>
                <a:lnTo>
                  <a:pt x="42" y="3"/>
                </a:lnTo>
                <a:lnTo>
                  <a:pt x="32" y="12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2" name="íśļîḋé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3" name="iṥḷiḍe"/>
          <p:cNvSpPr/>
          <p:nvPr/>
        </p:nvSpPr>
        <p:spPr bwMode="auto">
          <a:xfrm>
            <a:off x="2400521" y="2533299"/>
            <a:ext cx="42719" cy="276026"/>
          </a:xfrm>
          <a:custGeom>
            <a:avLst/>
            <a:gdLst>
              <a:gd name="T0" fmla="*/ 30 w 65"/>
              <a:gd name="T1" fmla="*/ 420 h 420"/>
              <a:gd name="T2" fmla="*/ 0 w 65"/>
              <a:gd name="T3" fmla="*/ 417 h 420"/>
              <a:gd name="T4" fmla="*/ 35 w 65"/>
              <a:gd name="T5" fmla="*/ 0 h 420"/>
              <a:gd name="T6" fmla="*/ 65 w 65"/>
              <a:gd name="T7" fmla="*/ 3 h 420"/>
              <a:gd name="T8" fmla="*/ 30 w 65"/>
              <a:gd name="T9" fmla="*/ 420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420">
                <a:moveTo>
                  <a:pt x="30" y="420"/>
                </a:moveTo>
                <a:lnTo>
                  <a:pt x="0" y="417"/>
                </a:lnTo>
                <a:lnTo>
                  <a:pt x="35" y="0"/>
                </a:lnTo>
                <a:lnTo>
                  <a:pt x="65" y="3"/>
                </a:lnTo>
                <a:lnTo>
                  <a:pt x="30" y="42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4" name="îSļíḍe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5" name="îşľiḓè"/>
          <p:cNvSpPr/>
          <p:nvPr/>
        </p:nvSpPr>
        <p:spPr bwMode="auto">
          <a:xfrm>
            <a:off x="2451782" y="2510954"/>
            <a:ext cx="46004" cy="302971"/>
          </a:xfrm>
          <a:custGeom>
            <a:avLst/>
            <a:gdLst>
              <a:gd name="T0" fmla="*/ 30 w 70"/>
              <a:gd name="T1" fmla="*/ 461 h 461"/>
              <a:gd name="T2" fmla="*/ 0 w 70"/>
              <a:gd name="T3" fmla="*/ 458 h 461"/>
              <a:gd name="T4" fmla="*/ 40 w 70"/>
              <a:gd name="T5" fmla="*/ 0 h 461"/>
              <a:gd name="T6" fmla="*/ 70 w 70"/>
              <a:gd name="T7" fmla="*/ 1 h 461"/>
              <a:gd name="T8" fmla="*/ 30 w 70"/>
              <a:gd name="T9" fmla="*/ 461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461">
                <a:moveTo>
                  <a:pt x="30" y="461"/>
                </a:moveTo>
                <a:lnTo>
                  <a:pt x="0" y="458"/>
                </a:lnTo>
                <a:lnTo>
                  <a:pt x="40" y="0"/>
                </a:lnTo>
                <a:lnTo>
                  <a:pt x="70" y="1"/>
                </a:lnTo>
                <a:lnTo>
                  <a:pt x="30" y="46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6" name="ïṩļîdé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7" name="íšḻiḋe"/>
          <p:cNvSpPr/>
          <p:nvPr/>
        </p:nvSpPr>
        <p:spPr bwMode="auto">
          <a:xfrm>
            <a:off x="2471498" y="2416974"/>
            <a:ext cx="54548" cy="398923"/>
          </a:xfrm>
          <a:custGeom>
            <a:avLst/>
            <a:gdLst>
              <a:gd name="T0" fmla="*/ 30 w 83"/>
              <a:gd name="T1" fmla="*/ 607 h 607"/>
              <a:gd name="T2" fmla="*/ 0 w 83"/>
              <a:gd name="T3" fmla="*/ 604 h 607"/>
              <a:gd name="T4" fmla="*/ 53 w 83"/>
              <a:gd name="T5" fmla="*/ 0 h 607"/>
              <a:gd name="T6" fmla="*/ 83 w 83"/>
              <a:gd name="T7" fmla="*/ 2 h 607"/>
              <a:gd name="T8" fmla="*/ 30 w 83"/>
              <a:gd name="T9" fmla="*/ 607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3" h="607">
                <a:moveTo>
                  <a:pt x="30" y="607"/>
                </a:moveTo>
                <a:lnTo>
                  <a:pt x="0" y="604"/>
                </a:lnTo>
                <a:lnTo>
                  <a:pt x="53" y="0"/>
                </a:lnTo>
                <a:lnTo>
                  <a:pt x="83" y="2"/>
                </a:lnTo>
                <a:lnTo>
                  <a:pt x="30" y="60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8" name="íṥ1ïḍè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99" name="í$ľiḑe"/>
          <p:cNvSpPr/>
          <p:nvPr/>
        </p:nvSpPr>
        <p:spPr bwMode="auto">
          <a:xfrm>
            <a:off x="2523418" y="2631880"/>
            <a:ext cx="36147" cy="188618"/>
          </a:xfrm>
          <a:custGeom>
            <a:avLst/>
            <a:gdLst>
              <a:gd name="T0" fmla="*/ 29 w 55"/>
              <a:gd name="T1" fmla="*/ 287 h 287"/>
              <a:gd name="T2" fmla="*/ 0 w 55"/>
              <a:gd name="T3" fmla="*/ 284 h 287"/>
              <a:gd name="T4" fmla="*/ 25 w 55"/>
              <a:gd name="T5" fmla="*/ 0 h 287"/>
              <a:gd name="T6" fmla="*/ 55 w 55"/>
              <a:gd name="T7" fmla="*/ 2 h 287"/>
              <a:gd name="T8" fmla="*/ 29 w 55"/>
              <a:gd name="T9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287">
                <a:moveTo>
                  <a:pt x="29" y="287"/>
                </a:moveTo>
                <a:lnTo>
                  <a:pt x="0" y="284"/>
                </a:lnTo>
                <a:lnTo>
                  <a:pt x="25" y="0"/>
                </a:lnTo>
                <a:lnTo>
                  <a:pt x="55" y="2"/>
                </a:lnTo>
                <a:lnTo>
                  <a:pt x="29" y="28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0" name="îṩľîḍé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1" name="ïśľiḓê"/>
          <p:cNvSpPr/>
          <p:nvPr/>
        </p:nvSpPr>
        <p:spPr bwMode="auto">
          <a:xfrm>
            <a:off x="2542477" y="2662768"/>
            <a:ext cx="34175" cy="159701"/>
          </a:xfrm>
          <a:custGeom>
            <a:avLst/>
            <a:gdLst>
              <a:gd name="T0" fmla="*/ 32 w 52"/>
              <a:gd name="T1" fmla="*/ 243 h 243"/>
              <a:gd name="T2" fmla="*/ 0 w 52"/>
              <a:gd name="T3" fmla="*/ 240 h 243"/>
              <a:gd name="T4" fmla="*/ 22 w 52"/>
              <a:gd name="T5" fmla="*/ 0 h 243"/>
              <a:gd name="T6" fmla="*/ 52 w 52"/>
              <a:gd name="T7" fmla="*/ 2 h 243"/>
              <a:gd name="T8" fmla="*/ 32 w 52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243">
                <a:moveTo>
                  <a:pt x="32" y="243"/>
                </a:moveTo>
                <a:lnTo>
                  <a:pt x="0" y="240"/>
                </a:lnTo>
                <a:lnTo>
                  <a:pt x="22" y="0"/>
                </a:lnTo>
                <a:lnTo>
                  <a:pt x="52" y="2"/>
                </a:lnTo>
                <a:lnTo>
                  <a:pt x="32" y="243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2" name="iṩľiďé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  <a:close/>
              </a:path>
            </a:pathLst>
          </a:custGeom>
          <a:solidFill>
            <a:srgbClr val="BCD8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3" name="iṥḻídê"/>
          <p:cNvSpPr/>
          <p:nvPr/>
        </p:nvSpPr>
        <p:spPr bwMode="auto">
          <a:xfrm>
            <a:off x="2595053" y="2714030"/>
            <a:ext cx="29575" cy="112382"/>
          </a:xfrm>
          <a:custGeom>
            <a:avLst/>
            <a:gdLst>
              <a:gd name="T0" fmla="*/ 30 w 45"/>
              <a:gd name="T1" fmla="*/ 171 h 171"/>
              <a:gd name="T2" fmla="*/ 0 w 45"/>
              <a:gd name="T3" fmla="*/ 169 h 171"/>
              <a:gd name="T4" fmla="*/ 15 w 45"/>
              <a:gd name="T5" fmla="*/ 0 h 171"/>
              <a:gd name="T6" fmla="*/ 45 w 45"/>
              <a:gd name="T7" fmla="*/ 3 h 171"/>
              <a:gd name="T8" fmla="*/ 30 w 45"/>
              <a:gd name="T9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171">
                <a:moveTo>
                  <a:pt x="30" y="171"/>
                </a:moveTo>
                <a:lnTo>
                  <a:pt x="0" y="169"/>
                </a:lnTo>
                <a:lnTo>
                  <a:pt x="15" y="0"/>
                </a:lnTo>
                <a:lnTo>
                  <a:pt x="45" y="3"/>
                </a:lnTo>
                <a:lnTo>
                  <a:pt x="30" y="17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4" name="ïṧļïḓ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5" name="iṧḻîdé"/>
          <p:cNvSpPr/>
          <p:nvPr/>
        </p:nvSpPr>
        <p:spPr bwMode="auto">
          <a:xfrm>
            <a:off x="2614769" y="2763320"/>
            <a:ext cx="25631" cy="65064"/>
          </a:xfrm>
          <a:custGeom>
            <a:avLst/>
            <a:gdLst>
              <a:gd name="T0" fmla="*/ 30 w 39"/>
              <a:gd name="T1" fmla="*/ 99 h 99"/>
              <a:gd name="T2" fmla="*/ 0 w 39"/>
              <a:gd name="T3" fmla="*/ 96 h 99"/>
              <a:gd name="T4" fmla="*/ 9 w 39"/>
              <a:gd name="T5" fmla="*/ 0 h 99"/>
              <a:gd name="T6" fmla="*/ 39 w 39"/>
              <a:gd name="T7" fmla="*/ 3 h 99"/>
              <a:gd name="T8" fmla="*/ 30 w 39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99">
                <a:moveTo>
                  <a:pt x="30" y="99"/>
                </a:moveTo>
                <a:lnTo>
                  <a:pt x="0" y="96"/>
                </a:lnTo>
                <a:lnTo>
                  <a:pt x="9" y="0"/>
                </a:lnTo>
                <a:lnTo>
                  <a:pt x="39" y="3"/>
                </a:lnTo>
                <a:lnTo>
                  <a:pt x="30" y="9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6" name="iṣľíḋê"/>
          <p:cNvSpPr/>
          <p:nvPr/>
        </p:nvSpPr>
        <p:spPr bwMode="auto">
          <a:xfrm>
            <a:off x="1921419" y="2056169"/>
            <a:ext cx="63749" cy="63092"/>
          </a:xfrm>
          <a:custGeom>
            <a:avLst/>
            <a:gdLst>
              <a:gd name="T0" fmla="*/ 90 w 97"/>
              <a:gd name="T1" fmla="*/ 96 h 96"/>
              <a:gd name="T2" fmla="*/ 0 w 97"/>
              <a:gd name="T3" fmla="*/ 88 h 96"/>
              <a:gd name="T4" fmla="*/ 8 w 97"/>
              <a:gd name="T5" fmla="*/ 0 h 96"/>
              <a:gd name="T6" fmla="*/ 97 w 97"/>
              <a:gd name="T7" fmla="*/ 7 h 96"/>
              <a:gd name="T8" fmla="*/ 90 w 97"/>
              <a:gd name="T9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6">
                <a:moveTo>
                  <a:pt x="90" y="96"/>
                </a:moveTo>
                <a:lnTo>
                  <a:pt x="0" y="88"/>
                </a:lnTo>
                <a:lnTo>
                  <a:pt x="8" y="0"/>
                </a:lnTo>
                <a:lnTo>
                  <a:pt x="97" y="7"/>
                </a:lnTo>
                <a:lnTo>
                  <a:pt x="90" y="96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7" name="îśḷíḓe"/>
          <p:cNvSpPr/>
          <p:nvPr/>
        </p:nvSpPr>
        <p:spPr bwMode="auto">
          <a:xfrm>
            <a:off x="2033801" y="2083114"/>
            <a:ext cx="379864" cy="55863"/>
          </a:xfrm>
          <a:custGeom>
            <a:avLst/>
            <a:gdLst>
              <a:gd name="T0" fmla="*/ 575 w 578"/>
              <a:gd name="T1" fmla="*/ 85 h 85"/>
              <a:gd name="T2" fmla="*/ 0 w 578"/>
              <a:gd name="T3" fmla="*/ 34 h 85"/>
              <a:gd name="T4" fmla="*/ 3 w 578"/>
              <a:gd name="T5" fmla="*/ 0 h 85"/>
              <a:gd name="T6" fmla="*/ 578 w 578"/>
              <a:gd name="T7" fmla="*/ 51 h 85"/>
              <a:gd name="T8" fmla="*/ 575 w 578"/>
              <a:gd name="T9" fmla="*/ 85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8" h="85">
                <a:moveTo>
                  <a:pt x="575" y="85"/>
                </a:moveTo>
                <a:lnTo>
                  <a:pt x="0" y="34"/>
                </a:lnTo>
                <a:lnTo>
                  <a:pt x="3" y="0"/>
                </a:lnTo>
                <a:lnTo>
                  <a:pt x="578" y="51"/>
                </a:lnTo>
                <a:lnTo>
                  <a:pt x="575" y="85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8" name="iśľïďe"/>
          <p:cNvSpPr/>
          <p:nvPr/>
        </p:nvSpPr>
        <p:spPr bwMode="auto">
          <a:xfrm>
            <a:off x="1912875" y="215014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9 h 97"/>
              <a:gd name="T4" fmla="*/ 8 w 97"/>
              <a:gd name="T5" fmla="*/ 0 h 97"/>
              <a:gd name="T6" fmla="*/ 97 w 97"/>
              <a:gd name="T7" fmla="*/ 8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9"/>
                </a:lnTo>
                <a:lnTo>
                  <a:pt x="8" y="0"/>
                </a:lnTo>
                <a:lnTo>
                  <a:pt x="97" y="8"/>
                </a:lnTo>
                <a:lnTo>
                  <a:pt x="90" y="97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09" name="i$ľîďé"/>
          <p:cNvSpPr/>
          <p:nvPr/>
        </p:nvSpPr>
        <p:spPr bwMode="auto">
          <a:xfrm>
            <a:off x="2025257" y="2178409"/>
            <a:ext cx="134727" cy="33518"/>
          </a:xfrm>
          <a:custGeom>
            <a:avLst/>
            <a:gdLst>
              <a:gd name="T0" fmla="*/ 203 w 205"/>
              <a:gd name="T1" fmla="*/ 51 h 51"/>
              <a:gd name="T2" fmla="*/ 0 w 205"/>
              <a:gd name="T3" fmla="*/ 33 h 51"/>
              <a:gd name="T4" fmla="*/ 3 w 205"/>
              <a:gd name="T5" fmla="*/ 0 h 51"/>
              <a:gd name="T6" fmla="*/ 205 w 205"/>
              <a:gd name="T7" fmla="*/ 17 h 51"/>
              <a:gd name="T8" fmla="*/ 203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3" y="51"/>
                </a:moveTo>
                <a:lnTo>
                  <a:pt x="0" y="33"/>
                </a:lnTo>
                <a:lnTo>
                  <a:pt x="3" y="0"/>
                </a:lnTo>
                <a:lnTo>
                  <a:pt x="205" y="17"/>
                </a:lnTo>
                <a:lnTo>
                  <a:pt x="203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0" name="išļïdê"/>
          <p:cNvSpPr/>
          <p:nvPr/>
        </p:nvSpPr>
        <p:spPr bwMode="auto">
          <a:xfrm>
            <a:off x="1904332" y="2244786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90 h 97"/>
              <a:gd name="T4" fmla="*/ 9 w 97"/>
              <a:gd name="T5" fmla="*/ 0 h 97"/>
              <a:gd name="T6" fmla="*/ 97 w 97"/>
              <a:gd name="T7" fmla="*/ 9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90"/>
                </a:lnTo>
                <a:lnTo>
                  <a:pt x="9" y="0"/>
                </a:lnTo>
                <a:lnTo>
                  <a:pt x="97" y="9"/>
                </a:lnTo>
                <a:lnTo>
                  <a:pt x="90" y="9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1" name="ïṣľïďè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2" name="išlïḓê"/>
          <p:cNvSpPr/>
          <p:nvPr/>
        </p:nvSpPr>
        <p:spPr bwMode="auto">
          <a:xfrm>
            <a:off x="2016713" y="2273046"/>
            <a:ext cx="304943" cy="48633"/>
          </a:xfrm>
          <a:custGeom>
            <a:avLst/>
            <a:gdLst>
              <a:gd name="T0" fmla="*/ 461 w 464"/>
              <a:gd name="T1" fmla="*/ 74 h 74"/>
              <a:gd name="T2" fmla="*/ 0 w 464"/>
              <a:gd name="T3" fmla="*/ 34 h 74"/>
              <a:gd name="T4" fmla="*/ 3 w 464"/>
              <a:gd name="T5" fmla="*/ 0 h 74"/>
              <a:gd name="T6" fmla="*/ 464 w 464"/>
              <a:gd name="T7" fmla="*/ 40 h 74"/>
              <a:gd name="T8" fmla="*/ 461 w 464"/>
              <a:gd name="T9" fmla="*/ 74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4" h="74">
                <a:moveTo>
                  <a:pt x="461" y="74"/>
                </a:moveTo>
                <a:lnTo>
                  <a:pt x="0" y="34"/>
                </a:lnTo>
                <a:lnTo>
                  <a:pt x="3" y="0"/>
                </a:lnTo>
                <a:lnTo>
                  <a:pt x="464" y="40"/>
                </a:lnTo>
                <a:lnTo>
                  <a:pt x="461" y="7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3" name="ïṥ1íďè"/>
          <p:cNvSpPr/>
          <p:nvPr/>
        </p:nvSpPr>
        <p:spPr bwMode="auto">
          <a:xfrm>
            <a:off x="2223733" y="2006879"/>
            <a:ext cx="128812" cy="34175"/>
          </a:xfrm>
          <a:custGeom>
            <a:avLst/>
            <a:gdLst>
              <a:gd name="T0" fmla="*/ 193 w 196"/>
              <a:gd name="T1" fmla="*/ 52 h 52"/>
              <a:gd name="T2" fmla="*/ 0 w 196"/>
              <a:gd name="T3" fmla="*/ 35 h 52"/>
              <a:gd name="T4" fmla="*/ 3 w 196"/>
              <a:gd name="T5" fmla="*/ 0 h 52"/>
              <a:gd name="T6" fmla="*/ 196 w 196"/>
              <a:gd name="T7" fmla="*/ 18 h 52"/>
              <a:gd name="T8" fmla="*/ 193 w 196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" h="52">
                <a:moveTo>
                  <a:pt x="193" y="52"/>
                </a:moveTo>
                <a:lnTo>
                  <a:pt x="0" y="35"/>
                </a:lnTo>
                <a:lnTo>
                  <a:pt x="3" y="0"/>
                </a:lnTo>
                <a:lnTo>
                  <a:pt x="196" y="18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4" name="i$ḻïḋê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  <a:close/>
              </a:path>
            </a:pathLst>
          </a:custGeom>
          <a:solidFill>
            <a:srgbClr val="6B2D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5" name="iṩḷïdè"/>
          <p:cNvSpPr/>
          <p:nvPr/>
        </p:nvSpPr>
        <p:spPr bwMode="auto">
          <a:xfrm>
            <a:off x="2850048" y="2965739"/>
            <a:ext cx="63749" cy="63749"/>
          </a:xfrm>
          <a:custGeom>
            <a:avLst/>
            <a:gdLst>
              <a:gd name="T0" fmla="*/ 90 w 97"/>
              <a:gd name="T1" fmla="*/ 97 h 97"/>
              <a:gd name="T2" fmla="*/ 0 w 97"/>
              <a:gd name="T3" fmla="*/ 88 h 97"/>
              <a:gd name="T4" fmla="*/ 9 w 97"/>
              <a:gd name="T5" fmla="*/ 0 h 97"/>
              <a:gd name="T6" fmla="*/ 97 w 97"/>
              <a:gd name="T7" fmla="*/ 7 h 97"/>
              <a:gd name="T8" fmla="*/ 90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90" y="97"/>
                </a:moveTo>
                <a:lnTo>
                  <a:pt x="0" y="88"/>
                </a:lnTo>
                <a:lnTo>
                  <a:pt x="9" y="0"/>
                </a:lnTo>
                <a:lnTo>
                  <a:pt x="97" y="7"/>
                </a:lnTo>
                <a:lnTo>
                  <a:pt x="90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6" name="íṧ1ïḍ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7" name="îsľiḓe"/>
          <p:cNvSpPr/>
          <p:nvPr/>
        </p:nvSpPr>
        <p:spPr bwMode="auto">
          <a:xfrm>
            <a:off x="2963087" y="2992685"/>
            <a:ext cx="379207" cy="56520"/>
          </a:xfrm>
          <a:custGeom>
            <a:avLst/>
            <a:gdLst>
              <a:gd name="T0" fmla="*/ 574 w 577"/>
              <a:gd name="T1" fmla="*/ 86 h 86"/>
              <a:gd name="T2" fmla="*/ 0 w 577"/>
              <a:gd name="T3" fmla="*/ 34 h 86"/>
              <a:gd name="T4" fmla="*/ 2 w 577"/>
              <a:gd name="T5" fmla="*/ 0 h 86"/>
              <a:gd name="T6" fmla="*/ 577 w 577"/>
              <a:gd name="T7" fmla="*/ 52 h 86"/>
              <a:gd name="T8" fmla="*/ 574 w 577"/>
              <a:gd name="T9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7" h="86">
                <a:moveTo>
                  <a:pt x="574" y="86"/>
                </a:moveTo>
                <a:lnTo>
                  <a:pt x="0" y="34"/>
                </a:lnTo>
                <a:lnTo>
                  <a:pt x="2" y="0"/>
                </a:lnTo>
                <a:lnTo>
                  <a:pt x="577" y="52"/>
                </a:lnTo>
                <a:lnTo>
                  <a:pt x="574" y="8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8" name="îśļîḓè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  <a:close/>
              </a:path>
            </a:pathLst>
          </a:custGeom>
          <a:solidFill>
            <a:srgbClr val="F2274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19" name="îŝḻiḑê"/>
          <p:cNvSpPr/>
          <p:nvPr/>
        </p:nvSpPr>
        <p:spPr bwMode="auto">
          <a:xfrm>
            <a:off x="2842162" y="3060377"/>
            <a:ext cx="63749" cy="63749"/>
          </a:xfrm>
          <a:custGeom>
            <a:avLst/>
            <a:gdLst>
              <a:gd name="T0" fmla="*/ 89 w 97"/>
              <a:gd name="T1" fmla="*/ 97 h 97"/>
              <a:gd name="T2" fmla="*/ 0 w 97"/>
              <a:gd name="T3" fmla="*/ 90 h 97"/>
              <a:gd name="T4" fmla="*/ 8 w 97"/>
              <a:gd name="T5" fmla="*/ 0 h 97"/>
              <a:gd name="T6" fmla="*/ 97 w 97"/>
              <a:gd name="T7" fmla="*/ 8 h 97"/>
              <a:gd name="T8" fmla="*/ 89 w 97"/>
              <a:gd name="T9" fmla="*/ 97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97">
                <a:moveTo>
                  <a:pt x="89" y="97"/>
                </a:moveTo>
                <a:lnTo>
                  <a:pt x="0" y="90"/>
                </a:lnTo>
                <a:lnTo>
                  <a:pt x="8" y="0"/>
                </a:lnTo>
                <a:lnTo>
                  <a:pt x="97" y="8"/>
                </a:lnTo>
                <a:lnTo>
                  <a:pt x="89" y="9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0" name="islîḓé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  <a:close/>
              </a:path>
            </a:pathLst>
          </a:custGeom>
          <a:solidFill>
            <a:srgbClr val="949A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1" name="î$ḷïḑê"/>
          <p:cNvSpPr/>
          <p:nvPr/>
        </p:nvSpPr>
        <p:spPr bwMode="auto">
          <a:xfrm>
            <a:off x="2954544" y="3088637"/>
            <a:ext cx="134727" cy="33518"/>
          </a:xfrm>
          <a:custGeom>
            <a:avLst/>
            <a:gdLst>
              <a:gd name="T0" fmla="*/ 202 w 205"/>
              <a:gd name="T1" fmla="*/ 51 h 51"/>
              <a:gd name="T2" fmla="*/ 0 w 205"/>
              <a:gd name="T3" fmla="*/ 34 h 51"/>
              <a:gd name="T4" fmla="*/ 3 w 205"/>
              <a:gd name="T5" fmla="*/ 0 h 51"/>
              <a:gd name="T6" fmla="*/ 205 w 205"/>
              <a:gd name="T7" fmla="*/ 17 h 51"/>
              <a:gd name="T8" fmla="*/ 202 w 205"/>
              <a:gd name="T9" fmla="*/ 51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5" h="51">
                <a:moveTo>
                  <a:pt x="202" y="51"/>
                </a:moveTo>
                <a:lnTo>
                  <a:pt x="0" y="34"/>
                </a:lnTo>
                <a:lnTo>
                  <a:pt x="3" y="0"/>
                </a:lnTo>
                <a:lnTo>
                  <a:pt x="205" y="17"/>
                </a:lnTo>
                <a:lnTo>
                  <a:pt x="202" y="5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2" name="îS1ïḓê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3" name="isļïde"/>
          <p:cNvSpPr/>
          <p:nvPr/>
        </p:nvSpPr>
        <p:spPr bwMode="auto">
          <a:xfrm>
            <a:off x="3110958" y="2913162"/>
            <a:ext cx="128155" cy="34175"/>
          </a:xfrm>
          <a:custGeom>
            <a:avLst/>
            <a:gdLst>
              <a:gd name="T0" fmla="*/ 193 w 195"/>
              <a:gd name="T1" fmla="*/ 52 h 52"/>
              <a:gd name="T2" fmla="*/ 0 w 195"/>
              <a:gd name="T3" fmla="*/ 34 h 52"/>
              <a:gd name="T4" fmla="*/ 3 w 195"/>
              <a:gd name="T5" fmla="*/ 0 h 52"/>
              <a:gd name="T6" fmla="*/ 195 w 195"/>
              <a:gd name="T7" fmla="*/ 17 h 52"/>
              <a:gd name="T8" fmla="*/ 193 w 195"/>
              <a:gd name="T9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52">
                <a:moveTo>
                  <a:pt x="193" y="52"/>
                </a:moveTo>
                <a:lnTo>
                  <a:pt x="0" y="34"/>
                </a:lnTo>
                <a:lnTo>
                  <a:pt x="3" y="0"/>
                </a:lnTo>
                <a:lnTo>
                  <a:pt x="195" y="17"/>
                </a:lnTo>
                <a:lnTo>
                  <a:pt x="193" y="5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4" name="íṥļíḍè"/>
          <p:cNvSpPr/>
          <p:nvPr/>
        </p:nvSpPr>
        <p:spPr bwMode="auto">
          <a:xfrm>
            <a:off x="3515138" y="2758063"/>
            <a:ext cx="34832" cy="32860"/>
          </a:xfrm>
          <a:custGeom>
            <a:avLst/>
            <a:gdLst>
              <a:gd name="T0" fmla="*/ 18 w 37"/>
              <a:gd name="T1" fmla="*/ 35 h 35"/>
              <a:gd name="T2" fmla="*/ 17 w 37"/>
              <a:gd name="T3" fmla="*/ 35 h 35"/>
              <a:gd name="T4" fmla="*/ 5 w 37"/>
              <a:gd name="T5" fmla="*/ 29 h 35"/>
              <a:gd name="T6" fmla="*/ 1 w 37"/>
              <a:gd name="T7" fmla="*/ 16 h 35"/>
              <a:gd name="T8" fmla="*/ 18 w 37"/>
              <a:gd name="T9" fmla="*/ 0 h 35"/>
              <a:gd name="T10" fmla="*/ 20 w 37"/>
              <a:gd name="T11" fmla="*/ 0 h 35"/>
              <a:gd name="T12" fmla="*/ 36 w 37"/>
              <a:gd name="T13" fmla="*/ 19 h 35"/>
              <a:gd name="T14" fmla="*/ 18 w 37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35">
                <a:moveTo>
                  <a:pt x="18" y="35"/>
                </a:moveTo>
                <a:cubicBezTo>
                  <a:pt x="18" y="35"/>
                  <a:pt x="17" y="35"/>
                  <a:pt x="17" y="35"/>
                </a:cubicBezTo>
                <a:cubicBezTo>
                  <a:pt x="12" y="35"/>
                  <a:pt x="8" y="33"/>
                  <a:pt x="5" y="29"/>
                </a:cubicBezTo>
                <a:cubicBezTo>
                  <a:pt x="2" y="26"/>
                  <a:pt x="0" y="21"/>
                  <a:pt x="1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9" y="0"/>
                  <a:pt x="19" y="0"/>
                  <a:pt x="20" y="0"/>
                </a:cubicBezTo>
                <a:cubicBezTo>
                  <a:pt x="29" y="1"/>
                  <a:pt x="37" y="9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5" name="ís1íďè"/>
          <p:cNvSpPr/>
          <p:nvPr/>
        </p:nvSpPr>
        <p:spPr bwMode="auto">
          <a:xfrm>
            <a:off x="3511852" y="2755434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20 h 41"/>
              <a:gd name="T12" fmla="*/ 21 w 42"/>
              <a:gd name="T13" fmla="*/ 6 h 41"/>
              <a:gd name="T14" fmla="*/ 21 w 42"/>
              <a:gd name="T15" fmla="*/ 0 h 41"/>
              <a:gd name="T16" fmla="*/ 1 w 42"/>
              <a:gd name="T17" fmla="*/ 19 h 41"/>
              <a:gd name="T18" fmla="*/ 6 w 42"/>
              <a:gd name="T19" fmla="*/ 34 h 41"/>
              <a:gd name="T20" fmla="*/ 20 w 42"/>
              <a:gd name="T21" fmla="*/ 41 h 41"/>
              <a:gd name="T22" fmla="*/ 21 w 42"/>
              <a:gd name="T23" fmla="*/ 41 h 41"/>
              <a:gd name="T24" fmla="*/ 42 w 42"/>
              <a:gd name="T25" fmla="*/ 22 h 41"/>
              <a:gd name="T26" fmla="*/ 37 w 42"/>
              <a:gd name="T27" fmla="*/ 7 h 41"/>
              <a:gd name="T28" fmla="*/ 23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2" y="6"/>
                  <a:pt x="22" y="6"/>
                  <a:pt x="22" y="6"/>
                </a:cubicBezTo>
                <a:cubicBezTo>
                  <a:pt x="31" y="6"/>
                  <a:pt x="37" y="14"/>
                  <a:pt x="36" y="22"/>
                </a:cubicBezTo>
                <a:cubicBezTo>
                  <a:pt x="36" y="30"/>
                  <a:pt x="29" y="36"/>
                  <a:pt x="21" y="36"/>
                </a:cubicBezTo>
                <a:cubicBezTo>
                  <a:pt x="21" y="36"/>
                  <a:pt x="20" y="36"/>
                  <a:pt x="20" y="36"/>
                </a:cubicBezTo>
                <a:cubicBezTo>
                  <a:pt x="12" y="35"/>
                  <a:pt x="6" y="28"/>
                  <a:pt x="6" y="20"/>
                </a:cubicBezTo>
                <a:cubicBezTo>
                  <a:pt x="7" y="12"/>
                  <a:pt x="13" y="6"/>
                  <a:pt x="21" y="6"/>
                </a:cubicBezTo>
                <a:moveTo>
                  <a:pt x="21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25"/>
                  <a:pt x="2" y="30"/>
                  <a:pt x="6" y="34"/>
                </a:cubicBezTo>
                <a:cubicBezTo>
                  <a:pt x="9" y="38"/>
                  <a:pt x="14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0" y="11"/>
                  <a:pt x="37" y="7"/>
                </a:cubicBezTo>
                <a:cubicBezTo>
                  <a:pt x="33" y="3"/>
                  <a:pt x="28" y="1"/>
                  <a:pt x="23" y="0"/>
                </a:cubicBezTo>
                <a:cubicBezTo>
                  <a:pt x="22" y="0"/>
                  <a:pt x="22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6" name="ïsľïḑè"/>
          <p:cNvSpPr/>
          <p:nvPr/>
        </p:nvSpPr>
        <p:spPr bwMode="auto">
          <a:xfrm>
            <a:off x="3396841" y="2659482"/>
            <a:ext cx="34832" cy="34175"/>
          </a:xfrm>
          <a:custGeom>
            <a:avLst/>
            <a:gdLst>
              <a:gd name="T0" fmla="*/ 19 w 37"/>
              <a:gd name="T1" fmla="*/ 36 h 36"/>
              <a:gd name="T2" fmla="*/ 17 w 37"/>
              <a:gd name="T3" fmla="*/ 36 h 36"/>
              <a:gd name="T4" fmla="*/ 1 w 37"/>
              <a:gd name="T5" fmla="*/ 17 h 36"/>
              <a:gd name="T6" fmla="*/ 19 w 37"/>
              <a:gd name="T7" fmla="*/ 0 h 36"/>
              <a:gd name="T8" fmla="*/ 20 w 37"/>
              <a:gd name="T9" fmla="*/ 0 h 36"/>
              <a:gd name="T10" fmla="*/ 36 w 37"/>
              <a:gd name="T11" fmla="*/ 19 h 36"/>
              <a:gd name="T12" fmla="*/ 19 w 37"/>
              <a:gd name="T13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6">
                <a:moveTo>
                  <a:pt x="19" y="36"/>
                </a:moveTo>
                <a:cubicBezTo>
                  <a:pt x="18" y="36"/>
                  <a:pt x="18" y="36"/>
                  <a:pt x="17" y="36"/>
                </a:cubicBezTo>
                <a:cubicBezTo>
                  <a:pt x="8" y="35"/>
                  <a:pt x="0" y="26"/>
                  <a:pt x="1" y="17"/>
                </a:cubicBezTo>
                <a:cubicBezTo>
                  <a:pt x="2" y="8"/>
                  <a:pt x="10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10"/>
                  <a:pt x="36" y="19"/>
                </a:cubicBezTo>
                <a:cubicBezTo>
                  <a:pt x="36" y="29"/>
                  <a:pt x="28" y="36"/>
                  <a:pt x="19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7" name="iŝḷîďê"/>
          <p:cNvSpPr/>
          <p:nvPr/>
        </p:nvSpPr>
        <p:spPr bwMode="auto">
          <a:xfrm>
            <a:off x="3394870" y="2657510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1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3 h 41"/>
              <a:gd name="T20" fmla="*/ 19 w 42"/>
              <a:gd name="T21" fmla="*/ 40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1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4"/>
                  <a:pt x="5" y="27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29"/>
                  <a:pt x="5" y="33"/>
                </a:cubicBezTo>
                <a:cubicBezTo>
                  <a:pt x="9" y="38"/>
                  <a:pt x="14" y="40"/>
                  <a:pt x="19" y="40"/>
                </a:cubicBezTo>
                <a:cubicBezTo>
                  <a:pt x="20" y="40"/>
                  <a:pt x="20" y="41"/>
                  <a:pt x="21" y="41"/>
                </a:cubicBezTo>
                <a:cubicBezTo>
                  <a:pt x="31" y="41"/>
                  <a:pt x="40" y="32"/>
                  <a:pt x="41" y="22"/>
                </a:cubicBezTo>
                <a:cubicBezTo>
                  <a:pt x="42" y="16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8" name="iṣḻidé"/>
          <p:cNvSpPr/>
          <p:nvPr/>
        </p:nvSpPr>
        <p:spPr bwMode="auto">
          <a:xfrm>
            <a:off x="3227283" y="2732432"/>
            <a:ext cx="33518" cy="34175"/>
          </a:xfrm>
          <a:custGeom>
            <a:avLst/>
            <a:gdLst>
              <a:gd name="T0" fmla="*/ 18 w 36"/>
              <a:gd name="T1" fmla="*/ 36 h 36"/>
              <a:gd name="T2" fmla="*/ 16 w 36"/>
              <a:gd name="T3" fmla="*/ 36 h 36"/>
              <a:gd name="T4" fmla="*/ 4 w 36"/>
              <a:gd name="T5" fmla="*/ 29 h 36"/>
              <a:gd name="T6" fmla="*/ 0 w 36"/>
              <a:gd name="T7" fmla="*/ 17 h 36"/>
              <a:gd name="T8" fmla="*/ 18 w 36"/>
              <a:gd name="T9" fmla="*/ 0 h 36"/>
              <a:gd name="T10" fmla="*/ 19 w 36"/>
              <a:gd name="T11" fmla="*/ 0 h 36"/>
              <a:gd name="T12" fmla="*/ 35 w 36"/>
              <a:gd name="T13" fmla="*/ 19 h 36"/>
              <a:gd name="T14" fmla="*/ 18 w 36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36">
                <a:moveTo>
                  <a:pt x="18" y="36"/>
                </a:moveTo>
                <a:cubicBezTo>
                  <a:pt x="17" y="36"/>
                  <a:pt x="17" y="36"/>
                  <a:pt x="16" y="36"/>
                </a:cubicBezTo>
                <a:cubicBezTo>
                  <a:pt x="11" y="35"/>
                  <a:pt x="7" y="33"/>
                  <a:pt x="4" y="29"/>
                </a:cubicBezTo>
                <a:cubicBezTo>
                  <a:pt x="1" y="26"/>
                  <a:pt x="0" y="21"/>
                  <a:pt x="0" y="17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8" y="0"/>
                  <a:pt x="19" y="0"/>
                </a:cubicBezTo>
                <a:cubicBezTo>
                  <a:pt x="29" y="1"/>
                  <a:pt x="36" y="10"/>
                  <a:pt x="35" y="19"/>
                </a:cubicBezTo>
                <a:cubicBezTo>
                  <a:pt x="35" y="28"/>
                  <a:pt x="27" y="36"/>
                  <a:pt x="18" y="36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29" name="í$1íḋe"/>
          <p:cNvSpPr/>
          <p:nvPr/>
        </p:nvSpPr>
        <p:spPr bwMode="auto">
          <a:xfrm>
            <a:off x="3223340" y="2729803"/>
            <a:ext cx="39432" cy="38118"/>
          </a:xfrm>
          <a:custGeom>
            <a:avLst/>
            <a:gdLst>
              <a:gd name="T0" fmla="*/ 22 w 42"/>
              <a:gd name="T1" fmla="*/ 6 h 41"/>
              <a:gd name="T2" fmla="*/ 23 w 42"/>
              <a:gd name="T3" fmla="*/ 6 h 41"/>
              <a:gd name="T4" fmla="*/ 37 w 42"/>
              <a:gd name="T5" fmla="*/ 22 h 41"/>
              <a:gd name="T6" fmla="*/ 22 w 42"/>
              <a:gd name="T7" fmla="*/ 36 h 41"/>
              <a:gd name="T8" fmla="*/ 20 w 42"/>
              <a:gd name="T9" fmla="*/ 36 h 41"/>
              <a:gd name="T10" fmla="*/ 7 w 42"/>
              <a:gd name="T11" fmla="*/ 20 h 41"/>
              <a:gd name="T12" fmla="*/ 22 w 42"/>
              <a:gd name="T13" fmla="*/ 6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8 h 41"/>
              <a:gd name="T26" fmla="*/ 23 w 42"/>
              <a:gd name="T27" fmla="*/ 1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6"/>
                </a:moveTo>
                <a:cubicBezTo>
                  <a:pt x="22" y="6"/>
                  <a:pt x="22" y="6"/>
                  <a:pt x="23" y="6"/>
                </a:cubicBezTo>
                <a:cubicBezTo>
                  <a:pt x="31" y="7"/>
                  <a:pt x="37" y="14"/>
                  <a:pt x="37" y="22"/>
                </a:cubicBezTo>
                <a:cubicBezTo>
                  <a:pt x="36" y="30"/>
                  <a:pt x="29" y="36"/>
                  <a:pt x="22" y="36"/>
                </a:cubicBezTo>
                <a:cubicBezTo>
                  <a:pt x="21" y="36"/>
                  <a:pt x="21" y="36"/>
                  <a:pt x="20" y="36"/>
                </a:cubicBezTo>
                <a:cubicBezTo>
                  <a:pt x="12" y="35"/>
                  <a:pt x="6" y="28"/>
                  <a:pt x="7" y="20"/>
                </a:cubicBezTo>
                <a:cubicBezTo>
                  <a:pt x="7" y="12"/>
                  <a:pt x="14" y="6"/>
                  <a:pt x="22" y="6"/>
                </a:cubicBezTo>
                <a:moveTo>
                  <a:pt x="22" y="0"/>
                </a:moveTo>
                <a:cubicBezTo>
                  <a:pt x="11" y="0"/>
                  <a:pt x="2" y="9"/>
                  <a:pt x="1" y="19"/>
                </a:cubicBezTo>
                <a:cubicBezTo>
                  <a:pt x="0" y="31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17"/>
                  <a:pt x="41" y="12"/>
                  <a:pt x="37" y="8"/>
                </a:cubicBezTo>
                <a:cubicBezTo>
                  <a:pt x="34" y="3"/>
                  <a:pt x="29" y="1"/>
                  <a:pt x="23" y="1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0" name="ïsḻíḑè"/>
          <p:cNvSpPr/>
          <p:nvPr/>
        </p:nvSpPr>
        <p:spPr bwMode="auto">
          <a:xfrm>
            <a:off x="3122130" y="2681827"/>
            <a:ext cx="33518" cy="32860"/>
          </a:xfrm>
          <a:custGeom>
            <a:avLst/>
            <a:gdLst>
              <a:gd name="T0" fmla="*/ 18 w 36"/>
              <a:gd name="T1" fmla="*/ 35 h 35"/>
              <a:gd name="T2" fmla="*/ 17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7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1" name="îṡlïdé"/>
          <p:cNvSpPr/>
          <p:nvPr/>
        </p:nvSpPr>
        <p:spPr bwMode="auto">
          <a:xfrm>
            <a:off x="3119501" y="2679198"/>
            <a:ext cx="39432" cy="38775"/>
          </a:xfrm>
          <a:custGeom>
            <a:avLst/>
            <a:gdLst>
              <a:gd name="T0" fmla="*/ 21 w 42"/>
              <a:gd name="T1" fmla="*/ 5 h 41"/>
              <a:gd name="T2" fmla="*/ 22 w 42"/>
              <a:gd name="T3" fmla="*/ 5 h 41"/>
              <a:gd name="T4" fmla="*/ 36 w 42"/>
              <a:gd name="T5" fmla="*/ 22 h 41"/>
              <a:gd name="T6" fmla="*/ 21 w 42"/>
              <a:gd name="T7" fmla="*/ 35 h 41"/>
              <a:gd name="T8" fmla="*/ 20 w 42"/>
              <a:gd name="T9" fmla="*/ 35 h 41"/>
              <a:gd name="T10" fmla="*/ 6 w 42"/>
              <a:gd name="T11" fmla="*/ 19 h 41"/>
              <a:gd name="T12" fmla="*/ 21 w 42"/>
              <a:gd name="T13" fmla="*/ 5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5"/>
                </a:moveTo>
                <a:cubicBezTo>
                  <a:pt x="21" y="5"/>
                  <a:pt x="22" y="5"/>
                  <a:pt x="22" y="5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29"/>
                  <a:pt x="29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1"/>
                  <a:pt x="13" y="5"/>
                  <a:pt x="21" y="5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0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0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2" name="í$ļiḑè"/>
          <p:cNvSpPr/>
          <p:nvPr/>
        </p:nvSpPr>
        <p:spPr bwMode="auto">
          <a:xfrm>
            <a:off x="3054438" y="2766606"/>
            <a:ext cx="34832" cy="32203"/>
          </a:xfrm>
          <a:custGeom>
            <a:avLst/>
            <a:gdLst>
              <a:gd name="T0" fmla="*/ 19 w 37"/>
              <a:gd name="T1" fmla="*/ 35 h 35"/>
              <a:gd name="T2" fmla="*/ 17 w 37"/>
              <a:gd name="T3" fmla="*/ 35 h 35"/>
              <a:gd name="T4" fmla="*/ 1 w 37"/>
              <a:gd name="T5" fmla="*/ 16 h 35"/>
              <a:gd name="T6" fmla="*/ 19 w 37"/>
              <a:gd name="T7" fmla="*/ 0 h 35"/>
              <a:gd name="T8" fmla="*/ 20 w 37"/>
              <a:gd name="T9" fmla="*/ 0 h 35"/>
              <a:gd name="T10" fmla="*/ 36 w 37"/>
              <a:gd name="T11" fmla="*/ 19 h 35"/>
              <a:gd name="T12" fmla="*/ 19 w 37"/>
              <a:gd name="T13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" h="35">
                <a:moveTo>
                  <a:pt x="19" y="35"/>
                </a:moveTo>
                <a:cubicBezTo>
                  <a:pt x="18" y="35"/>
                  <a:pt x="18" y="35"/>
                  <a:pt x="17" y="35"/>
                </a:cubicBezTo>
                <a:cubicBezTo>
                  <a:pt x="8" y="35"/>
                  <a:pt x="0" y="26"/>
                  <a:pt x="1" y="16"/>
                </a:cubicBezTo>
                <a:cubicBezTo>
                  <a:pt x="2" y="7"/>
                  <a:pt x="9" y="0"/>
                  <a:pt x="19" y="0"/>
                </a:cubicBezTo>
                <a:cubicBezTo>
                  <a:pt x="19" y="0"/>
                  <a:pt x="20" y="0"/>
                  <a:pt x="20" y="0"/>
                </a:cubicBezTo>
                <a:cubicBezTo>
                  <a:pt x="30" y="1"/>
                  <a:pt x="37" y="9"/>
                  <a:pt x="36" y="19"/>
                </a:cubicBezTo>
                <a:cubicBezTo>
                  <a:pt x="36" y="28"/>
                  <a:pt x="28" y="35"/>
                  <a:pt x="19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3" name="íŝļïḋé"/>
          <p:cNvSpPr/>
          <p:nvPr/>
        </p:nvSpPr>
        <p:spPr bwMode="auto">
          <a:xfrm>
            <a:off x="3052467" y="2763320"/>
            <a:ext cx="39432" cy="38775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1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4" name="í$1îďé"/>
          <p:cNvSpPr/>
          <p:nvPr/>
        </p:nvSpPr>
        <p:spPr bwMode="auto">
          <a:xfrm>
            <a:off x="2899338" y="2716659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6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3"/>
                  <a:pt x="4" y="29"/>
                </a:cubicBezTo>
                <a:cubicBezTo>
                  <a:pt x="1" y="26"/>
                  <a:pt x="0" y="21"/>
                  <a:pt x="0" y="16"/>
                </a:cubicBezTo>
                <a:cubicBezTo>
                  <a:pt x="1" y="7"/>
                  <a:pt x="9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10"/>
                  <a:pt x="36" y="14"/>
                  <a:pt x="36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5" name="iṣḻiďè"/>
          <p:cNvSpPr/>
          <p:nvPr/>
        </p:nvSpPr>
        <p:spPr bwMode="auto">
          <a:xfrm>
            <a:off x="2896052" y="2714030"/>
            <a:ext cx="39432" cy="38118"/>
          </a:xfrm>
          <a:custGeom>
            <a:avLst/>
            <a:gdLst>
              <a:gd name="T0" fmla="*/ 21 w 42"/>
              <a:gd name="T1" fmla="*/ 6 h 41"/>
              <a:gd name="T2" fmla="*/ 22 w 42"/>
              <a:gd name="T3" fmla="*/ 6 h 41"/>
              <a:gd name="T4" fmla="*/ 36 w 42"/>
              <a:gd name="T5" fmla="*/ 22 h 41"/>
              <a:gd name="T6" fmla="*/ 21 w 42"/>
              <a:gd name="T7" fmla="*/ 36 h 41"/>
              <a:gd name="T8" fmla="*/ 20 w 42"/>
              <a:gd name="T9" fmla="*/ 36 h 41"/>
              <a:gd name="T10" fmla="*/ 6 w 42"/>
              <a:gd name="T11" fmla="*/ 19 h 41"/>
              <a:gd name="T12" fmla="*/ 21 w 42"/>
              <a:gd name="T13" fmla="*/ 6 h 41"/>
              <a:gd name="T14" fmla="*/ 21 w 42"/>
              <a:gd name="T15" fmla="*/ 0 h 41"/>
              <a:gd name="T16" fmla="*/ 0 w 42"/>
              <a:gd name="T17" fmla="*/ 19 h 41"/>
              <a:gd name="T18" fmla="*/ 5 w 42"/>
              <a:gd name="T19" fmla="*/ 34 h 41"/>
              <a:gd name="T20" fmla="*/ 19 w 42"/>
              <a:gd name="T21" fmla="*/ 41 h 41"/>
              <a:gd name="T22" fmla="*/ 21 w 42"/>
              <a:gd name="T23" fmla="*/ 41 h 41"/>
              <a:gd name="T24" fmla="*/ 41 w 42"/>
              <a:gd name="T25" fmla="*/ 22 h 41"/>
              <a:gd name="T26" fmla="*/ 36 w 42"/>
              <a:gd name="T27" fmla="*/ 7 h 41"/>
              <a:gd name="T28" fmla="*/ 22 w 42"/>
              <a:gd name="T29" fmla="*/ 0 h 41"/>
              <a:gd name="T30" fmla="*/ 21 w 42"/>
              <a:gd name="T31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" h="41">
                <a:moveTo>
                  <a:pt x="21" y="6"/>
                </a:moveTo>
                <a:cubicBezTo>
                  <a:pt x="21" y="6"/>
                  <a:pt x="22" y="6"/>
                  <a:pt x="22" y="6"/>
                </a:cubicBezTo>
                <a:cubicBezTo>
                  <a:pt x="30" y="6"/>
                  <a:pt x="36" y="13"/>
                  <a:pt x="36" y="22"/>
                </a:cubicBezTo>
                <a:cubicBezTo>
                  <a:pt x="35" y="30"/>
                  <a:pt x="29" y="36"/>
                  <a:pt x="21" y="36"/>
                </a:cubicBezTo>
                <a:cubicBezTo>
                  <a:pt x="20" y="36"/>
                  <a:pt x="20" y="36"/>
                  <a:pt x="20" y="36"/>
                </a:cubicBezTo>
                <a:cubicBezTo>
                  <a:pt x="11" y="35"/>
                  <a:pt x="5" y="28"/>
                  <a:pt x="6" y="19"/>
                </a:cubicBezTo>
                <a:cubicBezTo>
                  <a:pt x="6" y="12"/>
                  <a:pt x="13" y="6"/>
                  <a:pt x="21" y="6"/>
                </a:cubicBezTo>
                <a:moveTo>
                  <a:pt x="21" y="0"/>
                </a:moveTo>
                <a:cubicBezTo>
                  <a:pt x="10" y="0"/>
                  <a:pt x="1" y="8"/>
                  <a:pt x="0" y="19"/>
                </a:cubicBezTo>
                <a:cubicBezTo>
                  <a:pt x="0" y="24"/>
                  <a:pt x="2" y="30"/>
                  <a:pt x="5" y="34"/>
                </a:cubicBezTo>
                <a:cubicBezTo>
                  <a:pt x="9" y="38"/>
                  <a:pt x="14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2" y="17"/>
                  <a:pt x="40" y="11"/>
                  <a:pt x="36" y="7"/>
                </a:cubicBezTo>
                <a:cubicBezTo>
                  <a:pt x="33" y="3"/>
                  <a:pt x="28" y="1"/>
                  <a:pt x="22" y="0"/>
                </a:cubicBezTo>
                <a:cubicBezTo>
                  <a:pt x="22" y="0"/>
                  <a:pt x="21" y="0"/>
                  <a:pt x="21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6" name="îṧ1íďé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7" name="îśļíďê"/>
          <p:cNvSpPr/>
          <p:nvPr/>
        </p:nvSpPr>
        <p:spPr bwMode="auto">
          <a:xfrm>
            <a:off x="2785642" y="2475465"/>
            <a:ext cx="809018" cy="281283"/>
          </a:xfrm>
          <a:custGeom>
            <a:avLst/>
            <a:gdLst>
              <a:gd name="T0" fmla="*/ 0 w 1231"/>
              <a:gd name="T1" fmla="*/ 417 h 428"/>
              <a:gd name="T2" fmla="*/ 240 w 1231"/>
              <a:gd name="T3" fmla="*/ 31 h 428"/>
              <a:gd name="T4" fmla="*/ 412 w 1231"/>
              <a:gd name="T5" fmla="*/ 247 h 428"/>
              <a:gd name="T6" fmla="*/ 628 w 1231"/>
              <a:gd name="T7" fmla="*/ 64 h 428"/>
              <a:gd name="T8" fmla="*/ 745 w 1231"/>
              <a:gd name="T9" fmla="*/ 213 h 428"/>
              <a:gd name="T10" fmla="*/ 917 w 1231"/>
              <a:gd name="T11" fmla="*/ 0 h 428"/>
              <a:gd name="T12" fmla="*/ 1083 w 1231"/>
              <a:gd name="T13" fmla="*/ 145 h 428"/>
              <a:gd name="T14" fmla="*/ 1227 w 1231"/>
              <a:gd name="T15" fmla="*/ 114 h 428"/>
              <a:gd name="T16" fmla="*/ 1231 w 1231"/>
              <a:gd name="T17" fmla="*/ 135 h 428"/>
              <a:gd name="T18" fmla="*/ 1077 w 1231"/>
              <a:gd name="T19" fmla="*/ 169 h 428"/>
              <a:gd name="T20" fmla="*/ 920 w 1231"/>
              <a:gd name="T21" fmla="*/ 31 h 428"/>
              <a:gd name="T22" fmla="*/ 743 w 1231"/>
              <a:gd name="T23" fmla="*/ 249 h 428"/>
              <a:gd name="T24" fmla="*/ 625 w 1231"/>
              <a:gd name="T25" fmla="*/ 95 h 428"/>
              <a:gd name="T26" fmla="*/ 409 w 1231"/>
              <a:gd name="T27" fmla="*/ 279 h 428"/>
              <a:gd name="T28" fmla="*/ 242 w 1231"/>
              <a:gd name="T29" fmla="*/ 69 h 428"/>
              <a:gd name="T30" fmla="*/ 20 w 1231"/>
              <a:gd name="T31" fmla="*/ 428 h 428"/>
              <a:gd name="T32" fmla="*/ 0 w 1231"/>
              <a:gd name="T33" fmla="*/ 417 h 4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31" h="428">
                <a:moveTo>
                  <a:pt x="0" y="417"/>
                </a:moveTo>
                <a:lnTo>
                  <a:pt x="240" y="31"/>
                </a:lnTo>
                <a:lnTo>
                  <a:pt x="412" y="247"/>
                </a:lnTo>
                <a:lnTo>
                  <a:pt x="628" y="64"/>
                </a:lnTo>
                <a:lnTo>
                  <a:pt x="745" y="213"/>
                </a:lnTo>
                <a:lnTo>
                  <a:pt x="917" y="0"/>
                </a:lnTo>
                <a:lnTo>
                  <a:pt x="1083" y="145"/>
                </a:lnTo>
                <a:lnTo>
                  <a:pt x="1227" y="114"/>
                </a:lnTo>
                <a:lnTo>
                  <a:pt x="1231" y="135"/>
                </a:lnTo>
                <a:lnTo>
                  <a:pt x="1077" y="169"/>
                </a:lnTo>
                <a:lnTo>
                  <a:pt x="920" y="31"/>
                </a:lnTo>
                <a:lnTo>
                  <a:pt x="743" y="249"/>
                </a:lnTo>
                <a:lnTo>
                  <a:pt x="625" y="95"/>
                </a:lnTo>
                <a:lnTo>
                  <a:pt x="409" y="279"/>
                </a:lnTo>
                <a:lnTo>
                  <a:pt x="242" y="69"/>
                </a:lnTo>
                <a:lnTo>
                  <a:pt x="20" y="428"/>
                </a:lnTo>
                <a:lnTo>
                  <a:pt x="0" y="4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8" name="iśļîďé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close/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  <a:close/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39" name="îSḻiďè"/>
          <p:cNvSpPr/>
          <p:nvPr/>
        </p:nvSpPr>
        <p:spPr bwMode="auto">
          <a:xfrm>
            <a:off x="2783013" y="2471521"/>
            <a:ext cx="815590" cy="289170"/>
          </a:xfrm>
          <a:custGeom>
            <a:avLst/>
            <a:gdLst>
              <a:gd name="T0" fmla="*/ 921 w 1241"/>
              <a:gd name="T1" fmla="*/ 11 h 440"/>
              <a:gd name="T2" fmla="*/ 1085 w 1241"/>
              <a:gd name="T3" fmla="*/ 155 h 440"/>
              <a:gd name="T4" fmla="*/ 1228 w 1241"/>
              <a:gd name="T5" fmla="*/ 124 h 440"/>
              <a:gd name="T6" fmla="*/ 1231 w 1241"/>
              <a:gd name="T7" fmla="*/ 138 h 440"/>
              <a:gd name="T8" fmla="*/ 1081 w 1241"/>
              <a:gd name="T9" fmla="*/ 171 h 440"/>
              <a:gd name="T10" fmla="*/ 923 w 1241"/>
              <a:gd name="T11" fmla="*/ 33 h 440"/>
              <a:gd name="T12" fmla="*/ 747 w 1241"/>
              <a:gd name="T13" fmla="*/ 249 h 440"/>
              <a:gd name="T14" fmla="*/ 629 w 1241"/>
              <a:gd name="T15" fmla="*/ 95 h 440"/>
              <a:gd name="T16" fmla="*/ 415 w 1241"/>
              <a:gd name="T17" fmla="*/ 281 h 440"/>
              <a:gd name="T18" fmla="*/ 246 w 1241"/>
              <a:gd name="T19" fmla="*/ 68 h 440"/>
              <a:gd name="T20" fmla="*/ 22 w 1241"/>
              <a:gd name="T21" fmla="*/ 429 h 440"/>
              <a:gd name="T22" fmla="*/ 10 w 1241"/>
              <a:gd name="T23" fmla="*/ 422 h 440"/>
              <a:gd name="T24" fmla="*/ 245 w 1241"/>
              <a:gd name="T25" fmla="*/ 44 h 440"/>
              <a:gd name="T26" fmla="*/ 416 w 1241"/>
              <a:gd name="T27" fmla="*/ 259 h 440"/>
              <a:gd name="T28" fmla="*/ 632 w 1241"/>
              <a:gd name="T29" fmla="*/ 75 h 440"/>
              <a:gd name="T30" fmla="*/ 747 w 1241"/>
              <a:gd name="T31" fmla="*/ 226 h 440"/>
              <a:gd name="T32" fmla="*/ 921 w 1241"/>
              <a:gd name="T33" fmla="*/ 11 h 440"/>
              <a:gd name="T34" fmla="*/ 920 w 1241"/>
              <a:gd name="T35" fmla="*/ 0 h 440"/>
              <a:gd name="T36" fmla="*/ 915 w 1241"/>
              <a:gd name="T37" fmla="*/ 7 h 440"/>
              <a:gd name="T38" fmla="*/ 749 w 1241"/>
              <a:gd name="T39" fmla="*/ 214 h 440"/>
              <a:gd name="T40" fmla="*/ 637 w 1241"/>
              <a:gd name="T41" fmla="*/ 71 h 440"/>
              <a:gd name="T42" fmla="*/ 633 w 1241"/>
              <a:gd name="T43" fmla="*/ 64 h 440"/>
              <a:gd name="T44" fmla="*/ 626 w 1241"/>
              <a:gd name="T45" fmla="*/ 70 h 440"/>
              <a:gd name="T46" fmla="*/ 418 w 1241"/>
              <a:gd name="T47" fmla="*/ 248 h 440"/>
              <a:gd name="T48" fmla="*/ 251 w 1241"/>
              <a:gd name="T49" fmla="*/ 38 h 440"/>
              <a:gd name="T50" fmla="*/ 244 w 1241"/>
              <a:gd name="T51" fmla="*/ 30 h 440"/>
              <a:gd name="T52" fmla="*/ 238 w 1241"/>
              <a:gd name="T53" fmla="*/ 40 h 440"/>
              <a:gd name="T54" fmla="*/ 4 w 1241"/>
              <a:gd name="T55" fmla="*/ 417 h 440"/>
              <a:gd name="T56" fmla="*/ 0 w 1241"/>
              <a:gd name="T57" fmla="*/ 424 h 440"/>
              <a:gd name="T58" fmla="*/ 5 w 1241"/>
              <a:gd name="T59" fmla="*/ 429 h 440"/>
              <a:gd name="T60" fmla="*/ 18 w 1241"/>
              <a:gd name="T61" fmla="*/ 436 h 440"/>
              <a:gd name="T62" fmla="*/ 24 w 1241"/>
              <a:gd name="T63" fmla="*/ 440 h 440"/>
              <a:gd name="T64" fmla="*/ 28 w 1241"/>
              <a:gd name="T65" fmla="*/ 433 h 440"/>
              <a:gd name="T66" fmla="*/ 246 w 1241"/>
              <a:gd name="T67" fmla="*/ 81 h 440"/>
              <a:gd name="T68" fmla="*/ 408 w 1241"/>
              <a:gd name="T69" fmla="*/ 285 h 440"/>
              <a:gd name="T70" fmla="*/ 413 w 1241"/>
              <a:gd name="T71" fmla="*/ 291 h 440"/>
              <a:gd name="T72" fmla="*/ 419 w 1241"/>
              <a:gd name="T73" fmla="*/ 286 h 440"/>
              <a:gd name="T74" fmla="*/ 629 w 1241"/>
              <a:gd name="T75" fmla="*/ 107 h 440"/>
              <a:gd name="T76" fmla="*/ 741 w 1241"/>
              <a:gd name="T77" fmla="*/ 253 h 440"/>
              <a:gd name="T78" fmla="*/ 747 w 1241"/>
              <a:gd name="T79" fmla="*/ 262 h 440"/>
              <a:gd name="T80" fmla="*/ 754 w 1241"/>
              <a:gd name="T81" fmla="*/ 253 h 440"/>
              <a:gd name="T82" fmla="*/ 924 w 1241"/>
              <a:gd name="T83" fmla="*/ 43 h 440"/>
              <a:gd name="T84" fmla="*/ 1077 w 1241"/>
              <a:gd name="T85" fmla="*/ 177 h 440"/>
              <a:gd name="T86" fmla="*/ 1080 w 1241"/>
              <a:gd name="T87" fmla="*/ 179 h 440"/>
              <a:gd name="T88" fmla="*/ 1082 w 1241"/>
              <a:gd name="T89" fmla="*/ 178 h 440"/>
              <a:gd name="T90" fmla="*/ 1232 w 1241"/>
              <a:gd name="T91" fmla="*/ 145 h 440"/>
              <a:gd name="T92" fmla="*/ 1241 w 1241"/>
              <a:gd name="T93" fmla="*/ 144 h 440"/>
              <a:gd name="T94" fmla="*/ 1238 w 1241"/>
              <a:gd name="T95" fmla="*/ 137 h 440"/>
              <a:gd name="T96" fmla="*/ 1235 w 1241"/>
              <a:gd name="T97" fmla="*/ 122 h 440"/>
              <a:gd name="T98" fmla="*/ 1234 w 1241"/>
              <a:gd name="T99" fmla="*/ 115 h 440"/>
              <a:gd name="T100" fmla="*/ 1226 w 1241"/>
              <a:gd name="T101" fmla="*/ 117 h 440"/>
              <a:gd name="T102" fmla="*/ 1088 w 1241"/>
              <a:gd name="T103" fmla="*/ 147 h 440"/>
              <a:gd name="T104" fmla="*/ 927 w 1241"/>
              <a:gd name="T105" fmla="*/ 6 h 440"/>
              <a:gd name="T106" fmla="*/ 920 w 1241"/>
              <a:gd name="T107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241" h="440">
                <a:moveTo>
                  <a:pt x="921" y="11"/>
                </a:moveTo>
                <a:lnTo>
                  <a:pt x="1085" y="155"/>
                </a:lnTo>
                <a:lnTo>
                  <a:pt x="1228" y="124"/>
                </a:lnTo>
                <a:lnTo>
                  <a:pt x="1231" y="138"/>
                </a:lnTo>
                <a:lnTo>
                  <a:pt x="1081" y="171"/>
                </a:lnTo>
                <a:lnTo>
                  <a:pt x="923" y="33"/>
                </a:lnTo>
                <a:lnTo>
                  <a:pt x="747" y="249"/>
                </a:lnTo>
                <a:lnTo>
                  <a:pt x="629" y="95"/>
                </a:lnTo>
                <a:lnTo>
                  <a:pt x="415" y="281"/>
                </a:lnTo>
                <a:lnTo>
                  <a:pt x="246" y="68"/>
                </a:lnTo>
                <a:lnTo>
                  <a:pt x="22" y="429"/>
                </a:lnTo>
                <a:lnTo>
                  <a:pt x="10" y="422"/>
                </a:lnTo>
                <a:lnTo>
                  <a:pt x="245" y="44"/>
                </a:lnTo>
                <a:lnTo>
                  <a:pt x="416" y="259"/>
                </a:lnTo>
                <a:lnTo>
                  <a:pt x="632" y="75"/>
                </a:lnTo>
                <a:lnTo>
                  <a:pt x="747" y="226"/>
                </a:lnTo>
                <a:lnTo>
                  <a:pt x="921" y="11"/>
                </a:lnTo>
                <a:moveTo>
                  <a:pt x="920" y="0"/>
                </a:moveTo>
                <a:lnTo>
                  <a:pt x="915" y="7"/>
                </a:lnTo>
                <a:lnTo>
                  <a:pt x="749" y="214"/>
                </a:lnTo>
                <a:lnTo>
                  <a:pt x="637" y="71"/>
                </a:lnTo>
                <a:lnTo>
                  <a:pt x="633" y="64"/>
                </a:lnTo>
                <a:lnTo>
                  <a:pt x="626" y="70"/>
                </a:lnTo>
                <a:lnTo>
                  <a:pt x="418" y="248"/>
                </a:lnTo>
                <a:lnTo>
                  <a:pt x="251" y="38"/>
                </a:lnTo>
                <a:lnTo>
                  <a:pt x="244" y="30"/>
                </a:lnTo>
                <a:lnTo>
                  <a:pt x="238" y="40"/>
                </a:lnTo>
                <a:lnTo>
                  <a:pt x="4" y="417"/>
                </a:lnTo>
                <a:lnTo>
                  <a:pt x="0" y="424"/>
                </a:lnTo>
                <a:lnTo>
                  <a:pt x="5" y="429"/>
                </a:lnTo>
                <a:lnTo>
                  <a:pt x="18" y="436"/>
                </a:lnTo>
                <a:lnTo>
                  <a:pt x="24" y="440"/>
                </a:lnTo>
                <a:lnTo>
                  <a:pt x="28" y="433"/>
                </a:lnTo>
                <a:lnTo>
                  <a:pt x="246" y="81"/>
                </a:lnTo>
                <a:lnTo>
                  <a:pt x="408" y="285"/>
                </a:lnTo>
                <a:lnTo>
                  <a:pt x="413" y="291"/>
                </a:lnTo>
                <a:lnTo>
                  <a:pt x="419" y="286"/>
                </a:lnTo>
                <a:lnTo>
                  <a:pt x="629" y="107"/>
                </a:lnTo>
                <a:lnTo>
                  <a:pt x="741" y="253"/>
                </a:lnTo>
                <a:lnTo>
                  <a:pt x="747" y="262"/>
                </a:lnTo>
                <a:lnTo>
                  <a:pt x="754" y="253"/>
                </a:lnTo>
                <a:lnTo>
                  <a:pt x="924" y="43"/>
                </a:lnTo>
                <a:lnTo>
                  <a:pt x="1077" y="177"/>
                </a:lnTo>
                <a:lnTo>
                  <a:pt x="1080" y="179"/>
                </a:lnTo>
                <a:lnTo>
                  <a:pt x="1082" y="178"/>
                </a:lnTo>
                <a:lnTo>
                  <a:pt x="1232" y="145"/>
                </a:lnTo>
                <a:lnTo>
                  <a:pt x="1241" y="144"/>
                </a:lnTo>
                <a:lnTo>
                  <a:pt x="1238" y="137"/>
                </a:lnTo>
                <a:lnTo>
                  <a:pt x="1235" y="122"/>
                </a:lnTo>
                <a:lnTo>
                  <a:pt x="1234" y="115"/>
                </a:lnTo>
                <a:lnTo>
                  <a:pt x="1226" y="117"/>
                </a:lnTo>
                <a:lnTo>
                  <a:pt x="1088" y="147"/>
                </a:lnTo>
                <a:lnTo>
                  <a:pt x="927" y="6"/>
                </a:lnTo>
                <a:lnTo>
                  <a:pt x="92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0" name="ísľîḑè"/>
          <p:cNvSpPr/>
          <p:nvPr/>
        </p:nvSpPr>
        <p:spPr bwMode="auto">
          <a:xfrm>
            <a:off x="2778413" y="2820497"/>
            <a:ext cx="33518" cy="32860"/>
          </a:xfrm>
          <a:custGeom>
            <a:avLst/>
            <a:gdLst>
              <a:gd name="T0" fmla="*/ 18 w 36"/>
              <a:gd name="T1" fmla="*/ 35 h 35"/>
              <a:gd name="T2" fmla="*/ 16 w 36"/>
              <a:gd name="T3" fmla="*/ 35 h 35"/>
              <a:gd name="T4" fmla="*/ 4 w 36"/>
              <a:gd name="T5" fmla="*/ 29 h 35"/>
              <a:gd name="T6" fmla="*/ 0 w 36"/>
              <a:gd name="T7" fmla="*/ 16 h 35"/>
              <a:gd name="T8" fmla="*/ 18 w 36"/>
              <a:gd name="T9" fmla="*/ 0 h 35"/>
              <a:gd name="T10" fmla="*/ 19 w 36"/>
              <a:gd name="T11" fmla="*/ 0 h 35"/>
              <a:gd name="T12" fmla="*/ 31 w 36"/>
              <a:gd name="T13" fmla="*/ 6 h 35"/>
              <a:gd name="T14" fmla="*/ 35 w 36"/>
              <a:gd name="T15" fmla="*/ 19 h 35"/>
              <a:gd name="T16" fmla="*/ 18 w 36"/>
              <a:gd name="T17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5">
                <a:moveTo>
                  <a:pt x="18" y="35"/>
                </a:moveTo>
                <a:cubicBezTo>
                  <a:pt x="17" y="35"/>
                  <a:pt x="17" y="35"/>
                  <a:pt x="16" y="35"/>
                </a:cubicBezTo>
                <a:cubicBezTo>
                  <a:pt x="12" y="35"/>
                  <a:pt x="7" y="32"/>
                  <a:pt x="4" y="29"/>
                </a:cubicBezTo>
                <a:cubicBezTo>
                  <a:pt x="1" y="25"/>
                  <a:pt x="0" y="21"/>
                  <a:pt x="0" y="16"/>
                </a:cubicBezTo>
                <a:cubicBezTo>
                  <a:pt x="1" y="7"/>
                  <a:pt x="8" y="0"/>
                  <a:pt x="18" y="0"/>
                </a:cubicBezTo>
                <a:cubicBezTo>
                  <a:pt x="18" y="0"/>
                  <a:pt x="19" y="0"/>
                  <a:pt x="19" y="0"/>
                </a:cubicBezTo>
                <a:cubicBezTo>
                  <a:pt x="24" y="0"/>
                  <a:pt x="28" y="2"/>
                  <a:pt x="31" y="6"/>
                </a:cubicBezTo>
                <a:cubicBezTo>
                  <a:pt x="34" y="9"/>
                  <a:pt x="36" y="14"/>
                  <a:pt x="35" y="19"/>
                </a:cubicBezTo>
                <a:cubicBezTo>
                  <a:pt x="35" y="28"/>
                  <a:pt x="27" y="35"/>
                  <a:pt x="18" y="3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1" name="îSliḍê"/>
          <p:cNvSpPr/>
          <p:nvPr/>
        </p:nvSpPr>
        <p:spPr bwMode="auto">
          <a:xfrm>
            <a:off x="2774470" y="2817869"/>
            <a:ext cx="39432" cy="38118"/>
          </a:xfrm>
          <a:custGeom>
            <a:avLst/>
            <a:gdLst>
              <a:gd name="T0" fmla="*/ 22 w 42"/>
              <a:gd name="T1" fmla="*/ 5 h 41"/>
              <a:gd name="T2" fmla="*/ 23 w 42"/>
              <a:gd name="T3" fmla="*/ 5 h 41"/>
              <a:gd name="T4" fmla="*/ 37 w 42"/>
              <a:gd name="T5" fmla="*/ 21 h 41"/>
              <a:gd name="T6" fmla="*/ 22 w 42"/>
              <a:gd name="T7" fmla="*/ 35 h 41"/>
              <a:gd name="T8" fmla="*/ 20 w 42"/>
              <a:gd name="T9" fmla="*/ 35 h 41"/>
              <a:gd name="T10" fmla="*/ 7 w 42"/>
              <a:gd name="T11" fmla="*/ 19 h 41"/>
              <a:gd name="T12" fmla="*/ 22 w 42"/>
              <a:gd name="T13" fmla="*/ 5 h 41"/>
              <a:gd name="T14" fmla="*/ 22 w 42"/>
              <a:gd name="T15" fmla="*/ 0 h 41"/>
              <a:gd name="T16" fmla="*/ 1 w 42"/>
              <a:gd name="T17" fmla="*/ 19 h 41"/>
              <a:gd name="T18" fmla="*/ 20 w 42"/>
              <a:gd name="T19" fmla="*/ 41 h 41"/>
              <a:gd name="T20" fmla="*/ 22 w 42"/>
              <a:gd name="T21" fmla="*/ 41 h 41"/>
              <a:gd name="T22" fmla="*/ 42 w 42"/>
              <a:gd name="T23" fmla="*/ 22 h 41"/>
              <a:gd name="T24" fmla="*/ 37 w 42"/>
              <a:gd name="T25" fmla="*/ 7 h 41"/>
              <a:gd name="T26" fmla="*/ 23 w 42"/>
              <a:gd name="T27" fmla="*/ 0 h 41"/>
              <a:gd name="T28" fmla="*/ 22 w 42"/>
              <a:gd name="T29" fmla="*/ 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2" h="41">
                <a:moveTo>
                  <a:pt x="22" y="5"/>
                </a:moveTo>
                <a:cubicBezTo>
                  <a:pt x="22" y="5"/>
                  <a:pt x="22" y="5"/>
                  <a:pt x="23" y="5"/>
                </a:cubicBezTo>
                <a:cubicBezTo>
                  <a:pt x="31" y="6"/>
                  <a:pt x="37" y="13"/>
                  <a:pt x="37" y="21"/>
                </a:cubicBezTo>
                <a:cubicBezTo>
                  <a:pt x="36" y="29"/>
                  <a:pt x="29" y="35"/>
                  <a:pt x="22" y="35"/>
                </a:cubicBezTo>
                <a:cubicBezTo>
                  <a:pt x="21" y="35"/>
                  <a:pt x="21" y="35"/>
                  <a:pt x="20" y="35"/>
                </a:cubicBezTo>
                <a:cubicBezTo>
                  <a:pt x="12" y="35"/>
                  <a:pt x="6" y="27"/>
                  <a:pt x="7" y="19"/>
                </a:cubicBezTo>
                <a:cubicBezTo>
                  <a:pt x="7" y="11"/>
                  <a:pt x="14" y="5"/>
                  <a:pt x="22" y="5"/>
                </a:cubicBezTo>
                <a:moveTo>
                  <a:pt x="22" y="0"/>
                </a:moveTo>
                <a:cubicBezTo>
                  <a:pt x="11" y="0"/>
                  <a:pt x="2" y="8"/>
                  <a:pt x="1" y="19"/>
                </a:cubicBezTo>
                <a:cubicBezTo>
                  <a:pt x="0" y="30"/>
                  <a:pt x="9" y="40"/>
                  <a:pt x="20" y="41"/>
                </a:cubicBezTo>
                <a:cubicBezTo>
                  <a:pt x="21" y="41"/>
                  <a:pt x="21" y="41"/>
                  <a:pt x="22" y="41"/>
                </a:cubicBezTo>
                <a:cubicBezTo>
                  <a:pt x="32" y="41"/>
                  <a:pt x="41" y="32"/>
                  <a:pt x="42" y="22"/>
                </a:cubicBezTo>
                <a:cubicBezTo>
                  <a:pt x="42" y="16"/>
                  <a:pt x="41" y="11"/>
                  <a:pt x="37" y="7"/>
                </a:cubicBezTo>
                <a:cubicBezTo>
                  <a:pt x="34" y="3"/>
                  <a:pt x="29" y="0"/>
                  <a:pt x="23" y="0"/>
                </a:cubicBezTo>
                <a:cubicBezTo>
                  <a:pt x="23" y="0"/>
                  <a:pt x="22" y="0"/>
                  <a:pt x="22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2" name="iSḷïḋê"/>
          <p:cNvSpPr/>
          <p:nvPr/>
        </p:nvSpPr>
        <p:spPr bwMode="auto">
          <a:xfrm>
            <a:off x="2783671" y="2664082"/>
            <a:ext cx="751841" cy="182703"/>
          </a:xfrm>
          <a:custGeom>
            <a:avLst/>
            <a:gdLst>
              <a:gd name="T0" fmla="*/ 9 w 802"/>
              <a:gd name="T1" fmla="*/ 195 h 195"/>
              <a:gd name="T2" fmla="*/ 7 w 802"/>
              <a:gd name="T3" fmla="*/ 195 h 195"/>
              <a:gd name="T4" fmla="*/ 1 w 802"/>
              <a:gd name="T5" fmla="*/ 187 h 195"/>
              <a:gd name="T6" fmla="*/ 1 w 802"/>
              <a:gd name="T7" fmla="*/ 183 h 195"/>
              <a:gd name="T8" fmla="*/ 135 w 802"/>
              <a:gd name="T9" fmla="*/ 65 h 195"/>
              <a:gd name="T10" fmla="*/ 137 w 802"/>
              <a:gd name="T11" fmla="*/ 64 h 195"/>
              <a:gd name="T12" fmla="*/ 138 w 802"/>
              <a:gd name="T13" fmla="*/ 64 h 195"/>
              <a:gd name="T14" fmla="*/ 306 w 802"/>
              <a:gd name="T15" fmla="*/ 118 h 195"/>
              <a:gd name="T16" fmla="*/ 377 w 802"/>
              <a:gd name="T17" fmla="*/ 28 h 195"/>
              <a:gd name="T18" fmla="*/ 379 w 802"/>
              <a:gd name="T19" fmla="*/ 27 h 195"/>
              <a:gd name="T20" fmla="*/ 380 w 802"/>
              <a:gd name="T21" fmla="*/ 28 h 195"/>
              <a:gd name="T22" fmla="*/ 486 w 802"/>
              <a:gd name="T23" fmla="*/ 86 h 195"/>
              <a:gd name="T24" fmla="*/ 674 w 802"/>
              <a:gd name="T25" fmla="*/ 0 h 195"/>
              <a:gd name="T26" fmla="*/ 675 w 802"/>
              <a:gd name="T27" fmla="*/ 0 h 195"/>
              <a:gd name="T28" fmla="*/ 677 w 802"/>
              <a:gd name="T29" fmla="*/ 1 h 195"/>
              <a:gd name="T30" fmla="*/ 801 w 802"/>
              <a:gd name="T31" fmla="*/ 113 h 195"/>
              <a:gd name="T32" fmla="*/ 801 w 802"/>
              <a:gd name="T33" fmla="*/ 117 h 195"/>
              <a:gd name="T34" fmla="*/ 795 w 802"/>
              <a:gd name="T35" fmla="*/ 124 h 195"/>
              <a:gd name="T36" fmla="*/ 793 w 802"/>
              <a:gd name="T37" fmla="*/ 125 h 195"/>
              <a:gd name="T38" fmla="*/ 793 w 802"/>
              <a:gd name="T39" fmla="*/ 125 h 195"/>
              <a:gd name="T40" fmla="*/ 791 w 802"/>
              <a:gd name="T41" fmla="*/ 124 h 195"/>
              <a:gd name="T42" fmla="*/ 672 w 802"/>
              <a:gd name="T43" fmla="*/ 18 h 195"/>
              <a:gd name="T44" fmla="*/ 487 w 802"/>
              <a:gd name="T45" fmla="*/ 103 h 195"/>
              <a:gd name="T46" fmla="*/ 486 w 802"/>
              <a:gd name="T47" fmla="*/ 103 h 195"/>
              <a:gd name="T48" fmla="*/ 485 w 802"/>
              <a:gd name="T49" fmla="*/ 103 h 195"/>
              <a:gd name="T50" fmla="*/ 382 w 802"/>
              <a:gd name="T51" fmla="*/ 46 h 195"/>
              <a:gd name="T52" fmla="*/ 313 w 802"/>
              <a:gd name="T53" fmla="*/ 135 h 195"/>
              <a:gd name="T54" fmla="*/ 310 w 802"/>
              <a:gd name="T55" fmla="*/ 136 h 195"/>
              <a:gd name="T56" fmla="*/ 310 w 802"/>
              <a:gd name="T57" fmla="*/ 136 h 195"/>
              <a:gd name="T58" fmla="*/ 140 w 802"/>
              <a:gd name="T59" fmla="*/ 81 h 195"/>
              <a:gd name="T60" fmla="*/ 11 w 802"/>
              <a:gd name="T61" fmla="*/ 195 h 195"/>
              <a:gd name="T62" fmla="*/ 10 w 802"/>
              <a:gd name="T63" fmla="*/ 195 h 195"/>
              <a:gd name="T64" fmla="*/ 9 w 802"/>
              <a:gd name="T65" fmla="*/ 19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802" h="195">
                <a:moveTo>
                  <a:pt x="9" y="195"/>
                </a:moveTo>
                <a:cubicBezTo>
                  <a:pt x="9" y="195"/>
                  <a:pt x="8" y="195"/>
                  <a:pt x="7" y="195"/>
                </a:cubicBezTo>
                <a:cubicBezTo>
                  <a:pt x="1" y="187"/>
                  <a:pt x="1" y="187"/>
                  <a:pt x="1" y="187"/>
                </a:cubicBezTo>
                <a:cubicBezTo>
                  <a:pt x="0" y="186"/>
                  <a:pt x="0" y="184"/>
                  <a:pt x="1" y="183"/>
                </a:cubicBezTo>
                <a:cubicBezTo>
                  <a:pt x="135" y="65"/>
                  <a:pt x="135" y="65"/>
                  <a:pt x="135" y="65"/>
                </a:cubicBezTo>
                <a:cubicBezTo>
                  <a:pt x="136" y="64"/>
                  <a:pt x="136" y="64"/>
                  <a:pt x="137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306" y="118"/>
                  <a:pt x="306" y="118"/>
                  <a:pt x="306" y="118"/>
                </a:cubicBezTo>
                <a:cubicBezTo>
                  <a:pt x="377" y="28"/>
                  <a:pt x="377" y="28"/>
                  <a:pt x="377" y="28"/>
                </a:cubicBezTo>
                <a:cubicBezTo>
                  <a:pt x="377" y="28"/>
                  <a:pt x="378" y="27"/>
                  <a:pt x="379" y="27"/>
                </a:cubicBezTo>
                <a:cubicBezTo>
                  <a:pt x="379" y="27"/>
                  <a:pt x="380" y="28"/>
                  <a:pt x="380" y="28"/>
                </a:cubicBezTo>
                <a:cubicBezTo>
                  <a:pt x="486" y="86"/>
                  <a:pt x="486" y="86"/>
                  <a:pt x="486" y="86"/>
                </a:cubicBezTo>
                <a:cubicBezTo>
                  <a:pt x="674" y="0"/>
                  <a:pt x="674" y="0"/>
                  <a:pt x="674" y="0"/>
                </a:cubicBezTo>
                <a:cubicBezTo>
                  <a:pt x="674" y="0"/>
                  <a:pt x="674" y="0"/>
                  <a:pt x="675" y="0"/>
                </a:cubicBezTo>
                <a:cubicBezTo>
                  <a:pt x="675" y="0"/>
                  <a:pt x="676" y="0"/>
                  <a:pt x="677" y="1"/>
                </a:cubicBezTo>
                <a:cubicBezTo>
                  <a:pt x="801" y="113"/>
                  <a:pt x="801" y="113"/>
                  <a:pt x="801" y="113"/>
                </a:cubicBezTo>
                <a:cubicBezTo>
                  <a:pt x="802" y="114"/>
                  <a:pt x="802" y="116"/>
                  <a:pt x="801" y="117"/>
                </a:cubicBezTo>
                <a:cubicBezTo>
                  <a:pt x="795" y="124"/>
                  <a:pt x="795" y="124"/>
                  <a:pt x="795" y="124"/>
                </a:cubicBezTo>
                <a:cubicBezTo>
                  <a:pt x="794" y="125"/>
                  <a:pt x="794" y="125"/>
                  <a:pt x="793" y="125"/>
                </a:cubicBezTo>
                <a:cubicBezTo>
                  <a:pt x="793" y="125"/>
                  <a:pt x="793" y="125"/>
                  <a:pt x="793" y="125"/>
                </a:cubicBezTo>
                <a:cubicBezTo>
                  <a:pt x="792" y="125"/>
                  <a:pt x="791" y="125"/>
                  <a:pt x="791" y="124"/>
                </a:cubicBezTo>
                <a:cubicBezTo>
                  <a:pt x="672" y="18"/>
                  <a:pt x="672" y="18"/>
                  <a:pt x="672" y="18"/>
                </a:cubicBezTo>
                <a:cubicBezTo>
                  <a:pt x="487" y="103"/>
                  <a:pt x="487" y="103"/>
                  <a:pt x="487" y="103"/>
                </a:cubicBezTo>
                <a:cubicBezTo>
                  <a:pt x="487" y="103"/>
                  <a:pt x="486" y="103"/>
                  <a:pt x="486" y="103"/>
                </a:cubicBezTo>
                <a:cubicBezTo>
                  <a:pt x="486" y="103"/>
                  <a:pt x="485" y="103"/>
                  <a:pt x="485" y="103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5"/>
                  <a:pt x="311" y="136"/>
                  <a:pt x="310" y="136"/>
                </a:cubicBezTo>
                <a:cubicBezTo>
                  <a:pt x="310" y="136"/>
                  <a:pt x="310" y="136"/>
                  <a:pt x="310" y="136"/>
                </a:cubicBezTo>
                <a:cubicBezTo>
                  <a:pt x="140" y="81"/>
                  <a:pt x="140" y="81"/>
                  <a:pt x="140" y="81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11" y="195"/>
                  <a:pt x="10" y="195"/>
                  <a:pt x="10" y="195"/>
                </a:cubicBezTo>
                <a:cubicBezTo>
                  <a:pt x="9" y="195"/>
                  <a:pt x="9" y="195"/>
                  <a:pt x="9" y="195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3" name="i$liḑé"/>
          <p:cNvSpPr/>
          <p:nvPr/>
        </p:nvSpPr>
        <p:spPr bwMode="auto">
          <a:xfrm>
            <a:off x="2781042" y="2661454"/>
            <a:ext cx="757099" cy="187960"/>
          </a:xfrm>
          <a:custGeom>
            <a:avLst/>
            <a:gdLst>
              <a:gd name="T0" fmla="*/ 678 w 808"/>
              <a:gd name="T1" fmla="*/ 6 h 201"/>
              <a:gd name="T2" fmla="*/ 802 w 808"/>
              <a:gd name="T3" fmla="*/ 118 h 201"/>
              <a:gd name="T4" fmla="*/ 796 w 808"/>
              <a:gd name="T5" fmla="*/ 125 h 201"/>
              <a:gd name="T6" fmla="*/ 676 w 808"/>
              <a:gd name="T7" fmla="*/ 18 h 201"/>
              <a:gd name="T8" fmla="*/ 489 w 808"/>
              <a:gd name="T9" fmla="*/ 104 h 201"/>
              <a:gd name="T10" fmla="*/ 384 w 808"/>
              <a:gd name="T11" fmla="*/ 46 h 201"/>
              <a:gd name="T12" fmla="*/ 313 w 808"/>
              <a:gd name="T13" fmla="*/ 136 h 201"/>
              <a:gd name="T14" fmla="*/ 142 w 808"/>
              <a:gd name="T15" fmla="*/ 81 h 201"/>
              <a:gd name="T16" fmla="*/ 13 w 808"/>
              <a:gd name="T17" fmla="*/ 196 h 201"/>
              <a:gd name="T18" fmla="*/ 6 w 808"/>
              <a:gd name="T19" fmla="*/ 188 h 201"/>
              <a:gd name="T20" fmla="*/ 140 w 808"/>
              <a:gd name="T21" fmla="*/ 70 h 201"/>
              <a:gd name="T22" fmla="*/ 310 w 808"/>
              <a:gd name="T23" fmla="*/ 124 h 201"/>
              <a:gd name="T24" fmla="*/ 382 w 808"/>
              <a:gd name="T25" fmla="*/ 33 h 201"/>
              <a:gd name="T26" fmla="*/ 489 w 808"/>
              <a:gd name="T27" fmla="*/ 92 h 201"/>
              <a:gd name="T28" fmla="*/ 678 w 808"/>
              <a:gd name="T29" fmla="*/ 6 h 201"/>
              <a:gd name="T30" fmla="*/ 678 w 808"/>
              <a:gd name="T31" fmla="*/ 0 h 201"/>
              <a:gd name="T32" fmla="*/ 675 w 808"/>
              <a:gd name="T33" fmla="*/ 1 h 201"/>
              <a:gd name="T34" fmla="*/ 490 w 808"/>
              <a:gd name="T35" fmla="*/ 86 h 201"/>
              <a:gd name="T36" fmla="*/ 384 w 808"/>
              <a:gd name="T37" fmla="*/ 28 h 201"/>
              <a:gd name="T38" fmla="*/ 382 w 808"/>
              <a:gd name="T39" fmla="*/ 28 h 201"/>
              <a:gd name="T40" fmla="*/ 378 w 808"/>
              <a:gd name="T41" fmla="*/ 30 h 201"/>
              <a:gd name="T42" fmla="*/ 308 w 808"/>
              <a:gd name="T43" fmla="*/ 118 h 201"/>
              <a:gd name="T44" fmla="*/ 142 w 808"/>
              <a:gd name="T45" fmla="*/ 65 h 201"/>
              <a:gd name="T46" fmla="*/ 140 w 808"/>
              <a:gd name="T47" fmla="*/ 64 h 201"/>
              <a:gd name="T48" fmla="*/ 137 w 808"/>
              <a:gd name="T49" fmla="*/ 66 h 201"/>
              <a:gd name="T50" fmla="*/ 2 w 808"/>
              <a:gd name="T51" fmla="*/ 184 h 201"/>
              <a:gd name="T52" fmla="*/ 2 w 808"/>
              <a:gd name="T53" fmla="*/ 192 h 201"/>
              <a:gd name="T54" fmla="*/ 8 w 808"/>
              <a:gd name="T55" fmla="*/ 199 h 201"/>
              <a:gd name="T56" fmla="*/ 12 w 808"/>
              <a:gd name="T57" fmla="*/ 201 h 201"/>
              <a:gd name="T58" fmla="*/ 13 w 808"/>
              <a:gd name="T59" fmla="*/ 201 h 201"/>
              <a:gd name="T60" fmla="*/ 16 w 808"/>
              <a:gd name="T61" fmla="*/ 200 h 201"/>
              <a:gd name="T62" fmla="*/ 144 w 808"/>
              <a:gd name="T63" fmla="*/ 87 h 201"/>
              <a:gd name="T64" fmla="*/ 312 w 808"/>
              <a:gd name="T65" fmla="*/ 141 h 201"/>
              <a:gd name="T66" fmla="*/ 313 w 808"/>
              <a:gd name="T67" fmla="*/ 141 h 201"/>
              <a:gd name="T68" fmla="*/ 318 w 808"/>
              <a:gd name="T69" fmla="*/ 139 h 201"/>
              <a:gd name="T70" fmla="*/ 386 w 808"/>
              <a:gd name="T71" fmla="*/ 53 h 201"/>
              <a:gd name="T72" fmla="*/ 486 w 808"/>
              <a:gd name="T73" fmla="*/ 108 h 201"/>
              <a:gd name="T74" fmla="*/ 489 w 808"/>
              <a:gd name="T75" fmla="*/ 109 h 201"/>
              <a:gd name="T76" fmla="*/ 491 w 808"/>
              <a:gd name="T77" fmla="*/ 108 h 201"/>
              <a:gd name="T78" fmla="*/ 675 w 808"/>
              <a:gd name="T79" fmla="*/ 24 h 201"/>
              <a:gd name="T80" fmla="*/ 792 w 808"/>
              <a:gd name="T81" fmla="*/ 129 h 201"/>
              <a:gd name="T82" fmla="*/ 796 w 808"/>
              <a:gd name="T83" fmla="*/ 131 h 201"/>
              <a:gd name="T84" fmla="*/ 796 w 808"/>
              <a:gd name="T85" fmla="*/ 131 h 201"/>
              <a:gd name="T86" fmla="*/ 800 w 808"/>
              <a:gd name="T87" fmla="*/ 129 h 201"/>
              <a:gd name="T88" fmla="*/ 806 w 808"/>
              <a:gd name="T89" fmla="*/ 122 h 201"/>
              <a:gd name="T90" fmla="*/ 806 w 808"/>
              <a:gd name="T91" fmla="*/ 114 h 201"/>
              <a:gd name="T92" fmla="*/ 681 w 808"/>
              <a:gd name="T93" fmla="*/ 2 h 201"/>
              <a:gd name="T94" fmla="*/ 678 w 808"/>
              <a:gd name="T95" fmla="*/ 0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08" h="201">
                <a:moveTo>
                  <a:pt x="678" y="6"/>
                </a:moveTo>
                <a:cubicBezTo>
                  <a:pt x="802" y="118"/>
                  <a:pt x="802" y="118"/>
                  <a:pt x="802" y="118"/>
                </a:cubicBezTo>
                <a:cubicBezTo>
                  <a:pt x="796" y="125"/>
                  <a:pt x="796" y="125"/>
                  <a:pt x="796" y="125"/>
                </a:cubicBezTo>
                <a:cubicBezTo>
                  <a:pt x="676" y="18"/>
                  <a:pt x="676" y="18"/>
                  <a:pt x="676" y="18"/>
                </a:cubicBezTo>
                <a:cubicBezTo>
                  <a:pt x="489" y="104"/>
                  <a:pt x="489" y="104"/>
                  <a:pt x="489" y="104"/>
                </a:cubicBezTo>
                <a:cubicBezTo>
                  <a:pt x="384" y="46"/>
                  <a:pt x="384" y="46"/>
                  <a:pt x="384" y="46"/>
                </a:cubicBezTo>
                <a:cubicBezTo>
                  <a:pt x="313" y="136"/>
                  <a:pt x="313" y="136"/>
                  <a:pt x="313" y="136"/>
                </a:cubicBezTo>
                <a:cubicBezTo>
                  <a:pt x="142" y="81"/>
                  <a:pt x="142" y="81"/>
                  <a:pt x="142" y="81"/>
                </a:cubicBezTo>
                <a:cubicBezTo>
                  <a:pt x="13" y="196"/>
                  <a:pt x="13" y="196"/>
                  <a:pt x="13" y="196"/>
                </a:cubicBezTo>
                <a:cubicBezTo>
                  <a:pt x="6" y="188"/>
                  <a:pt x="6" y="188"/>
                  <a:pt x="6" y="188"/>
                </a:cubicBezTo>
                <a:cubicBezTo>
                  <a:pt x="140" y="70"/>
                  <a:pt x="140" y="70"/>
                  <a:pt x="140" y="70"/>
                </a:cubicBezTo>
                <a:cubicBezTo>
                  <a:pt x="310" y="124"/>
                  <a:pt x="310" y="124"/>
                  <a:pt x="310" y="124"/>
                </a:cubicBezTo>
                <a:cubicBezTo>
                  <a:pt x="382" y="33"/>
                  <a:pt x="382" y="33"/>
                  <a:pt x="382" y="33"/>
                </a:cubicBezTo>
                <a:cubicBezTo>
                  <a:pt x="489" y="92"/>
                  <a:pt x="489" y="92"/>
                  <a:pt x="489" y="92"/>
                </a:cubicBezTo>
                <a:cubicBezTo>
                  <a:pt x="678" y="6"/>
                  <a:pt x="678" y="6"/>
                  <a:pt x="678" y="6"/>
                </a:cubicBezTo>
                <a:moveTo>
                  <a:pt x="678" y="0"/>
                </a:moveTo>
                <a:cubicBezTo>
                  <a:pt x="677" y="0"/>
                  <a:pt x="676" y="1"/>
                  <a:pt x="675" y="1"/>
                </a:cubicBezTo>
                <a:cubicBezTo>
                  <a:pt x="490" y="86"/>
                  <a:pt x="490" y="86"/>
                  <a:pt x="490" y="86"/>
                </a:cubicBezTo>
                <a:cubicBezTo>
                  <a:pt x="384" y="28"/>
                  <a:pt x="384" y="28"/>
                  <a:pt x="384" y="28"/>
                </a:cubicBezTo>
                <a:cubicBezTo>
                  <a:pt x="384" y="28"/>
                  <a:pt x="383" y="28"/>
                  <a:pt x="382" y="28"/>
                </a:cubicBezTo>
                <a:cubicBezTo>
                  <a:pt x="380" y="28"/>
                  <a:pt x="379" y="28"/>
                  <a:pt x="378" y="30"/>
                </a:cubicBezTo>
                <a:cubicBezTo>
                  <a:pt x="308" y="118"/>
                  <a:pt x="308" y="118"/>
                  <a:pt x="308" y="118"/>
                </a:cubicBezTo>
                <a:cubicBezTo>
                  <a:pt x="142" y="65"/>
                  <a:pt x="142" y="65"/>
                  <a:pt x="142" y="65"/>
                </a:cubicBezTo>
                <a:cubicBezTo>
                  <a:pt x="141" y="65"/>
                  <a:pt x="141" y="64"/>
                  <a:pt x="140" y="64"/>
                </a:cubicBezTo>
                <a:cubicBezTo>
                  <a:pt x="139" y="64"/>
                  <a:pt x="138" y="65"/>
                  <a:pt x="137" y="66"/>
                </a:cubicBezTo>
                <a:cubicBezTo>
                  <a:pt x="2" y="184"/>
                  <a:pt x="2" y="184"/>
                  <a:pt x="2" y="184"/>
                </a:cubicBezTo>
                <a:cubicBezTo>
                  <a:pt x="0" y="186"/>
                  <a:pt x="0" y="189"/>
                  <a:pt x="2" y="192"/>
                </a:cubicBezTo>
                <a:cubicBezTo>
                  <a:pt x="8" y="199"/>
                  <a:pt x="8" y="199"/>
                  <a:pt x="8" y="199"/>
                </a:cubicBezTo>
                <a:cubicBezTo>
                  <a:pt x="9" y="200"/>
                  <a:pt x="11" y="201"/>
                  <a:pt x="12" y="201"/>
                </a:cubicBezTo>
                <a:cubicBezTo>
                  <a:pt x="13" y="201"/>
                  <a:pt x="13" y="201"/>
                  <a:pt x="13" y="201"/>
                </a:cubicBezTo>
                <a:cubicBezTo>
                  <a:pt x="14" y="201"/>
                  <a:pt x="15" y="201"/>
                  <a:pt x="16" y="200"/>
                </a:cubicBezTo>
                <a:cubicBezTo>
                  <a:pt x="144" y="87"/>
                  <a:pt x="144" y="87"/>
                  <a:pt x="144" y="87"/>
                </a:cubicBezTo>
                <a:cubicBezTo>
                  <a:pt x="312" y="141"/>
                  <a:pt x="312" y="141"/>
                  <a:pt x="312" y="141"/>
                </a:cubicBezTo>
                <a:cubicBezTo>
                  <a:pt x="312" y="141"/>
                  <a:pt x="313" y="141"/>
                  <a:pt x="313" y="141"/>
                </a:cubicBezTo>
                <a:cubicBezTo>
                  <a:pt x="315" y="141"/>
                  <a:pt x="317" y="141"/>
                  <a:pt x="318" y="139"/>
                </a:cubicBezTo>
                <a:cubicBezTo>
                  <a:pt x="386" y="53"/>
                  <a:pt x="386" y="53"/>
                  <a:pt x="386" y="53"/>
                </a:cubicBezTo>
                <a:cubicBezTo>
                  <a:pt x="486" y="108"/>
                  <a:pt x="486" y="108"/>
                  <a:pt x="486" y="108"/>
                </a:cubicBezTo>
                <a:cubicBezTo>
                  <a:pt x="487" y="109"/>
                  <a:pt x="488" y="109"/>
                  <a:pt x="489" y="109"/>
                </a:cubicBezTo>
                <a:cubicBezTo>
                  <a:pt x="490" y="109"/>
                  <a:pt x="491" y="109"/>
                  <a:pt x="491" y="108"/>
                </a:cubicBezTo>
                <a:cubicBezTo>
                  <a:pt x="675" y="24"/>
                  <a:pt x="675" y="24"/>
                  <a:pt x="675" y="24"/>
                </a:cubicBezTo>
                <a:cubicBezTo>
                  <a:pt x="792" y="129"/>
                  <a:pt x="792" y="129"/>
                  <a:pt x="792" y="129"/>
                </a:cubicBezTo>
                <a:cubicBezTo>
                  <a:pt x="793" y="130"/>
                  <a:pt x="794" y="131"/>
                  <a:pt x="796" y="131"/>
                </a:cubicBezTo>
                <a:cubicBezTo>
                  <a:pt x="796" y="131"/>
                  <a:pt x="796" y="131"/>
                  <a:pt x="796" y="131"/>
                </a:cubicBezTo>
                <a:cubicBezTo>
                  <a:pt x="798" y="131"/>
                  <a:pt x="799" y="130"/>
                  <a:pt x="800" y="129"/>
                </a:cubicBezTo>
                <a:cubicBezTo>
                  <a:pt x="806" y="122"/>
                  <a:pt x="806" y="122"/>
                  <a:pt x="806" y="122"/>
                </a:cubicBezTo>
                <a:cubicBezTo>
                  <a:pt x="808" y="119"/>
                  <a:pt x="808" y="116"/>
                  <a:pt x="806" y="114"/>
                </a:cubicBezTo>
                <a:cubicBezTo>
                  <a:pt x="681" y="2"/>
                  <a:pt x="681" y="2"/>
                  <a:pt x="681" y="2"/>
                </a:cubicBezTo>
                <a:cubicBezTo>
                  <a:pt x="680" y="1"/>
                  <a:pt x="679" y="0"/>
                  <a:pt x="678" y="0"/>
                </a:cubicBezTo>
              </a:path>
            </a:pathLst>
          </a:custGeom>
          <a:solidFill>
            <a:srgbClr val="FF365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4" name="iṥļíḑê"/>
          <p:cNvSpPr/>
          <p:nvPr/>
        </p:nvSpPr>
        <p:spPr bwMode="auto">
          <a:xfrm>
            <a:off x="2106093" y="1676963"/>
            <a:ext cx="594112" cy="243823"/>
          </a:xfrm>
          <a:custGeom>
            <a:avLst/>
            <a:gdLst>
              <a:gd name="T0" fmla="*/ 0 w 904"/>
              <a:gd name="T1" fmla="*/ 323 h 371"/>
              <a:gd name="T2" fmla="*/ 169 w 904"/>
              <a:gd name="T3" fmla="*/ 181 h 371"/>
              <a:gd name="T4" fmla="*/ 328 w 904"/>
              <a:gd name="T5" fmla="*/ 352 h 371"/>
              <a:gd name="T6" fmla="*/ 660 w 904"/>
              <a:gd name="T7" fmla="*/ 0 h 371"/>
              <a:gd name="T8" fmla="*/ 904 w 904"/>
              <a:gd name="T9" fmla="*/ 371 h 371"/>
              <a:gd name="T10" fmla="*/ 7 w 904"/>
              <a:gd name="T11" fmla="*/ 346 h 371"/>
              <a:gd name="T12" fmla="*/ 0 w 904"/>
              <a:gd name="T13" fmla="*/ 323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04" h="371">
                <a:moveTo>
                  <a:pt x="0" y="323"/>
                </a:moveTo>
                <a:lnTo>
                  <a:pt x="169" y="181"/>
                </a:lnTo>
                <a:lnTo>
                  <a:pt x="328" y="352"/>
                </a:lnTo>
                <a:lnTo>
                  <a:pt x="660" y="0"/>
                </a:lnTo>
                <a:lnTo>
                  <a:pt x="904" y="371"/>
                </a:lnTo>
                <a:lnTo>
                  <a:pt x="7" y="346"/>
                </a:lnTo>
                <a:lnTo>
                  <a:pt x="0" y="323"/>
                </a:lnTo>
                <a:close/>
              </a:path>
            </a:pathLst>
          </a:custGeom>
          <a:solidFill>
            <a:srgbClr val="F951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5" name="îṡḻîḓê"/>
          <p:cNvSpPr/>
          <p:nvPr/>
        </p:nvSpPr>
        <p:spPr bwMode="auto">
          <a:xfrm>
            <a:off x="1948364" y="1732168"/>
            <a:ext cx="780758" cy="236593"/>
          </a:xfrm>
          <a:custGeom>
            <a:avLst/>
            <a:gdLst>
              <a:gd name="T0" fmla="*/ 1188 w 1188"/>
              <a:gd name="T1" fmla="*/ 202 h 360"/>
              <a:gd name="T2" fmla="*/ 1019 w 1188"/>
              <a:gd name="T3" fmla="*/ 0 h 360"/>
              <a:gd name="T4" fmla="*/ 775 w 1188"/>
              <a:gd name="T5" fmla="*/ 182 h 360"/>
              <a:gd name="T6" fmla="*/ 592 w 1188"/>
              <a:gd name="T7" fmla="*/ 23 h 360"/>
              <a:gd name="T8" fmla="*/ 370 w 1188"/>
              <a:gd name="T9" fmla="*/ 252 h 360"/>
              <a:gd name="T10" fmla="*/ 130 w 1188"/>
              <a:gd name="T11" fmla="*/ 92 h 360"/>
              <a:gd name="T12" fmla="*/ 0 w 1188"/>
              <a:gd name="T13" fmla="*/ 268 h 360"/>
              <a:gd name="T14" fmla="*/ 1156 w 1188"/>
              <a:gd name="T15" fmla="*/ 360 h 360"/>
              <a:gd name="T16" fmla="*/ 1188 w 1188"/>
              <a:gd name="T17" fmla="*/ 202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8" h="360">
                <a:moveTo>
                  <a:pt x="1188" y="202"/>
                </a:moveTo>
                <a:lnTo>
                  <a:pt x="1019" y="0"/>
                </a:lnTo>
                <a:lnTo>
                  <a:pt x="775" y="182"/>
                </a:lnTo>
                <a:lnTo>
                  <a:pt x="592" y="23"/>
                </a:lnTo>
                <a:lnTo>
                  <a:pt x="370" y="252"/>
                </a:lnTo>
                <a:lnTo>
                  <a:pt x="130" y="92"/>
                </a:lnTo>
                <a:lnTo>
                  <a:pt x="0" y="268"/>
                </a:lnTo>
                <a:lnTo>
                  <a:pt x="1156" y="360"/>
                </a:lnTo>
                <a:lnTo>
                  <a:pt x="1188" y="202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6" name="iSļiḑê"/>
          <p:cNvSpPr/>
          <p:nvPr/>
        </p:nvSpPr>
        <p:spPr bwMode="auto">
          <a:xfrm>
            <a:off x="1941135" y="1724281"/>
            <a:ext cx="795874" cy="191247"/>
          </a:xfrm>
          <a:custGeom>
            <a:avLst/>
            <a:gdLst>
              <a:gd name="T0" fmla="*/ 847 w 849"/>
              <a:gd name="T1" fmla="*/ 145 h 204"/>
              <a:gd name="T2" fmla="*/ 728 w 849"/>
              <a:gd name="T3" fmla="*/ 3 h 204"/>
              <a:gd name="T4" fmla="*/ 718 w 849"/>
              <a:gd name="T5" fmla="*/ 2 h 204"/>
              <a:gd name="T6" fmla="*/ 551 w 849"/>
              <a:gd name="T7" fmla="*/ 126 h 204"/>
              <a:gd name="T8" fmla="*/ 428 w 849"/>
              <a:gd name="T9" fmla="*/ 19 h 204"/>
              <a:gd name="T10" fmla="*/ 418 w 849"/>
              <a:gd name="T11" fmla="*/ 19 h 204"/>
              <a:gd name="T12" fmla="*/ 266 w 849"/>
              <a:gd name="T13" fmla="*/ 176 h 204"/>
              <a:gd name="T14" fmla="*/ 103 w 849"/>
              <a:gd name="T15" fmla="*/ 67 h 204"/>
              <a:gd name="T16" fmla="*/ 93 w 849"/>
              <a:gd name="T17" fmla="*/ 69 h 204"/>
              <a:gd name="T18" fmla="*/ 2 w 849"/>
              <a:gd name="T19" fmla="*/ 191 h 204"/>
              <a:gd name="T20" fmla="*/ 4 w 849"/>
              <a:gd name="T21" fmla="*/ 202 h 204"/>
              <a:gd name="T22" fmla="*/ 14 w 849"/>
              <a:gd name="T23" fmla="*/ 200 h 204"/>
              <a:gd name="T24" fmla="*/ 101 w 849"/>
              <a:gd name="T25" fmla="*/ 84 h 204"/>
              <a:gd name="T26" fmla="*/ 263 w 849"/>
              <a:gd name="T27" fmla="*/ 192 h 204"/>
              <a:gd name="T28" fmla="*/ 273 w 849"/>
              <a:gd name="T29" fmla="*/ 191 h 204"/>
              <a:gd name="T30" fmla="*/ 424 w 849"/>
              <a:gd name="T31" fmla="*/ 35 h 204"/>
              <a:gd name="T32" fmla="*/ 546 w 849"/>
              <a:gd name="T33" fmla="*/ 142 h 204"/>
              <a:gd name="T34" fmla="*/ 555 w 849"/>
              <a:gd name="T35" fmla="*/ 142 h 204"/>
              <a:gd name="T36" fmla="*/ 721 w 849"/>
              <a:gd name="T37" fmla="*/ 18 h 204"/>
              <a:gd name="T38" fmla="*/ 835 w 849"/>
              <a:gd name="T39" fmla="*/ 154 h 204"/>
              <a:gd name="T40" fmla="*/ 846 w 849"/>
              <a:gd name="T41" fmla="*/ 155 h 204"/>
              <a:gd name="T42" fmla="*/ 847 w 849"/>
              <a:gd name="T43" fmla="*/ 145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49" h="204">
                <a:moveTo>
                  <a:pt x="847" y="145"/>
                </a:moveTo>
                <a:cubicBezTo>
                  <a:pt x="728" y="3"/>
                  <a:pt x="728" y="3"/>
                  <a:pt x="728" y="3"/>
                </a:cubicBezTo>
                <a:cubicBezTo>
                  <a:pt x="726" y="0"/>
                  <a:pt x="721" y="0"/>
                  <a:pt x="718" y="2"/>
                </a:cubicBezTo>
                <a:cubicBezTo>
                  <a:pt x="551" y="126"/>
                  <a:pt x="551" y="126"/>
                  <a:pt x="551" y="126"/>
                </a:cubicBezTo>
                <a:cubicBezTo>
                  <a:pt x="428" y="19"/>
                  <a:pt x="428" y="19"/>
                  <a:pt x="428" y="19"/>
                </a:cubicBezTo>
                <a:cubicBezTo>
                  <a:pt x="425" y="16"/>
                  <a:pt x="421" y="16"/>
                  <a:pt x="418" y="19"/>
                </a:cubicBezTo>
                <a:cubicBezTo>
                  <a:pt x="266" y="176"/>
                  <a:pt x="266" y="176"/>
                  <a:pt x="266" y="176"/>
                </a:cubicBezTo>
                <a:cubicBezTo>
                  <a:pt x="103" y="67"/>
                  <a:pt x="103" y="67"/>
                  <a:pt x="103" y="67"/>
                </a:cubicBezTo>
                <a:cubicBezTo>
                  <a:pt x="100" y="65"/>
                  <a:pt x="95" y="66"/>
                  <a:pt x="93" y="69"/>
                </a:cubicBezTo>
                <a:cubicBezTo>
                  <a:pt x="2" y="191"/>
                  <a:pt x="2" y="191"/>
                  <a:pt x="2" y="191"/>
                </a:cubicBezTo>
                <a:cubicBezTo>
                  <a:pt x="0" y="195"/>
                  <a:pt x="0" y="199"/>
                  <a:pt x="4" y="202"/>
                </a:cubicBezTo>
                <a:cubicBezTo>
                  <a:pt x="7" y="204"/>
                  <a:pt x="12" y="204"/>
                  <a:pt x="14" y="200"/>
                </a:cubicBezTo>
                <a:cubicBezTo>
                  <a:pt x="101" y="84"/>
                  <a:pt x="101" y="84"/>
                  <a:pt x="101" y="84"/>
                </a:cubicBezTo>
                <a:cubicBezTo>
                  <a:pt x="263" y="192"/>
                  <a:pt x="263" y="192"/>
                  <a:pt x="263" y="192"/>
                </a:cubicBezTo>
                <a:cubicBezTo>
                  <a:pt x="266" y="194"/>
                  <a:pt x="270" y="193"/>
                  <a:pt x="273" y="191"/>
                </a:cubicBezTo>
                <a:cubicBezTo>
                  <a:pt x="424" y="35"/>
                  <a:pt x="424" y="35"/>
                  <a:pt x="424" y="35"/>
                </a:cubicBezTo>
                <a:cubicBezTo>
                  <a:pt x="546" y="142"/>
                  <a:pt x="546" y="142"/>
                  <a:pt x="546" y="142"/>
                </a:cubicBezTo>
                <a:cubicBezTo>
                  <a:pt x="548" y="144"/>
                  <a:pt x="552" y="144"/>
                  <a:pt x="555" y="142"/>
                </a:cubicBezTo>
                <a:cubicBezTo>
                  <a:pt x="721" y="18"/>
                  <a:pt x="721" y="18"/>
                  <a:pt x="721" y="18"/>
                </a:cubicBezTo>
                <a:cubicBezTo>
                  <a:pt x="835" y="154"/>
                  <a:pt x="835" y="154"/>
                  <a:pt x="835" y="154"/>
                </a:cubicBezTo>
                <a:cubicBezTo>
                  <a:pt x="838" y="158"/>
                  <a:pt x="843" y="158"/>
                  <a:pt x="846" y="155"/>
                </a:cubicBezTo>
                <a:cubicBezTo>
                  <a:pt x="849" y="153"/>
                  <a:pt x="849" y="148"/>
                  <a:pt x="847" y="14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7" name="îşḷîḍê"/>
          <p:cNvSpPr/>
          <p:nvPr/>
        </p:nvSpPr>
        <p:spPr bwMode="auto">
          <a:xfrm>
            <a:off x="1851756" y="1778829"/>
            <a:ext cx="899055" cy="228050"/>
          </a:xfrm>
          <a:custGeom>
            <a:avLst/>
            <a:gdLst>
              <a:gd name="T0" fmla="*/ 0 w 1368"/>
              <a:gd name="T1" fmla="*/ 225 h 347"/>
              <a:gd name="T2" fmla="*/ 167 w 1368"/>
              <a:gd name="T3" fmla="*/ 84 h 347"/>
              <a:gd name="T4" fmla="*/ 254 w 1368"/>
              <a:gd name="T5" fmla="*/ 168 h 347"/>
              <a:gd name="T6" fmla="*/ 405 w 1368"/>
              <a:gd name="T7" fmla="*/ 60 h 347"/>
              <a:gd name="T8" fmla="*/ 537 w 1368"/>
              <a:gd name="T9" fmla="*/ 175 h 347"/>
              <a:gd name="T10" fmla="*/ 829 w 1368"/>
              <a:gd name="T11" fmla="*/ 0 h 347"/>
              <a:gd name="T12" fmla="*/ 1047 w 1368"/>
              <a:gd name="T13" fmla="*/ 194 h 347"/>
              <a:gd name="T14" fmla="*/ 1368 w 1368"/>
              <a:gd name="T15" fmla="*/ 81 h 347"/>
              <a:gd name="T16" fmla="*/ 1344 w 1368"/>
              <a:gd name="T17" fmla="*/ 347 h 347"/>
              <a:gd name="T18" fmla="*/ 0 w 1368"/>
              <a:gd name="T19" fmla="*/ 225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68" h="347">
                <a:moveTo>
                  <a:pt x="0" y="225"/>
                </a:moveTo>
                <a:lnTo>
                  <a:pt x="167" y="84"/>
                </a:lnTo>
                <a:lnTo>
                  <a:pt x="254" y="168"/>
                </a:lnTo>
                <a:lnTo>
                  <a:pt x="405" y="60"/>
                </a:lnTo>
                <a:lnTo>
                  <a:pt x="537" y="175"/>
                </a:lnTo>
                <a:lnTo>
                  <a:pt x="829" y="0"/>
                </a:lnTo>
                <a:lnTo>
                  <a:pt x="1047" y="194"/>
                </a:lnTo>
                <a:lnTo>
                  <a:pt x="1368" y="81"/>
                </a:lnTo>
                <a:lnTo>
                  <a:pt x="1344" y="347"/>
                </a:lnTo>
                <a:lnTo>
                  <a:pt x="0" y="225"/>
                </a:lnTo>
                <a:close/>
              </a:path>
            </a:pathLst>
          </a:custGeom>
          <a:solidFill>
            <a:srgbClr val="22BAD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8" name="îṧḷïdé"/>
          <p:cNvSpPr/>
          <p:nvPr/>
        </p:nvSpPr>
        <p:spPr bwMode="auto">
          <a:xfrm>
            <a:off x="1954280" y="1771600"/>
            <a:ext cx="805075" cy="141956"/>
          </a:xfrm>
          <a:custGeom>
            <a:avLst/>
            <a:gdLst>
              <a:gd name="T0" fmla="*/ 3 w 859"/>
              <a:gd name="T1" fmla="*/ 73 h 152"/>
              <a:gd name="T2" fmla="*/ 64 w 859"/>
              <a:gd name="T3" fmla="*/ 132 h 152"/>
              <a:gd name="T4" fmla="*/ 73 w 859"/>
              <a:gd name="T5" fmla="*/ 132 h 152"/>
              <a:gd name="T6" fmla="*/ 175 w 859"/>
              <a:gd name="T7" fmla="*/ 59 h 152"/>
              <a:gd name="T8" fmla="*/ 262 w 859"/>
              <a:gd name="T9" fmla="*/ 136 h 152"/>
              <a:gd name="T10" fmla="*/ 271 w 859"/>
              <a:gd name="T11" fmla="*/ 137 h 152"/>
              <a:gd name="T12" fmla="*/ 472 w 859"/>
              <a:gd name="T13" fmla="*/ 17 h 152"/>
              <a:gd name="T14" fmla="*/ 620 w 859"/>
              <a:gd name="T15" fmla="*/ 149 h 152"/>
              <a:gd name="T16" fmla="*/ 627 w 859"/>
              <a:gd name="T17" fmla="*/ 151 h 152"/>
              <a:gd name="T18" fmla="*/ 853 w 859"/>
              <a:gd name="T19" fmla="*/ 72 h 152"/>
              <a:gd name="T20" fmla="*/ 857 w 859"/>
              <a:gd name="T21" fmla="*/ 62 h 152"/>
              <a:gd name="T22" fmla="*/ 848 w 859"/>
              <a:gd name="T23" fmla="*/ 57 h 152"/>
              <a:gd name="T24" fmla="*/ 626 w 859"/>
              <a:gd name="T25" fmla="*/ 135 h 152"/>
              <a:gd name="T26" fmla="*/ 477 w 859"/>
              <a:gd name="T27" fmla="*/ 2 h 152"/>
              <a:gd name="T28" fmla="*/ 469 w 859"/>
              <a:gd name="T29" fmla="*/ 1 h 152"/>
              <a:gd name="T30" fmla="*/ 268 w 859"/>
              <a:gd name="T31" fmla="*/ 122 h 152"/>
              <a:gd name="T32" fmla="*/ 180 w 859"/>
              <a:gd name="T33" fmla="*/ 44 h 152"/>
              <a:gd name="T34" fmla="*/ 171 w 859"/>
              <a:gd name="T35" fmla="*/ 43 h 152"/>
              <a:gd name="T36" fmla="*/ 70 w 859"/>
              <a:gd name="T37" fmla="*/ 116 h 152"/>
              <a:gd name="T38" fmla="*/ 13 w 859"/>
              <a:gd name="T39" fmla="*/ 62 h 152"/>
              <a:gd name="T40" fmla="*/ 3 w 859"/>
              <a:gd name="T41" fmla="*/ 62 h 152"/>
              <a:gd name="T42" fmla="*/ 3 w 859"/>
              <a:gd name="T43" fmla="*/ 7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59" h="152">
                <a:moveTo>
                  <a:pt x="3" y="73"/>
                </a:moveTo>
                <a:cubicBezTo>
                  <a:pt x="64" y="132"/>
                  <a:pt x="64" y="132"/>
                  <a:pt x="64" y="132"/>
                </a:cubicBezTo>
                <a:cubicBezTo>
                  <a:pt x="66" y="134"/>
                  <a:pt x="70" y="134"/>
                  <a:pt x="73" y="132"/>
                </a:cubicBezTo>
                <a:cubicBezTo>
                  <a:pt x="175" y="59"/>
                  <a:pt x="175" y="59"/>
                  <a:pt x="175" y="59"/>
                </a:cubicBezTo>
                <a:cubicBezTo>
                  <a:pt x="262" y="136"/>
                  <a:pt x="262" y="136"/>
                  <a:pt x="262" y="136"/>
                </a:cubicBezTo>
                <a:cubicBezTo>
                  <a:pt x="265" y="139"/>
                  <a:pt x="268" y="139"/>
                  <a:pt x="271" y="137"/>
                </a:cubicBezTo>
                <a:cubicBezTo>
                  <a:pt x="472" y="17"/>
                  <a:pt x="472" y="17"/>
                  <a:pt x="472" y="17"/>
                </a:cubicBezTo>
                <a:cubicBezTo>
                  <a:pt x="620" y="149"/>
                  <a:pt x="620" y="149"/>
                  <a:pt x="620" y="149"/>
                </a:cubicBezTo>
                <a:cubicBezTo>
                  <a:pt x="622" y="151"/>
                  <a:pt x="625" y="152"/>
                  <a:pt x="627" y="151"/>
                </a:cubicBezTo>
                <a:cubicBezTo>
                  <a:pt x="853" y="72"/>
                  <a:pt x="853" y="72"/>
                  <a:pt x="853" y="72"/>
                </a:cubicBezTo>
                <a:cubicBezTo>
                  <a:pt x="857" y="70"/>
                  <a:pt x="859" y="66"/>
                  <a:pt x="857" y="62"/>
                </a:cubicBezTo>
                <a:cubicBezTo>
                  <a:pt x="856" y="58"/>
                  <a:pt x="852" y="56"/>
                  <a:pt x="848" y="57"/>
                </a:cubicBezTo>
                <a:cubicBezTo>
                  <a:pt x="626" y="135"/>
                  <a:pt x="626" y="135"/>
                  <a:pt x="626" y="135"/>
                </a:cubicBezTo>
                <a:cubicBezTo>
                  <a:pt x="477" y="2"/>
                  <a:pt x="477" y="2"/>
                  <a:pt x="477" y="2"/>
                </a:cubicBezTo>
                <a:cubicBezTo>
                  <a:pt x="475" y="0"/>
                  <a:pt x="471" y="0"/>
                  <a:pt x="469" y="1"/>
                </a:cubicBezTo>
                <a:cubicBezTo>
                  <a:pt x="268" y="122"/>
                  <a:pt x="268" y="122"/>
                  <a:pt x="268" y="122"/>
                </a:cubicBezTo>
                <a:cubicBezTo>
                  <a:pt x="180" y="44"/>
                  <a:pt x="180" y="44"/>
                  <a:pt x="180" y="44"/>
                </a:cubicBezTo>
                <a:cubicBezTo>
                  <a:pt x="178" y="42"/>
                  <a:pt x="174" y="41"/>
                  <a:pt x="171" y="43"/>
                </a:cubicBezTo>
                <a:cubicBezTo>
                  <a:pt x="70" y="116"/>
                  <a:pt x="70" y="116"/>
                  <a:pt x="70" y="116"/>
                </a:cubicBezTo>
                <a:cubicBezTo>
                  <a:pt x="13" y="62"/>
                  <a:pt x="13" y="62"/>
                  <a:pt x="13" y="62"/>
                </a:cubicBezTo>
                <a:cubicBezTo>
                  <a:pt x="10" y="59"/>
                  <a:pt x="5" y="59"/>
                  <a:pt x="3" y="62"/>
                </a:cubicBezTo>
                <a:cubicBezTo>
                  <a:pt x="0" y="65"/>
                  <a:pt x="0" y="70"/>
                  <a:pt x="3" y="7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49" name="iṡļïḍe"/>
          <p:cNvSpPr/>
          <p:nvPr/>
        </p:nvSpPr>
        <p:spPr bwMode="auto">
          <a:xfrm>
            <a:off x="2781042" y="2734403"/>
            <a:ext cx="28917" cy="28917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0 h 31"/>
              <a:gd name="T4" fmla="*/ 1 w 31"/>
              <a:gd name="T5" fmla="*/ 14 h 31"/>
              <a:gd name="T6" fmla="*/ 17 w 31"/>
              <a:gd name="T7" fmla="*/ 0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0"/>
                </a:cubicBezTo>
                <a:cubicBezTo>
                  <a:pt x="25" y="1"/>
                  <a:pt x="31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0" name="ï$ļíḍe"/>
          <p:cNvSpPr/>
          <p:nvPr/>
        </p:nvSpPr>
        <p:spPr bwMode="auto">
          <a:xfrm>
            <a:off x="2776441" y="2729803"/>
            <a:ext cx="38118" cy="38118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21 w 41"/>
              <a:gd name="T23" fmla="*/ 11 h 41"/>
              <a:gd name="T24" fmla="*/ 30 w 41"/>
              <a:gd name="T25" fmla="*/ 20 h 41"/>
              <a:gd name="T26" fmla="*/ 30 w 41"/>
              <a:gd name="T27" fmla="*/ 21 h 41"/>
              <a:gd name="T28" fmla="*/ 30 w 41"/>
              <a:gd name="T29" fmla="*/ 21 h 41"/>
              <a:gd name="T30" fmla="*/ 36 w 41"/>
              <a:gd name="T31" fmla="*/ 22 h 41"/>
              <a:gd name="T32" fmla="*/ 41 w 41"/>
              <a:gd name="T33" fmla="*/ 22 h 41"/>
              <a:gd name="T34" fmla="*/ 41 w 41"/>
              <a:gd name="T35" fmla="*/ 20 h 41"/>
              <a:gd name="T36" fmla="*/ 22 w 41"/>
              <a:gd name="T37" fmla="*/ 0 h 41"/>
              <a:gd name="T38" fmla="*/ 22 w 41"/>
              <a:gd name="T39" fmla="*/ 0 h 41"/>
              <a:gd name="T40" fmla="*/ 21 w 41"/>
              <a:gd name="T41" fmla="*/ 0 h 41"/>
              <a:gd name="T42" fmla="*/ 0 w 41"/>
              <a:gd name="T43" fmla="*/ 19 h 41"/>
              <a:gd name="T44" fmla="*/ 0 w 41"/>
              <a:gd name="T45" fmla="*/ 19 h 41"/>
              <a:gd name="T46" fmla="*/ 0 w 41"/>
              <a:gd name="T47" fmla="*/ 20 h 41"/>
              <a:gd name="T48" fmla="*/ 19 w 41"/>
              <a:gd name="T49" fmla="*/ 41 h 41"/>
              <a:gd name="T50" fmla="*/ 19 w 41"/>
              <a:gd name="T51" fmla="*/ 41 h 41"/>
              <a:gd name="T52" fmla="*/ 21 w 41"/>
              <a:gd name="T53" fmla="*/ 41 h 41"/>
              <a:gd name="T54" fmla="*/ 41 w 41"/>
              <a:gd name="T55" fmla="*/ 22 h 41"/>
              <a:gd name="T56" fmla="*/ 41 w 41"/>
              <a:gd name="T57" fmla="*/ 22 h 41"/>
              <a:gd name="T58" fmla="*/ 36 w 41"/>
              <a:gd name="T59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1" name="ïṥliḓè"/>
          <p:cNvSpPr/>
          <p:nvPr/>
        </p:nvSpPr>
        <p:spPr bwMode="auto">
          <a:xfrm>
            <a:off x="2928912" y="2493210"/>
            <a:ext cx="28917" cy="28917"/>
          </a:xfrm>
          <a:custGeom>
            <a:avLst/>
            <a:gdLst>
              <a:gd name="T0" fmla="*/ 30 w 31"/>
              <a:gd name="T1" fmla="*/ 16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6"/>
                </a:moveTo>
                <a:cubicBezTo>
                  <a:pt x="30" y="25"/>
                  <a:pt x="22" y="31"/>
                  <a:pt x="14" y="30"/>
                </a:cubicBezTo>
                <a:cubicBezTo>
                  <a:pt x="6" y="30"/>
                  <a:pt x="0" y="22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2" name="íSļíḍé"/>
          <p:cNvSpPr/>
          <p:nvPr/>
        </p:nvSpPr>
        <p:spPr bwMode="auto">
          <a:xfrm>
            <a:off x="2923655" y="2488609"/>
            <a:ext cx="39432" cy="38118"/>
          </a:xfrm>
          <a:custGeom>
            <a:avLst/>
            <a:gdLst>
              <a:gd name="T0" fmla="*/ 36 w 42"/>
              <a:gd name="T1" fmla="*/ 21 h 41"/>
              <a:gd name="T2" fmla="*/ 31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21 w 42"/>
              <a:gd name="T15" fmla="*/ 11 h 41"/>
              <a:gd name="T16" fmla="*/ 22 w 42"/>
              <a:gd name="T17" fmla="*/ 11 h 41"/>
              <a:gd name="T18" fmla="*/ 22 w 42"/>
              <a:gd name="T19" fmla="*/ 11 h 41"/>
              <a:gd name="T20" fmla="*/ 31 w 42"/>
              <a:gd name="T21" fmla="*/ 20 h 41"/>
              <a:gd name="T22" fmla="*/ 31 w 42"/>
              <a:gd name="T23" fmla="*/ 21 h 41"/>
              <a:gd name="T24" fmla="*/ 31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1 w 42"/>
              <a:gd name="T39" fmla="*/ 19 h 41"/>
              <a:gd name="T40" fmla="*/ 0 w 42"/>
              <a:gd name="T41" fmla="*/ 20 h 41"/>
              <a:gd name="T42" fmla="*/ 20 w 42"/>
              <a:gd name="T43" fmla="*/ 41 h 41"/>
              <a:gd name="T44" fmla="*/ 20 w 42"/>
              <a:gd name="T45" fmla="*/ 41 h 41"/>
              <a:gd name="T46" fmla="*/ 21 w 42"/>
              <a:gd name="T47" fmla="*/ 41 h 41"/>
              <a:gd name="T48" fmla="*/ 42 w 42"/>
              <a:gd name="T49" fmla="*/ 22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1" y="21"/>
                  <a:pt x="31" y="21"/>
                  <a:pt x="31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5"/>
                  <a:pt x="31" y="20"/>
                </a:cubicBezTo>
                <a:cubicBezTo>
                  <a:pt x="31" y="21"/>
                  <a:pt x="31" y="21"/>
                  <a:pt x="31" y="21"/>
                </a:cubicBezTo>
                <a:cubicBezTo>
                  <a:pt x="31" y="21"/>
                  <a:pt x="31" y="21"/>
                  <a:pt x="31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3" name="ïṩ1îḓé"/>
          <p:cNvSpPr/>
          <p:nvPr/>
        </p:nvSpPr>
        <p:spPr bwMode="auto">
          <a:xfrm>
            <a:off x="3042609" y="2634508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6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29" y="25"/>
                  <a:pt x="22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6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4" name="iŝľiḑè"/>
          <p:cNvSpPr/>
          <p:nvPr/>
        </p:nvSpPr>
        <p:spPr bwMode="auto">
          <a:xfrm>
            <a:off x="3036694" y="262990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20 w 42"/>
              <a:gd name="T11" fmla="*/ 30 h 41"/>
              <a:gd name="T12" fmla="*/ 12 w 42"/>
              <a:gd name="T13" fmla="*/ 20 h 41"/>
              <a:gd name="T14" fmla="*/ 12 w 42"/>
              <a:gd name="T15" fmla="*/ 20 h 41"/>
              <a:gd name="T16" fmla="*/ 12 w 42"/>
              <a:gd name="T17" fmla="*/ 20 h 41"/>
              <a:gd name="T18" fmla="*/ 21 w 42"/>
              <a:gd name="T19" fmla="*/ 11 h 41"/>
              <a:gd name="T20" fmla="*/ 22 w 42"/>
              <a:gd name="T21" fmla="*/ 11 h 41"/>
              <a:gd name="T22" fmla="*/ 22 w 42"/>
              <a:gd name="T23" fmla="*/ 11 h 41"/>
              <a:gd name="T24" fmla="*/ 31 w 42"/>
              <a:gd name="T25" fmla="*/ 20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1 w 42"/>
              <a:gd name="T41" fmla="*/ 19 h 41"/>
              <a:gd name="T42" fmla="*/ 1 w 42"/>
              <a:gd name="T43" fmla="*/ 19 h 41"/>
              <a:gd name="T44" fmla="*/ 0 w 42"/>
              <a:gd name="T45" fmla="*/ 20 h 41"/>
              <a:gd name="T46" fmla="*/ 20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36 w 42"/>
              <a:gd name="T55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6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1" y="16"/>
                  <a:pt x="31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1" y="19"/>
                </a:cubicBezTo>
                <a:cubicBezTo>
                  <a:pt x="1" y="19"/>
                  <a:pt x="1" y="19"/>
                  <a:pt x="1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5" name="iṡļîḋè"/>
          <p:cNvSpPr/>
          <p:nvPr/>
        </p:nvSpPr>
        <p:spPr bwMode="auto">
          <a:xfrm>
            <a:off x="3181279" y="2510954"/>
            <a:ext cx="30231" cy="29575"/>
          </a:xfrm>
          <a:custGeom>
            <a:avLst/>
            <a:gdLst>
              <a:gd name="T0" fmla="*/ 31 w 32"/>
              <a:gd name="T1" fmla="*/ 17 h 32"/>
              <a:gd name="T2" fmla="*/ 15 w 32"/>
              <a:gd name="T3" fmla="*/ 31 h 32"/>
              <a:gd name="T4" fmla="*/ 1 w 32"/>
              <a:gd name="T5" fmla="*/ 15 h 32"/>
              <a:gd name="T6" fmla="*/ 17 w 32"/>
              <a:gd name="T7" fmla="*/ 1 h 32"/>
              <a:gd name="T8" fmla="*/ 31 w 32"/>
              <a:gd name="T9" fmla="*/ 17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2">
                <a:moveTo>
                  <a:pt x="31" y="17"/>
                </a:moveTo>
                <a:cubicBezTo>
                  <a:pt x="30" y="25"/>
                  <a:pt x="23" y="32"/>
                  <a:pt x="15" y="31"/>
                </a:cubicBezTo>
                <a:cubicBezTo>
                  <a:pt x="6" y="30"/>
                  <a:pt x="0" y="23"/>
                  <a:pt x="1" y="15"/>
                </a:cubicBezTo>
                <a:cubicBezTo>
                  <a:pt x="1" y="7"/>
                  <a:pt x="9" y="0"/>
                  <a:pt x="17" y="1"/>
                </a:cubicBezTo>
                <a:cubicBezTo>
                  <a:pt x="25" y="2"/>
                  <a:pt x="32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6" name="íṡļîḓê"/>
          <p:cNvSpPr/>
          <p:nvPr/>
        </p:nvSpPr>
        <p:spPr bwMode="auto">
          <a:xfrm>
            <a:off x="3176679" y="2506354"/>
            <a:ext cx="39432" cy="38775"/>
          </a:xfrm>
          <a:custGeom>
            <a:avLst/>
            <a:gdLst>
              <a:gd name="T0" fmla="*/ 36 w 42"/>
              <a:gd name="T1" fmla="*/ 22 h 42"/>
              <a:gd name="T2" fmla="*/ 30 w 42"/>
              <a:gd name="T3" fmla="*/ 22 h 42"/>
              <a:gd name="T4" fmla="*/ 21 w 42"/>
              <a:gd name="T5" fmla="*/ 30 h 42"/>
              <a:gd name="T6" fmla="*/ 20 w 42"/>
              <a:gd name="T7" fmla="*/ 30 h 42"/>
              <a:gd name="T8" fmla="*/ 20 w 42"/>
              <a:gd name="T9" fmla="*/ 30 h 42"/>
              <a:gd name="T10" fmla="*/ 11 w 42"/>
              <a:gd name="T11" fmla="*/ 21 h 42"/>
              <a:gd name="T12" fmla="*/ 11 w 42"/>
              <a:gd name="T13" fmla="*/ 20 h 42"/>
              <a:gd name="T14" fmla="*/ 11 w 42"/>
              <a:gd name="T15" fmla="*/ 20 h 42"/>
              <a:gd name="T16" fmla="*/ 21 w 42"/>
              <a:gd name="T17" fmla="*/ 12 h 42"/>
              <a:gd name="T18" fmla="*/ 22 w 42"/>
              <a:gd name="T19" fmla="*/ 12 h 42"/>
              <a:gd name="T20" fmla="*/ 22 w 42"/>
              <a:gd name="T21" fmla="*/ 12 h 42"/>
              <a:gd name="T22" fmla="*/ 30 w 42"/>
              <a:gd name="T23" fmla="*/ 21 h 42"/>
              <a:gd name="T24" fmla="*/ 30 w 42"/>
              <a:gd name="T25" fmla="*/ 22 h 42"/>
              <a:gd name="T26" fmla="*/ 30 w 42"/>
              <a:gd name="T27" fmla="*/ 22 h 42"/>
              <a:gd name="T28" fmla="*/ 36 w 42"/>
              <a:gd name="T29" fmla="*/ 22 h 42"/>
              <a:gd name="T30" fmla="*/ 42 w 42"/>
              <a:gd name="T31" fmla="*/ 23 h 42"/>
              <a:gd name="T32" fmla="*/ 42 w 42"/>
              <a:gd name="T33" fmla="*/ 21 h 42"/>
              <a:gd name="T34" fmla="*/ 22 w 42"/>
              <a:gd name="T35" fmla="*/ 0 h 42"/>
              <a:gd name="T36" fmla="*/ 22 w 42"/>
              <a:gd name="T37" fmla="*/ 0 h 42"/>
              <a:gd name="T38" fmla="*/ 21 w 42"/>
              <a:gd name="T39" fmla="*/ 0 h 42"/>
              <a:gd name="T40" fmla="*/ 0 w 42"/>
              <a:gd name="T41" fmla="*/ 19 h 42"/>
              <a:gd name="T42" fmla="*/ 0 w 42"/>
              <a:gd name="T43" fmla="*/ 19 h 42"/>
              <a:gd name="T44" fmla="*/ 0 w 42"/>
              <a:gd name="T45" fmla="*/ 21 h 42"/>
              <a:gd name="T46" fmla="*/ 19 w 42"/>
              <a:gd name="T47" fmla="*/ 42 h 42"/>
              <a:gd name="T48" fmla="*/ 19 w 42"/>
              <a:gd name="T49" fmla="*/ 42 h 42"/>
              <a:gd name="T50" fmla="*/ 21 w 42"/>
              <a:gd name="T51" fmla="*/ 42 h 42"/>
              <a:gd name="T52" fmla="*/ 42 w 42"/>
              <a:gd name="T53" fmla="*/ 23 h 42"/>
              <a:gd name="T54" fmla="*/ 42 w 42"/>
              <a:gd name="T55" fmla="*/ 23 h 42"/>
              <a:gd name="T56" fmla="*/ 36 w 42"/>
              <a:gd name="T57" fmla="*/ 2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2">
                <a:moveTo>
                  <a:pt x="36" y="22"/>
                </a:moveTo>
                <a:cubicBezTo>
                  <a:pt x="30" y="22"/>
                  <a:pt x="30" y="22"/>
                  <a:pt x="30" y="22"/>
                </a:cubicBezTo>
                <a:cubicBezTo>
                  <a:pt x="30" y="27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6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2"/>
                  <a:pt x="21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2" y="12"/>
                  <a:pt x="22" y="12"/>
                  <a:pt x="22" y="12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2"/>
                  <a:pt x="30" y="22"/>
                  <a:pt x="30" y="22"/>
                </a:cubicBezTo>
                <a:cubicBezTo>
                  <a:pt x="30" y="22"/>
                  <a:pt x="30" y="22"/>
                  <a:pt x="30" y="22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3"/>
                  <a:pt x="42" y="23"/>
                  <a:pt x="42" y="23"/>
                </a:cubicBezTo>
                <a:cubicBezTo>
                  <a:pt x="42" y="22"/>
                  <a:pt x="42" y="21"/>
                  <a:pt x="42" y="21"/>
                </a:cubicBezTo>
                <a:cubicBezTo>
                  <a:pt x="42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2"/>
                  <a:pt x="8" y="41"/>
                  <a:pt x="19" y="42"/>
                </a:cubicBezTo>
                <a:cubicBezTo>
                  <a:pt x="19" y="42"/>
                  <a:pt x="19" y="42"/>
                  <a:pt x="19" y="42"/>
                </a:cubicBezTo>
                <a:cubicBezTo>
                  <a:pt x="20" y="42"/>
                  <a:pt x="20" y="42"/>
                  <a:pt x="21" y="42"/>
                </a:cubicBezTo>
                <a:cubicBezTo>
                  <a:pt x="32" y="42"/>
                  <a:pt x="41" y="33"/>
                  <a:pt x="42" y="23"/>
                </a:cubicBezTo>
                <a:cubicBezTo>
                  <a:pt x="42" y="23"/>
                  <a:pt x="42" y="23"/>
                  <a:pt x="42" y="23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7" name="îṣ1íḑe"/>
          <p:cNvSpPr/>
          <p:nvPr/>
        </p:nvSpPr>
        <p:spPr bwMode="auto">
          <a:xfrm>
            <a:off x="3260143" y="2612163"/>
            <a:ext cx="28917" cy="28917"/>
          </a:xfrm>
          <a:custGeom>
            <a:avLst/>
            <a:gdLst>
              <a:gd name="T0" fmla="*/ 30 w 31"/>
              <a:gd name="T1" fmla="*/ 17 h 31"/>
              <a:gd name="T2" fmla="*/ 14 w 31"/>
              <a:gd name="T3" fmla="*/ 30 h 31"/>
              <a:gd name="T4" fmla="*/ 0 w 31"/>
              <a:gd name="T5" fmla="*/ 14 h 31"/>
              <a:gd name="T6" fmla="*/ 17 w 31"/>
              <a:gd name="T7" fmla="*/ 0 h 31"/>
              <a:gd name="T8" fmla="*/ 30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0" y="17"/>
                </a:moveTo>
                <a:cubicBezTo>
                  <a:pt x="30" y="25"/>
                  <a:pt x="23" y="31"/>
                  <a:pt x="14" y="30"/>
                </a:cubicBezTo>
                <a:cubicBezTo>
                  <a:pt x="6" y="30"/>
                  <a:pt x="0" y="23"/>
                  <a:pt x="0" y="14"/>
                </a:cubicBezTo>
                <a:cubicBezTo>
                  <a:pt x="1" y="6"/>
                  <a:pt x="8" y="0"/>
                  <a:pt x="17" y="0"/>
                </a:cubicBezTo>
                <a:cubicBezTo>
                  <a:pt x="25" y="1"/>
                  <a:pt x="31" y="8"/>
                  <a:pt x="30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8" name="iŝ1ïďê"/>
          <p:cNvSpPr/>
          <p:nvPr/>
        </p:nvSpPr>
        <p:spPr bwMode="auto">
          <a:xfrm>
            <a:off x="3255543" y="2606906"/>
            <a:ext cx="38118" cy="38775"/>
          </a:xfrm>
          <a:custGeom>
            <a:avLst/>
            <a:gdLst>
              <a:gd name="T0" fmla="*/ 35 w 41"/>
              <a:gd name="T1" fmla="*/ 22 h 41"/>
              <a:gd name="T2" fmla="*/ 30 w 41"/>
              <a:gd name="T3" fmla="*/ 21 h 41"/>
              <a:gd name="T4" fmla="*/ 20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0 h 41"/>
              <a:gd name="T12" fmla="*/ 11 w 41"/>
              <a:gd name="T13" fmla="*/ 20 h 41"/>
              <a:gd name="T14" fmla="*/ 11 w 41"/>
              <a:gd name="T15" fmla="*/ 20 h 41"/>
              <a:gd name="T16" fmla="*/ 20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0 h 41"/>
              <a:gd name="T24" fmla="*/ 30 w 41"/>
              <a:gd name="T25" fmla="*/ 21 h 41"/>
              <a:gd name="T26" fmla="*/ 30 w 41"/>
              <a:gd name="T27" fmla="*/ 21 h 41"/>
              <a:gd name="T28" fmla="*/ 35 w 41"/>
              <a:gd name="T29" fmla="*/ 22 h 41"/>
              <a:gd name="T30" fmla="*/ 41 w 41"/>
              <a:gd name="T31" fmla="*/ 22 h 41"/>
              <a:gd name="T32" fmla="*/ 41 w 41"/>
              <a:gd name="T33" fmla="*/ 20 h 41"/>
              <a:gd name="T34" fmla="*/ 22 w 41"/>
              <a:gd name="T35" fmla="*/ 0 h 41"/>
              <a:gd name="T36" fmla="*/ 22 w 41"/>
              <a:gd name="T37" fmla="*/ 0 h 41"/>
              <a:gd name="T38" fmla="*/ 20 w 41"/>
              <a:gd name="T39" fmla="*/ 0 h 41"/>
              <a:gd name="T40" fmla="*/ 0 w 41"/>
              <a:gd name="T41" fmla="*/ 19 h 41"/>
              <a:gd name="T42" fmla="*/ 0 w 41"/>
              <a:gd name="T43" fmla="*/ 19 h 41"/>
              <a:gd name="T44" fmla="*/ 0 w 41"/>
              <a:gd name="T45" fmla="*/ 20 h 41"/>
              <a:gd name="T46" fmla="*/ 19 w 41"/>
              <a:gd name="T47" fmla="*/ 41 h 41"/>
              <a:gd name="T48" fmla="*/ 19 w 41"/>
              <a:gd name="T49" fmla="*/ 41 h 41"/>
              <a:gd name="T50" fmla="*/ 20 w 41"/>
              <a:gd name="T51" fmla="*/ 41 h 41"/>
              <a:gd name="T52" fmla="*/ 41 w 41"/>
              <a:gd name="T53" fmla="*/ 22 h 41"/>
              <a:gd name="T54" fmla="*/ 41 w 41"/>
              <a:gd name="T55" fmla="*/ 22 h 41"/>
              <a:gd name="T56" fmla="*/ 35 w 41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1" h="41">
                <a:moveTo>
                  <a:pt x="35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29" y="26"/>
                  <a:pt x="25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1" y="25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15"/>
                  <a:pt x="16" y="11"/>
                  <a:pt x="20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5" y="22"/>
                  <a:pt x="35" y="22"/>
                  <a:pt x="35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1"/>
                  <a:pt x="41" y="21"/>
                  <a:pt x="41" y="20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1" y="0"/>
                  <a:pt x="21" y="0"/>
                  <a:pt x="20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19" y="41"/>
                  <a:pt x="20" y="41"/>
                  <a:pt x="20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35" y="22"/>
                  <a:pt x="35" y="22"/>
                  <a:pt x="35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59" name="iSľïdé"/>
          <p:cNvSpPr/>
          <p:nvPr/>
        </p:nvSpPr>
        <p:spPr bwMode="auto">
          <a:xfrm>
            <a:off x="3379097" y="2472179"/>
            <a:ext cx="28917" cy="29575"/>
          </a:xfrm>
          <a:custGeom>
            <a:avLst/>
            <a:gdLst>
              <a:gd name="T0" fmla="*/ 31 w 31"/>
              <a:gd name="T1" fmla="*/ 17 h 31"/>
              <a:gd name="T2" fmla="*/ 15 w 31"/>
              <a:gd name="T3" fmla="*/ 31 h 31"/>
              <a:gd name="T4" fmla="*/ 1 w 31"/>
              <a:gd name="T5" fmla="*/ 14 h 31"/>
              <a:gd name="T6" fmla="*/ 17 w 31"/>
              <a:gd name="T7" fmla="*/ 1 h 31"/>
              <a:gd name="T8" fmla="*/ 31 w 31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1">
                <a:moveTo>
                  <a:pt x="31" y="17"/>
                </a:moveTo>
                <a:cubicBezTo>
                  <a:pt x="30" y="25"/>
                  <a:pt x="23" y="31"/>
                  <a:pt x="15" y="31"/>
                </a:cubicBezTo>
                <a:cubicBezTo>
                  <a:pt x="6" y="30"/>
                  <a:pt x="0" y="23"/>
                  <a:pt x="1" y="14"/>
                </a:cubicBezTo>
                <a:cubicBezTo>
                  <a:pt x="1" y="6"/>
                  <a:pt x="9" y="0"/>
                  <a:pt x="17" y="1"/>
                </a:cubicBezTo>
                <a:cubicBezTo>
                  <a:pt x="25" y="1"/>
                  <a:pt x="31" y="9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0" name="ïŝḻïḓè"/>
          <p:cNvSpPr/>
          <p:nvPr/>
        </p:nvSpPr>
        <p:spPr bwMode="auto">
          <a:xfrm>
            <a:off x="3374497" y="2467579"/>
            <a:ext cx="38118" cy="38775"/>
          </a:xfrm>
          <a:custGeom>
            <a:avLst/>
            <a:gdLst>
              <a:gd name="T0" fmla="*/ 36 w 41"/>
              <a:gd name="T1" fmla="*/ 22 h 41"/>
              <a:gd name="T2" fmla="*/ 30 w 41"/>
              <a:gd name="T3" fmla="*/ 21 h 41"/>
              <a:gd name="T4" fmla="*/ 21 w 41"/>
              <a:gd name="T5" fmla="*/ 30 h 41"/>
              <a:gd name="T6" fmla="*/ 20 w 41"/>
              <a:gd name="T7" fmla="*/ 30 h 41"/>
              <a:gd name="T8" fmla="*/ 20 w 41"/>
              <a:gd name="T9" fmla="*/ 30 h 41"/>
              <a:gd name="T10" fmla="*/ 11 w 41"/>
              <a:gd name="T11" fmla="*/ 21 h 41"/>
              <a:gd name="T12" fmla="*/ 11 w 41"/>
              <a:gd name="T13" fmla="*/ 20 h 41"/>
              <a:gd name="T14" fmla="*/ 11 w 41"/>
              <a:gd name="T15" fmla="*/ 20 h 41"/>
              <a:gd name="T16" fmla="*/ 21 w 41"/>
              <a:gd name="T17" fmla="*/ 11 h 41"/>
              <a:gd name="T18" fmla="*/ 21 w 41"/>
              <a:gd name="T19" fmla="*/ 11 h 41"/>
              <a:gd name="T20" fmla="*/ 21 w 41"/>
              <a:gd name="T21" fmla="*/ 11 h 41"/>
              <a:gd name="T22" fmla="*/ 30 w 41"/>
              <a:gd name="T23" fmla="*/ 21 h 41"/>
              <a:gd name="T24" fmla="*/ 30 w 41"/>
              <a:gd name="T25" fmla="*/ 21 h 41"/>
              <a:gd name="T26" fmla="*/ 36 w 41"/>
              <a:gd name="T27" fmla="*/ 22 h 41"/>
              <a:gd name="T28" fmla="*/ 41 w 41"/>
              <a:gd name="T29" fmla="*/ 22 h 41"/>
              <a:gd name="T30" fmla="*/ 41 w 41"/>
              <a:gd name="T31" fmla="*/ 21 h 41"/>
              <a:gd name="T32" fmla="*/ 22 w 41"/>
              <a:gd name="T33" fmla="*/ 0 h 41"/>
              <a:gd name="T34" fmla="*/ 22 w 41"/>
              <a:gd name="T35" fmla="*/ 0 h 41"/>
              <a:gd name="T36" fmla="*/ 21 w 41"/>
              <a:gd name="T37" fmla="*/ 0 h 41"/>
              <a:gd name="T38" fmla="*/ 0 w 41"/>
              <a:gd name="T39" fmla="*/ 19 h 41"/>
              <a:gd name="T40" fmla="*/ 0 w 41"/>
              <a:gd name="T41" fmla="*/ 19 h 41"/>
              <a:gd name="T42" fmla="*/ 0 w 41"/>
              <a:gd name="T43" fmla="*/ 21 h 41"/>
              <a:gd name="T44" fmla="*/ 19 w 41"/>
              <a:gd name="T45" fmla="*/ 41 h 41"/>
              <a:gd name="T46" fmla="*/ 19 w 41"/>
              <a:gd name="T47" fmla="*/ 41 h 41"/>
              <a:gd name="T48" fmla="*/ 21 w 41"/>
              <a:gd name="T49" fmla="*/ 41 h 41"/>
              <a:gd name="T50" fmla="*/ 41 w 41"/>
              <a:gd name="T51" fmla="*/ 22 h 41"/>
              <a:gd name="T52" fmla="*/ 36 w 41"/>
              <a:gd name="T53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30"/>
                  <a:pt x="11" y="25"/>
                  <a:pt x="11" y="21"/>
                </a:cubicBezTo>
                <a:cubicBezTo>
                  <a:pt x="11" y="20"/>
                  <a:pt x="11" y="20"/>
                  <a:pt x="11" y="20"/>
                </a:cubicBezTo>
                <a:cubicBezTo>
                  <a:pt x="11" y="20"/>
                  <a:pt x="11" y="20"/>
                  <a:pt x="11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6" y="12"/>
                  <a:pt x="30" y="16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1" y="22"/>
                  <a:pt x="41" y="22"/>
                  <a:pt x="41" y="22"/>
                </a:cubicBezTo>
                <a:cubicBezTo>
                  <a:pt x="41" y="22"/>
                  <a:pt x="41" y="21"/>
                  <a:pt x="41" y="21"/>
                </a:cubicBezTo>
                <a:cubicBezTo>
                  <a:pt x="41" y="10"/>
                  <a:pt x="33" y="1"/>
                  <a:pt x="22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20"/>
                  <a:pt x="0" y="20"/>
                  <a:pt x="0" y="21"/>
                </a:cubicBezTo>
                <a:cubicBezTo>
                  <a:pt x="0" y="31"/>
                  <a:pt x="8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1" y="41"/>
                  <a:pt x="40" y="33"/>
                  <a:pt x="41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1" name="îṧḷiḋe"/>
          <p:cNvSpPr/>
          <p:nvPr/>
        </p:nvSpPr>
        <p:spPr bwMode="auto">
          <a:xfrm>
            <a:off x="3478335" y="2561559"/>
            <a:ext cx="30231" cy="28917"/>
          </a:xfrm>
          <a:custGeom>
            <a:avLst/>
            <a:gdLst>
              <a:gd name="T0" fmla="*/ 31 w 32"/>
              <a:gd name="T1" fmla="*/ 17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7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7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3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7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2" name="i$ḷide"/>
          <p:cNvSpPr/>
          <p:nvPr/>
        </p:nvSpPr>
        <p:spPr bwMode="auto">
          <a:xfrm>
            <a:off x="3473734" y="2556958"/>
            <a:ext cx="39432" cy="38118"/>
          </a:xfrm>
          <a:custGeom>
            <a:avLst/>
            <a:gdLst>
              <a:gd name="T0" fmla="*/ 36 w 42"/>
              <a:gd name="T1" fmla="*/ 22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0 w 42"/>
              <a:gd name="T27" fmla="*/ 21 h 41"/>
              <a:gd name="T28" fmla="*/ 36 w 42"/>
              <a:gd name="T29" fmla="*/ 22 h 41"/>
              <a:gd name="T30" fmla="*/ 42 w 42"/>
              <a:gd name="T31" fmla="*/ 22 h 41"/>
              <a:gd name="T32" fmla="*/ 42 w 42"/>
              <a:gd name="T33" fmla="*/ 20 h 41"/>
              <a:gd name="T34" fmla="*/ 23 w 42"/>
              <a:gd name="T35" fmla="*/ 0 h 41"/>
              <a:gd name="T36" fmla="*/ 23 w 42"/>
              <a:gd name="T37" fmla="*/ 0 h 41"/>
              <a:gd name="T38" fmla="*/ 21 w 42"/>
              <a:gd name="T39" fmla="*/ 0 h 41"/>
              <a:gd name="T40" fmla="*/ 0 w 42"/>
              <a:gd name="T41" fmla="*/ 19 h 41"/>
              <a:gd name="T42" fmla="*/ 0 w 42"/>
              <a:gd name="T43" fmla="*/ 19 h 41"/>
              <a:gd name="T44" fmla="*/ 0 w 42"/>
              <a:gd name="T45" fmla="*/ 20 h 41"/>
              <a:gd name="T46" fmla="*/ 19 w 42"/>
              <a:gd name="T47" fmla="*/ 41 h 41"/>
              <a:gd name="T48" fmla="*/ 20 w 42"/>
              <a:gd name="T49" fmla="*/ 41 h 41"/>
              <a:gd name="T50" fmla="*/ 21 w 42"/>
              <a:gd name="T51" fmla="*/ 41 h 41"/>
              <a:gd name="T52" fmla="*/ 42 w 42"/>
              <a:gd name="T53" fmla="*/ 22 h 41"/>
              <a:gd name="T54" fmla="*/ 42 w 42"/>
              <a:gd name="T55" fmla="*/ 22 h 41"/>
              <a:gd name="T56" fmla="*/ 36 w 42"/>
              <a:gd name="T57" fmla="*/ 2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" h="41">
                <a:moveTo>
                  <a:pt x="36" y="22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6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10"/>
                  <a:pt x="34" y="1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2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1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42" y="22"/>
                  <a:pt x="42" y="22"/>
                  <a:pt x="42" y="22"/>
                </a:cubicBezTo>
                <a:cubicBezTo>
                  <a:pt x="36" y="22"/>
                  <a:pt x="36" y="22"/>
                  <a:pt x="36" y="22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3" name="îṧ1ídê"/>
          <p:cNvSpPr/>
          <p:nvPr/>
        </p:nvSpPr>
        <p:spPr bwMode="auto">
          <a:xfrm>
            <a:off x="3576915" y="2542500"/>
            <a:ext cx="30231" cy="28917"/>
          </a:xfrm>
          <a:custGeom>
            <a:avLst/>
            <a:gdLst>
              <a:gd name="T0" fmla="*/ 31 w 32"/>
              <a:gd name="T1" fmla="*/ 16 h 31"/>
              <a:gd name="T2" fmla="*/ 15 w 32"/>
              <a:gd name="T3" fmla="*/ 30 h 31"/>
              <a:gd name="T4" fmla="*/ 1 w 32"/>
              <a:gd name="T5" fmla="*/ 14 h 31"/>
              <a:gd name="T6" fmla="*/ 17 w 32"/>
              <a:gd name="T7" fmla="*/ 0 h 31"/>
              <a:gd name="T8" fmla="*/ 31 w 32"/>
              <a:gd name="T9" fmla="*/ 16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1">
                <a:moveTo>
                  <a:pt x="31" y="16"/>
                </a:moveTo>
                <a:cubicBezTo>
                  <a:pt x="30" y="25"/>
                  <a:pt x="23" y="31"/>
                  <a:pt x="15" y="30"/>
                </a:cubicBezTo>
                <a:cubicBezTo>
                  <a:pt x="7" y="30"/>
                  <a:pt x="0" y="22"/>
                  <a:pt x="1" y="14"/>
                </a:cubicBezTo>
                <a:cubicBezTo>
                  <a:pt x="2" y="6"/>
                  <a:pt x="9" y="0"/>
                  <a:pt x="17" y="0"/>
                </a:cubicBezTo>
                <a:cubicBezTo>
                  <a:pt x="25" y="1"/>
                  <a:pt x="32" y="8"/>
                  <a:pt x="31" y="16"/>
                </a:cubicBezTo>
              </a:path>
            </a:pathLst>
          </a:custGeom>
          <a:solidFill>
            <a:srgbClr val="F7F7F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4" name="íṡľîḑe"/>
          <p:cNvSpPr/>
          <p:nvPr/>
        </p:nvSpPr>
        <p:spPr bwMode="auto">
          <a:xfrm>
            <a:off x="3572315" y="2537900"/>
            <a:ext cx="39432" cy="38118"/>
          </a:xfrm>
          <a:custGeom>
            <a:avLst/>
            <a:gdLst>
              <a:gd name="T0" fmla="*/ 36 w 42"/>
              <a:gd name="T1" fmla="*/ 21 h 41"/>
              <a:gd name="T2" fmla="*/ 30 w 42"/>
              <a:gd name="T3" fmla="*/ 21 h 41"/>
              <a:gd name="T4" fmla="*/ 21 w 42"/>
              <a:gd name="T5" fmla="*/ 30 h 41"/>
              <a:gd name="T6" fmla="*/ 20 w 42"/>
              <a:gd name="T7" fmla="*/ 30 h 41"/>
              <a:gd name="T8" fmla="*/ 20 w 42"/>
              <a:gd name="T9" fmla="*/ 30 h 41"/>
              <a:gd name="T10" fmla="*/ 12 w 42"/>
              <a:gd name="T11" fmla="*/ 20 h 41"/>
              <a:gd name="T12" fmla="*/ 12 w 42"/>
              <a:gd name="T13" fmla="*/ 20 h 41"/>
              <a:gd name="T14" fmla="*/ 12 w 42"/>
              <a:gd name="T15" fmla="*/ 20 h 41"/>
              <a:gd name="T16" fmla="*/ 21 w 42"/>
              <a:gd name="T17" fmla="*/ 11 h 41"/>
              <a:gd name="T18" fmla="*/ 22 w 42"/>
              <a:gd name="T19" fmla="*/ 11 h 41"/>
              <a:gd name="T20" fmla="*/ 22 w 42"/>
              <a:gd name="T21" fmla="*/ 11 h 41"/>
              <a:gd name="T22" fmla="*/ 30 w 42"/>
              <a:gd name="T23" fmla="*/ 20 h 41"/>
              <a:gd name="T24" fmla="*/ 30 w 42"/>
              <a:gd name="T25" fmla="*/ 21 h 41"/>
              <a:gd name="T26" fmla="*/ 36 w 42"/>
              <a:gd name="T27" fmla="*/ 21 h 41"/>
              <a:gd name="T28" fmla="*/ 42 w 42"/>
              <a:gd name="T29" fmla="*/ 22 h 41"/>
              <a:gd name="T30" fmla="*/ 42 w 42"/>
              <a:gd name="T31" fmla="*/ 20 h 41"/>
              <a:gd name="T32" fmla="*/ 23 w 42"/>
              <a:gd name="T33" fmla="*/ 0 h 41"/>
              <a:gd name="T34" fmla="*/ 23 w 42"/>
              <a:gd name="T35" fmla="*/ 0 h 41"/>
              <a:gd name="T36" fmla="*/ 21 w 42"/>
              <a:gd name="T37" fmla="*/ 0 h 41"/>
              <a:gd name="T38" fmla="*/ 0 w 42"/>
              <a:gd name="T39" fmla="*/ 19 h 41"/>
              <a:gd name="T40" fmla="*/ 0 w 42"/>
              <a:gd name="T41" fmla="*/ 19 h 41"/>
              <a:gd name="T42" fmla="*/ 0 w 42"/>
              <a:gd name="T43" fmla="*/ 20 h 41"/>
              <a:gd name="T44" fmla="*/ 19 w 42"/>
              <a:gd name="T45" fmla="*/ 41 h 41"/>
              <a:gd name="T46" fmla="*/ 19 w 42"/>
              <a:gd name="T47" fmla="*/ 41 h 41"/>
              <a:gd name="T48" fmla="*/ 21 w 42"/>
              <a:gd name="T49" fmla="*/ 41 h 41"/>
              <a:gd name="T50" fmla="*/ 42 w 42"/>
              <a:gd name="T51" fmla="*/ 22 h 41"/>
              <a:gd name="T52" fmla="*/ 36 w 42"/>
              <a:gd name="T53" fmla="*/ 2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2" h="41">
                <a:moveTo>
                  <a:pt x="36" y="21"/>
                </a:moveTo>
                <a:cubicBezTo>
                  <a:pt x="30" y="21"/>
                  <a:pt x="30" y="21"/>
                  <a:pt x="30" y="21"/>
                </a:cubicBezTo>
                <a:cubicBezTo>
                  <a:pt x="30" y="26"/>
                  <a:pt x="26" y="30"/>
                  <a:pt x="21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15" y="29"/>
                  <a:pt x="12" y="25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20"/>
                  <a:pt x="12" y="20"/>
                  <a:pt x="12" y="20"/>
                </a:cubicBezTo>
                <a:cubicBezTo>
                  <a:pt x="12" y="15"/>
                  <a:pt x="16" y="11"/>
                  <a:pt x="21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27" y="11"/>
                  <a:pt x="30" y="15"/>
                  <a:pt x="30" y="20"/>
                </a:cubicBezTo>
                <a:cubicBezTo>
                  <a:pt x="30" y="21"/>
                  <a:pt x="30" y="21"/>
                  <a:pt x="30" y="21"/>
                </a:cubicBezTo>
                <a:cubicBezTo>
                  <a:pt x="36" y="21"/>
                  <a:pt x="36" y="21"/>
                  <a:pt x="36" y="21"/>
                </a:cubicBezTo>
                <a:cubicBezTo>
                  <a:pt x="42" y="22"/>
                  <a:pt x="42" y="22"/>
                  <a:pt x="42" y="22"/>
                </a:cubicBezTo>
                <a:cubicBezTo>
                  <a:pt x="42" y="21"/>
                  <a:pt x="42" y="21"/>
                  <a:pt x="42" y="20"/>
                </a:cubicBezTo>
                <a:cubicBezTo>
                  <a:pt x="42" y="9"/>
                  <a:pt x="33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22" y="0"/>
                  <a:pt x="21" y="0"/>
                  <a:pt x="21" y="0"/>
                </a:cubicBezTo>
                <a:cubicBezTo>
                  <a:pt x="10" y="0"/>
                  <a:pt x="1" y="8"/>
                  <a:pt x="0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9"/>
                  <a:pt x="0" y="20"/>
                  <a:pt x="0" y="20"/>
                </a:cubicBezTo>
                <a:cubicBezTo>
                  <a:pt x="0" y="31"/>
                  <a:pt x="9" y="40"/>
                  <a:pt x="19" y="41"/>
                </a:cubicBezTo>
                <a:cubicBezTo>
                  <a:pt x="19" y="41"/>
                  <a:pt x="19" y="41"/>
                  <a:pt x="19" y="41"/>
                </a:cubicBezTo>
                <a:cubicBezTo>
                  <a:pt x="20" y="41"/>
                  <a:pt x="20" y="41"/>
                  <a:pt x="21" y="41"/>
                </a:cubicBezTo>
                <a:cubicBezTo>
                  <a:pt x="32" y="41"/>
                  <a:pt x="41" y="33"/>
                  <a:pt x="42" y="22"/>
                </a:cubicBezTo>
                <a:cubicBezTo>
                  <a:pt x="36" y="21"/>
                  <a:pt x="36" y="21"/>
                  <a:pt x="36" y="21"/>
                </a:cubicBezTo>
              </a:path>
            </a:pathLst>
          </a:custGeom>
          <a:solidFill>
            <a:srgbClr val="7A3C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5" name="ïṡlïďe"/>
          <p:cNvSpPr/>
          <p:nvPr/>
        </p:nvSpPr>
        <p:spPr bwMode="auto">
          <a:xfrm>
            <a:off x="1766319" y="3218763"/>
            <a:ext cx="672320" cy="625658"/>
          </a:xfrm>
          <a:custGeom>
            <a:avLst/>
            <a:gdLst>
              <a:gd name="T0" fmla="*/ 0 w 717"/>
              <a:gd name="T1" fmla="*/ 0 h 669"/>
              <a:gd name="T2" fmla="*/ 86 w 717"/>
              <a:gd name="T3" fmla="*/ 604 h 669"/>
              <a:gd name="T4" fmla="*/ 160 w 717"/>
              <a:gd name="T5" fmla="*/ 669 h 669"/>
              <a:gd name="T6" fmla="*/ 171 w 717"/>
              <a:gd name="T7" fmla="*/ 669 h 669"/>
              <a:gd name="T8" fmla="*/ 714 w 717"/>
              <a:gd name="T9" fmla="*/ 592 h 669"/>
              <a:gd name="T10" fmla="*/ 717 w 717"/>
              <a:gd name="T11" fmla="*/ 577 h 669"/>
              <a:gd name="T12" fmla="*/ 618 w 717"/>
              <a:gd name="T13" fmla="*/ 605 h 669"/>
              <a:gd name="T14" fmla="*/ 611 w 717"/>
              <a:gd name="T15" fmla="*/ 582 h 669"/>
              <a:gd name="T16" fmla="*/ 708 w 717"/>
              <a:gd name="T17" fmla="*/ 556 h 669"/>
              <a:gd name="T18" fmla="*/ 398 w 717"/>
              <a:gd name="T19" fmla="*/ 594 h 669"/>
              <a:gd name="T20" fmla="*/ 399 w 717"/>
              <a:gd name="T21" fmla="*/ 591 h 669"/>
              <a:gd name="T22" fmla="*/ 337 w 717"/>
              <a:gd name="T23" fmla="*/ 599 h 669"/>
              <a:gd name="T24" fmla="*/ 335 w 717"/>
              <a:gd name="T25" fmla="*/ 600 h 669"/>
              <a:gd name="T26" fmla="*/ 335 w 717"/>
              <a:gd name="T27" fmla="*/ 600 h 669"/>
              <a:gd name="T28" fmla="*/ 335 w 717"/>
              <a:gd name="T29" fmla="*/ 600 h 669"/>
              <a:gd name="T30" fmla="*/ 315 w 717"/>
              <a:gd name="T31" fmla="*/ 605 h 669"/>
              <a:gd name="T32" fmla="*/ 314 w 717"/>
              <a:gd name="T33" fmla="*/ 602 h 669"/>
              <a:gd name="T34" fmla="*/ 281 w 717"/>
              <a:gd name="T35" fmla="*/ 607 h 669"/>
              <a:gd name="T36" fmla="*/ 283 w 717"/>
              <a:gd name="T37" fmla="*/ 614 h 669"/>
              <a:gd name="T38" fmla="*/ 263 w 717"/>
              <a:gd name="T39" fmla="*/ 620 h 669"/>
              <a:gd name="T40" fmla="*/ 260 w 717"/>
              <a:gd name="T41" fmla="*/ 610 h 669"/>
              <a:gd name="T42" fmla="*/ 263 w 717"/>
              <a:gd name="T43" fmla="*/ 620 h 669"/>
              <a:gd name="T44" fmla="*/ 243 w 717"/>
              <a:gd name="T45" fmla="*/ 625 h 669"/>
              <a:gd name="T46" fmla="*/ 239 w 717"/>
              <a:gd name="T47" fmla="*/ 612 h 669"/>
              <a:gd name="T48" fmla="*/ 205 w 717"/>
              <a:gd name="T49" fmla="*/ 617 h 669"/>
              <a:gd name="T50" fmla="*/ 193 w 717"/>
              <a:gd name="T51" fmla="*/ 618 h 669"/>
              <a:gd name="T52" fmla="*/ 136 w 717"/>
              <a:gd name="T53" fmla="*/ 596 h 669"/>
              <a:gd name="T54" fmla="*/ 106 w 717"/>
              <a:gd name="T55" fmla="*/ 541 h 669"/>
              <a:gd name="T56" fmla="*/ 35 w 717"/>
              <a:gd name="T57" fmla="*/ 3 h 669"/>
              <a:gd name="T58" fmla="*/ 0 w 717"/>
              <a:gd name="T59" fmla="*/ 0 h 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717" h="669">
                <a:moveTo>
                  <a:pt x="0" y="0"/>
                </a:moveTo>
                <a:cubicBezTo>
                  <a:pt x="86" y="604"/>
                  <a:pt x="86" y="604"/>
                  <a:pt x="86" y="604"/>
                </a:cubicBezTo>
                <a:cubicBezTo>
                  <a:pt x="91" y="642"/>
                  <a:pt x="123" y="669"/>
                  <a:pt x="160" y="669"/>
                </a:cubicBezTo>
                <a:cubicBezTo>
                  <a:pt x="164" y="669"/>
                  <a:pt x="167" y="669"/>
                  <a:pt x="171" y="669"/>
                </a:cubicBezTo>
                <a:cubicBezTo>
                  <a:pt x="714" y="592"/>
                  <a:pt x="714" y="592"/>
                  <a:pt x="714" y="592"/>
                </a:cubicBezTo>
                <a:cubicBezTo>
                  <a:pt x="717" y="577"/>
                  <a:pt x="717" y="577"/>
                  <a:pt x="717" y="577"/>
                </a:cubicBezTo>
                <a:cubicBezTo>
                  <a:pt x="618" y="605"/>
                  <a:pt x="618" y="605"/>
                  <a:pt x="618" y="605"/>
                </a:cubicBezTo>
                <a:cubicBezTo>
                  <a:pt x="611" y="582"/>
                  <a:pt x="611" y="582"/>
                  <a:pt x="611" y="582"/>
                </a:cubicBezTo>
                <a:cubicBezTo>
                  <a:pt x="708" y="556"/>
                  <a:pt x="708" y="556"/>
                  <a:pt x="708" y="556"/>
                </a:cubicBezTo>
                <a:cubicBezTo>
                  <a:pt x="398" y="594"/>
                  <a:pt x="398" y="594"/>
                  <a:pt x="398" y="594"/>
                </a:cubicBezTo>
                <a:cubicBezTo>
                  <a:pt x="399" y="591"/>
                  <a:pt x="399" y="591"/>
                  <a:pt x="399" y="591"/>
                </a:cubicBezTo>
                <a:cubicBezTo>
                  <a:pt x="337" y="599"/>
                  <a:pt x="337" y="599"/>
                  <a:pt x="337" y="599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35" y="600"/>
                  <a:pt x="335" y="600"/>
                  <a:pt x="335" y="600"/>
                </a:cubicBezTo>
                <a:cubicBezTo>
                  <a:pt x="315" y="605"/>
                  <a:pt x="315" y="605"/>
                  <a:pt x="315" y="605"/>
                </a:cubicBezTo>
                <a:cubicBezTo>
                  <a:pt x="314" y="602"/>
                  <a:pt x="314" y="602"/>
                  <a:pt x="314" y="602"/>
                </a:cubicBezTo>
                <a:cubicBezTo>
                  <a:pt x="281" y="607"/>
                  <a:pt x="281" y="607"/>
                  <a:pt x="281" y="607"/>
                </a:cubicBezTo>
                <a:cubicBezTo>
                  <a:pt x="283" y="614"/>
                  <a:pt x="283" y="614"/>
                  <a:pt x="283" y="614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60" y="610"/>
                  <a:pt x="260" y="610"/>
                  <a:pt x="260" y="610"/>
                </a:cubicBezTo>
                <a:cubicBezTo>
                  <a:pt x="263" y="620"/>
                  <a:pt x="263" y="620"/>
                  <a:pt x="263" y="620"/>
                </a:cubicBezTo>
                <a:cubicBezTo>
                  <a:pt x="243" y="625"/>
                  <a:pt x="243" y="625"/>
                  <a:pt x="243" y="625"/>
                </a:cubicBezTo>
                <a:cubicBezTo>
                  <a:pt x="239" y="612"/>
                  <a:pt x="239" y="612"/>
                  <a:pt x="239" y="612"/>
                </a:cubicBezTo>
                <a:cubicBezTo>
                  <a:pt x="205" y="617"/>
                  <a:pt x="205" y="617"/>
                  <a:pt x="205" y="617"/>
                </a:cubicBezTo>
                <a:cubicBezTo>
                  <a:pt x="201" y="617"/>
                  <a:pt x="197" y="618"/>
                  <a:pt x="193" y="618"/>
                </a:cubicBezTo>
                <a:cubicBezTo>
                  <a:pt x="171" y="618"/>
                  <a:pt x="151" y="610"/>
                  <a:pt x="136" y="596"/>
                </a:cubicBezTo>
                <a:cubicBezTo>
                  <a:pt x="120" y="583"/>
                  <a:pt x="109" y="563"/>
                  <a:pt x="106" y="541"/>
                </a:cubicBezTo>
                <a:cubicBezTo>
                  <a:pt x="35" y="3"/>
                  <a:pt x="35" y="3"/>
                  <a:pt x="35" y="3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9CABC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6" name="ïšḷïḓê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7" name="íšļïďé"/>
          <p:cNvSpPr/>
          <p:nvPr/>
        </p:nvSpPr>
        <p:spPr bwMode="auto">
          <a:xfrm>
            <a:off x="2339401" y="3737297"/>
            <a:ext cx="103181" cy="47319"/>
          </a:xfrm>
          <a:custGeom>
            <a:avLst/>
            <a:gdLst>
              <a:gd name="T0" fmla="*/ 157 w 157"/>
              <a:gd name="T1" fmla="*/ 0 h 72"/>
              <a:gd name="T2" fmla="*/ 138 w 157"/>
              <a:gd name="T3" fmla="*/ 2 h 72"/>
              <a:gd name="T4" fmla="*/ 0 w 157"/>
              <a:gd name="T5" fmla="*/ 40 h 72"/>
              <a:gd name="T6" fmla="*/ 10 w 157"/>
              <a:gd name="T7" fmla="*/ 72 h 72"/>
              <a:gd name="T8" fmla="*/ 151 w 157"/>
              <a:gd name="T9" fmla="*/ 32 h 72"/>
              <a:gd name="T10" fmla="*/ 157 w 157"/>
              <a:gd name="T11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7" h="72">
                <a:moveTo>
                  <a:pt x="157" y="0"/>
                </a:moveTo>
                <a:lnTo>
                  <a:pt x="138" y="2"/>
                </a:lnTo>
                <a:lnTo>
                  <a:pt x="0" y="40"/>
                </a:lnTo>
                <a:lnTo>
                  <a:pt x="10" y="72"/>
                </a:lnTo>
                <a:lnTo>
                  <a:pt x="151" y="32"/>
                </a:lnTo>
                <a:lnTo>
                  <a:pt x="1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8" name="íṧḻíḋ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69" name="îṩļiḍè"/>
          <p:cNvSpPr/>
          <p:nvPr/>
        </p:nvSpPr>
        <p:spPr bwMode="auto">
          <a:xfrm>
            <a:off x="1990425" y="3789215"/>
            <a:ext cx="23002" cy="14459"/>
          </a:xfrm>
          <a:custGeom>
            <a:avLst/>
            <a:gdLst>
              <a:gd name="T0" fmla="*/ 30 w 35"/>
              <a:gd name="T1" fmla="*/ 0 h 22"/>
              <a:gd name="T2" fmla="*/ 0 w 35"/>
              <a:gd name="T3" fmla="*/ 3 h 22"/>
              <a:gd name="T4" fmla="*/ 6 w 35"/>
              <a:gd name="T5" fmla="*/ 22 h 22"/>
              <a:gd name="T6" fmla="*/ 35 w 35"/>
              <a:gd name="T7" fmla="*/ 15 h 22"/>
              <a:gd name="T8" fmla="*/ 30 w 35"/>
              <a:gd name="T9" fmla="*/ 0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22">
                <a:moveTo>
                  <a:pt x="30" y="0"/>
                </a:moveTo>
                <a:lnTo>
                  <a:pt x="0" y="3"/>
                </a:lnTo>
                <a:lnTo>
                  <a:pt x="6" y="22"/>
                </a:lnTo>
                <a:lnTo>
                  <a:pt x="35" y="15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0" name="ïSlíḋê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1" name="ï$lîḋe"/>
          <p:cNvSpPr/>
          <p:nvPr/>
        </p:nvSpPr>
        <p:spPr bwMode="auto">
          <a:xfrm>
            <a:off x="2010141" y="3786587"/>
            <a:ext cx="21688" cy="12487"/>
          </a:xfrm>
          <a:custGeom>
            <a:avLst/>
            <a:gdLst>
              <a:gd name="T0" fmla="*/ 30 w 33"/>
              <a:gd name="T1" fmla="*/ 0 h 19"/>
              <a:gd name="T2" fmla="*/ 0 w 33"/>
              <a:gd name="T3" fmla="*/ 4 h 19"/>
              <a:gd name="T4" fmla="*/ 5 w 33"/>
              <a:gd name="T5" fmla="*/ 19 h 19"/>
              <a:gd name="T6" fmla="*/ 33 w 33"/>
              <a:gd name="T7" fmla="*/ 10 h 19"/>
              <a:gd name="T8" fmla="*/ 30 w 33"/>
              <a:gd name="T9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" h="19">
                <a:moveTo>
                  <a:pt x="30" y="0"/>
                </a:moveTo>
                <a:lnTo>
                  <a:pt x="0" y="4"/>
                </a:lnTo>
                <a:lnTo>
                  <a:pt x="5" y="19"/>
                </a:lnTo>
                <a:lnTo>
                  <a:pt x="33" y="1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2" name="íṧ1íďè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  <a:close/>
              </a:path>
            </a:pathLst>
          </a:custGeom>
          <a:solidFill>
            <a:srgbClr val="3582B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3" name="íṩļïḍé"/>
          <p:cNvSpPr/>
          <p:nvPr/>
        </p:nvSpPr>
        <p:spPr bwMode="auto">
          <a:xfrm>
            <a:off x="2060746" y="3780015"/>
            <a:ext cx="19716" cy="4601"/>
          </a:xfrm>
          <a:custGeom>
            <a:avLst/>
            <a:gdLst>
              <a:gd name="T0" fmla="*/ 30 w 30"/>
              <a:gd name="T1" fmla="*/ 0 h 7"/>
              <a:gd name="T2" fmla="*/ 0 w 30"/>
              <a:gd name="T3" fmla="*/ 3 h 7"/>
              <a:gd name="T4" fmla="*/ 2 w 30"/>
              <a:gd name="T5" fmla="*/ 7 h 7"/>
              <a:gd name="T6" fmla="*/ 30 w 30"/>
              <a:gd name="T7" fmla="*/ 0 h 7"/>
              <a:gd name="T8" fmla="*/ 30 w 3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7">
                <a:moveTo>
                  <a:pt x="30" y="0"/>
                </a:moveTo>
                <a:lnTo>
                  <a:pt x="0" y="3"/>
                </a:lnTo>
                <a:lnTo>
                  <a:pt x="2" y="7"/>
                </a:lnTo>
                <a:lnTo>
                  <a:pt x="30" y="0"/>
                </a:lnTo>
                <a:lnTo>
                  <a:pt x="3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4" name="íṣ1ïḋè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  <a:close/>
              </a:path>
            </a:pathLst>
          </a:custGeom>
          <a:solidFill>
            <a:srgbClr val="9B36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5" name="îṧľíďé"/>
          <p:cNvSpPr/>
          <p:nvPr/>
        </p:nvSpPr>
        <p:spPr bwMode="auto">
          <a:xfrm>
            <a:off x="2080462" y="3779358"/>
            <a:ext cx="1972" cy="658"/>
          </a:xfrm>
          <a:custGeom>
            <a:avLst/>
            <a:gdLst>
              <a:gd name="T0" fmla="*/ 3 w 3"/>
              <a:gd name="T1" fmla="*/ 0 h 1"/>
              <a:gd name="T2" fmla="*/ 0 w 3"/>
              <a:gd name="T3" fmla="*/ 1 h 1"/>
              <a:gd name="T4" fmla="*/ 0 w 3"/>
              <a:gd name="T5" fmla="*/ 1 h 1"/>
              <a:gd name="T6" fmla="*/ 3 w 3"/>
              <a:gd name="T7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1">
                <a:moveTo>
                  <a:pt x="3" y="0"/>
                </a:moveTo>
                <a:lnTo>
                  <a:pt x="0" y="1"/>
                </a:lnTo>
                <a:lnTo>
                  <a:pt x="0" y="1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6" name="îšļîd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7" name="íŝļîďé"/>
          <p:cNvSpPr/>
          <p:nvPr/>
        </p:nvSpPr>
        <p:spPr bwMode="auto">
          <a:xfrm>
            <a:off x="2436009" y="3729410"/>
            <a:ext cx="67692" cy="43376"/>
          </a:xfrm>
          <a:custGeom>
            <a:avLst/>
            <a:gdLst>
              <a:gd name="T0" fmla="*/ 103 w 103"/>
              <a:gd name="T1" fmla="*/ 0 h 66"/>
              <a:gd name="T2" fmla="*/ 37 w 103"/>
              <a:gd name="T3" fmla="*/ 9 h 66"/>
              <a:gd name="T4" fmla="*/ 44 w 103"/>
              <a:gd name="T5" fmla="*/ 34 h 66"/>
              <a:gd name="T6" fmla="*/ 4 w 103"/>
              <a:gd name="T7" fmla="*/ 44 h 66"/>
              <a:gd name="T8" fmla="*/ 0 w 103"/>
              <a:gd name="T9" fmla="*/ 66 h 66"/>
              <a:gd name="T10" fmla="*/ 94 w 103"/>
              <a:gd name="T11" fmla="*/ 52 h 66"/>
              <a:gd name="T12" fmla="*/ 103 w 103"/>
              <a:gd name="T13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" h="66">
                <a:moveTo>
                  <a:pt x="103" y="0"/>
                </a:moveTo>
                <a:lnTo>
                  <a:pt x="37" y="9"/>
                </a:lnTo>
                <a:lnTo>
                  <a:pt x="44" y="34"/>
                </a:lnTo>
                <a:lnTo>
                  <a:pt x="4" y="44"/>
                </a:lnTo>
                <a:lnTo>
                  <a:pt x="0" y="66"/>
                </a:lnTo>
                <a:lnTo>
                  <a:pt x="94" y="52"/>
                </a:lnTo>
                <a:lnTo>
                  <a:pt x="10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8" name="í$ľíďê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  <a:close/>
              </a:path>
            </a:pathLst>
          </a:custGeom>
          <a:solidFill>
            <a:srgbClr val="242C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79" name="ïSļîḋé"/>
          <p:cNvSpPr/>
          <p:nvPr/>
        </p:nvSpPr>
        <p:spPr bwMode="auto">
          <a:xfrm>
            <a:off x="2438638" y="3735325"/>
            <a:ext cx="26288" cy="23002"/>
          </a:xfrm>
          <a:custGeom>
            <a:avLst/>
            <a:gdLst>
              <a:gd name="T0" fmla="*/ 33 w 40"/>
              <a:gd name="T1" fmla="*/ 0 h 35"/>
              <a:gd name="T2" fmla="*/ 6 w 40"/>
              <a:gd name="T3" fmla="*/ 3 h 35"/>
              <a:gd name="T4" fmla="*/ 0 w 40"/>
              <a:gd name="T5" fmla="*/ 35 h 35"/>
              <a:gd name="T6" fmla="*/ 40 w 40"/>
              <a:gd name="T7" fmla="*/ 25 h 35"/>
              <a:gd name="T8" fmla="*/ 33 w 40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" h="35">
                <a:moveTo>
                  <a:pt x="33" y="0"/>
                </a:moveTo>
                <a:lnTo>
                  <a:pt x="6" y="3"/>
                </a:lnTo>
                <a:lnTo>
                  <a:pt x="0" y="35"/>
                </a:lnTo>
                <a:lnTo>
                  <a:pt x="40" y="25"/>
                </a:lnTo>
                <a:lnTo>
                  <a:pt x="3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0" name="îşḻïdè"/>
          <p:cNvSpPr/>
          <p:nvPr/>
        </p:nvSpPr>
        <p:spPr bwMode="auto">
          <a:xfrm>
            <a:off x="2497787" y="3537507"/>
            <a:ext cx="1431390" cy="226078"/>
          </a:xfrm>
          <a:custGeom>
            <a:avLst/>
            <a:gdLst>
              <a:gd name="T0" fmla="*/ 287 w 1527"/>
              <a:gd name="T1" fmla="*/ 163 h 241"/>
              <a:gd name="T2" fmla="*/ 216 w 1527"/>
              <a:gd name="T3" fmla="*/ 172 h 241"/>
              <a:gd name="T4" fmla="*/ 215 w 1527"/>
              <a:gd name="T5" fmla="*/ 179 h 241"/>
              <a:gd name="T6" fmla="*/ 6 w 1527"/>
              <a:gd name="T7" fmla="*/ 205 h 241"/>
              <a:gd name="T8" fmla="*/ 0 w 1527"/>
              <a:gd name="T9" fmla="*/ 241 h 241"/>
              <a:gd name="T10" fmla="*/ 409 w 1527"/>
              <a:gd name="T11" fmla="*/ 184 h 241"/>
              <a:gd name="T12" fmla="*/ 287 w 1527"/>
              <a:gd name="T13" fmla="*/ 163 h 241"/>
              <a:gd name="T14" fmla="*/ 1129 w 1527"/>
              <a:gd name="T15" fmla="*/ 52 h 241"/>
              <a:gd name="T16" fmla="*/ 389 w 1527"/>
              <a:gd name="T17" fmla="*/ 149 h 241"/>
              <a:gd name="T18" fmla="*/ 509 w 1527"/>
              <a:gd name="T19" fmla="*/ 170 h 241"/>
              <a:gd name="T20" fmla="*/ 1225 w 1527"/>
              <a:gd name="T21" fmla="*/ 68 h 241"/>
              <a:gd name="T22" fmla="*/ 1129 w 1527"/>
              <a:gd name="T23" fmla="*/ 52 h 241"/>
              <a:gd name="T24" fmla="*/ 1325 w 1527"/>
              <a:gd name="T25" fmla="*/ 26 h 241"/>
              <a:gd name="T26" fmla="*/ 1197 w 1527"/>
              <a:gd name="T27" fmla="*/ 43 h 241"/>
              <a:gd name="T28" fmla="*/ 1291 w 1527"/>
              <a:gd name="T29" fmla="*/ 59 h 241"/>
              <a:gd name="T30" fmla="*/ 1415 w 1527"/>
              <a:gd name="T31" fmla="*/ 42 h 241"/>
              <a:gd name="T32" fmla="*/ 1325 w 1527"/>
              <a:gd name="T33" fmla="*/ 26 h 241"/>
              <a:gd name="T34" fmla="*/ 1520 w 1527"/>
              <a:gd name="T35" fmla="*/ 0 h 241"/>
              <a:gd name="T36" fmla="*/ 1393 w 1527"/>
              <a:gd name="T37" fmla="*/ 17 h 241"/>
              <a:gd name="T38" fmla="*/ 1480 w 1527"/>
              <a:gd name="T39" fmla="*/ 32 h 241"/>
              <a:gd name="T40" fmla="*/ 1527 w 1527"/>
              <a:gd name="T41" fmla="*/ 2 h 241"/>
              <a:gd name="T42" fmla="*/ 1520 w 1527"/>
              <a:gd name="T4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527" h="241">
                <a:moveTo>
                  <a:pt x="287" y="163"/>
                </a:moveTo>
                <a:cubicBezTo>
                  <a:pt x="216" y="172"/>
                  <a:pt x="216" y="172"/>
                  <a:pt x="216" y="172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6" y="205"/>
                  <a:pt x="6" y="205"/>
                  <a:pt x="6" y="205"/>
                </a:cubicBezTo>
                <a:cubicBezTo>
                  <a:pt x="0" y="241"/>
                  <a:pt x="0" y="241"/>
                  <a:pt x="0" y="241"/>
                </a:cubicBezTo>
                <a:cubicBezTo>
                  <a:pt x="409" y="184"/>
                  <a:pt x="409" y="184"/>
                  <a:pt x="409" y="184"/>
                </a:cubicBezTo>
                <a:cubicBezTo>
                  <a:pt x="287" y="163"/>
                  <a:pt x="287" y="163"/>
                  <a:pt x="287" y="163"/>
                </a:cubicBezTo>
                <a:moveTo>
                  <a:pt x="1129" y="52"/>
                </a:moveTo>
                <a:cubicBezTo>
                  <a:pt x="389" y="149"/>
                  <a:pt x="389" y="149"/>
                  <a:pt x="389" y="149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1225" y="68"/>
                  <a:pt x="1225" y="68"/>
                  <a:pt x="1225" y="68"/>
                </a:cubicBezTo>
                <a:cubicBezTo>
                  <a:pt x="1129" y="52"/>
                  <a:pt x="1129" y="52"/>
                  <a:pt x="1129" y="52"/>
                </a:cubicBezTo>
                <a:moveTo>
                  <a:pt x="1325" y="26"/>
                </a:moveTo>
                <a:cubicBezTo>
                  <a:pt x="1197" y="43"/>
                  <a:pt x="1197" y="43"/>
                  <a:pt x="1197" y="43"/>
                </a:cubicBezTo>
                <a:cubicBezTo>
                  <a:pt x="1291" y="59"/>
                  <a:pt x="1291" y="59"/>
                  <a:pt x="1291" y="59"/>
                </a:cubicBezTo>
                <a:cubicBezTo>
                  <a:pt x="1415" y="42"/>
                  <a:pt x="1415" y="42"/>
                  <a:pt x="1415" y="42"/>
                </a:cubicBezTo>
                <a:cubicBezTo>
                  <a:pt x="1325" y="26"/>
                  <a:pt x="1325" y="26"/>
                  <a:pt x="1325" y="26"/>
                </a:cubicBezTo>
                <a:moveTo>
                  <a:pt x="1520" y="0"/>
                </a:moveTo>
                <a:cubicBezTo>
                  <a:pt x="1393" y="17"/>
                  <a:pt x="1393" y="17"/>
                  <a:pt x="1393" y="17"/>
                </a:cubicBezTo>
                <a:cubicBezTo>
                  <a:pt x="1480" y="32"/>
                  <a:pt x="1480" y="32"/>
                  <a:pt x="1480" y="32"/>
                </a:cubicBezTo>
                <a:cubicBezTo>
                  <a:pt x="1500" y="28"/>
                  <a:pt x="1516" y="17"/>
                  <a:pt x="1527" y="2"/>
                </a:cubicBezTo>
                <a:cubicBezTo>
                  <a:pt x="1520" y="0"/>
                  <a:pt x="1520" y="0"/>
                  <a:pt x="1520" y="0"/>
                </a:cubicBezTo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1" name="ïSḷíḓe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  <a:close/>
              </a:path>
            </a:pathLst>
          </a:custGeom>
          <a:solidFill>
            <a:srgbClr val="393F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2" name="îṥlïḍé"/>
          <p:cNvSpPr/>
          <p:nvPr/>
        </p:nvSpPr>
        <p:spPr bwMode="auto">
          <a:xfrm>
            <a:off x="2766583" y="3676834"/>
            <a:ext cx="208334" cy="32860"/>
          </a:xfrm>
          <a:custGeom>
            <a:avLst/>
            <a:gdLst>
              <a:gd name="T0" fmla="*/ 146 w 317"/>
              <a:gd name="T1" fmla="*/ 0 h 50"/>
              <a:gd name="T2" fmla="*/ 0 w 317"/>
              <a:gd name="T3" fmla="*/ 20 h 50"/>
              <a:gd name="T4" fmla="*/ 174 w 317"/>
              <a:gd name="T5" fmla="*/ 50 h 50"/>
              <a:gd name="T6" fmla="*/ 317 w 317"/>
              <a:gd name="T7" fmla="*/ 30 h 50"/>
              <a:gd name="T8" fmla="*/ 146 w 317"/>
              <a:gd name="T9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7" h="50">
                <a:moveTo>
                  <a:pt x="146" y="0"/>
                </a:moveTo>
                <a:lnTo>
                  <a:pt x="0" y="20"/>
                </a:lnTo>
                <a:lnTo>
                  <a:pt x="174" y="50"/>
                </a:lnTo>
                <a:lnTo>
                  <a:pt x="317" y="30"/>
                </a:lnTo>
                <a:lnTo>
                  <a:pt x="14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3" name="iṥḷîḑe"/>
          <p:cNvSpPr/>
          <p:nvPr/>
        </p:nvSpPr>
        <p:spPr bwMode="auto">
          <a:xfrm>
            <a:off x="3922605" y="3536849"/>
            <a:ext cx="8544" cy="2629"/>
          </a:xfrm>
          <a:custGeom>
            <a:avLst/>
            <a:gdLst>
              <a:gd name="T0" fmla="*/ 9 w 9"/>
              <a:gd name="T1" fmla="*/ 0 h 3"/>
              <a:gd name="T2" fmla="*/ 0 w 9"/>
              <a:gd name="T3" fmla="*/ 1 h 3"/>
              <a:gd name="T4" fmla="*/ 7 w 9"/>
              <a:gd name="T5" fmla="*/ 3 h 3"/>
              <a:gd name="T6" fmla="*/ 9 w 9"/>
              <a:gd name="T7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" h="3">
                <a:moveTo>
                  <a:pt x="9" y="0"/>
                </a:moveTo>
                <a:cubicBezTo>
                  <a:pt x="0" y="1"/>
                  <a:pt x="0" y="1"/>
                  <a:pt x="0" y="1"/>
                </a:cubicBezTo>
                <a:cubicBezTo>
                  <a:pt x="7" y="3"/>
                  <a:pt x="7" y="3"/>
                  <a:pt x="7" y="3"/>
                </a:cubicBezTo>
                <a:cubicBezTo>
                  <a:pt x="8" y="2"/>
                  <a:pt x="8" y="1"/>
                  <a:pt x="9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4" name="ïśḻîḍê"/>
          <p:cNvSpPr/>
          <p:nvPr/>
        </p:nvSpPr>
        <p:spPr bwMode="auto">
          <a:xfrm>
            <a:off x="3739902" y="3553280"/>
            <a:ext cx="145242" cy="23659"/>
          </a:xfrm>
          <a:custGeom>
            <a:avLst/>
            <a:gdLst>
              <a:gd name="T0" fmla="*/ 68 w 155"/>
              <a:gd name="T1" fmla="*/ 0 h 25"/>
              <a:gd name="T2" fmla="*/ 0 w 155"/>
              <a:gd name="T3" fmla="*/ 9 h 25"/>
              <a:gd name="T4" fmla="*/ 90 w 155"/>
              <a:gd name="T5" fmla="*/ 25 h 25"/>
              <a:gd name="T6" fmla="*/ 151 w 155"/>
              <a:gd name="T7" fmla="*/ 16 h 25"/>
              <a:gd name="T8" fmla="*/ 155 w 155"/>
              <a:gd name="T9" fmla="*/ 15 h 25"/>
              <a:gd name="T10" fmla="*/ 68 w 155"/>
              <a:gd name="T11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5" h="25">
                <a:moveTo>
                  <a:pt x="68" y="0"/>
                </a:moveTo>
                <a:cubicBezTo>
                  <a:pt x="0" y="9"/>
                  <a:pt x="0" y="9"/>
                  <a:pt x="0" y="9"/>
                </a:cubicBezTo>
                <a:cubicBezTo>
                  <a:pt x="90" y="25"/>
                  <a:pt x="90" y="25"/>
                  <a:pt x="90" y="25"/>
                </a:cubicBezTo>
                <a:cubicBezTo>
                  <a:pt x="151" y="16"/>
                  <a:pt x="151" y="16"/>
                  <a:pt x="151" y="16"/>
                </a:cubicBezTo>
                <a:cubicBezTo>
                  <a:pt x="152" y="16"/>
                  <a:pt x="154" y="16"/>
                  <a:pt x="155" y="15"/>
                </a:cubicBezTo>
                <a:cubicBezTo>
                  <a:pt x="68" y="0"/>
                  <a:pt x="68" y="0"/>
                  <a:pt x="68" y="0"/>
                </a:cubicBezTo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5" name="işḷïde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6" name="îṩḷiďê"/>
          <p:cNvSpPr/>
          <p:nvPr/>
        </p:nvSpPr>
        <p:spPr bwMode="auto">
          <a:xfrm>
            <a:off x="3556542" y="3578253"/>
            <a:ext cx="151814" cy="23002"/>
          </a:xfrm>
          <a:custGeom>
            <a:avLst/>
            <a:gdLst>
              <a:gd name="T0" fmla="*/ 97 w 231"/>
              <a:gd name="T1" fmla="*/ 0 h 35"/>
              <a:gd name="T2" fmla="*/ 0 w 231"/>
              <a:gd name="T3" fmla="*/ 12 h 35"/>
              <a:gd name="T4" fmla="*/ 136 w 231"/>
              <a:gd name="T5" fmla="*/ 35 h 35"/>
              <a:gd name="T6" fmla="*/ 231 w 231"/>
              <a:gd name="T7" fmla="*/ 22 h 35"/>
              <a:gd name="T8" fmla="*/ 97 w 231"/>
              <a:gd name="T9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1" h="35">
                <a:moveTo>
                  <a:pt x="97" y="0"/>
                </a:moveTo>
                <a:lnTo>
                  <a:pt x="0" y="12"/>
                </a:lnTo>
                <a:lnTo>
                  <a:pt x="136" y="35"/>
                </a:lnTo>
                <a:lnTo>
                  <a:pt x="231" y="22"/>
                </a:lnTo>
                <a:lnTo>
                  <a:pt x="9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7" name="îşľíḑè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  <a:close/>
              </a:path>
            </a:pathLst>
          </a:custGeom>
          <a:solidFill>
            <a:srgbClr val="6377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8" name="îSḷïḍé"/>
          <p:cNvSpPr/>
          <p:nvPr/>
        </p:nvSpPr>
        <p:spPr bwMode="auto">
          <a:xfrm>
            <a:off x="1761061" y="3176044"/>
            <a:ext cx="38118" cy="45347"/>
          </a:xfrm>
          <a:custGeom>
            <a:avLst/>
            <a:gdLst>
              <a:gd name="T0" fmla="*/ 0 w 58"/>
              <a:gd name="T1" fmla="*/ 0 h 69"/>
              <a:gd name="T2" fmla="*/ 8 w 58"/>
              <a:gd name="T3" fmla="*/ 65 h 69"/>
              <a:gd name="T4" fmla="*/ 58 w 58"/>
              <a:gd name="T5" fmla="*/ 69 h 69"/>
              <a:gd name="T6" fmla="*/ 51 w 58"/>
              <a:gd name="T7" fmla="*/ 5 h 69"/>
              <a:gd name="T8" fmla="*/ 0 w 58"/>
              <a:gd name="T9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" h="69">
                <a:moveTo>
                  <a:pt x="0" y="0"/>
                </a:moveTo>
                <a:lnTo>
                  <a:pt x="8" y="65"/>
                </a:lnTo>
                <a:lnTo>
                  <a:pt x="58" y="69"/>
                </a:lnTo>
                <a:lnTo>
                  <a:pt x="51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89" name="ïSľïďé"/>
          <p:cNvSpPr/>
          <p:nvPr/>
        </p:nvSpPr>
        <p:spPr bwMode="auto">
          <a:xfrm>
            <a:off x="1663138" y="2449177"/>
            <a:ext cx="131441" cy="730154"/>
          </a:xfrm>
          <a:custGeom>
            <a:avLst/>
            <a:gdLst>
              <a:gd name="T0" fmla="*/ 37 w 140"/>
              <a:gd name="T1" fmla="*/ 0 h 780"/>
              <a:gd name="T2" fmla="*/ 5 w 140"/>
              <a:gd name="T3" fmla="*/ 73 h 780"/>
              <a:gd name="T4" fmla="*/ 104 w 140"/>
              <a:gd name="T5" fmla="*/ 777 h 780"/>
              <a:gd name="T6" fmla="*/ 140 w 140"/>
              <a:gd name="T7" fmla="*/ 780 h 780"/>
              <a:gd name="T8" fmla="*/ 37 w 140"/>
              <a:gd name="T9" fmla="*/ 0 h 7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780">
                <a:moveTo>
                  <a:pt x="37" y="0"/>
                </a:moveTo>
                <a:cubicBezTo>
                  <a:pt x="14" y="16"/>
                  <a:pt x="0" y="44"/>
                  <a:pt x="5" y="73"/>
                </a:cubicBezTo>
                <a:cubicBezTo>
                  <a:pt x="104" y="777"/>
                  <a:pt x="104" y="777"/>
                  <a:pt x="104" y="777"/>
                </a:cubicBezTo>
                <a:cubicBezTo>
                  <a:pt x="140" y="780"/>
                  <a:pt x="140" y="780"/>
                  <a:pt x="140" y="780"/>
                </a:cubicBezTo>
                <a:cubicBezTo>
                  <a:pt x="37" y="0"/>
                  <a:pt x="37" y="0"/>
                  <a:pt x="37" y="0"/>
                </a:cubicBezTo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0" name="î$ļïḍê"/>
          <p:cNvSpPr/>
          <p:nvPr/>
        </p:nvSpPr>
        <p:spPr bwMode="auto">
          <a:xfrm>
            <a:off x="1702570" y="2096259"/>
            <a:ext cx="2300213" cy="1694271"/>
          </a:xfrm>
          <a:custGeom>
            <a:avLst/>
            <a:gdLst>
              <a:gd name="T0" fmla="*/ 2448 w 2453"/>
              <a:gd name="T1" fmla="*/ 1442 h 1810"/>
              <a:gd name="T2" fmla="*/ 2382 w 2453"/>
              <a:gd name="T3" fmla="*/ 1527 h 1810"/>
              <a:gd name="T4" fmla="*/ 271 w 2453"/>
              <a:gd name="T5" fmla="*/ 1805 h 1810"/>
              <a:gd name="T6" fmla="*/ 185 w 2453"/>
              <a:gd name="T7" fmla="*/ 1739 h 1810"/>
              <a:gd name="T8" fmla="*/ 5 w 2453"/>
              <a:gd name="T9" fmla="*/ 369 h 1810"/>
              <a:gd name="T10" fmla="*/ 71 w 2453"/>
              <a:gd name="T11" fmla="*/ 283 h 1810"/>
              <a:gd name="T12" fmla="*/ 2182 w 2453"/>
              <a:gd name="T13" fmla="*/ 5 h 1810"/>
              <a:gd name="T14" fmla="*/ 2268 w 2453"/>
              <a:gd name="T15" fmla="*/ 71 h 1810"/>
              <a:gd name="T16" fmla="*/ 2448 w 2453"/>
              <a:gd name="T17" fmla="*/ 1442 h 1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53" h="1810">
                <a:moveTo>
                  <a:pt x="2448" y="1442"/>
                </a:moveTo>
                <a:cubicBezTo>
                  <a:pt x="2453" y="1483"/>
                  <a:pt x="2424" y="1522"/>
                  <a:pt x="2382" y="1527"/>
                </a:cubicBezTo>
                <a:cubicBezTo>
                  <a:pt x="271" y="1805"/>
                  <a:pt x="271" y="1805"/>
                  <a:pt x="271" y="1805"/>
                </a:cubicBezTo>
                <a:cubicBezTo>
                  <a:pt x="229" y="1810"/>
                  <a:pt x="191" y="1781"/>
                  <a:pt x="185" y="1739"/>
                </a:cubicBezTo>
                <a:cubicBezTo>
                  <a:pt x="5" y="369"/>
                  <a:pt x="5" y="369"/>
                  <a:pt x="5" y="369"/>
                </a:cubicBezTo>
                <a:cubicBezTo>
                  <a:pt x="0" y="327"/>
                  <a:pt x="29" y="288"/>
                  <a:pt x="71" y="283"/>
                </a:cubicBezTo>
                <a:cubicBezTo>
                  <a:pt x="2182" y="5"/>
                  <a:pt x="2182" y="5"/>
                  <a:pt x="2182" y="5"/>
                </a:cubicBezTo>
                <a:cubicBezTo>
                  <a:pt x="2224" y="0"/>
                  <a:pt x="2262" y="29"/>
                  <a:pt x="2268" y="71"/>
                </a:cubicBezTo>
                <a:cubicBezTo>
                  <a:pt x="2448" y="1442"/>
                  <a:pt x="2448" y="1442"/>
                  <a:pt x="2448" y="1442"/>
                </a:cubicBezTo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1" name="íṧľidê"/>
          <p:cNvSpPr/>
          <p:nvPr/>
        </p:nvSpPr>
        <p:spPr bwMode="auto">
          <a:xfrm>
            <a:off x="1717686" y="2111374"/>
            <a:ext cx="2272611" cy="1664040"/>
          </a:xfrm>
          <a:custGeom>
            <a:avLst/>
            <a:gdLst>
              <a:gd name="T0" fmla="*/ 2290 w 2424"/>
              <a:gd name="T1" fmla="*/ 551 h 1778"/>
              <a:gd name="T2" fmla="*/ 2406 w 2424"/>
              <a:gd name="T3" fmla="*/ 1429 h 1778"/>
              <a:gd name="T4" fmla="*/ 2396 w 2424"/>
              <a:gd name="T5" fmla="*/ 1466 h 1778"/>
              <a:gd name="T6" fmla="*/ 2363 w 2424"/>
              <a:gd name="T7" fmla="*/ 1485 h 1778"/>
              <a:gd name="T8" fmla="*/ 1057 w 2424"/>
              <a:gd name="T9" fmla="*/ 1657 h 1778"/>
              <a:gd name="T10" fmla="*/ 1053 w 2424"/>
              <a:gd name="T11" fmla="*/ 1672 h 1778"/>
              <a:gd name="T12" fmla="*/ 2365 w 2424"/>
              <a:gd name="T13" fmla="*/ 1500 h 1778"/>
              <a:gd name="T14" fmla="*/ 2405 w 2424"/>
              <a:gd name="T15" fmla="*/ 1478 h 1778"/>
              <a:gd name="T16" fmla="*/ 2421 w 2424"/>
              <a:gd name="T17" fmla="*/ 1436 h 1778"/>
              <a:gd name="T18" fmla="*/ 2421 w 2424"/>
              <a:gd name="T19" fmla="*/ 1427 h 1778"/>
              <a:gd name="T20" fmla="*/ 2424 w 2424"/>
              <a:gd name="T21" fmla="*/ 1426 h 1778"/>
              <a:gd name="T22" fmla="*/ 2424 w 2424"/>
              <a:gd name="T23" fmla="*/ 1426 h 1778"/>
              <a:gd name="T24" fmla="*/ 2421 w 2424"/>
              <a:gd name="T25" fmla="*/ 1427 h 1778"/>
              <a:gd name="T26" fmla="*/ 2306 w 2424"/>
              <a:gd name="T27" fmla="*/ 557 h 1778"/>
              <a:gd name="T28" fmla="*/ 2290 w 2424"/>
              <a:gd name="T29" fmla="*/ 551 h 1778"/>
              <a:gd name="T30" fmla="*/ 789 w 2424"/>
              <a:gd name="T31" fmla="*/ 182 h 1778"/>
              <a:gd name="T32" fmla="*/ 57 w 2424"/>
              <a:gd name="T33" fmla="*/ 278 h 1778"/>
              <a:gd name="T34" fmla="*/ 16 w 2424"/>
              <a:gd name="T35" fmla="*/ 300 h 1778"/>
              <a:gd name="T36" fmla="*/ 0 w 2424"/>
              <a:gd name="T37" fmla="*/ 343 h 1778"/>
              <a:gd name="T38" fmla="*/ 1 w 2424"/>
              <a:gd name="T39" fmla="*/ 351 h 1778"/>
              <a:gd name="T40" fmla="*/ 181 w 2424"/>
              <a:gd name="T41" fmla="*/ 1721 h 1778"/>
              <a:gd name="T42" fmla="*/ 202 w 2424"/>
              <a:gd name="T43" fmla="*/ 1762 h 1778"/>
              <a:gd name="T44" fmla="*/ 245 w 2424"/>
              <a:gd name="T45" fmla="*/ 1778 h 1778"/>
              <a:gd name="T46" fmla="*/ 254 w 2424"/>
              <a:gd name="T47" fmla="*/ 1777 h 1778"/>
              <a:gd name="T48" fmla="*/ 456 w 2424"/>
              <a:gd name="T49" fmla="*/ 1751 h 1778"/>
              <a:gd name="T50" fmla="*/ 459 w 2424"/>
              <a:gd name="T51" fmla="*/ 1735 h 1778"/>
              <a:gd name="T52" fmla="*/ 252 w 2424"/>
              <a:gd name="T53" fmla="*/ 1762 h 1778"/>
              <a:gd name="T54" fmla="*/ 245 w 2424"/>
              <a:gd name="T55" fmla="*/ 1763 h 1778"/>
              <a:gd name="T56" fmla="*/ 196 w 2424"/>
              <a:gd name="T57" fmla="*/ 1719 h 1778"/>
              <a:gd name="T58" fmla="*/ 15 w 2424"/>
              <a:gd name="T59" fmla="*/ 349 h 1778"/>
              <a:gd name="T60" fmla="*/ 58 w 2424"/>
              <a:gd name="T61" fmla="*/ 293 h 1778"/>
              <a:gd name="T62" fmla="*/ 786 w 2424"/>
              <a:gd name="T63" fmla="*/ 198 h 1778"/>
              <a:gd name="T64" fmla="*/ 789 w 2424"/>
              <a:gd name="T65" fmla="*/ 182 h 1778"/>
              <a:gd name="T66" fmla="*/ 2176 w 2424"/>
              <a:gd name="T67" fmla="*/ 0 h 1778"/>
              <a:gd name="T68" fmla="*/ 2168 w 2424"/>
              <a:gd name="T69" fmla="*/ 1 h 1778"/>
              <a:gd name="T70" fmla="*/ 1387 w 2424"/>
              <a:gd name="T71" fmla="*/ 103 h 1778"/>
              <a:gd name="T72" fmla="*/ 1384 w 2424"/>
              <a:gd name="T73" fmla="*/ 119 h 1778"/>
              <a:gd name="T74" fmla="*/ 2170 w 2424"/>
              <a:gd name="T75" fmla="*/ 16 h 1778"/>
              <a:gd name="T76" fmla="*/ 2176 w 2424"/>
              <a:gd name="T77" fmla="*/ 15 h 1778"/>
              <a:gd name="T78" fmla="*/ 2226 w 2424"/>
              <a:gd name="T79" fmla="*/ 59 h 1778"/>
              <a:gd name="T80" fmla="*/ 2284 w 2424"/>
              <a:gd name="T81" fmla="*/ 505 h 1778"/>
              <a:gd name="T82" fmla="*/ 2300 w 2424"/>
              <a:gd name="T83" fmla="*/ 512 h 1778"/>
              <a:gd name="T84" fmla="*/ 2241 w 2424"/>
              <a:gd name="T85" fmla="*/ 57 h 1778"/>
              <a:gd name="T86" fmla="*/ 2219 w 2424"/>
              <a:gd name="T87" fmla="*/ 16 h 1778"/>
              <a:gd name="T88" fmla="*/ 2176 w 2424"/>
              <a:gd name="T89" fmla="*/ 0 h 1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424" h="1778">
                <a:moveTo>
                  <a:pt x="2290" y="551"/>
                </a:moveTo>
                <a:cubicBezTo>
                  <a:pt x="2406" y="1429"/>
                  <a:pt x="2406" y="1429"/>
                  <a:pt x="2406" y="1429"/>
                </a:cubicBezTo>
                <a:cubicBezTo>
                  <a:pt x="2407" y="1442"/>
                  <a:pt x="2404" y="1455"/>
                  <a:pt x="2396" y="1466"/>
                </a:cubicBezTo>
                <a:cubicBezTo>
                  <a:pt x="2388" y="1476"/>
                  <a:pt x="2376" y="1483"/>
                  <a:pt x="2363" y="1485"/>
                </a:cubicBezTo>
                <a:cubicBezTo>
                  <a:pt x="1057" y="1657"/>
                  <a:pt x="1057" y="1657"/>
                  <a:pt x="1057" y="1657"/>
                </a:cubicBezTo>
                <a:cubicBezTo>
                  <a:pt x="1053" y="1672"/>
                  <a:pt x="1053" y="1672"/>
                  <a:pt x="1053" y="1672"/>
                </a:cubicBezTo>
                <a:cubicBezTo>
                  <a:pt x="2365" y="1500"/>
                  <a:pt x="2365" y="1500"/>
                  <a:pt x="2365" y="1500"/>
                </a:cubicBezTo>
                <a:cubicBezTo>
                  <a:pt x="2381" y="1498"/>
                  <a:pt x="2395" y="1490"/>
                  <a:pt x="2405" y="1478"/>
                </a:cubicBezTo>
                <a:cubicBezTo>
                  <a:pt x="2415" y="1467"/>
                  <a:pt x="2421" y="1452"/>
                  <a:pt x="2421" y="1436"/>
                </a:cubicBezTo>
                <a:cubicBezTo>
                  <a:pt x="2421" y="1433"/>
                  <a:pt x="2421" y="1430"/>
                  <a:pt x="2421" y="1427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4" y="1426"/>
                  <a:pt x="2424" y="1426"/>
                  <a:pt x="2424" y="1426"/>
                </a:cubicBezTo>
                <a:cubicBezTo>
                  <a:pt x="2421" y="1427"/>
                  <a:pt x="2421" y="1427"/>
                  <a:pt x="2421" y="1427"/>
                </a:cubicBezTo>
                <a:cubicBezTo>
                  <a:pt x="2306" y="557"/>
                  <a:pt x="2306" y="557"/>
                  <a:pt x="2306" y="557"/>
                </a:cubicBezTo>
                <a:cubicBezTo>
                  <a:pt x="2290" y="551"/>
                  <a:pt x="2290" y="551"/>
                  <a:pt x="2290" y="551"/>
                </a:cubicBezTo>
                <a:moveTo>
                  <a:pt x="789" y="182"/>
                </a:moveTo>
                <a:cubicBezTo>
                  <a:pt x="57" y="278"/>
                  <a:pt x="57" y="278"/>
                  <a:pt x="57" y="278"/>
                </a:cubicBezTo>
                <a:cubicBezTo>
                  <a:pt x="40" y="280"/>
                  <a:pt x="26" y="288"/>
                  <a:pt x="16" y="300"/>
                </a:cubicBezTo>
                <a:cubicBezTo>
                  <a:pt x="6" y="312"/>
                  <a:pt x="0" y="327"/>
                  <a:pt x="0" y="343"/>
                </a:cubicBezTo>
                <a:cubicBezTo>
                  <a:pt x="0" y="345"/>
                  <a:pt x="0" y="348"/>
                  <a:pt x="1" y="351"/>
                </a:cubicBezTo>
                <a:cubicBezTo>
                  <a:pt x="181" y="1721"/>
                  <a:pt x="181" y="1721"/>
                  <a:pt x="181" y="1721"/>
                </a:cubicBezTo>
                <a:cubicBezTo>
                  <a:pt x="183" y="1738"/>
                  <a:pt x="191" y="1752"/>
                  <a:pt x="202" y="1762"/>
                </a:cubicBezTo>
                <a:cubicBezTo>
                  <a:pt x="214" y="1772"/>
                  <a:pt x="229" y="1778"/>
                  <a:pt x="245" y="1778"/>
                </a:cubicBezTo>
                <a:cubicBezTo>
                  <a:pt x="248" y="1778"/>
                  <a:pt x="251" y="1778"/>
                  <a:pt x="254" y="1777"/>
                </a:cubicBezTo>
                <a:cubicBezTo>
                  <a:pt x="456" y="1751"/>
                  <a:pt x="456" y="1751"/>
                  <a:pt x="456" y="1751"/>
                </a:cubicBezTo>
                <a:cubicBezTo>
                  <a:pt x="459" y="1735"/>
                  <a:pt x="459" y="1735"/>
                  <a:pt x="459" y="1735"/>
                </a:cubicBezTo>
                <a:cubicBezTo>
                  <a:pt x="252" y="1762"/>
                  <a:pt x="252" y="1762"/>
                  <a:pt x="252" y="1762"/>
                </a:cubicBezTo>
                <a:cubicBezTo>
                  <a:pt x="249" y="1763"/>
                  <a:pt x="247" y="1763"/>
                  <a:pt x="245" y="1763"/>
                </a:cubicBezTo>
                <a:cubicBezTo>
                  <a:pt x="220" y="1763"/>
                  <a:pt x="199" y="1744"/>
                  <a:pt x="196" y="1719"/>
                </a:cubicBezTo>
                <a:cubicBezTo>
                  <a:pt x="15" y="349"/>
                  <a:pt x="15" y="349"/>
                  <a:pt x="15" y="349"/>
                </a:cubicBezTo>
                <a:cubicBezTo>
                  <a:pt x="12" y="322"/>
                  <a:pt x="31" y="297"/>
                  <a:pt x="58" y="293"/>
                </a:cubicBezTo>
                <a:cubicBezTo>
                  <a:pt x="786" y="198"/>
                  <a:pt x="786" y="198"/>
                  <a:pt x="786" y="198"/>
                </a:cubicBezTo>
                <a:cubicBezTo>
                  <a:pt x="789" y="182"/>
                  <a:pt x="789" y="182"/>
                  <a:pt x="789" y="182"/>
                </a:cubicBezTo>
                <a:moveTo>
                  <a:pt x="2176" y="0"/>
                </a:moveTo>
                <a:cubicBezTo>
                  <a:pt x="2173" y="0"/>
                  <a:pt x="2170" y="0"/>
                  <a:pt x="2168" y="1"/>
                </a:cubicBezTo>
                <a:cubicBezTo>
                  <a:pt x="1387" y="103"/>
                  <a:pt x="1387" y="103"/>
                  <a:pt x="1387" y="103"/>
                </a:cubicBezTo>
                <a:cubicBezTo>
                  <a:pt x="1384" y="119"/>
                  <a:pt x="1384" y="119"/>
                  <a:pt x="1384" y="119"/>
                </a:cubicBezTo>
                <a:cubicBezTo>
                  <a:pt x="2170" y="16"/>
                  <a:pt x="2170" y="16"/>
                  <a:pt x="2170" y="16"/>
                </a:cubicBezTo>
                <a:cubicBezTo>
                  <a:pt x="2172" y="15"/>
                  <a:pt x="2174" y="15"/>
                  <a:pt x="2176" y="15"/>
                </a:cubicBezTo>
                <a:cubicBezTo>
                  <a:pt x="2201" y="15"/>
                  <a:pt x="2222" y="34"/>
                  <a:pt x="2226" y="59"/>
                </a:cubicBezTo>
                <a:cubicBezTo>
                  <a:pt x="2284" y="505"/>
                  <a:pt x="2284" y="505"/>
                  <a:pt x="2284" y="505"/>
                </a:cubicBezTo>
                <a:cubicBezTo>
                  <a:pt x="2300" y="512"/>
                  <a:pt x="2300" y="512"/>
                  <a:pt x="2300" y="512"/>
                </a:cubicBezTo>
                <a:cubicBezTo>
                  <a:pt x="2241" y="57"/>
                  <a:pt x="2241" y="57"/>
                  <a:pt x="2241" y="57"/>
                </a:cubicBezTo>
                <a:cubicBezTo>
                  <a:pt x="2238" y="40"/>
                  <a:pt x="2230" y="26"/>
                  <a:pt x="2219" y="16"/>
                </a:cubicBezTo>
                <a:cubicBezTo>
                  <a:pt x="2207" y="6"/>
                  <a:pt x="2192" y="0"/>
                  <a:pt x="2176" y="0"/>
                </a:cubicBezTo>
              </a:path>
            </a:pathLst>
          </a:custGeom>
          <a:solidFill>
            <a:srgbClr val="373B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2" name="ïSļïďé"/>
          <p:cNvSpPr/>
          <p:nvPr/>
        </p:nvSpPr>
        <p:spPr bwMode="auto">
          <a:xfrm>
            <a:off x="1695998" y="2089686"/>
            <a:ext cx="2313357" cy="1707415"/>
          </a:xfrm>
          <a:custGeom>
            <a:avLst/>
            <a:gdLst>
              <a:gd name="T0" fmla="*/ 2455 w 2467"/>
              <a:gd name="T1" fmla="*/ 1449 h 1824"/>
              <a:gd name="T2" fmla="*/ 2444 w 2467"/>
              <a:gd name="T3" fmla="*/ 1450 h 1824"/>
              <a:gd name="T4" fmla="*/ 2444 w 2467"/>
              <a:gd name="T5" fmla="*/ 1459 h 1824"/>
              <a:gd name="T6" fmla="*/ 2428 w 2467"/>
              <a:gd name="T7" fmla="*/ 1501 h 1824"/>
              <a:gd name="T8" fmla="*/ 2388 w 2467"/>
              <a:gd name="T9" fmla="*/ 1523 h 1824"/>
              <a:gd name="T10" fmla="*/ 277 w 2467"/>
              <a:gd name="T11" fmla="*/ 1800 h 1824"/>
              <a:gd name="T12" fmla="*/ 268 w 2467"/>
              <a:gd name="T13" fmla="*/ 1801 h 1824"/>
              <a:gd name="T14" fmla="*/ 225 w 2467"/>
              <a:gd name="T15" fmla="*/ 1785 h 1824"/>
              <a:gd name="T16" fmla="*/ 204 w 2467"/>
              <a:gd name="T17" fmla="*/ 1744 h 1824"/>
              <a:gd name="T18" fmla="*/ 24 w 2467"/>
              <a:gd name="T19" fmla="*/ 374 h 1824"/>
              <a:gd name="T20" fmla="*/ 23 w 2467"/>
              <a:gd name="T21" fmla="*/ 366 h 1824"/>
              <a:gd name="T22" fmla="*/ 39 w 2467"/>
              <a:gd name="T23" fmla="*/ 323 h 1824"/>
              <a:gd name="T24" fmla="*/ 80 w 2467"/>
              <a:gd name="T25" fmla="*/ 301 h 1824"/>
              <a:gd name="T26" fmla="*/ 2191 w 2467"/>
              <a:gd name="T27" fmla="*/ 24 h 1824"/>
              <a:gd name="T28" fmla="*/ 2199 w 2467"/>
              <a:gd name="T29" fmla="*/ 23 h 1824"/>
              <a:gd name="T30" fmla="*/ 2242 w 2467"/>
              <a:gd name="T31" fmla="*/ 39 h 1824"/>
              <a:gd name="T32" fmla="*/ 2264 w 2467"/>
              <a:gd name="T33" fmla="*/ 80 h 1824"/>
              <a:gd name="T34" fmla="*/ 2444 w 2467"/>
              <a:gd name="T35" fmla="*/ 1450 h 1824"/>
              <a:gd name="T36" fmla="*/ 2455 w 2467"/>
              <a:gd name="T37" fmla="*/ 1449 h 1824"/>
              <a:gd name="T38" fmla="*/ 2466 w 2467"/>
              <a:gd name="T39" fmla="*/ 1447 h 1824"/>
              <a:gd name="T40" fmla="*/ 2286 w 2467"/>
              <a:gd name="T41" fmla="*/ 77 h 1824"/>
              <a:gd name="T42" fmla="*/ 2257 w 2467"/>
              <a:gd name="T43" fmla="*/ 22 h 1824"/>
              <a:gd name="T44" fmla="*/ 2199 w 2467"/>
              <a:gd name="T45" fmla="*/ 0 h 1824"/>
              <a:gd name="T46" fmla="*/ 2188 w 2467"/>
              <a:gd name="T47" fmla="*/ 1 h 1824"/>
              <a:gd name="T48" fmla="*/ 77 w 2467"/>
              <a:gd name="T49" fmla="*/ 279 h 1824"/>
              <a:gd name="T50" fmla="*/ 22 w 2467"/>
              <a:gd name="T51" fmla="*/ 308 h 1824"/>
              <a:gd name="T52" fmla="*/ 0 w 2467"/>
              <a:gd name="T53" fmla="*/ 366 h 1824"/>
              <a:gd name="T54" fmla="*/ 1 w 2467"/>
              <a:gd name="T55" fmla="*/ 377 h 1824"/>
              <a:gd name="T56" fmla="*/ 181 w 2467"/>
              <a:gd name="T57" fmla="*/ 1747 h 1824"/>
              <a:gd name="T58" fmla="*/ 211 w 2467"/>
              <a:gd name="T59" fmla="*/ 1802 h 1824"/>
              <a:gd name="T60" fmla="*/ 268 w 2467"/>
              <a:gd name="T61" fmla="*/ 1824 h 1824"/>
              <a:gd name="T62" fmla="*/ 280 w 2467"/>
              <a:gd name="T63" fmla="*/ 1823 h 1824"/>
              <a:gd name="T64" fmla="*/ 2391 w 2467"/>
              <a:gd name="T65" fmla="*/ 1545 h 1824"/>
              <a:gd name="T66" fmla="*/ 2445 w 2467"/>
              <a:gd name="T67" fmla="*/ 1516 h 1824"/>
              <a:gd name="T68" fmla="*/ 2467 w 2467"/>
              <a:gd name="T69" fmla="*/ 1459 h 1824"/>
              <a:gd name="T70" fmla="*/ 2466 w 2467"/>
              <a:gd name="T71" fmla="*/ 1447 h 1824"/>
              <a:gd name="T72" fmla="*/ 2455 w 2467"/>
              <a:gd name="T73" fmla="*/ 1449 h 1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467" h="1824">
                <a:moveTo>
                  <a:pt x="2455" y="1449"/>
                </a:moveTo>
                <a:cubicBezTo>
                  <a:pt x="2444" y="1450"/>
                  <a:pt x="2444" y="1450"/>
                  <a:pt x="2444" y="1450"/>
                </a:cubicBezTo>
                <a:cubicBezTo>
                  <a:pt x="2444" y="1453"/>
                  <a:pt x="2444" y="1456"/>
                  <a:pt x="2444" y="1459"/>
                </a:cubicBezTo>
                <a:cubicBezTo>
                  <a:pt x="2444" y="1475"/>
                  <a:pt x="2438" y="1490"/>
                  <a:pt x="2428" y="1501"/>
                </a:cubicBezTo>
                <a:cubicBezTo>
                  <a:pt x="2418" y="1513"/>
                  <a:pt x="2404" y="1521"/>
                  <a:pt x="2388" y="1523"/>
                </a:cubicBezTo>
                <a:cubicBezTo>
                  <a:pt x="277" y="1800"/>
                  <a:pt x="277" y="1800"/>
                  <a:pt x="277" y="1800"/>
                </a:cubicBezTo>
                <a:cubicBezTo>
                  <a:pt x="274" y="1801"/>
                  <a:pt x="271" y="1801"/>
                  <a:pt x="268" y="1801"/>
                </a:cubicBezTo>
                <a:cubicBezTo>
                  <a:pt x="252" y="1801"/>
                  <a:pt x="237" y="1795"/>
                  <a:pt x="225" y="1785"/>
                </a:cubicBezTo>
                <a:cubicBezTo>
                  <a:pt x="214" y="1775"/>
                  <a:pt x="206" y="1761"/>
                  <a:pt x="204" y="1744"/>
                </a:cubicBezTo>
                <a:cubicBezTo>
                  <a:pt x="24" y="374"/>
                  <a:pt x="24" y="374"/>
                  <a:pt x="24" y="374"/>
                </a:cubicBezTo>
                <a:cubicBezTo>
                  <a:pt x="23" y="371"/>
                  <a:pt x="23" y="368"/>
                  <a:pt x="23" y="366"/>
                </a:cubicBezTo>
                <a:cubicBezTo>
                  <a:pt x="23" y="350"/>
                  <a:pt x="29" y="335"/>
                  <a:pt x="39" y="323"/>
                </a:cubicBezTo>
                <a:cubicBezTo>
                  <a:pt x="49" y="311"/>
                  <a:pt x="63" y="303"/>
                  <a:pt x="80" y="301"/>
                </a:cubicBezTo>
                <a:cubicBezTo>
                  <a:pt x="2191" y="24"/>
                  <a:pt x="2191" y="24"/>
                  <a:pt x="2191" y="24"/>
                </a:cubicBezTo>
                <a:cubicBezTo>
                  <a:pt x="2193" y="23"/>
                  <a:pt x="2196" y="23"/>
                  <a:pt x="2199" y="23"/>
                </a:cubicBezTo>
                <a:cubicBezTo>
                  <a:pt x="2215" y="23"/>
                  <a:pt x="2230" y="29"/>
                  <a:pt x="2242" y="39"/>
                </a:cubicBezTo>
                <a:cubicBezTo>
                  <a:pt x="2253" y="49"/>
                  <a:pt x="2261" y="63"/>
                  <a:pt x="2264" y="80"/>
                </a:cubicBezTo>
                <a:cubicBezTo>
                  <a:pt x="2444" y="1450"/>
                  <a:pt x="2444" y="1450"/>
                  <a:pt x="2444" y="1450"/>
                </a:cubicBezTo>
                <a:cubicBezTo>
                  <a:pt x="2455" y="1449"/>
                  <a:pt x="2455" y="1449"/>
                  <a:pt x="2455" y="1449"/>
                </a:cubicBezTo>
                <a:cubicBezTo>
                  <a:pt x="2466" y="1447"/>
                  <a:pt x="2466" y="1447"/>
                  <a:pt x="2466" y="1447"/>
                </a:cubicBezTo>
                <a:cubicBezTo>
                  <a:pt x="2286" y="77"/>
                  <a:pt x="2286" y="77"/>
                  <a:pt x="2286" y="77"/>
                </a:cubicBezTo>
                <a:cubicBezTo>
                  <a:pt x="2283" y="55"/>
                  <a:pt x="2272" y="36"/>
                  <a:pt x="2257" y="22"/>
                </a:cubicBezTo>
                <a:cubicBezTo>
                  <a:pt x="2241" y="9"/>
                  <a:pt x="2221" y="0"/>
                  <a:pt x="2199" y="0"/>
                </a:cubicBezTo>
                <a:cubicBezTo>
                  <a:pt x="2195" y="0"/>
                  <a:pt x="2192" y="1"/>
                  <a:pt x="2188" y="1"/>
                </a:cubicBezTo>
                <a:cubicBezTo>
                  <a:pt x="77" y="279"/>
                  <a:pt x="77" y="279"/>
                  <a:pt x="77" y="279"/>
                </a:cubicBezTo>
                <a:cubicBezTo>
                  <a:pt x="55" y="282"/>
                  <a:pt x="35" y="293"/>
                  <a:pt x="22" y="308"/>
                </a:cubicBezTo>
                <a:cubicBezTo>
                  <a:pt x="8" y="324"/>
                  <a:pt x="0" y="344"/>
                  <a:pt x="0" y="366"/>
                </a:cubicBezTo>
                <a:cubicBezTo>
                  <a:pt x="0" y="369"/>
                  <a:pt x="1" y="373"/>
                  <a:pt x="1" y="377"/>
                </a:cubicBezTo>
                <a:cubicBezTo>
                  <a:pt x="181" y="1747"/>
                  <a:pt x="181" y="1747"/>
                  <a:pt x="181" y="1747"/>
                </a:cubicBezTo>
                <a:cubicBezTo>
                  <a:pt x="184" y="1769"/>
                  <a:pt x="195" y="1789"/>
                  <a:pt x="211" y="1802"/>
                </a:cubicBezTo>
                <a:cubicBezTo>
                  <a:pt x="226" y="1816"/>
                  <a:pt x="246" y="1824"/>
                  <a:pt x="268" y="1824"/>
                </a:cubicBezTo>
                <a:cubicBezTo>
                  <a:pt x="272" y="1824"/>
                  <a:pt x="276" y="1823"/>
                  <a:pt x="280" y="1823"/>
                </a:cubicBezTo>
                <a:cubicBezTo>
                  <a:pt x="2391" y="1545"/>
                  <a:pt x="2391" y="1545"/>
                  <a:pt x="2391" y="1545"/>
                </a:cubicBezTo>
                <a:cubicBezTo>
                  <a:pt x="2413" y="1542"/>
                  <a:pt x="2432" y="1532"/>
                  <a:pt x="2445" y="1516"/>
                </a:cubicBezTo>
                <a:cubicBezTo>
                  <a:pt x="2459" y="1500"/>
                  <a:pt x="2467" y="1480"/>
                  <a:pt x="2467" y="1459"/>
                </a:cubicBezTo>
                <a:cubicBezTo>
                  <a:pt x="2467" y="1455"/>
                  <a:pt x="2467" y="1451"/>
                  <a:pt x="2466" y="1447"/>
                </a:cubicBezTo>
                <a:cubicBezTo>
                  <a:pt x="2455" y="1449"/>
                  <a:pt x="2455" y="1449"/>
                  <a:pt x="2455" y="1449"/>
                </a:cubicBezTo>
              </a:path>
            </a:pathLst>
          </a:custGeom>
          <a:solidFill>
            <a:srgbClr val="BFC9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3" name="îṥḷîďè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  <a:close/>
              </a:path>
            </a:pathLst>
          </a:custGeom>
          <a:solidFill>
            <a:srgbClr val="F9F9F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4" name="iSļiďe"/>
          <p:cNvSpPr/>
          <p:nvPr/>
        </p:nvSpPr>
        <p:spPr bwMode="auto">
          <a:xfrm>
            <a:off x="2462297" y="2248073"/>
            <a:ext cx="88066" cy="11173"/>
          </a:xfrm>
          <a:custGeom>
            <a:avLst/>
            <a:gdLst>
              <a:gd name="T0" fmla="*/ 134 w 134"/>
              <a:gd name="T1" fmla="*/ 0 h 17"/>
              <a:gd name="T2" fmla="*/ 1 w 134"/>
              <a:gd name="T3" fmla="*/ 17 h 17"/>
              <a:gd name="T4" fmla="*/ 0 w 134"/>
              <a:gd name="T5" fmla="*/ 17 h 17"/>
              <a:gd name="T6" fmla="*/ 134 w 134"/>
              <a:gd name="T7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4" h="17">
                <a:moveTo>
                  <a:pt x="134" y="0"/>
                </a:moveTo>
                <a:lnTo>
                  <a:pt x="1" y="17"/>
                </a:lnTo>
                <a:lnTo>
                  <a:pt x="0" y="17"/>
                </a:lnTo>
                <a:lnTo>
                  <a:pt x="13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5" name="îšļïḍê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close/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6" name="išļîdé"/>
          <p:cNvSpPr/>
          <p:nvPr/>
        </p:nvSpPr>
        <p:spPr bwMode="auto">
          <a:xfrm>
            <a:off x="2424837" y="2222441"/>
            <a:ext cx="590169" cy="214248"/>
          </a:xfrm>
          <a:custGeom>
            <a:avLst/>
            <a:gdLst>
              <a:gd name="T0" fmla="*/ 674 w 898"/>
              <a:gd name="T1" fmla="*/ 30 h 326"/>
              <a:gd name="T2" fmla="*/ 45 w 898"/>
              <a:gd name="T3" fmla="*/ 113 h 326"/>
              <a:gd name="T4" fmla="*/ 0 w 898"/>
              <a:gd name="T5" fmla="*/ 326 h 326"/>
              <a:gd name="T6" fmla="*/ 853 w 898"/>
              <a:gd name="T7" fmla="*/ 215 h 326"/>
              <a:gd name="T8" fmla="*/ 876 w 898"/>
              <a:gd name="T9" fmla="*/ 107 h 326"/>
              <a:gd name="T10" fmla="*/ 674 w 898"/>
              <a:gd name="T11" fmla="*/ 30 h 326"/>
              <a:gd name="T12" fmla="*/ 898 w 898"/>
              <a:gd name="T13" fmla="*/ 0 h 326"/>
              <a:gd name="T14" fmla="*/ 810 w 898"/>
              <a:gd name="T15" fmla="*/ 11 h 326"/>
              <a:gd name="T16" fmla="*/ 888 w 898"/>
              <a:gd name="T17" fmla="*/ 43 h 326"/>
              <a:gd name="T18" fmla="*/ 898 w 898"/>
              <a:gd name="T19" fmla="*/ 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98" h="326">
                <a:moveTo>
                  <a:pt x="674" y="30"/>
                </a:moveTo>
                <a:lnTo>
                  <a:pt x="45" y="113"/>
                </a:lnTo>
                <a:lnTo>
                  <a:pt x="0" y="326"/>
                </a:lnTo>
                <a:lnTo>
                  <a:pt x="853" y="215"/>
                </a:lnTo>
                <a:lnTo>
                  <a:pt x="876" y="107"/>
                </a:lnTo>
                <a:lnTo>
                  <a:pt x="674" y="30"/>
                </a:lnTo>
                <a:moveTo>
                  <a:pt x="898" y="0"/>
                </a:moveTo>
                <a:lnTo>
                  <a:pt x="810" y="11"/>
                </a:lnTo>
                <a:lnTo>
                  <a:pt x="888" y="43"/>
                </a:lnTo>
                <a:lnTo>
                  <a:pt x="89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7" name="ïṩḻïď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close/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8" name="iS1ïḋè"/>
          <p:cNvSpPr/>
          <p:nvPr/>
        </p:nvSpPr>
        <p:spPr bwMode="auto">
          <a:xfrm>
            <a:off x="2454411" y="2207326"/>
            <a:ext cx="563881" cy="89380"/>
          </a:xfrm>
          <a:custGeom>
            <a:avLst/>
            <a:gdLst>
              <a:gd name="T0" fmla="*/ 588 w 858"/>
              <a:gd name="T1" fmla="*/ 36 h 136"/>
              <a:gd name="T2" fmla="*/ 5 w 858"/>
              <a:gd name="T3" fmla="*/ 113 h 136"/>
              <a:gd name="T4" fmla="*/ 0 w 858"/>
              <a:gd name="T5" fmla="*/ 136 h 136"/>
              <a:gd name="T6" fmla="*/ 629 w 858"/>
              <a:gd name="T7" fmla="*/ 53 h 136"/>
              <a:gd name="T8" fmla="*/ 588 w 858"/>
              <a:gd name="T9" fmla="*/ 36 h 136"/>
              <a:gd name="T10" fmla="*/ 858 w 858"/>
              <a:gd name="T11" fmla="*/ 0 h 136"/>
              <a:gd name="T12" fmla="*/ 724 w 858"/>
              <a:gd name="T13" fmla="*/ 19 h 136"/>
              <a:gd name="T14" fmla="*/ 765 w 858"/>
              <a:gd name="T15" fmla="*/ 34 h 136"/>
              <a:gd name="T16" fmla="*/ 853 w 858"/>
              <a:gd name="T17" fmla="*/ 23 h 136"/>
              <a:gd name="T18" fmla="*/ 858 w 858"/>
              <a:gd name="T1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58" h="136">
                <a:moveTo>
                  <a:pt x="588" y="36"/>
                </a:moveTo>
                <a:lnTo>
                  <a:pt x="5" y="113"/>
                </a:lnTo>
                <a:lnTo>
                  <a:pt x="0" y="136"/>
                </a:lnTo>
                <a:lnTo>
                  <a:pt x="629" y="53"/>
                </a:lnTo>
                <a:lnTo>
                  <a:pt x="588" y="36"/>
                </a:lnTo>
                <a:moveTo>
                  <a:pt x="858" y="0"/>
                </a:moveTo>
                <a:lnTo>
                  <a:pt x="724" y="19"/>
                </a:lnTo>
                <a:lnTo>
                  <a:pt x="765" y="34"/>
                </a:lnTo>
                <a:lnTo>
                  <a:pt x="853" y="23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99" name="ïSlíḑ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close/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0" name="íṡḻíḍè"/>
          <p:cNvSpPr/>
          <p:nvPr/>
        </p:nvSpPr>
        <p:spPr bwMode="auto">
          <a:xfrm>
            <a:off x="2457697" y="2189582"/>
            <a:ext cx="563881" cy="92009"/>
          </a:xfrm>
          <a:custGeom>
            <a:avLst/>
            <a:gdLst>
              <a:gd name="T0" fmla="*/ 527 w 858"/>
              <a:gd name="T1" fmla="*/ 42 h 140"/>
              <a:gd name="T2" fmla="*/ 141 w 858"/>
              <a:gd name="T3" fmla="*/ 89 h 140"/>
              <a:gd name="T4" fmla="*/ 7 w 858"/>
              <a:gd name="T5" fmla="*/ 106 h 140"/>
              <a:gd name="T6" fmla="*/ 0 w 858"/>
              <a:gd name="T7" fmla="*/ 140 h 140"/>
              <a:gd name="T8" fmla="*/ 583 w 858"/>
              <a:gd name="T9" fmla="*/ 63 h 140"/>
              <a:gd name="T10" fmla="*/ 527 w 858"/>
              <a:gd name="T11" fmla="*/ 42 h 140"/>
              <a:gd name="T12" fmla="*/ 858 w 858"/>
              <a:gd name="T13" fmla="*/ 0 h 140"/>
              <a:gd name="T14" fmla="*/ 666 w 858"/>
              <a:gd name="T15" fmla="*/ 24 h 140"/>
              <a:gd name="T16" fmla="*/ 719 w 858"/>
              <a:gd name="T17" fmla="*/ 46 h 140"/>
              <a:gd name="T18" fmla="*/ 853 w 858"/>
              <a:gd name="T19" fmla="*/ 27 h 140"/>
              <a:gd name="T20" fmla="*/ 858 w 858"/>
              <a:gd name="T21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8" h="140">
                <a:moveTo>
                  <a:pt x="527" y="42"/>
                </a:moveTo>
                <a:lnTo>
                  <a:pt x="141" y="89"/>
                </a:lnTo>
                <a:lnTo>
                  <a:pt x="7" y="106"/>
                </a:lnTo>
                <a:lnTo>
                  <a:pt x="0" y="140"/>
                </a:lnTo>
                <a:lnTo>
                  <a:pt x="583" y="63"/>
                </a:lnTo>
                <a:lnTo>
                  <a:pt x="527" y="42"/>
                </a:lnTo>
                <a:moveTo>
                  <a:pt x="858" y="0"/>
                </a:moveTo>
                <a:lnTo>
                  <a:pt x="666" y="24"/>
                </a:lnTo>
                <a:lnTo>
                  <a:pt x="719" y="46"/>
                </a:lnTo>
                <a:lnTo>
                  <a:pt x="853" y="27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1" name="íSļîḑe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  <a:close/>
              </a:path>
            </a:pathLst>
          </a:custGeom>
          <a:solidFill>
            <a:srgbClr val="BAC4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2" name="işļiḓé"/>
          <p:cNvSpPr/>
          <p:nvPr/>
        </p:nvSpPr>
        <p:spPr bwMode="auto">
          <a:xfrm>
            <a:off x="2139611" y="3732696"/>
            <a:ext cx="303628" cy="42061"/>
          </a:xfrm>
          <a:custGeom>
            <a:avLst/>
            <a:gdLst>
              <a:gd name="T0" fmla="*/ 462 w 462"/>
              <a:gd name="T1" fmla="*/ 0 h 64"/>
              <a:gd name="T2" fmla="*/ 2 w 462"/>
              <a:gd name="T3" fmla="*/ 59 h 64"/>
              <a:gd name="T4" fmla="*/ 0 w 462"/>
              <a:gd name="T5" fmla="*/ 64 h 64"/>
              <a:gd name="T6" fmla="*/ 442 w 462"/>
              <a:gd name="T7" fmla="*/ 9 h 64"/>
              <a:gd name="T8" fmla="*/ 461 w 462"/>
              <a:gd name="T9" fmla="*/ 4 h 64"/>
              <a:gd name="T10" fmla="*/ 462 w 462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62" h="64">
                <a:moveTo>
                  <a:pt x="462" y="0"/>
                </a:moveTo>
                <a:lnTo>
                  <a:pt x="2" y="59"/>
                </a:lnTo>
                <a:lnTo>
                  <a:pt x="0" y="64"/>
                </a:lnTo>
                <a:lnTo>
                  <a:pt x="442" y="9"/>
                </a:lnTo>
                <a:lnTo>
                  <a:pt x="461" y="4"/>
                </a:lnTo>
                <a:lnTo>
                  <a:pt x="46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3" name="íṡ1iďê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  <a:close/>
              </a:path>
            </a:pathLst>
          </a:custGeom>
          <a:solidFill>
            <a:srgbClr val="7579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4" name="işļiďè"/>
          <p:cNvSpPr/>
          <p:nvPr/>
        </p:nvSpPr>
        <p:spPr bwMode="auto">
          <a:xfrm>
            <a:off x="2430095" y="3735325"/>
            <a:ext cx="12487" cy="3286"/>
          </a:xfrm>
          <a:custGeom>
            <a:avLst/>
            <a:gdLst>
              <a:gd name="T0" fmla="*/ 19 w 19"/>
              <a:gd name="T1" fmla="*/ 0 h 5"/>
              <a:gd name="T2" fmla="*/ 0 w 19"/>
              <a:gd name="T3" fmla="*/ 5 h 5"/>
              <a:gd name="T4" fmla="*/ 19 w 19"/>
              <a:gd name="T5" fmla="*/ 3 h 5"/>
              <a:gd name="T6" fmla="*/ 19 w 19"/>
              <a:gd name="T7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9" h="5">
                <a:moveTo>
                  <a:pt x="19" y="0"/>
                </a:moveTo>
                <a:lnTo>
                  <a:pt x="0" y="5"/>
                </a:lnTo>
                <a:lnTo>
                  <a:pt x="19" y="3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5" name="îšlíḋé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  <a:close/>
              </a:path>
            </a:pathLst>
          </a:custGeom>
          <a:solidFill>
            <a:srgbClr val="92A0C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6" name="ïṩ1îḍê"/>
          <p:cNvSpPr/>
          <p:nvPr/>
        </p:nvSpPr>
        <p:spPr bwMode="auto">
          <a:xfrm>
            <a:off x="2442581" y="3724152"/>
            <a:ext cx="61777" cy="11173"/>
          </a:xfrm>
          <a:custGeom>
            <a:avLst/>
            <a:gdLst>
              <a:gd name="T0" fmla="*/ 94 w 94"/>
              <a:gd name="T1" fmla="*/ 0 h 17"/>
              <a:gd name="T2" fmla="*/ 1 w 94"/>
              <a:gd name="T3" fmla="*/ 13 h 17"/>
              <a:gd name="T4" fmla="*/ 0 w 94"/>
              <a:gd name="T5" fmla="*/ 17 h 17"/>
              <a:gd name="T6" fmla="*/ 26 w 94"/>
              <a:gd name="T7" fmla="*/ 10 h 17"/>
              <a:gd name="T8" fmla="*/ 27 w 94"/>
              <a:gd name="T9" fmla="*/ 17 h 17"/>
              <a:gd name="T10" fmla="*/ 93 w 94"/>
              <a:gd name="T11" fmla="*/ 8 h 17"/>
              <a:gd name="T12" fmla="*/ 94 w 94"/>
              <a:gd name="T13" fmla="*/ 0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17">
                <a:moveTo>
                  <a:pt x="94" y="0"/>
                </a:moveTo>
                <a:lnTo>
                  <a:pt x="1" y="13"/>
                </a:lnTo>
                <a:lnTo>
                  <a:pt x="0" y="17"/>
                </a:lnTo>
                <a:lnTo>
                  <a:pt x="26" y="10"/>
                </a:lnTo>
                <a:lnTo>
                  <a:pt x="27" y="17"/>
                </a:lnTo>
                <a:lnTo>
                  <a:pt x="93" y="8"/>
                </a:lnTo>
                <a:lnTo>
                  <a:pt x="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7" name="ïṩľiḓ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  <a:close/>
              </a:path>
            </a:pathLst>
          </a:custGeom>
          <a:solidFill>
            <a:srgbClr val="666C8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8" name="ïşlîďè"/>
          <p:cNvSpPr/>
          <p:nvPr/>
        </p:nvSpPr>
        <p:spPr bwMode="auto">
          <a:xfrm>
            <a:off x="2442581" y="3730724"/>
            <a:ext cx="17745" cy="6572"/>
          </a:xfrm>
          <a:custGeom>
            <a:avLst/>
            <a:gdLst>
              <a:gd name="T0" fmla="*/ 26 w 27"/>
              <a:gd name="T1" fmla="*/ 0 h 10"/>
              <a:gd name="T2" fmla="*/ 0 w 27"/>
              <a:gd name="T3" fmla="*/ 7 h 10"/>
              <a:gd name="T4" fmla="*/ 0 w 27"/>
              <a:gd name="T5" fmla="*/ 10 h 10"/>
              <a:gd name="T6" fmla="*/ 27 w 27"/>
              <a:gd name="T7" fmla="*/ 7 h 10"/>
              <a:gd name="T8" fmla="*/ 26 w 27"/>
              <a:gd name="T9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26" y="0"/>
                </a:moveTo>
                <a:lnTo>
                  <a:pt x="0" y="7"/>
                </a:lnTo>
                <a:lnTo>
                  <a:pt x="0" y="10"/>
                </a:lnTo>
                <a:lnTo>
                  <a:pt x="27" y="7"/>
                </a:lnTo>
                <a:lnTo>
                  <a:pt x="2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09" name="iśļïḍè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  <a:close/>
              </a:path>
            </a:pathLst>
          </a:custGeom>
          <a:solidFill>
            <a:srgbClr val="B8C3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0" name="îś1idê"/>
          <p:cNvSpPr/>
          <p:nvPr/>
        </p:nvSpPr>
        <p:spPr bwMode="auto">
          <a:xfrm>
            <a:off x="2503702" y="3698522"/>
            <a:ext cx="196504" cy="30889"/>
          </a:xfrm>
          <a:custGeom>
            <a:avLst/>
            <a:gdLst>
              <a:gd name="T0" fmla="*/ 299 w 299"/>
              <a:gd name="T1" fmla="*/ 0 h 47"/>
              <a:gd name="T2" fmla="*/ 1 w 299"/>
              <a:gd name="T3" fmla="*/ 39 h 47"/>
              <a:gd name="T4" fmla="*/ 0 w 299"/>
              <a:gd name="T5" fmla="*/ 47 h 47"/>
              <a:gd name="T6" fmla="*/ 298 w 299"/>
              <a:gd name="T7" fmla="*/ 10 h 47"/>
              <a:gd name="T8" fmla="*/ 299 w 299"/>
              <a:gd name="T9" fmla="*/ 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9" h="47">
                <a:moveTo>
                  <a:pt x="299" y="0"/>
                </a:moveTo>
                <a:lnTo>
                  <a:pt x="1" y="39"/>
                </a:lnTo>
                <a:lnTo>
                  <a:pt x="0" y="47"/>
                </a:lnTo>
                <a:lnTo>
                  <a:pt x="298" y="10"/>
                </a:lnTo>
                <a:lnTo>
                  <a:pt x="2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1" name="ïṧḷï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  <a:close/>
              </a:path>
            </a:pathLst>
          </a:custGeom>
          <a:solidFill>
            <a:srgbClr val="797F8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2" name="îṧḻidè"/>
          <p:cNvSpPr/>
          <p:nvPr/>
        </p:nvSpPr>
        <p:spPr bwMode="auto">
          <a:xfrm>
            <a:off x="2148154" y="3517134"/>
            <a:ext cx="591483" cy="218192"/>
          </a:xfrm>
          <a:custGeom>
            <a:avLst/>
            <a:gdLst>
              <a:gd name="T0" fmla="*/ 900 w 900"/>
              <a:gd name="T1" fmla="*/ 0 h 332"/>
              <a:gd name="T2" fmla="*/ 47 w 900"/>
              <a:gd name="T3" fmla="*/ 112 h 332"/>
              <a:gd name="T4" fmla="*/ 0 w 900"/>
              <a:gd name="T5" fmla="*/ 332 h 332"/>
              <a:gd name="T6" fmla="*/ 853 w 900"/>
              <a:gd name="T7" fmla="*/ 221 h 332"/>
              <a:gd name="T8" fmla="*/ 900 w 900"/>
              <a:gd name="T9" fmla="*/ 0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0" h="332">
                <a:moveTo>
                  <a:pt x="900" y="0"/>
                </a:moveTo>
                <a:lnTo>
                  <a:pt x="47" y="112"/>
                </a:lnTo>
                <a:lnTo>
                  <a:pt x="0" y="332"/>
                </a:lnTo>
                <a:lnTo>
                  <a:pt x="853" y="221"/>
                </a:lnTo>
                <a:lnTo>
                  <a:pt x="9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3" name="íşlí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  <a:close/>
              </a:path>
            </a:pathLst>
          </a:custGeom>
          <a:solidFill>
            <a:srgbClr val="7376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4" name="íšḻïdê"/>
          <p:cNvSpPr/>
          <p:nvPr/>
        </p:nvSpPr>
        <p:spPr bwMode="auto">
          <a:xfrm>
            <a:off x="2145526" y="3662375"/>
            <a:ext cx="563224" cy="88066"/>
          </a:xfrm>
          <a:custGeom>
            <a:avLst/>
            <a:gdLst>
              <a:gd name="T0" fmla="*/ 857 w 857"/>
              <a:gd name="T1" fmla="*/ 0 h 134"/>
              <a:gd name="T2" fmla="*/ 4 w 857"/>
              <a:gd name="T3" fmla="*/ 111 h 134"/>
              <a:gd name="T4" fmla="*/ 0 w 857"/>
              <a:gd name="T5" fmla="*/ 134 h 134"/>
              <a:gd name="T6" fmla="*/ 851 w 857"/>
              <a:gd name="T7" fmla="*/ 21 h 134"/>
              <a:gd name="T8" fmla="*/ 857 w 857"/>
              <a:gd name="T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57" h="134">
                <a:moveTo>
                  <a:pt x="857" y="0"/>
                </a:moveTo>
                <a:lnTo>
                  <a:pt x="4" y="111"/>
                </a:lnTo>
                <a:lnTo>
                  <a:pt x="0" y="134"/>
                </a:lnTo>
                <a:lnTo>
                  <a:pt x="851" y="21"/>
                </a:lnTo>
                <a:lnTo>
                  <a:pt x="85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5" name="iš1îďe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  <a:close/>
              </a:path>
            </a:pathLst>
          </a:custGeom>
          <a:solidFill>
            <a:srgbClr val="D2D9E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6" name="ïšlîdê"/>
          <p:cNvSpPr/>
          <p:nvPr/>
        </p:nvSpPr>
        <p:spPr bwMode="auto">
          <a:xfrm>
            <a:off x="2140925" y="3676177"/>
            <a:ext cx="563881" cy="95295"/>
          </a:xfrm>
          <a:custGeom>
            <a:avLst/>
            <a:gdLst>
              <a:gd name="T0" fmla="*/ 858 w 858"/>
              <a:gd name="T1" fmla="*/ 0 h 145"/>
              <a:gd name="T2" fmla="*/ 7 w 858"/>
              <a:gd name="T3" fmla="*/ 113 h 145"/>
              <a:gd name="T4" fmla="*/ 0 w 858"/>
              <a:gd name="T5" fmla="*/ 145 h 145"/>
              <a:gd name="T6" fmla="*/ 460 w 858"/>
              <a:gd name="T7" fmla="*/ 86 h 145"/>
              <a:gd name="T8" fmla="*/ 553 w 858"/>
              <a:gd name="T9" fmla="*/ 73 h 145"/>
              <a:gd name="T10" fmla="*/ 851 w 858"/>
              <a:gd name="T11" fmla="*/ 34 h 145"/>
              <a:gd name="T12" fmla="*/ 858 w 858"/>
              <a:gd name="T13" fmla="*/ 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8" h="145">
                <a:moveTo>
                  <a:pt x="858" y="0"/>
                </a:moveTo>
                <a:lnTo>
                  <a:pt x="7" y="113"/>
                </a:lnTo>
                <a:lnTo>
                  <a:pt x="0" y="145"/>
                </a:lnTo>
                <a:lnTo>
                  <a:pt x="460" y="86"/>
                </a:lnTo>
                <a:lnTo>
                  <a:pt x="553" y="73"/>
                </a:lnTo>
                <a:lnTo>
                  <a:pt x="851" y="34"/>
                </a:lnTo>
                <a:lnTo>
                  <a:pt x="85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7" name="îSḷïde"/>
          <p:cNvSpPr/>
          <p:nvPr/>
        </p:nvSpPr>
        <p:spPr bwMode="auto">
          <a:xfrm>
            <a:off x="2752125" y="2295391"/>
            <a:ext cx="36147" cy="36804"/>
          </a:xfrm>
          <a:custGeom>
            <a:avLst/>
            <a:gdLst>
              <a:gd name="T0" fmla="*/ 38 w 39"/>
              <a:gd name="T1" fmla="*/ 17 h 39"/>
              <a:gd name="T2" fmla="*/ 22 w 39"/>
              <a:gd name="T3" fmla="*/ 38 h 39"/>
              <a:gd name="T4" fmla="*/ 1 w 39"/>
              <a:gd name="T5" fmla="*/ 22 h 39"/>
              <a:gd name="T6" fmla="*/ 17 w 39"/>
              <a:gd name="T7" fmla="*/ 1 h 39"/>
              <a:gd name="T8" fmla="*/ 38 w 39"/>
              <a:gd name="T9" fmla="*/ 17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9">
                <a:moveTo>
                  <a:pt x="38" y="17"/>
                </a:moveTo>
                <a:cubicBezTo>
                  <a:pt x="39" y="27"/>
                  <a:pt x="32" y="37"/>
                  <a:pt x="22" y="38"/>
                </a:cubicBezTo>
                <a:cubicBezTo>
                  <a:pt x="11" y="39"/>
                  <a:pt x="2" y="32"/>
                  <a:pt x="1" y="22"/>
                </a:cubicBezTo>
                <a:cubicBezTo>
                  <a:pt x="0" y="12"/>
                  <a:pt x="7" y="3"/>
                  <a:pt x="17" y="1"/>
                </a:cubicBezTo>
                <a:cubicBezTo>
                  <a:pt x="27" y="0"/>
                  <a:pt x="36" y="7"/>
                  <a:pt x="38" y="17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8" name="ís1iḑè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19" name="íṡliḓe"/>
          <p:cNvSpPr/>
          <p:nvPr/>
        </p:nvSpPr>
        <p:spPr bwMode="auto">
          <a:xfrm>
            <a:off x="1899731" y="2275018"/>
            <a:ext cx="1905891" cy="1334124"/>
          </a:xfrm>
          <a:custGeom>
            <a:avLst/>
            <a:gdLst>
              <a:gd name="T0" fmla="*/ 2900 w 2900"/>
              <a:gd name="T1" fmla="*/ 1678 h 2030"/>
              <a:gd name="T2" fmla="*/ 220 w 2900"/>
              <a:gd name="T3" fmla="*/ 2030 h 2030"/>
              <a:gd name="T4" fmla="*/ 0 w 2900"/>
              <a:gd name="T5" fmla="*/ 352 h 2030"/>
              <a:gd name="T6" fmla="*/ 2679 w 2900"/>
              <a:gd name="T7" fmla="*/ 0 h 2030"/>
              <a:gd name="T8" fmla="*/ 2900 w 2900"/>
              <a:gd name="T9" fmla="*/ 1678 h 20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00" h="2030">
                <a:moveTo>
                  <a:pt x="2900" y="1678"/>
                </a:moveTo>
                <a:lnTo>
                  <a:pt x="220" y="2030"/>
                </a:lnTo>
                <a:lnTo>
                  <a:pt x="0" y="352"/>
                </a:lnTo>
                <a:lnTo>
                  <a:pt x="2679" y="0"/>
                </a:lnTo>
                <a:lnTo>
                  <a:pt x="2900" y="167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0" name="ïşḷïďe"/>
          <p:cNvSpPr/>
          <p:nvPr/>
        </p:nvSpPr>
        <p:spPr bwMode="auto">
          <a:xfrm>
            <a:off x="3434959" y="2689713"/>
            <a:ext cx="127497" cy="157072"/>
          </a:xfrm>
          <a:custGeom>
            <a:avLst/>
            <a:gdLst>
              <a:gd name="T0" fmla="*/ 57 w 136"/>
              <a:gd name="T1" fmla="*/ 168 h 168"/>
              <a:gd name="T2" fmla="*/ 55 w 136"/>
              <a:gd name="T3" fmla="*/ 168 h 168"/>
              <a:gd name="T4" fmla="*/ 52 w 136"/>
              <a:gd name="T5" fmla="*/ 164 h 168"/>
              <a:gd name="T6" fmla="*/ 0 w 136"/>
              <a:gd name="T7" fmla="*/ 8 h 168"/>
              <a:gd name="T8" fmla="*/ 3 w 136"/>
              <a:gd name="T9" fmla="*/ 1 h 168"/>
              <a:gd name="T10" fmla="*/ 6 w 136"/>
              <a:gd name="T11" fmla="*/ 0 h 168"/>
              <a:gd name="T12" fmla="*/ 10 w 136"/>
              <a:gd name="T13" fmla="*/ 2 h 168"/>
              <a:gd name="T14" fmla="*/ 134 w 136"/>
              <a:gd name="T15" fmla="*/ 110 h 168"/>
              <a:gd name="T16" fmla="*/ 136 w 136"/>
              <a:gd name="T17" fmla="*/ 114 h 168"/>
              <a:gd name="T18" fmla="*/ 134 w 136"/>
              <a:gd name="T19" fmla="*/ 118 h 168"/>
              <a:gd name="T20" fmla="*/ 59 w 136"/>
              <a:gd name="T21" fmla="*/ 168 h 168"/>
              <a:gd name="T22" fmla="*/ 57 w 136"/>
              <a:gd name="T23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6" h="168">
                <a:moveTo>
                  <a:pt x="57" y="168"/>
                </a:moveTo>
                <a:cubicBezTo>
                  <a:pt x="56" y="168"/>
                  <a:pt x="55" y="168"/>
                  <a:pt x="55" y="168"/>
                </a:cubicBezTo>
                <a:cubicBezTo>
                  <a:pt x="53" y="167"/>
                  <a:pt x="52" y="166"/>
                  <a:pt x="52" y="164"/>
                </a:cubicBezTo>
                <a:cubicBezTo>
                  <a:pt x="0" y="8"/>
                  <a:pt x="0" y="8"/>
                  <a:pt x="0" y="8"/>
                </a:cubicBezTo>
                <a:cubicBezTo>
                  <a:pt x="0" y="5"/>
                  <a:pt x="1" y="3"/>
                  <a:pt x="3" y="1"/>
                </a:cubicBezTo>
                <a:cubicBezTo>
                  <a:pt x="4" y="1"/>
                  <a:pt x="5" y="0"/>
                  <a:pt x="6" y="0"/>
                </a:cubicBezTo>
                <a:cubicBezTo>
                  <a:pt x="7" y="0"/>
                  <a:pt x="8" y="1"/>
                  <a:pt x="10" y="2"/>
                </a:cubicBezTo>
                <a:cubicBezTo>
                  <a:pt x="134" y="110"/>
                  <a:pt x="134" y="110"/>
                  <a:pt x="134" y="110"/>
                </a:cubicBezTo>
                <a:cubicBezTo>
                  <a:pt x="135" y="111"/>
                  <a:pt x="136" y="112"/>
                  <a:pt x="136" y="114"/>
                </a:cubicBezTo>
                <a:cubicBezTo>
                  <a:pt x="136" y="115"/>
                  <a:pt x="136" y="117"/>
                  <a:pt x="134" y="118"/>
                </a:cubicBezTo>
                <a:cubicBezTo>
                  <a:pt x="114" y="140"/>
                  <a:pt x="88" y="157"/>
                  <a:pt x="59" y="168"/>
                </a:cubicBezTo>
                <a:cubicBezTo>
                  <a:pt x="58" y="168"/>
                  <a:pt x="58" y="168"/>
                  <a:pt x="57" y="168"/>
                </a:cubicBez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1" name="íşḻïḋè"/>
          <p:cNvSpPr/>
          <p:nvPr/>
        </p:nvSpPr>
        <p:spPr bwMode="auto">
          <a:xfrm>
            <a:off x="3429045" y="2685113"/>
            <a:ext cx="139327" cy="167587"/>
          </a:xfrm>
          <a:custGeom>
            <a:avLst/>
            <a:gdLst>
              <a:gd name="T0" fmla="*/ 13 w 149"/>
              <a:gd name="T1" fmla="*/ 11 h 179"/>
              <a:gd name="T2" fmla="*/ 137 w 149"/>
              <a:gd name="T3" fmla="*/ 119 h 179"/>
              <a:gd name="T4" fmla="*/ 64 w 149"/>
              <a:gd name="T5" fmla="*/ 168 h 179"/>
              <a:gd name="T6" fmla="*/ 13 w 149"/>
              <a:gd name="T7" fmla="*/ 11 h 179"/>
              <a:gd name="T8" fmla="*/ 13 w 149"/>
              <a:gd name="T9" fmla="*/ 0 h 179"/>
              <a:gd name="T10" fmla="*/ 7 w 149"/>
              <a:gd name="T11" fmla="*/ 2 h 179"/>
              <a:gd name="T12" fmla="*/ 2 w 149"/>
              <a:gd name="T13" fmla="*/ 15 h 179"/>
              <a:gd name="T14" fmla="*/ 53 w 149"/>
              <a:gd name="T15" fmla="*/ 171 h 179"/>
              <a:gd name="T16" fmla="*/ 59 w 149"/>
              <a:gd name="T17" fmla="*/ 178 h 179"/>
              <a:gd name="T18" fmla="*/ 64 w 149"/>
              <a:gd name="T19" fmla="*/ 179 h 179"/>
              <a:gd name="T20" fmla="*/ 68 w 149"/>
              <a:gd name="T21" fmla="*/ 178 h 179"/>
              <a:gd name="T22" fmla="*/ 146 w 149"/>
              <a:gd name="T23" fmla="*/ 127 h 179"/>
              <a:gd name="T24" fmla="*/ 149 w 149"/>
              <a:gd name="T25" fmla="*/ 118 h 179"/>
              <a:gd name="T26" fmla="*/ 145 w 149"/>
              <a:gd name="T27" fmla="*/ 110 h 179"/>
              <a:gd name="T28" fmla="*/ 20 w 149"/>
              <a:gd name="T29" fmla="*/ 3 h 179"/>
              <a:gd name="T30" fmla="*/ 13 w 149"/>
              <a:gd name="T31" fmla="*/ 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9" h="179">
                <a:moveTo>
                  <a:pt x="13" y="11"/>
                </a:moveTo>
                <a:cubicBezTo>
                  <a:pt x="137" y="119"/>
                  <a:pt x="137" y="119"/>
                  <a:pt x="137" y="119"/>
                </a:cubicBezTo>
                <a:cubicBezTo>
                  <a:pt x="117" y="140"/>
                  <a:pt x="92" y="157"/>
                  <a:pt x="64" y="168"/>
                </a:cubicBezTo>
                <a:cubicBezTo>
                  <a:pt x="13" y="11"/>
                  <a:pt x="13" y="11"/>
                  <a:pt x="13" y="11"/>
                </a:cubicBezTo>
                <a:moveTo>
                  <a:pt x="13" y="0"/>
                </a:moveTo>
                <a:cubicBezTo>
                  <a:pt x="11" y="0"/>
                  <a:pt x="8" y="0"/>
                  <a:pt x="7" y="2"/>
                </a:cubicBezTo>
                <a:cubicBezTo>
                  <a:pt x="2" y="5"/>
                  <a:pt x="0" y="10"/>
                  <a:pt x="2" y="1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54" y="174"/>
                  <a:pt x="56" y="177"/>
                  <a:pt x="59" y="178"/>
                </a:cubicBezTo>
                <a:cubicBezTo>
                  <a:pt x="61" y="179"/>
                  <a:pt x="62" y="179"/>
                  <a:pt x="64" y="179"/>
                </a:cubicBezTo>
                <a:cubicBezTo>
                  <a:pt x="65" y="179"/>
                  <a:pt x="67" y="179"/>
                  <a:pt x="68" y="178"/>
                </a:cubicBezTo>
                <a:cubicBezTo>
                  <a:pt x="97" y="167"/>
                  <a:pt x="124" y="150"/>
                  <a:pt x="146" y="127"/>
                </a:cubicBezTo>
                <a:cubicBezTo>
                  <a:pt x="148" y="124"/>
                  <a:pt x="149" y="121"/>
                  <a:pt x="149" y="118"/>
                </a:cubicBezTo>
                <a:cubicBezTo>
                  <a:pt x="148" y="115"/>
                  <a:pt x="147" y="112"/>
                  <a:pt x="145" y="110"/>
                </a:cubicBezTo>
                <a:cubicBezTo>
                  <a:pt x="20" y="3"/>
                  <a:pt x="20" y="3"/>
                  <a:pt x="20" y="3"/>
                </a:cubicBezTo>
                <a:cubicBezTo>
                  <a:pt x="18" y="1"/>
                  <a:pt x="15" y="0"/>
                  <a:pt x="13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2" name="iṧḻiḓe"/>
          <p:cNvSpPr/>
          <p:nvPr/>
        </p:nvSpPr>
        <p:spPr bwMode="auto">
          <a:xfrm>
            <a:off x="3436931" y="2654225"/>
            <a:ext cx="177445" cy="137356"/>
          </a:xfrm>
          <a:custGeom>
            <a:avLst/>
            <a:gdLst>
              <a:gd name="T0" fmla="*/ 137 w 189"/>
              <a:gd name="T1" fmla="*/ 147 h 147"/>
              <a:gd name="T2" fmla="*/ 134 w 189"/>
              <a:gd name="T3" fmla="*/ 146 h 147"/>
              <a:gd name="T4" fmla="*/ 2 w 189"/>
              <a:gd name="T5" fmla="*/ 32 h 147"/>
              <a:gd name="T6" fmla="*/ 0 w 189"/>
              <a:gd name="T7" fmla="*/ 26 h 147"/>
              <a:gd name="T8" fmla="*/ 5 w 189"/>
              <a:gd name="T9" fmla="*/ 22 h 147"/>
              <a:gd name="T10" fmla="*/ 178 w 189"/>
              <a:gd name="T11" fmla="*/ 0 h 147"/>
              <a:gd name="T12" fmla="*/ 178 w 189"/>
              <a:gd name="T13" fmla="*/ 0 h 147"/>
              <a:gd name="T14" fmla="*/ 182 w 189"/>
              <a:gd name="T15" fmla="*/ 1 h 147"/>
              <a:gd name="T16" fmla="*/ 184 w 189"/>
              <a:gd name="T17" fmla="*/ 5 h 147"/>
              <a:gd name="T18" fmla="*/ 142 w 189"/>
              <a:gd name="T19" fmla="*/ 145 h 147"/>
              <a:gd name="T20" fmla="*/ 138 w 189"/>
              <a:gd name="T21" fmla="*/ 147 h 147"/>
              <a:gd name="T22" fmla="*/ 137 w 189"/>
              <a:gd name="T23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89" h="147">
                <a:moveTo>
                  <a:pt x="137" y="147"/>
                </a:moveTo>
                <a:cubicBezTo>
                  <a:pt x="136" y="147"/>
                  <a:pt x="135" y="147"/>
                  <a:pt x="134" y="146"/>
                </a:cubicBezTo>
                <a:cubicBezTo>
                  <a:pt x="2" y="32"/>
                  <a:pt x="2" y="32"/>
                  <a:pt x="2" y="32"/>
                </a:cubicBezTo>
                <a:cubicBezTo>
                  <a:pt x="0" y="30"/>
                  <a:pt x="0" y="28"/>
                  <a:pt x="0" y="26"/>
                </a:cubicBezTo>
                <a:cubicBezTo>
                  <a:pt x="1" y="24"/>
                  <a:pt x="3" y="22"/>
                  <a:pt x="5" y="22"/>
                </a:cubicBezTo>
                <a:cubicBezTo>
                  <a:pt x="178" y="0"/>
                  <a:pt x="178" y="0"/>
                  <a:pt x="178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0" y="0"/>
                  <a:pt x="181" y="1"/>
                  <a:pt x="182" y="1"/>
                </a:cubicBezTo>
                <a:cubicBezTo>
                  <a:pt x="183" y="2"/>
                  <a:pt x="184" y="4"/>
                  <a:pt x="184" y="5"/>
                </a:cubicBezTo>
                <a:cubicBezTo>
                  <a:pt x="189" y="56"/>
                  <a:pt x="174" y="105"/>
                  <a:pt x="142" y="145"/>
                </a:cubicBezTo>
                <a:cubicBezTo>
                  <a:pt x="141" y="146"/>
                  <a:pt x="139" y="147"/>
                  <a:pt x="138" y="147"/>
                </a:cubicBezTo>
                <a:lnTo>
                  <a:pt x="137" y="147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3" name="iṡḷïḓê"/>
          <p:cNvSpPr/>
          <p:nvPr/>
        </p:nvSpPr>
        <p:spPr bwMode="auto">
          <a:xfrm>
            <a:off x="3431674" y="2649624"/>
            <a:ext cx="187303" cy="147871"/>
          </a:xfrm>
          <a:custGeom>
            <a:avLst/>
            <a:gdLst>
              <a:gd name="T0" fmla="*/ 184 w 200"/>
              <a:gd name="T1" fmla="*/ 11 h 158"/>
              <a:gd name="T2" fmla="*/ 143 w 200"/>
              <a:gd name="T3" fmla="*/ 146 h 158"/>
              <a:gd name="T4" fmla="*/ 12 w 200"/>
              <a:gd name="T5" fmla="*/ 33 h 158"/>
              <a:gd name="T6" fmla="*/ 184 w 200"/>
              <a:gd name="T7" fmla="*/ 11 h 158"/>
              <a:gd name="T8" fmla="*/ 184 w 200"/>
              <a:gd name="T9" fmla="*/ 0 h 158"/>
              <a:gd name="T10" fmla="*/ 183 w 200"/>
              <a:gd name="T11" fmla="*/ 0 h 158"/>
              <a:gd name="T12" fmla="*/ 10 w 200"/>
              <a:gd name="T13" fmla="*/ 21 h 158"/>
              <a:gd name="T14" fmla="*/ 1 w 200"/>
              <a:gd name="T15" fmla="*/ 29 h 158"/>
              <a:gd name="T16" fmla="*/ 4 w 200"/>
              <a:gd name="T17" fmla="*/ 41 h 158"/>
              <a:gd name="T18" fmla="*/ 136 w 200"/>
              <a:gd name="T19" fmla="*/ 155 h 158"/>
              <a:gd name="T20" fmla="*/ 143 w 200"/>
              <a:gd name="T21" fmla="*/ 158 h 158"/>
              <a:gd name="T22" fmla="*/ 144 w 200"/>
              <a:gd name="T23" fmla="*/ 158 h 158"/>
              <a:gd name="T24" fmla="*/ 152 w 200"/>
              <a:gd name="T25" fmla="*/ 153 h 158"/>
              <a:gd name="T26" fmla="*/ 196 w 200"/>
              <a:gd name="T27" fmla="*/ 10 h 158"/>
              <a:gd name="T28" fmla="*/ 192 w 200"/>
              <a:gd name="T29" fmla="*/ 2 h 158"/>
              <a:gd name="T30" fmla="*/ 184 w 200"/>
              <a:gd name="T31" fmla="*/ 0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00" h="158">
                <a:moveTo>
                  <a:pt x="184" y="11"/>
                </a:moveTo>
                <a:cubicBezTo>
                  <a:pt x="189" y="61"/>
                  <a:pt x="173" y="109"/>
                  <a:pt x="143" y="146"/>
                </a:cubicBezTo>
                <a:cubicBezTo>
                  <a:pt x="12" y="33"/>
                  <a:pt x="12" y="33"/>
                  <a:pt x="12" y="33"/>
                </a:cubicBezTo>
                <a:cubicBezTo>
                  <a:pt x="184" y="11"/>
                  <a:pt x="184" y="11"/>
                  <a:pt x="184" y="11"/>
                </a:cubicBezTo>
                <a:moveTo>
                  <a:pt x="184" y="0"/>
                </a:moveTo>
                <a:cubicBezTo>
                  <a:pt x="184" y="0"/>
                  <a:pt x="183" y="0"/>
                  <a:pt x="183" y="0"/>
                </a:cubicBezTo>
                <a:cubicBezTo>
                  <a:pt x="10" y="21"/>
                  <a:pt x="10" y="21"/>
                  <a:pt x="10" y="21"/>
                </a:cubicBezTo>
                <a:cubicBezTo>
                  <a:pt x="6" y="22"/>
                  <a:pt x="2" y="25"/>
                  <a:pt x="1" y="29"/>
                </a:cubicBezTo>
                <a:cubicBezTo>
                  <a:pt x="0" y="34"/>
                  <a:pt x="1" y="38"/>
                  <a:pt x="4" y="41"/>
                </a:cubicBezTo>
                <a:cubicBezTo>
                  <a:pt x="136" y="155"/>
                  <a:pt x="136" y="155"/>
                  <a:pt x="136" y="155"/>
                </a:cubicBezTo>
                <a:cubicBezTo>
                  <a:pt x="138" y="157"/>
                  <a:pt x="141" y="158"/>
                  <a:pt x="143" y="158"/>
                </a:cubicBezTo>
                <a:cubicBezTo>
                  <a:pt x="144" y="158"/>
                  <a:pt x="144" y="158"/>
                  <a:pt x="144" y="158"/>
                </a:cubicBezTo>
                <a:cubicBezTo>
                  <a:pt x="147" y="157"/>
                  <a:pt x="150" y="156"/>
                  <a:pt x="152" y="153"/>
                </a:cubicBezTo>
                <a:cubicBezTo>
                  <a:pt x="185" y="113"/>
                  <a:pt x="200" y="62"/>
                  <a:pt x="196" y="10"/>
                </a:cubicBezTo>
                <a:cubicBezTo>
                  <a:pt x="195" y="7"/>
                  <a:pt x="194" y="4"/>
                  <a:pt x="192" y="2"/>
                </a:cubicBezTo>
                <a:cubicBezTo>
                  <a:pt x="190" y="0"/>
                  <a:pt x="187" y="0"/>
                  <a:pt x="1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4" name="ïšľîḋé"/>
          <p:cNvSpPr/>
          <p:nvPr/>
        </p:nvSpPr>
        <p:spPr bwMode="auto">
          <a:xfrm>
            <a:off x="3406042" y="2491895"/>
            <a:ext cx="202419" cy="182046"/>
          </a:xfrm>
          <a:custGeom>
            <a:avLst/>
            <a:gdLst>
              <a:gd name="T0" fmla="*/ 28 w 216"/>
              <a:gd name="T1" fmla="*/ 194 h 194"/>
              <a:gd name="T2" fmla="*/ 25 w 216"/>
              <a:gd name="T3" fmla="*/ 192 h 194"/>
              <a:gd name="T4" fmla="*/ 23 w 216"/>
              <a:gd name="T5" fmla="*/ 189 h 194"/>
              <a:gd name="T6" fmla="*/ 0 w 216"/>
              <a:gd name="T7" fmla="*/ 7 h 194"/>
              <a:gd name="T8" fmla="*/ 1 w 216"/>
              <a:gd name="T9" fmla="*/ 3 h 194"/>
              <a:gd name="T10" fmla="*/ 5 w 216"/>
              <a:gd name="T11" fmla="*/ 1 h 194"/>
              <a:gd name="T12" fmla="*/ 23 w 216"/>
              <a:gd name="T13" fmla="*/ 0 h 194"/>
              <a:gd name="T14" fmla="*/ 215 w 216"/>
              <a:gd name="T15" fmla="*/ 164 h 194"/>
              <a:gd name="T16" fmla="*/ 214 w 216"/>
              <a:gd name="T17" fmla="*/ 169 h 194"/>
              <a:gd name="T18" fmla="*/ 210 w 216"/>
              <a:gd name="T19" fmla="*/ 171 h 194"/>
              <a:gd name="T20" fmla="*/ 29 w 216"/>
              <a:gd name="T21" fmla="*/ 193 h 194"/>
              <a:gd name="T22" fmla="*/ 28 w 216"/>
              <a:gd name="T23" fmla="*/ 194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6" h="194">
                <a:moveTo>
                  <a:pt x="28" y="194"/>
                </a:moveTo>
                <a:cubicBezTo>
                  <a:pt x="27" y="194"/>
                  <a:pt x="26" y="193"/>
                  <a:pt x="25" y="192"/>
                </a:cubicBezTo>
                <a:cubicBezTo>
                  <a:pt x="24" y="191"/>
                  <a:pt x="23" y="190"/>
                  <a:pt x="23" y="189"/>
                </a:cubicBezTo>
                <a:cubicBezTo>
                  <a:pt x="0" y="7"/>
                  <a:pt x="0" y="7"/>
                  <a:pt x="0" y="7"/>
                </a:cubicBezTo>
                <a:cubicBezTo>
                  <a:pt x="0" y="6"/>
                  <a:pt x="0" y="4"/>
                  <a:pt x="1" y="3"/>
                </a:cubicBezTo>
                <a:cubicBezTo>
                  <a:pt x="2" y="2"/>
                  <a:pt x="4" y="1"/>
                  <a:pt x="5" y="1"/>
                </a:cubicBezTo>
                <a:cubicBezTo>
                  <a:pt x="11" y="0"/>
                  <a:pt x="17" y="0"/>
                  <a:pt x="23" y="0"/>
                </a:cubicBezTo>
                <a:cubicBezTo>
                  <a:pt x="119" y="0"/>
                  <a:pt x="200" y="69"/>
                  <a:pt x="215" y="164"/>
                </a:cubicBezTo>
                <a:cubicBezTo>
                  <a:pt x="216" y="166"/>
                  <a:pt x="215" y="167"/>
                  <a:pt x="214" y="169"/>
                </a:cubicBezTo>
                <a:cubicBezTo>
                  <a:pt x="213" y="170"/>
                  <a:pt x="212" y="171"/>
                  <a:pt x="210" y="171"/>
                </a:cubicBezTo>
                <a:cubicBezTo>
                  <a:pt x="29" y="193"/>
                  <a:pt x="29" y="193"/>
                  <a:pt x="29" y="193"/>
                </a:cubicBezTo>
                <a:lnTo>
                  <a:pt x="28" y="19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5" name="ïŝ1iďe"/>
          <p:cNvSpPr/>
          <p:nvPr/>
        </p:nvSpPr>
        <p:spPr bwMode="auto">
          <a:xfrm>
            <a:off x="3400785" y="2487294"/>
            <a:ext cx="212934" cy="191247"/>
          </a:xfrm>
          <a:custGeom>
            <a:avLst/>
            <a:gdLst>
              <a:gd name="T0" fmla="*/ 29 w 227"/>
              <a:gd name="T1" fmla="*/ 11 h 204"/>
              <a:gd name="T2" fmla="*/ 216 w 227"/>
              <a:gd name="T3" fmla="*/ 170 h 204"/>
              <a:gd name="T4" fmla="*/ 34 w 227"/>
              <a:gd name="T5" fmla="*/ 193 h 204"/>
              <a:gd name="T6" fmla="*/ 12 w 227"/>
              <a:gd name="T7" fmla="*/ 12 h 204"/>
              <a:gd name="T8" fmla="*/ 29 w 227"/>
              <a:gd name="T9" fmla="*/ 11 h 204"/>
              <a:gd name="T10" fmla="*/ 29 w 227"/>
              <a:gd name="T11" fmla="*/ 0 h 204"/>
              <a:gd name="T12" fmla="*/ 11 w 227"/>
              <a:gd name="T13" fmla="*/ 0 h 204"/>
              <a:gd name="T14" fmla="*/ 3 w 227"/>
              <a:gd name="T15" fmla="*/ 5 h 204"/>
              <a:gd name="T16" fmla="*/ 1 w 227"/>
              <a:gd name="T17" fmla="*/ 13 h 204"/>
              <a:gd name="T18" fmla="*/ 23 w 227"/>
              <a:gd name="T19" fmla="*/ 194 h 204"/>
              <a:gd name="T20" fmla="*/ 28 w 227"/>
              <a:gd name="T21" fmla="*/ 202 h 204"/>
              <a:gd name="T22" fmla="*/ 34 w 227"/>
              <a:gd name="T23" fmla="*/ 204 h 204"/>
              <a:gd name="T24" fmla="*/ 36 w 227"/>
              <a:gd name="T25" fmla="*/ 204 h 204"/>
              <a:gd name="T26" fmla="*/ 217 w 227"/>
              <a:gd name="T27" fmla="*/ 181 h 204"/>
              <a:gd name="T28" fmla="*/ 225 w 227"/>
              <a:gd name="T29" fmla="*/ 177 h 204"/>
              <a:gd name="T30" fmla="*/ 227 w 227"/>
              <a:gd name="T31" fmla="*/ 168 h 204"/>
              <a:gd name="T32" fmla="*/ 158 w 227"/>
              <a:gd name="T33" fmla="*/ 47 h 204"/>
              <a:gd name="T34" fmla="*/ 29 w 227"/>
              <a:gd name="T35" fmla="*/ 0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7" h="204">
                <a:moveTo>
                  <a:pt x="29" y="11"/>
                </a:moveTo>
                <a:cubicBezTo>
                  <a:pt x="121" y="11"/>
                  <a:pt x="201" y="78"/>
                  <a:pt x="216" y="170"/>
                </a:cubicBezTo>
                <a:cubicBezTo>
                  <a:pt x="34" y="193"/>
                  <a:pt x="34" y="193"/>
                  <a:pt x="34" y="193"/>
                </a:cubicBezTo>
                <a:cubicBezTo>
                  <a:pt x="12" y="12"/>
                  <a:pt x="12" y="12"/>
                  <a:pt x="12" y="12"/>
                </a:cubicBezTo>
                <a:cubicBezTo>
                  <a:pt x="17" y="11"/>
                  <a:pt x="23" y="11"/>
                  <a:pt x="29" y="11"/>
                </a:cubicBezTo>
                <a:moveTo>
                  <a:pt x="29" y="0"/>
                </a:moveTo>
                <a:cubicBezTo>
                  <a:pt x="23" y="0"/>
                  <a:pt x="17" y="0"/>
                  <a:pt x="11" y="0"/>
                </a:cubicBezTo>
                <a:cubicBezTo>
                  <a:pt x="8" y="1"/>
                  <a:pt x="5" y="2"/>
                  <a:pt x="3" y="5"/>
                </a:cubicBezTo>
                <a:cubicBezTo>
                  <a:pt x="1" y="7"/>
                  <a:pt x="0" y="10"/>
                  <a:pt x="1" y="1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24" y="197"/>
                  <a:pt x="25" y="200"/>
                  <a:pt x="28" y="202"/>
                </a:cubicBezTo>
                <a:cubicBezTo>
                  <a:pt x="30" y="203"/>
                  <a:pt x="32" y="204"/>
                  <a:pt x="34" y="204"/>
                </a:cubicBezTo>
                <a:cubicBezTo>
                  <a:pt x="35" y="204"/>
                  <a:pt x="35" y="204"/>
                  <a:pt x="36" y="204"/>
                </a:cubicBezTo>
                <a:cubicBezTo>
                  <a:pt x="217" y="181"/>
                  <a:pt x="217" y="181"/>
                  <a:pt x="217" y="181"/>
                </a:cubicBezTo>
                <a:cubicBezTo>
                  <a:pt x="220" y="181"/>
                  <a:pt x="223" y="179"/>
                  <a:pt x="225" y="177"/>
                </a:cubicBezTo>
                <a:cubicBezTo>
                  <a:pt x="227" y="174"/>
                  <a:pt x="227" y="171"/>
                  <a:pt x="227" y="168"/>
                </a:cubicBezTo>
                <a:cubicBezTo>
                  <a:pt x="219" y="121"/>
                  <a:pt x="195" y="78"/>
                  <a:pt x="158" y="47"/>
                </a:cubicBezTo>
                <a:cubicBezTo>
                  <a:pt x="122" y="16"/>
                  <a:pt x="76" y="0"/>
                  <a:pt x="2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6" name="iṧlîḑe"/>
          <p:cNvSpPr/>
          <p:nvPr/>
        </p:nvSpPr>
        <p:spPr bwMode="auto">
          <a:xfrm>
            <a:off x="3323892" y="2683799"/>
            <a:ext cx="158386" cy="174159"/>
          </a:xfrm>
          <a:custGeom>
            <a:avLst/>
            <a:gdLst>
              <a:gd name="T0" fmla="*/ 110 w 169"/>
              <a:gd name="T1" fmla="*/ 186 h 186"/>
              <a:gd name="T2" fmla="*/ 3 w 169"/>
              <a:gd name="T3" fmla="*/ 154 h 186"/>
              <a:gd name="T4" fmla="*/ 0 w 169"/>
              <a:gd name="T5" fmla="*/ 150 h 186"/>
              <a:gd name="T6" fmla="*/ 1 w 169"/>
              <a:gd name="T7" fmla="*/ 146 h 186"/>
              <a:gd name="T8" fmla="*/ 104 w 169"/>
              <a:gd name="T9" fmla="*/ 2 h 186"/>
              <a:gd name="T10" fmla="*/ 108 w 169"/>
              <a:gd name="T11" fmla="*/ 0 h 186"/>
              <a:gd name="T12" fmla="*/ 109 w 169"/>
              <a:gd name="T13" fmla="*/ 0 h 186"/>
              <a:gd name="T14" fmla="*/ 114 w 169"/>
              <a:gd name="T15" fmla="*/ 4 h 186"/>
              <a:gd name="T16" fmla="*/ 168 w 169"/>
              <a:gd name="T17" fmla="*/ 171 h 186"/>
              <a:gd name="T18" fmla="*/ 168 w 169"/>
              <a:gd name="T19" fmla="*/ 176 h 186"/>
              <a:gd name="T20" fmla="*/ 164 w 169"/>
              <a:gd name="T21" fmla="*/ 178 h 186"/>
              <a:gd name="T22" fmla="*/ 135 w 169"/>
              <a:gd name="T23" fmla="*/ 184 h 186"/>
              <a:gd name="T24" fmla="*/ 110 w 169"/>
              <a:gd name="T25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69" h="186">
                <a:moveTo>
                  <a:pt x="110" y="186"/>
                </a:moveTo>
                <a:cubicBezTo>
                  <a:pt x="72" y="186"/>
                  <a:pt x="35" y="175"/>
                  <a:pt x="3" y="154"/>
                </a:cubicBezTo>
                <a:cubicBezTo>
                  <a:pt x="2" y="153"/>
                  <a:pt x="1" y="151"/>
                  <a:pt x="0" y="150"/>
                </a:cubicBezTo>
                <a:cubicBezTo>
                  <a:pt x="0" y="148"/>
                  <a:pt x="0" y="147"/>
                  <a:pt x="1" y="146"/>
                </a:cubicBezTo>
                <a:cubicBezTo>
                  <a:pt x="104" y="2"/>
                  <a:pt x="104" y="2"/>
                  <a:pt x="104" y="2"/>
                </a:cubicBezTo>
                <a:cubicBezTo>
                  <a:pt x="105" y="1"/>
                  <a:pt x="106" y="0"/>
                  <a:pt x="108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11" y="0"/>
                  <a:pt x="113" y="2"/>
                  <a:pt x="114" y="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69" y="173"/>
                  <a:pt x="169" y="174"/>
                  <a:pt x="168" y="176"/>
                </a:cubicBezTo>
                <a:cubicBezTo>
                  <a:pt x="167" y="177"/>
                  <a:pt x="166" y="178"/>
                  <a:pt x="164" y="178"/>
                </a:cubicBezTo>
                <a:cubicBezTo>
                  <a:pt x="155" y="181"/>
                  <a:pt x="145" y="183"/>
                  <a:pt x="135" y="184"/>
                </a:cubicBezTo>
                <a:cubicBezTo>
                  <a:pt x="127" y="185"/>
                  <a:pt x="118" y="186"/>
                  <a:pt x="110" y="186"/>
                </a:cubicBez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7" name="íṡḷïdé"/>
          <p:cNvSpPr/>
          <p:nvPr/>
        </p:nvSpPr>
        <p:spPr bwMode="auto">
          <a:xfrm>
            <a:off x="3317977" y="2678541"/>
            <a:ext cx="169558" cy="185331"/>
          </a:xfrm>
          <a:custGeom>
            <a:avLst/>
            <a:gdLst>
              <a:gd name="T0" fmla="*/ 114 w 181"/>
              <a:gd name="T1" fmla="*/ 12 h 198"/>
              <a:gd name="T2" fmla="*/ 169 w 181"/>
              <a:gd name="T3" fmla="*/ 179 h 198"/>
              <a:gd name="T4" fmla="*/ 140 w 181"/>
              <a:gd name="T5" fmla="*/ 185 h 198"/>
              <a:gd name="T6" fmla="*/ 116 w 181"/>
              <a:gd name="T7" fmla="*/ 186 h 198"/>
              <a:gd name="T8" fmla="*/ 12 w 181"/>
              <a:gd name="T9" fmla="*/ 155 h 198"/>
              <a:gd name="T10" fmla="*/ 114 w 181"/>
              <a:gd name="T11" fmla="*/ 12 h 198"/>
              <a:gd name="T12" fmla="*/ 114 w 181"/>
              <a:gd name="T13" fmla="*/ 0 h 198"/>
              <a:gd name="T14" fmla="*/ 105 w 181"/>
              <a:gd name="T15" fmla="*/ 5 h 198"/>
              <a:gd name="T16" fmla="*/ 3 w 181"/>
              <a:gd name="T17" fmla="*/ 148 h 198"/>
              <a:gd name="T18" fmla="*/ 1 w 181"/>
              <a:gd name="T19" fmla="*/ 157 h 198"/>
              <a:gd name="T20" fmla="*/ 6 w 181"/>
              <a:gd name="T21" fmla="*/ 164 h 198"/>
              <a:gd name="T22" fmla="*/ 116 w 181"/>
              <a:gd name="T23" fmla="*/ 198 h 198"/>
              <a:gd name="T24" fmla="*/ 141 w 181"/>
              <a:gd name="T25" fmla="*/ 196 h 198"/>
              <a:gd name="T26" fmla="*/ 172 w 181"/>
              <a:gd name="T27" fmla="*/ 190 h 198"/>
              <a:gd name="T28" fmla="*/ 179 w 181"/>
              <a:gd name="T29" fmla="*/ 184 h 198"/>
              <a:gd name="T30" fmla="*/ 180 w 181"/>
              <a:gd name="T31" fmla="*/ 175 h 198"/>
              <a:gd name="T32" fmla="*/ 125 w 181"/>
              <a:gd name="T33" fmla="*/ 8 h 198"/>
              <a:gd name="T34" fmla="*/ 116 w 181"/>
              <a:gd name="T35" fmla="*/ 1 h 198"/>
              <a:gd name="T36" fmla="*/ 114 w 181"/>
              <a:gd name="T37" fmla="*/ 0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" h="198">
                <a:moveTo>
                  <a:pt x="114" y="12"/>
                </a:moveTo>
                <a:cubicBezTo>
                  <a:pt x="169" y="179"/>
                  <a:pt x="169" y="179"/>
                  <a:pt x="169" y="179"/>
                </a:cubicBezTo>
                <a:cubicBezTo>
                  <a:pt x="160" y="182"/>
                  <a:pt x="150" y="184"/>
                  <a:pt x="140" y="185"/>
                </a:cubicBezTo>
                <a:cubicBezTo>
                  <a:pt x="132" y="186"/>
                  <a:pt x="124" y="186"/>
                  <a:pt x="116" y="186"/>
                </a:cubicBezTo>
                <a:cubicBezTo>
                  <a:pt x="78" y="186"/>
                  <a:pt x="42" y="175"/>
                  <a:pt x="12" y="155"/>
                </a:cubicBezTo>
                <a:cubicBezTo>
                  <a:pt x="114" y="12"/>
                  <a:pt x="114" y="12"/>
                  <a:pt x="114" y="12"/>
                </a:cubicBezTo>
                <a:moveTo>
                  <a:pt x="114" y="0"/>
                </a:moveTo>
                <a:cubicBezTo>
                  <a:pt x="111" y="0"/>
                  <a:pt x="107" y="2"/>
                  <a:pt x="105" y="5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51"/>
                  <a:pt x="0" y="154"/>
                  <a:pt x="1" y="157"/>
                </a:cubicBezTo>
                <a:cubicBezTo>
                  <a:pt x="1" y="160"/>
                  <a:pt x="3" y="163"/>
                  <a:pt x="6" y="164"/>
                </a:cubicBezTo>
                <a:cubicBezTo>
                  <a:pt x="39" y="186"/>
                  <a:pt x="77" y="198"/>
                  <a:pt x="116" y="198"/>
                </a:cubicBezTo>
                <a:cubicBezTo>
                  <a:pt x="125" y="198"/>
                  <a:pt x="133" y="197"/>
                  <a:pt x="141" y="196"/>
                </a:cubicBezTo>
                <a:cubicBezTo>
                  <a:pt x="152" y="195"/>
                  <a:pt x="162" y="193"/>
                  <a:pt x="172" y="190"/>
                </a:cubicBezTo>
                <a:cubicBezTo>
                  <a:pt x="175" y="189"/>
                  <a:pt x="177" y="187"/>
                  <a:pt x="179" y="184"/>
                </a:cubicBezTo>
                <a:cubicBezTo>
                  <a:pt x="180" y="182"/>
                  <a:pt x="181" y="178"/>
                  <a:pt x="180" y="175"/>
                </a:cubicBezTo>
                <a:cubicBezTo>
                  <a:pt x="125" y="8"/>
                  <a:pt x="125" y="8"/>
                  <a:pt x="125" y="8"/>
                </a:cubicBezTo>
                <a:cubicBezTo>
                  <a:pt x="124" y="4"/>
                  <a:pt x="120" y="1"/>
                  <a:pt x="116" y="1"/>
                </a:cubicBezTo>
                <a:cubicBezTo>
                  <a:pt x="115" y="0"/>
                  <a:pt x="115" y="0"/>
                  <a:pt x="11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8" name="ísļiďè"/>
          <p:cNvSpPr/>
          <p:nvPr/>
        </p:nvSpPr>
        <p:spPr bwMode="auto">
          <a:xfrm>
            <a:off x="3232541" y="2495181"/>
            <a:ext cx="193218" cy="326630"/>
          </a:xfrm>
          <a:custGeom>
            <a:avLst/>
            <a:gdLst>
              <a:gd name="T0" fmla="*/ 92 w 206"/>
              <a:gd name="T1" fmla="*/ 349 h 349"/>
              <a:gd name="T2" fmla="*/ 88 w 206"/>
              <a:gd name="T3" fmla="*/ 347 h 349"/>
              <a:gd name="T4" fmla="*/ 66 w 206"/>
              <a:gd name="T5" fmla="*/ 328 h 349"/>
              <a:gd name="T6" fmla="*/ 57 w 206"/>
              <a:gd name="T7" fmla="*/ 317 h 349"/>
              <a:gd name="T8" fmla="*/ 14 w 206"/>
              <a:gd name="T9" fmla="*/ 217 h 349"/>
              <a:gd name="T10" fmla="*/ 176 w 206"/>
              <a:gd name="T11" fmla="*/ 0 h 349"/>
              <a:gd name="T12" fmla="*/ 177 w 206"/>
              <a:gd name="T13" fmla="*/ 0 h 349"/>
              <a:gd name="T14" fmla="*/ 180 w 206"/>
              <a:gd name="T15" fmla="*/ 1 h 349"/>
              <a:gd name="T16" fmla="*/ 183 w 206"/>
              <a:gd name="T17" fmla="*/ 5 h 349"/>
              <a:gd name="T18" fmla="*/ 206 w 206"/>
              <a:gd name="T19" fmla="*/ 193 h 349"/>
              <a:gd name="T20" fmla="*/ 205 w 206"/>
              <a:gd name="T21" fmla="*/ 197 h 349"/>
              <a:gd name="T22" fmla="*/ 96 w 206"/>
              <a:gd name="T23" fmla="*/ 346 h 349"/>
              <a:gd name="T24" fmla="*/ 92 w 206"/>
              <a:gd name="T25" fmla="*/ 348 h 349"/>
              <a:gd name="T26" fmla="*/ 92 w 206"/>
              <a:gd name="T27" fmla="*/ 349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06" h="349">
                <a:moveTo>
                  <a:pt x="92" y="349"/>
                </a:moveTo>
                <a:cubicBezTo>
                  <a:pt x="90" y="349"/>
                  <a:pt x="89" y="348"/>
                  <a:pt x="88" y="347"/>
                </a:cubicBezTo>
                <a:cubicBezTo>
                  <a:pt x="80" y="341"/>
                  <a:pt x="73" y="335"/>
                  <a:pt x="66" y="328"/>
                </a:cubicBezTo>
                <a:cubicBezTo>
                  <a:pt x="57" y="317"/>
                  <a:pt x="57" y="317"/>
                  <a:pt x="57" y="317"/>
                </a:cubicBezTo>
                <a:cubicBezTo>
                  <a:pt x="33" y="289"/>
                  <a:pt x="18" y="254"/>
                  <a:pt x="14" y="217"/>
                </a:cubicBezTo>
                <a:cubicBezTo>
                  <a:pt x="0" y="112"/>
                  <a:pt x="72" y="17"/>
                  <a:pt x="176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8" y="0"/>
                  <a:pt x="179" y="0"/>
                  <a:pt x="180" y="1"/>
                </a:cubicBezTo>
                <a:cubicBezTo>
                  <a:pt x="182" y="2"/>
                  <a:pt x="182" y="3"/>
                  <a:pt x="183" y="5"/>
                </a:cubicBezTo>
                <a:cubicBezTo>
                  <a:pt x="206" y="193"/>
                  <a:pt x="206" y="193"/>
                  <a:pt x="206" y="193"/>
                </a:cubicBezTo>
                <a:cubicBezTo>
                  <a:pt x="206" y="194"/>
                  <a:pt x="206" y="195"/>
                  <a:pt x="205" y="197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5" y="347"/>
                  <a:pt x="94" y="348"/>
                  <a:pt x="92" y="348"/>
                </a:cubicBezTo>
                <a:lnTo>
                  <a:pt x="92" y="349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9" name="íşlïďê"/>
          <p:cNvSpPr/>
          <p:nvPr/>
        </p:nvSpPr>
        <p:spPr bwMode="auto">
          <a:xfrm>
            <a:off x="3233855" y="2489266"/>
            <a:ext cx="197819" cy="337146"/>
          </a:xfrm>
          <a:custGeom>
            <a:avLst/>
            <a:gdLst>
              <a:gd name="T0" fmla="*/ 176 w 211"/>
              <a:gd name="T1" fmla="*/ 11 h 360"/>
              <a:gd name="T2" fmla="*/ 190 w 211"/>
              <a:gd name="T3" fmla="*/ 122 h 360"/>
              <a:gd name="T4" fmla="*/ 199 w 211"/>
              <a:gd name="T5" fmla="*/ 196 h 360"/>
              <a:gd name="T6" fmla="*/ 200 w 211"/>
              <a:gd name="T7" fmla="*/ 199 h 360"/>
              <a:gd name="T8" fmla="*/ 91 w 211"/>
              <a:gd name="T9" fmla="*/ 349 h 360"/>
              <a:gd name="T10" fmla="*/ 69 w 211"/>
              <a:gd name="T11" fmla="*/ 330 h 360"/>
              <a:gd name="T12" fmla="*/ 60 w 211"/>
              <a:gd name="T13" fmla="*/ 320 h 360"/>
              <a:gd name="T14" fmla="*/ 18 w 211"/>
              <a:gd name="T15" fmla="*/ 222 h 360"/>
              <a:gd name="T16" fmla="*/ 176 w 211"/>
              <a:gd name="T17" fmla="*/ 11 h 360"/>
              <a:gd name="T18" fmla="*/ 176 w 211"/>
              <a:gd name="T19" fmla="*/ 0 h 360"/>
              <a:gd name="T20" fmla="*/ 174 w 211"/>
              <a:gd name="T21" fmla="*/ 0 h 360"/>
              <a:gd name="T22" fmla="*/ 46 w 211"/>
              <a:gd name="T23" fmla="*/ 78 h 360"/>
              <a:gd name="T24" fmla="*/ 7 w 211"/>
              <a:gd name="T25" fmla="*/ 224 h 360"/>
              <a:gd name="T26" fmla="*/ 52 w 211"/>
              <a:gd name="T27" fmla="*/ 327 h 360"/>
              <a:gd name="T28" fmla="*/ 52 w 211"/>
              <a:gd name="T29" fmla="*/ 327 h 360"/>
              <a:gd name="T30" fmla="*/ 61 w 211"/>
              <a:gd name="T31" fmla="*/ 337 h 360"/>
              <a:gd name="T32" fmla="*/ 61 w 211"/>
              <a:gd name="T33" fmla="*/ 338 h 360"/>
              <a:gd name="T34" fmla="*/ 84 w 211"/>
              <a:gd name="T35" fmla="*/ 358 h 360"/>
              <a:gd name="T36" fmla="*/ 91 w 211"/>
              <a:gd name="T37" fmla="*/ 360 h 360"/>
              <a:gd name="T38" fmla="*/ 92 w 211"/>
              <a:gd name="T39" fmla="*/ 360 h 360"/>
              <a:gd name="T40" fmla="*/ 100 w 211"/>
              <a:gd name="T41" fmla="*/ 356 h 360"/>
              <a:gd name="T42" fmla="*/ 209 w 211"/>
              <a:gd name="T43" fmla="*/ 206 h 360"/>
              <a:gd name="T44" fmla="*/ 211 w 211"/>
              <a:gd name="T45" fmla="*/ 198 h 360"/>
              <a:gd name="T46" fmla="*/ 210 w 211"/>
              <a:gd name="T47" fmla="*/ 194 h 360"/>
              <a:gd name="T48" fmla="*/ 201 w 211"/>
              <a:gd name="T49" fmla="*/ 120 h 360"/>
              <a:gd name="T50" fmla="*/ 187 w 211"/>
              <a:gd name="T51" fmla="*/ 10 h 360"/>
              <a:gd name="T52" fmla="*/ 183 w 211"/>
              <a:gd name="T53" fmla="*/ 2 h 360"/>
              <a:gd name="T54" fmla="*/ 176 w 211"/>
              <a:gd name="T55" fmla="*/ 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1" h="360">
                <a:moveTo>
                  <a:pt x="176" y="11"/>
                </a:moveTo>
                <a:cubicBezTo>
                  <a:pt x="190" y="122"/>
                  <a:pt x="190" y="122"/>
                  <a:pt x="190" y="122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200" y="199"/>
                  <a:pt x="200" y="199"/>
                  <a:pt x="200" y="199"/>
                </a:cubicBezTo>
                <a:cubicBezTo>
                  <a:pt x="91" y="349"/>
                  <a:pt x="91" y="349"/>
                  <a:pt x="91" y="349"/>
                </a:cubicBezTo>
                <a:cubicBezTo>
                  <a:pt x="83" y="343"/>
                  <a:pt x="76" y="337"/>
                  <a:pt x="69" y="330"/>
                </a:cubicBezTo>
                <a:cubicBezTo>
                  <a:pt x="60" y="320"/>
                  <a:pt x="60" y="320"/>
                  <a:pt x="60" y="320"/>
                </a:cubicBezTo>
                <a:cubicBezTo>
                  <a:pt x="38" y="293"/>
                  <a:pt x="23" y="259"/>
                  <a:pt x="18" y="222"/>
                </a:cubicBezTo>
                <a:cubicBezTo>
                  <a:pt x="5" y="121"/>
                  <a:pt x="76" y="28"/>
                  <a:pt x="176" y="11"/>
                </a:cubicBezTo>
                <a:moveTo>
                  <a:pt x="176" y="0"/>
                </a:moveTo>
                <a:cubicBezTo>
                  <a:pt x="175" y="0"/>
                  <a:pt x="175" y="0"/>
                  <a:pt x="174" y="0"/>
                </a:cubicBezTo>
                <a:cubicBezTo>
                  <a:pt x="123" y="9"/>
                  <a:pt x="77" y="36"/>
                  <a:pt x="46" y="78"/>
                </a:cubicBezTo>
                <a:cubicBezTo>
                  <a:pt x="14" y="120"/>
                  <a:pt x="0" y="172"/>
                  <a:pt x="7" y="224"/>
                </a:cubicBezTo>
                <a:cubicBezTo>
                  <a:pt x="12" y="262"/>
                  <a:pt x="27" y="297"/>
                  <a:pt x="52" y="327"/>
                </a:cubicBezTo>
                <a:cubicBezTo>
                  <a:pt x="52" y="327"/>
                  <a:pt x="52" y="327"/>
                  <a:pt x="52" y="327"/>
                </a:cubicBezTo>
                <a:cubicBezTo>
                  <a:pt x="61" y="337"/>
                  <a:pt x="61" y="337"/>
                  <a:pt x="61" y="337"/>
                </a:cubicBezTo>
                <a:cubicBezTo>
                  <a:pt x="61" y="338"/>
                  <a:pt x="61" y="338"/>
                  <a:pt x="61" y="338"/>
                </a:cubicBezTo>
                <a:cubicBezTo>
                  <a:pt x="68" y="345"/>
                  <a:pt x="76" y="352"/>
                  <a:pt x="84" y="358"/>
                </a:cubicBezTo>
                <a:cubicBezTo>
                  <a:pt x="86" y="359"/>
                  <a:pt x="88" y="360"/>
                  <a:pt x="91" y="360"/>
                </a:cubicBezTo>
                <a:cubicBezTo>
                  <a:pt x="91" y="360"/>
                  <a:pt x="92" y="360"/>
                  <a:pt x="92" y="360"/>
                </a:cubicBezTo>
                <a:cubicBezTo>
                  <a:pt x="95" y="360"/>
                  <a:pt x="98" y="358"/>
                  <a:pt x="100" y="356"/>
                </a:cubicBezTo>
                <a:cubicBezTo>
                  <a:pt x="209" y="206"/>
                  <a:pt x="209" y="206"/>
                  <a:pt x="209" y="206"/>
                </a:cubicBezTo>
                <a:cubicBezTo>
                  <a:pt x="210" y="204"/>
                  <a:pt x="211" y="201"/>
                  <a:pt x="211" y="198"/>
                </a:cubicBezTo>
                <a:cubicBezTo>
                  <a:pt x="210" y="194"/>
                  <a:pt x="210" y="194"/>
                  <a:pt x="210" y="194"/>
                </a:cubicBezTo>
                <a:cubicBezTo>
                  <a:pt x="201" y="120"/>
                  <a:pt x="201" y="120"/>
                  <a:pt x="201" y="120"/>
                </a:cubicBezTo>
                <a:cubicBezTo>
                  <a:pt x="187" y="10"/>
                  <a:pt x="187" y="10"/>
                  <a:pt x="187" y="10"/>
                </a:cubicBezTo>
                <a:cubicBezTo>
                  <a:pt x="187" y="7"/>
                  <a:pt x="185" y="4"/>
                  <a:pt x="183" y="2"/>
                </a:cubicBezTo>
                <a:cubicBezTo>
                  <a:pt x="181" y="1"/>
                  <a:pt x="178" y="0"/>
                  <a:pt x="17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0" name="ïṥḷídé"/>
          <p:cNvSpPr/>
          <p:nvPr/>
        </p:nvSpPr>
        <p:spPr bwMode="auto">
          <a:xfrm>
            <a:off x="3302204" y="2978226"/>
            <a:ext cx="59806" cy="59806"/>
          </a:xfrm>
          <a:custGeom>
            <a:avLst/>
            <a:gdLst>
              <a:gd name="T0" fmla="*/ 0 w 91"/>
              <a:gd name="T1" fmla="*/ 9 h 91"/>
              <a:gd name="T2" fmla="*/ 81 w 91"/>
              <a:gd name="T3" fmla="*/ 0 h 91"/>
              <a:gd name="T4" fmla="*/ 91 w 91"/>
              <a:gd name="T5" fmla="*/ 79 h 91"/>
              <a:gd name="T6" fmla="*/ 11 w 91"/>
              <a:gd name="T7" fmla="*/ 91 h 91"/>
              <a:gd name="T8" fmla="*/ 0 w 91"/>
              <a:gd name="T9" fmla="*/ 9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9"/>
                </a:moveTo>
                <a:lnTo>
                  <a:pt x="81" y="0"/>
                </a:lnTo>
                <a:lnTo>
                  <a:pt x="91" y="79"/>
                </a:lnTo>
                <a:lnTo>
                  <a:pt x="11" y="91"/>
                </a:lnTo>
                <a:lnTo>
                  <a:pt x="0" y="9"/>
                </a:lnTo>
                <a:close/>
              </a:path>
            </a:pathLst>
          </a:custGeom>
          <a:solidFill>
            <a:srgbClr val="72BDB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1" name="isḻïde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2" name="ïṥḷîḑè"/>
          <p:cNvSpPr/>
          <p:nvPr/>
        </p:nvSpPr>
        <p:spPr bwMode="auto">
          <a:xfrm>
            <a:off x="3294975" y="2969682"/>
            <a:ext cx="74921" cy="75579"/>
          </a:xfrm>
          <a:custGeom>
            <a:avLst/>
            <a:gdLst>
              <a:gd name="T0" fmla="*/ 82 w 114"/>
              <a:gd name="T1" fmla="*/ 24 h 115"/>
              <a:gd name="T2" fmla="*/ 91 w 114"/>
              <a:gd name="T3" fmla="*/ 84 h 115"/>
              <a:gd name="T4" fmla="*/ 31 w 114"/>
              <a:gd name="T5" fmla="*/ 91 h 115"/>
              <a:gd name="T6" fmla="*/ 24 w 114"/>
              <a:gd name="T7" fmla="*/ 32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1 h 115"/>
              <a:gd name="T16" fmla="*/ 0 w 114"/>
              <a:gd name="T17" fmla="*/ 14 h 115"/>
              <a:gd name="T18" fmla="*/ 2 w 114"/>
              <a:gd name="T19" fmla="*/ 35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4 w 114"/>
              <a:gd name="T27" fmla="*/ 105 h 115"/>
              <a:gd name="T28" fmla="*/ 114 w 114"/>
              <a:gd name="T29" fmla="*/ 102 h 115"/>
              <a:gd name="T30" fmla="*/ 111 w 114"/>
              <a:gd name="T31" fmla="*/ 81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91" y="84"/>
                </a:lnTo>
                <a:lnTo>
                  <a:pt x="31" y="91"/>
                </a:lnTo>
                <a:lnTo>
                  <a:pt x="24" y="32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1"/>
                </a:lnTo>
                <a:lnTo>
                  <a:pt x="0" y="14"/>
                </a:lnTo>
                <a:lnTo>
                  <a:pt x="2" y="35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4" y="105"/>
                </a:lnTo>
                <a:lnTo>
                  <a:pt x="114" y="102"/>
                </a:lnTo>
                <a:lnTo>
                  <a:pt x="111" y="81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3" name="işḻîḋe"/>
          <p:cNvSpPr/>
          <p:nvPr/>
        </p:nvSpPr>
        <p:spPr bwMode="auto">
          <a:xfrm>
            <a:off x="3384355" y="2959824"/>
            <a:ext cx="251709" cy="47976"/>
          </a:xfrm>
          <a:custGeom>
            <a:avLst/>
            <a:gdLst>
              <a:gd name="T0" fmla="*/ 383 w 383"/>
              <a:gd name="T1" fmla="*/ 23 h 73"/>
              <a:gd name="T2" fmla="*/ 3 w 383"/>
              <a:gd name="T3" fmla="*/ 73 h 73"/>
              <a:gd name="T4" fmla="*/ 0 w 383"/>
              <a:gd name="T5" fmla="*/ 50 h 73"/>
              <a:gd name="T6" fmla="*/ 380 w 383"/>
              <a:gd name="T7" fmla="*/ 0 h 73"/>
              <a:gd name="T8" fmla="*/ 383 w 383"/>
              <a:gd name="T9" fmla="*/ 2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3" h="73">
                <a:moveTo>
                  <a:pt x="383" y="23"/>
                </a:moveTo>
                <a:lnTo>
                  <a:pt x="3" y="73"/>
                </a:lnTo>
                <a:lnTo>
                  <a:pt x="0" y="50"/>
                </a:lnTo>
                <a:lnTo>
                  <a:pt x="380" y="0"/>
                </a:lnTo>
                <a:lnTo>
                  <a:pt x="383" y="23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4" name="ïṧḷïḑê"/>
          <p:cNvSpPr/>
          <p:nvPr/>
        </p:nvSpPr>
        <p:spPr bwMode="auto">
          <a:xfrm>
            <a:off x="3310748" y="3040660"/>
            <a:ext cx="59806" cy="59149"/>
          </a:xfrm>
          <a:custGeom>
            <a:avLst/>
            <a:gdLst>
              <a:gd name="T0" fmla="*/ 0 w 91"/>
              <a:gd name="T1" fmla="*/ 10 h 90"/>
              <a:gd name="T2" fmla="*/ 80 w 91"/>
              <a:gd name="T3" fmla="*/ 0 h 90"/>
              <a:gd name="T4" fmla="*/ 91 w 91"/>
              <a:gd name="T5" fmla="*/ 80 h 90"/>
              <a:gd name="T6" fmla="*/ 11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80" y="0"/>
                </a:lnTo>
                <a:lnTo>
                  <a:pt x="91" y="80"/>
                </a:lnTo>
                <a:lnTo>
                  <a:pt x="11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5" name="ïśḻiḓe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close/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6" name="íSľiḓê"/>
          <p:cNvSpPr/>
          <p:nvPr/>
        </p:nvSpPr>
        <p:spPr bwMode="auto">
          <a:xfrm>
            <a:off x="3302861" y="3032117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3 h 115"/>
              <a:gd name="T4" fmla="*/ 32 w 114"/>
              <a:gd name="T5" fmla="*/ 91 h 115"/>
              <a:gd name="T6" fmla="*/ 25 w 114"/>
              <a:gd name="T7" fmla="*/ 33 h 115"/>
              <a:gd name="T8" fmla="*/ 83 w 114"/>
              <a:gd name="T9" fmla="*/ 24 h 115"/>
              <a:gd name="T10" fmla="*/ 102 w 114"/>
              <a:gd name="T11" fmla="*/ 0 h 115"/>
              <a:gd name="T12" fmla="*/ 80 w 114"/>
              <a:gd name="T13" fmla="*/ 3 h 115"/>
              <a:gd name="T14" fmla="*/ 22 w 114"/>
              <a:gd name="T15" fmla="*/ 12 h 115"/>
              <a:gd name="T16" fmla="*/ 0 w 114"/>
              <a:gd name="T17" fmla="*/ 14 h 115"/>
              <a:gd name="T18" fmla="*/ 3 w 114"/>
              <a:gd name="T19" fmla="*/ 36 h 115"/>
              <a:gd name="T20" fmla="*/ 10 w 114"/>
              <a:gd name="T21" fmla="*/ 94 h 115"/>
              <a:gd name="T22" fmla="*/ 13 w 114"/>
              <a:gd name="T23" fmla="*/ 115 h 115"/>
              <a:gd name="T24" fmla="*/ 35 w 114"/>
              <a:gd name="T25" fmla="*/ 113 h 115"/>
              <a:gd name="T26" fmla="*/ 93 w 114"/>
              <a:gd name="T27" fmla="*/ 104 h 115"/>
              <a:gd name="T28" fmla="*/ 114 w 114"/>
              <a:gd name="T29" fmla="*/ 101 h 115"/>
              <a:gd name="T30" fmla="*/ 112 w 114"/>
              <a:gd name="T31" fmla="*/ 80 h 115"/>
              <a:gd name="T32" fmla="*/ 104 w 114"/>
              <a:gd name="T33" fmla="*/ 21 h 115"/>
              <a:gd name="T34" fmla="*/ 102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3"/>
                </a:lnTo>
                <a:lnTo>
                  <a:pt x="32" y="91"/>
                </a:lnTo>
                <a:lnTo>
                  <a:pt x="25" y="33"/>
                </a:lnTo>
                <a:lnTo>
                  <a:pt x="83" y="24"/>
                </a:lnTo>
                <a:moveTo>
                  <a:pt x="102" y="0"/>
                </a:moveTo>
                <a:lnTo>
                  <a:pt x="80" y="3"/>
                </a:lnTo>
                <a:lnTo>
                  <a:pt x="22" y="12"/>
                </a:lnTo>
                <a:lnTo>
                  <a:pt x="0" y="14"/>
                </a:lnTo>
                <a:lnTo>
                  <a:pt x="3" y="36"/>
                </a:lnTo>
                <a:lnTo>
                  <a:pt x="10" y="94"/>
                </a:lnTo>
                <a:lnTo>
                  <a:pt x="13" y="115"/>
                </a:lnTo>
                <a:lnTo>
                  <a:pt x="35" y="113"/>
                </a:lnTo>
                <a:lnTo>
                  <a:pt x="93" y="104"/>
                </a:lnTo>
                <a:lnTo>
                  <a:pt x="114" y="101"/>
                </a:lnTo>
                <a:lnTo>
                  <a:pt x="112" y="80"/>
                </a:lnTo>
                <a:lnTo>
                  <a:pt x="104" y="21"/>
                </a:lnTo>
                <a:lnTo>
                  <a:pt x="10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7" name="ïŝ1îdè"/>
          <p:cNvSpPr/>
          <p:nvPr/>
        </p:nvSpPr>
        <p:spPr bwMode="auto">
          <a:xfrm>
            <a:off x="3392898" y="3044604"/>
            <a:ext cx="90037" cy="26288"/>
          </a:xfrm>
          <a:custGeom>
            <a:avLst/>
            <a:gdLst>
              <a:gd name="T0" fmla="*/ 137 w 137"/>
              <a:gd name="T1" fmla="*/ 21 h 40"/>
              <a:gd name="T2" fmla="*/ 3 w 137"/>
              <a:gd name="T3" fmla="*/ 40 h 40"/>
              <a:gd name="T4" fmla="*/ 0 w 137"/>
              <a:gd name="T5" fmla="*/ 17 h 40"/>
              <a:gd name="T6" fmla="*/ 134 w 137"/>
              <a:gd name="T7" fmla="*/ 0 h 40"/>
              <a:gd name="T8" fmla="*/ 137 w 137"/>
              <a:gd name="T9" fmla="*/ 21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7" h="40">
                <a:moveTo>
                  <a:pt x="137" y="21"/>
                </a:moveTo>
                <a:lnTo>
                  <a:pt x="3" y="40"/>
                </a:lnTo>
                <a:lnTo>
                  <a:pt x="0" y="17"/>
                </a:lnTo>
                <a:lnTo>
                  <a:pt x="134" y="0"/>
                </a:lnTo>
                <a:lnTo>
                  <a:pt x="137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8" name="îšlïḓê"/>
          <p:cNvSpPr/>
          <p:nvPr/>
        </p:nvSpPr>
        <p:spPr bwMode="auto">
          <a:xfrm>
            <a:off x="3319291" y="3103095"/>
            <a:ext cx="59806" cy="59149"/>
          </a:xfrm>
          <a:custGeom>
            <a:avLst/>
            <a:gdLst>
              <a:gd name="T0" fmla="*/ 0 w 91"/>
              <a:gd name="T1" fmla="*/ 10 h 90"/>
              <a:gd name="T2" fmla="*/ 79 w 91"/>
              <a:gd name="T3" fmla="*/ 0 h 90"/>
              <a:gd name="T4" fmla="*/ 91 w 91"/>
              <a:gd name="T5" fmla="*/ 80 h 90"/>
              <a:gd name="T6" fmla="*/ 10 w 91"/>
              <a:gd name="T7" fmla="*/ 90 h 90"/>
              <a:gd name="T8" fmla="*/ 0 w 91"/>
              <a:gd name="T9" fmla="*/ 1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0">
                <a:moveTo>
                  <a:pt x="0" y="10"/>
                </a:moveTo>
                <a:lnTo>
                  <a:pt x="79" y="0"/>
                </a:lnTo>
                <a:lnTo>
                  <a:pt x="91" y="80"/>
                </a:lnTo>
                <a:lnTo>
                  <a:pt x="10" y="90"/>
                </a:lnTo>
                <a:lnTo>
                  <a:pt x="0" y="10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39" name="i$ľîḋe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close/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0" name="ïśļïďê"/>
          <p:cNvSpPr/>
          <p:nvPr/>
        </p:nvSpPr>
        <p:spPr bwMode="auto">
          <a:xfrm>
            <a:off x="3311405" y="3095208"/>
            <a:ext cx="74921" cy="75579"/>
          </a:xfrm>
          <a:custGeom>
            <a:avLst/>
            <a:gdLst>
              <a:gd name="T0" fmla="*/ 83 w 114"/>
              <a:gd name="T1" fmla="*/ 24 h 115"/>
              <a:gd name="T2" fmla="*/ 90 w 114"/>
              <a:gd name="T3" fmla="*/ 82 h 115"/>
              <a:gd name="T4" fmla="*/ 32 w 114"/>
              <a:gd name="T5" fmla="*/ 91 h 115"/>
              <a:gd name="T6" fmla="*/ 24 w 114"/>
              <a:gd name="T7" fmla="*/ 31 h 115"/>
              <a:gd name="T8" fmla="*/ 83 w 114"/>
              <a:gd name="T9" fmla="*/ 24 h 115"/>
              <a:gd name="T10" fmla="*/ 101 w 114"/>
              <a:gd name="T11" fmla="*/ 0 h 115"/>
              <a:gd name="T12" fmla="*/ 80 w 114"/>
              <a:gd name="T13" fmla="*/ 2 h 115"/>
              <a:gd name="T14" fmla="*/ 22 w 114"/>
              <a:gd name="T15" fmla="*/ 10 h 115"/>
              <a:gd name="T16" fmla="*/ 0 w 114"/>
              <a:gd name="T17" fmla="*/ 12 h 115"/>
              <a:gd name="T18" fmla="*/ 3 w 114"/>
              <a:gd name="T19" fmla="*/ 34 h 115"/>
              <a:gd name="T20" fmla="*/ 10 w 114"/>
              <a:gd name="T21" fmla="*/ 94 h 115"/>
              <a:gd name="T22" fmla="*/ 13 w 114"/>
              <a:gd name="T23" fmla="*/ 115 h 115"/>
              <a:gd name="T24" fmla="*/ 34 w 114"/>
              <a:gd name="T25" fmla="*/ 112 h 115"/>
              <a:gd name="T26" fmla="*/ 93 w 114"/>
              <a:gd name="T27" fmla="*/ 104 h 115"/>
              <a:gd name="T28" fmla="*/ 114 w 114"/>
              <a:gd name="T29" fmla="*/ 101 h 115"/>
              <a:gd name="T30" fmla="*/ 111 w 114"/>
              <a:gd name="T31" fmla="*/ 79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3" y="24"/>
                </a:moveTo>
                <a:lnTo>
                  <a:pt x="90" y="82"/>
                </a:lnTo>
                <a:lnTo>
                  <a:pt x="32" y="91"/>
                </a:lnTo>
                <a:lnTo>
                  <a:pt x="24" y="31"/>
                </a:lnTo>
                <a:lnTo>
                  <a:pt x="83" y="24"/>
                </a:lnTo>
                <a:moveTo>
                  <a:pt x="101" y="0"/>
                </a:moveTo>
                <a:lnTo>
                  <a:pt x="80" y="2"/>
                </a:lnTo>
                <a:lnTo>
                  <a:pt x="22" y="10"/>
                </a:lnTo>
                <a:lnTo>
                  <a:pt x="0" y="12"/>
                </a:lnTo>
                <a:lnTo>
                  <a:pt x="3" y="34"/>
                </a:lnTo>
                <a:lnTo>
                  <a:pt x="10" y="94"/>
                </a:lnTo>
                <a:lnTo>
                  <a:pt x="13" y="115"/>
                </a:lnTo>
                <a:lnTo>
                  <a:pt x="34" y="112"/>
                </a:lnTo>
                <a:lnTo>
                  <a:pt x="93" y="104"/>
                </a:lnTo>
                <a:lnTo>
                  <a:pt x="114" y="101"/>
                </a:lnTo>
                <a:lnTo>
                  <a:pt x="111" y="79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1" name="iŝḷïdé"/>
          <p:cNvSpPr/>
          <p:nvPr/>
        </p:nvSpPr>
        <p:spPr bwMode="auto">
          <a:xfrm>
            <a:off x="3401442" y="3091922"/>
            <a:ext cx="201762" cy="41404"/>
          </a:xfrm>
          <a:custGeom>
            <a:avLst/>
            <a:gdLst>
              <a:gd name="T0" fmla="*/ 307 w 307"/>
              <a:gd name="T1" fmla="*/ 22 h 63"/>
              <a:gd name="T2" fmla="*/ 3 w 307"/>
              <a:gd name="T3" fmla="*/ 63 h 63"/>
              <a:gd name="T4" fmla="*/ 0 w 307"/>
              <a:gd name="T5" fmla="*/ 40 h 63"/>
              <a:gd name="T6" fmla="*/ 304 w 307"/>
              <a:gd name="T7" fmla="*/ 0 h 63"/>
              <a:gd name="T8" fmla="*/ 307 w 307"/>
              <a:gd name="T9" fmla="*/ 22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7" h="63">
                <a:moveTo>
                  <a:pt x="307" y="22"/>
                </a:moveTo>
                <a:lnTo>
                  <a:pt x="3" y="63"/>
                </a:lnTo>
                <a:lnTo>
                  <a:pt x="0" y="40"/>
                </a:lnTo>
                <a:lnTo>
                  <a:pt x="304" y="0"/>
                </a:lnTo>
                <a:lnTo>
                  <a:pt x="307" y="22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2" name="ïşlïďè"/>
          <p:cNvSpPr/>
          <p:nvPr/>
        </p:nvSpPr>
        <p:spPr bwMode="auto">
          <a:xfrm>
            <a:off x="3326521" y="3166843"/>
            <a:ext cx="59806" cy="59806"/>
          </a:xfrm>
          <a:custGeom>
            <a:avLst/>
            <a:gdLst>
              <a:gd name="T0" fmla="*/ 0 w 91"/>
              <a:gd name="T1" fmla="*/ 12 h 91"/>
              <a:gd name="T2" fmla="*/ 80 w 91"/>
              <a:gd name="T3" fmla="*/ 0 h 91"/>
              <a:gd name="T4" fmla="*/ 91 w 91"/>
              <a:gd name="T5" fmla="*/ 81 h 91"/>
              <a:gd name="T6" fmla="*/ 11 w 91"/>
              <a:gd name="T7" fmla="*/ 91 h 91"/>
              <a:gd name="T8" fmla="*/ 0 w 91"/>
              <a:gd name="T9" fmla="*/ 12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91">
                <a:moveTo>
                  <a:pt x="0" y="12"/>
                </a:moveTo>
                <a:lnTo>
                  <a:pt x="80" y="0"/>
                </a:lnTo>
                <a:lnTo>
                  <a:pt x="91" y="81"/>
                </a:lnTo>
                <a:lnTo>
                  <a:pt x="11" y="91"/>
                </a:lnTo>
                <a:lnTo>
                  <a:pt x="0" y="12"/>
                </a:lnTo>
                <a:close/>
              </a:path>
            </a:pathLst>
          </a:custGeom>
          <a:solidFill>
            <a:srgbClr val="B74F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3" name="iṩļíḋ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close/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4" name="îšľïdé"/>
          <p:cNvSpPr/>
          <p:nvPr/>
        </p:nvSpPr>
        <p:spPr bwMode="auto">
          <a:xfrm>
            <a:off x="3319291" y="3159614"/>
            <a:ext cx="74921" cy="75579"/>
          </a:xfrm>
          <a:custGeom>
            <a:avLst/>
            <a:gdLst>
              <a:gd name="T0" fmla="*/ 82 w 114"/>
              <a:gd name="T1" fmla="*/ 24 h 115"/>
              <a:gd name="T2" fmla="*/ 89 w 114"/>
              <a:gd name="T3" fmla="*/ 82 h 115"/>
              <a:gd name="T4" fmla="*/ 31 w 114"/>
              <a:gd name="T5" fmla="*/ 91 h 115"/>
              <a:gd name="T6" fmla="*/ 24 w 114"/>
              <a:gd name="T7" fmla="*/ 31 h 115"/>
              <a:gd name="T8" fmla="*/ 82 w 114"/>
              <a:gd name="T9" fmla="*/ 24 h 115"/>
              <a:gd name="T10" fmla="*/ 101 w 114"/>
              <a:gd name="T11" fmla="*/ 0 h 115"/>
              <a:gd name="T12" fmla="*/ 79 w 114"/>
              <a:gd name="T13" fmla="*/ 3 h 115"/>
              <a:gd name="T14" fmla="*/ 21 w 114"/>
              <a:gd name="T15" fmla="*/ 10 h 115"/>
              <a:gd name="T16" fmla="*/ 0 w 114"/>
              <a:gd name="T17" fmla="*/ 13 h 115"/>
              <a:gd name="T18" fmla="*/ 2 w 114"/>
              <a:gd name="T19" fmla="*/ 34 h 115"/>
              <a:gd name="T20" fmla="*/ 10 w 114"/>
              <a:gd name="T21" fmla="*/ 94 h 115"/>
              <a:gd name="T22" fmla="*/ 12 w 114"/>
              <a:gd name="T23" fmla="*/ 115 h 115"/>
              <a:gd name="T24" fmla="*/ 34 w 114"/>
              <a:gd name="T25" fmla="*/ 112 h 115"/>
              <a:gd name="T26" fmla="*/ 92 w 114"/>
              <a:gd name="T27" fmla="*/ 104 h 115"/>
              <a:gd name="T28" fmla="*/ 114 w 114"/>
              <a:gd name="T29" fmla="*/ 101 h 115"/>
              <a:gd name="T30" fmla="*/ 111 w 114"/>
              <a:gd name="T31" fmla="*/ 80 h 115"/>
              <a:gd name="T32" fmla="*/ 104 w 114"/>
              <a:gd name="T33" fmla="*/ 21 h 115"/>
              <a:gd name="T34" fmla="*/ 101 w 114"/>
              <a:gd name="T35" fmla="*/ 0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4" h="115">
                <a:moveTo>
                  <a:pt x="82" y="24"/>
                </a:moveTo>
                <a:lnTo>
                  <a:pt x="89" y="82"/>
                </a:lnTo>
                <a:lnTo>
                  <a:pt x="31" y="91"/>
                </a:lnTo>
                <a:lnTo>
                  <a:pt x="24" y="31"/>
                </a:lnTo>
                <a:lnTo>
                  <a:pt x="82" y="24"/>
                </a:lnTo>
                <a:moveTo>
                  <a:pt x="101" y="0"/>
                </a:moveTo>
                <a:lnTo>
                  <a:pt x="79" y="3"/>
                </a:lnTo>
                <a:lnTo>
                  <a:pt x="21" y="10"/>
                </a:lnTo>
                <a:lnTo>
                  <a:pt x="0" y="13"/>
                </a:lnTo>
                <a:lnTo>
                  <a:pt x="2" y="34"/>
                </a:lnTo>
                <a:lnTo>
                  <a:pt x="10" y="94"/>
                </a:lnTo>
                <a:lnTo>
                  <a:pt x="12" y="115"/>
                </a:lnTo>
                <a:lnTo>
                  <a:pt x="34" y="112"/>
                </a:lnTo>
                <a:lnTo>
                  <a:pt x="92" y="104"/>
                </a:lnTo>
                <a:lnTo>
                  <a:pt x="114" y="101"/>
                </a:lnTo>
                <a:lnTo>
                  <a:pt x="111" y="80"/>
                </a:lnTo>
                <a:lnTo>
                  <a:pt x="104" y="21"/>
                </a:lnTo>
                <a:lnTo>
                  <a:pt x="10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5" name="îṧḷiḋè"/>
          <p:cNvSpPr/>
          <p:nvPr/>
        </p:nvSpPr>
        <p:spPr bwMode="auto">
          <a:xfrm>
            <a:off x="3409329" y="3156985"/>
            <a:ext cx="201104" cy="40747"/>
          </a:xfrm>
          <a:custGeom>
            <a:avLst/>
            <a:gdLst>
              <a:gd name="T0" fmla="*/ 306 w 306"/>
              <a:gd name="T1" fmla="*/ 21 h 62"/>
              <a:gd name="T2" fmla="*/ 2 w 306"/>
              <a:gd name="T3" fmla="*/ 62 h 62"/>
              <a:gd name="T4" fmla="*/ 0 w 306"/>
              <a:gd name="T5" fmla="*/ 39 h 62"/>
              <a:gd name="T6" fmla="*/ 303 w 306"/>
              <a:gd name="T7" fmla="*/ 0 h 62"/>
              <a:gd name="T8" fmla="*/ 306 w 306"/>
              <a:gd name="T9" fmla="*/ 21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6" h="62">
                <a:moveTo>
                  <a:pt x="306" y="21"/>
                </a:moveTo>
                <a:lnTo>
                  <a:pt x="2" y="62"/>
                </a:lnTo>
                <a:lnTo>
                  <a:pt x="0" y="39"/>
                </a:lnTo>
                <a:lnTo>
                  <a:pt x="303" y="0"/>
                </a:lnTo>
                <a:lnTo>
                  <a:pt x="306" y="21"/>
                </a:lnTo>
                <a:close/>
              </a:path>
            </a:pathLst>
          </a:custGeom>
          <a:solidFill>
            <a:srgbClr val="5A5A7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6" name="íṧḷiḍè"/>
          <p:cNvSpPr/>
          <p:nvPr/>
        </p:nvSpPr>
        <p:spPr bwMode="auto">
          <a:xfrm>
            <a:off x="2161298" y="2747547"/>
            <a:ext cx="1020638" cy="636831"/>
          </a:xfrm>
          <a:custGeom>
            <a:avLst/>
            <a:gdLst>
              <a:gd name="T0" fmla="*/ 1081 w 1089"/>
              <a:gd name="T1" fmla="*/ 468 h 680"/>
              <a:gd name="T2" fmla="*/ 1078 w 1089"/>
              <a:gd name="T3" fmla="*/ 469 h 680"/>
              <a:gd name="T4" fmla="*/ 1084 w 1089"/>
              <a:gd name="T5" fmla="*/ 529 h 680"/>
              <a:gd name="T6" fmla="*/ 1083 w 1089"/>
              <a:gd name="T7" fmla="*/ 529 h 680"/>
              <a:gd name="T8" fmla="*/ 1083 w 1089"/>
              <a:gd name="T9" fmla="*/ 530 h 680"/>
              <a:gd name="T10" fmla="*/ 0 w 1089"/>
              <a:gd name="T11" fmla="*/ 672 h 680"/>
              <a:gd name="T12" fmla="*/ 1 w 1089"/>
              <a:gd name="T13" fmla="*/ 680 h 680"/>
              <a:gd name="T14" fmla="*/ 1089 w 1089"/>
              <a:gd name="T15" fmla="*/ 535 h 680"/>
              <a:gd name="T16" fmla="*/ 1081 w 1089"/>
              <a:gd name="T17" fmla="*/ 468 h 680"/>
              <a:gd name="T18" fmla="*/ 322 w 1089"/>
              <a:gd name="T19" fmla="*/ 0 h 680"/>
              <a:gd name="T20" fmla="*/ 306 w 1089"/>
              <a:gd name="T21" fmla="*/ 0 h 680"/>
              <a:gd name="T22" fmla="*/ 83 w 1089"/>
              <a:gd name="T23" fmla="*/ 326 h 680"/>
              <a:gd name="T24" fmla="*/ 197 w 1089"/>
              <a:gd name="T25" fmla="*/ 411 h 680"/>
              <a:gd name="T26" fmla="*/ 197 w 1089"/>
              <a:gd name="T27" fmla="*/ 411 h 680"/>
              <a:gd name="T28" fmla="*/ 198 w 1089"/>
              <a:gd name="T29" fmla="*/ 411 h 680"/>
              <a:gd name="T30" fmla="*/ 336 w 1089"/>
              <a:gd name="T31" fmla="*/ 468 h 680"/>
              <a:gd name="T32" fmla="*/ 336 w 1089"/>
              <a:gd name="T33" fmla="*/ 468 h 680"/>
              <a:gd name="T34" fmla="*/ 336 w 1089"/>
              <a:gd name="T35" fmla="*/ 468 h 680"/>
              <a:gd name="T36" fmla="*/ 490 w 1089"/>
              <a:gd name="T37" fmla="*/ 377 h 680"/>
              <a:gd name="T38" fmla="*/ 491 w 1089"/>
              <a:gd name="T39" fmla="*/ 376 h 680"/>
              <a:gd name="T40" fmla="*/ 491 w 1089"/>
              <a:gd name="T41" fmla="*/ 376 h 680"/>
              <a:gd name="T42" fmla="*/ 491 w 1089"/>
              <a:gd name="T43" fmla="*/ 376 h 680"/>
              <a:gd name="T44" fmla="*/ 491 w 1089"/>
              <a:gd name="T45" fmla="*/ 375 h 680"/>
              <a:gd name="T46" fmla="*/ 492 w 1089"/>
              <a:gd name="T47" fmla="*/ 375 h 680"/>
              <a:gd name="T48" fmla="*/ 492 w 1089"/>
              <a:gd name="T49" fmla="*/ 375 h 680"/>
              <a:gd name="T50" fmla="*/ 492 w 1089"/>
              <a:gd name="T51" fmla="*/ 374 h 680"/>
              <a:gd name="T52" fmla="*/ 492 w 1089"/>
              <a:gd name="T53" fmla="*/ 374 h 680"/>
              <a:gd name="T54" fmla="*/ 492 w 1089"/>
              <a:gd name="T55" fmla="*/ 374 h 680"/>
              <a:gd name="T56" fmla="*/ 493 w 1089"/>
              <a:gd name="T57" fmla="*/ 373 h 680"/>
              <a:gd name="T58" fmla="*/ 493 w 1089"/>
              <a:gd name="T59" fmla="*/ 373 h 680"/>
              <a:gd name="T60" fmla="*/ 587 w 1089"/>
              <a:gd name="T61" fmla="*/ 263 h 680"/>
              <a:gd name="T62" fmla="*/ 575 w 1089"/>
              <a:gd name="T63" fmla="*/ 243 h 680"/>
              <a:gd name="T64" fmla="*/ 322 w 1089"/>
              <a:gd name="T65" fmla="*/ 0 h 6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89" h="680">
                <a:moveTo>
                  <a:pt x="1081" y="468"/>
                </a:moveTo>
                <a:cubicBezTo>
                  <a:pt x="1080" y="468"/>
                  <a:pt x="1079" y="468"/>
                  <a:pt x="1078" y="469"/>
                </a:cubicBezTo>
                <a:cubicBezTo>
                  <a:pt x="1084" y="529"/>
                  <a:pt x="1084" y="529"/>
                  <a:pt x="1084" y="529"/>
                </a:cubicBezTo>
                <a:cubicBezTo>
                  <a:pt x="1083" y="529"/>
                  <a:pt x="1083" y="529"/>
                  <a:pt x="1083" y="529"/>
                </a:cubicBezTo>
                <a:cubicBezTo>
                  <a:pt x="1083" y="530"/>
                  <a:pt x="1083" y="530"/>
                  <a:pt x="1083" y="530"/>
                </a:cubicBezTo>
                <a:cubicBezTo>
                  <a:pt x="0" y="672"/>
                  <a:pt x="0" y="672"/>
                  <a:pt x="0" y="672"/>
                </a:cubicBezTo>
                <a:cubicBezTo>
                  <a:pt x="1" y="680"/>
                  <a:pt x="1" y="680"/>
                  <a:pt x="1" y="680"/>
                </a:cubicBezTo>
                <a:cubicBezTo>
                  <a:pt x="1089" y="535"/>
                  <a:pt x="1089" y="535"/>
                  <a:pt x="1089" y="535"/>
                </a:cubicBezTo>
                <a:cubicBezTo>
                  <a:pt x="1081" y="468"/>
                  <a:pt x="1081" y="468"/>
                  <a:pt x="1081" y="468"/>
                </a:cubicBezTo>
                <a:moveTo>
                  <a:pt x="322" y="0"/>
                </a:moveTo>
                <a:cubicBezTo>
                  <a:pt x="317" y="0"/>
                  <a:pt x="311" y="0"/>
                  <a:pt x="306" y="0"/>
                </a:cubicBezTo>
                <a:cubicBezTo>
                  <a:pt x="139" y="14"/>
                  <a:pt x="122" y="193"/>
                  <a:pt x="83" y="326"/>
                </a:cubicBezTo>
                <a:cubicBezTo>
                  <a:pt x="132" y="349"/>
                  <a:pt x="169" y="384"/>
                  <a:pt x="197" y="411"/>
                </a:cubicBezTo>
                <a:cubicBezTo>
                  <a:pt x="197" y="411"/>
                  <a:pt x="197" y="411"/>
                  <a:pt x="197" y="411"/>
                </a:cubicBezTo>
                <a:cubicBezTo>
                  <a:pt x="197" y="411"/>
                  <a:pt x="197" y="411"/>
                  <a:pt x="198" y="411"/>
                </a:cubicBezTo>
                <a:cubicBezTo>
                  <a:pt x="234" y="446"/>
                  <a:pt x="284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36" y="468"/>
                  <a:pt x="336" y="468"/>
                  <a:pt x="336" y="468"/>
                </a:cubicBezTo>
                <a:cubicBezTo>
                  <a:pt x="392" y="468"/>
                  <a:pt x="450" y="441"/>
                  <a:pt x="490" y="377"/>
                </a:cubicBezTo>
                <a:cubicBezTo>
                  <a:pt x="491" y="377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6"/>
                  <a:pt x="491" y="376"/>
                  <a:pt x="491" y="376"/>
                </a:cubicBezTo>
                <a:cubicBezTo>
                  <a:pt x="491" y="375"/>
                  <a:pt x="491" y="375"/>
                  <a:pt x="491" y="375"/>
                </a:cubicBezTo>
                <a:cubicBezTo>
                  <a:pt x="491" y="375"/>
                  <a:pt x="491" y="375"/>
                  <a:pt x="492" y="375"/>
                </a:cubicBezTo>
                <a:cubicBezTo>
                  <a:pt x="492" y="375"/>
                  <a:pt x="492" y="375"/>
                  <a:pt x="492" y="375"/>
                </a:cubicBezTo>
                <a:cubicBezTo>
                  <a:pt x="492" y="375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4"/>
                  <a:pt x="492" y="374"/>
                </a:cubicBezTo>
                <a:cubicBezTo>
                  <a:pt x="492" y="374"/>
                  <a:pt x="492" y="373"/>
                  <a:pt x="493" y="373"/>
                </a:cubicBezTo>
                <a:cubicBezTo>
                  <a:pt x="493" y="373"/>
                  <a:pt x="493" y="373"/>
                  <a:pt x="493" y="373"/>
                </a:cubicBezTo>
                <a:cubicBezTo>
                  <a:pt x="523" y="325"/>
                  <a:pt x="555" y="289"/>
                  <a:pt x="587" y="263"/>
                </a:cubicBezTo>
                <a:cubicBezTo>
                  <a:pt x="583" y="256"/>
                  <a:pt x="579" y="249"/>
                  <a:pt x="575" y="243"/>
                </a:cubicBezTo>
                <a:cubicBezTo>
                  <a:pt x="503" y="121"/>
                  <a:pt x="447" y="0"/>
                  <a:pt x="322" y="0"/>
                </a:cubicBezTo>
              </a:path>
            </a:pathLst>
          </a:custGeom>
          <a:solidFill>
            <a:srgbClr val="D6D4F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7" name="îṧḷïďê"/>
          <p:cNvSpPr/>
          <p:nvPr/>
        </p:nvSpPr>
        <p:spPr bwMode="auto">
          <a:xfrm>
            <a:off x="2111351" y="2946023"/>
            <a:ext cx="1060727" cy="249738"/>
          </a:xfrm>
          <a:custGeom>
            <a:avLst/>
            <a:gdLst>
              <a:gd name="T0" fmla="*/ 33 w 1131"/>
              <a:gd name="T1" fmla="*/ 91 h 267"/>
              <a:gd name="T2" fmla="*/ 0 w 1131"/>
              <a:gd name="T3" fmla="*/ 93 h 267"/>
              <a:gd name="T4" fmla="*/ 21 w 1131"/>
              <a:gd name="T5" fmla="*/ 246 h 267"/>
              <a:gd name="T6" fmla="*/ 130 w 1131"/>
              <a:gd name="T7" fmla="*/ 111 h 267"/>
              <a:gd name="T8" fmla="*/ 136 w 1131"/>
              <a:gd name="T9" fmla="*/ 114 h 267"/>
              <a:gd name="T10" fmla="*/ 136 w 1131"/>
              <a:gd name="T11" fmla="*/ 114 h 267"/>
              <a:gd name="T12" fmla="*/ 33 w 1131"/>
              <a:gd name="T13" fmla="*/ 91 h 267"/>
              <a:gd name="T14" fmla="*/ 773 w 1131"/>
              <a:gd name="T15" fmla="*/ 0 h 267"/>
              <a:gd name="T16" fmla="*/ 640 w 1131"/>
              <a:gd name="T17" fmla="*/ 51 h 267"/>
              <a:gd name="T18" fmla="*/ 658 w 1131"/>
              <a:gd name="T19" fmla="*/ 78 h 267"/>
              <a:gd name="T20" fmla="*/ 979 w 1131"/>
              <a:gd name="T21" fmla="*/ 267 h 267"/>
              <a:gd name="T22" fmla="*/ 1046 w 1131"/>
              <a:gd name="T23" fmla="*/ 262 h 267"/>
              <a:gd name="T24" fmla="*/ 1129 w 1131"/>
              <a:gd name="T25" fmla="*/ 248 h 267"/>
              <a:gd name="T26" fmla="*/ 1130 w 1131"/>
              <a:gd name="T27" fmla="*/ 257 h 267"/>
              <a:gd name="T28" fmla="*/ 1131 w 1131"/>
              <a:gd name="T29" fmla="*/ 257 h 267"/>
              <a:gd name="T30" fmla="*/ 1118 w 1131"/>
              <a:gd name="T31" fmla="*/ 138 h 267"/>
              <a:gd name="T32" fmla="*/ 1098 w 1131"/>
              <a:gd name="T33" fmla="*/ 139 h 267"/>
              <a:gd name="T34" fmla="*/ 950 w 1131"/>
              <a:gd name="T35" fmla="*/ 78 h 267"/>
              <a:gd name="T36" fmla="*/ 773 w 1131"/>
              <a:gd name="T37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1" h="267">
                <a:moveTo>
                  <a:pt x="33" y="91"/>
                </a:moveTo>
                <a:cubicBezTo>
                  <a:pt x="22" y="91"/>
                  <a:pt x="12" y="91"/>
                  <a:pt x="0" y="93"/>
                </a:cubicBezTo>
                <a:cubicBezTo>
                  <a:pt x="21" y="246"/>
                  <a:pt x="21" y="246"/>
                  <a:pt x="21" y="246"/>
                </a:cubicBezTo>
                <a:cubicBezTo>
                  <a:pt x="81" y="236"/>
                  <a:pt x="109" y="181"/>
                  <a:pt x="130" y="111"/>
                </a:cubicBezTo>
                <a:cubicBezTo>
                  <a:pt x="132" y="112"/>
                  <a:pt x="134" y="113"/>
                  <a:pt x="136" y="114"/>
                </a:cubicBezTo>
                <a:cubicBezTo>
                  <a:pt x="136" y="114"/>
                  <a:pt x="136" y="114"/>
                  <a:pt x="136" y="114"/>
                </a:cubicBezTo>
                <a:cubicBezTo>
                  <a:pt x="106" y="100"/>
                  <a:pt x="72" y="91"/>
                  <a:pt x="33" y="91"/>
                </a:cubicBezTo>
                <a:moveTo>
                  <a:pt x="773" y="0"/>
                </a:moveTo>
                <a:cubicBezTo>
                  <a:pt x="728" y="0"/>
                  <a:pt x="684" y="16"/>
                  <a:pt x="640" y="51"/>
                </a:cubicBezTo>
                <a:cubicBezTo>
                  <a:pt x="646" y="60"/>
                  <a:pt x="652" y="69"/>
                  <a:pt x="658" y="78"/>
                </a:cubicBezTo>
                <a:cubicBezTo>
                  <a:pt x="726" y="179"/>
                  <a:pt x="815" y="267"/>
                  <a:pt x="979" y="267"/>
                </a:cubicBezTo>
                <a:cubicBezTo>
                  <a:pt x="1000" y="267"/>
                  <a:pt x="1022" y="265"/>
                  <a:pt x="1046" y="262"/>
                </a:cubicBezTo>
                <a:cubicBezTo>
                  <a:pt x="1076" y="258"/>
                  <a:pt x="1103" y="254"/>
                  <a:pt x="1129" y="248"/>
                </a:cubicBezTo>
                <a:cubicBezTo>
                  <a:pt x="1130" y="257"/>
                  <a:pt x="1130" y="257"/>
                  <a:pt x="1130" y="257"/>
                </a:cubicBezTo>
                <a:cubicBezTo>
                  <a:pt x="1131" y="257"/>
                  <a:pt x="1131" y="257"/>
                  <a:pt x="1131" y="257"/>
                </a:cubicBezTo>
                <a:cubicBezTo>
                  <a:pt x="1118" y="138"/>
                  <a:pt x="1118" y="138"/>
                  <a:pt x="1118" y="138"/>
                </a:cubicBezTo>
                <a:cubicBezTo>
                  <a:pt x="1112" y="138"/>
                  <a:pt x="1105" y="139"/>
                  <a:pt x="1098" y="139"/>
                </a:cubicBezTo>
                <a:cubicBezTo>
                  <a:pt x="1049" y="139"/>
                  <a:pt x="997" y="118"/>
                  <a:pt x="950" y="78"/>
                </a:cubicBezTo>
                <a:cubicBezTo>
                  <a:pt x="893" y="28"/>
                  <a:pt x="833" y="0"/>
                  <a:pt x="773" y="0"/>
                </a:cubicBezTo>
              </a:path>
            </a:pathLst>
          </a:custGeom>
          <a:solidFill>
            <a:srgbClr val="FFBEA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8" name="îslïḍê"/>
          <p:cNvSpPr/>
          <p:nvPr/>
        </p:nvSpPr>
        <p:spPr bwMode="auto">
          <a:xfrm>
            <a:off x="2238848" y="2993999"/>
            <a:ext cx="938487" cy="249081"/>
          </a:xfrm>
          <a:custGeom>
            <a:avLst/>
            <a:gdLst>
              <a:gd name="T0" fmla="*/ 995 w 1001"/>
              <a:gd name="T1" fmla="*/ 206 h 266"/>
              <a:gd name="T2" fmla="*/ 994 w 1001"/>
              <a:gd name="T3" fmla="*/ 206 h 266"/>
              <a:gd name="T4" fmla="*/ 1000 w 1001"/>
              <a:gd name="T5" fmla="*/ 266 h 266"/>
              <a:gd name="T6" fmla="*/ 1001 w 1001"/>
              <a:gd name="T7" fmla="*/ 266 h 266"/>
              <a:gd name="T8" fmla="*/ 995 w 1001"/>
              <a:gd name="T9" fmla="*/ 206 h 266"/>
              <a:gd name="T10" fmla="*/ 253 w 1001"/>
              <a:gd name="T11" fmla="*/ 205 h 266"/>
              <a:gd name="T12" fmla="*/ 253 w 1001"/>
              <a:gd name="T13" fmla="*/ 205 h 266"/>
              <a:gd name="T14" fmla="*/ 253 w 1001"/>
              <a:gd name="T15" fmla="*/ 205 h 266"/>
              <a:gd name="T16" fmla="*/ 253 w 1001"/>
              <a:gd name="T17" fmla="*/ 205 h 266"/>
              <a:gd name="T18" fmla="*/ 115 w 1001"/>
              <a:gd name="T19" fmla="*/ 148 h 266"/>
              <a:gd name="T20" fmla="*/ 253 w 1001"/>
              <a:gd name="T21" fmla="*/ 205 h 266"/>
              <a:gd name="T22" fmla="*/ 115 w 1001"/>
              <a:gd name="T23" fmla="*/ 148 h 266"/>
              <a:gd name="T24" fmla="*/ 408 w 1001"/>
              <a:gd name="T25" fmla="*/ 113 h 266"/>
              <a:gd name="T26" fmla="*/ 407 w 1001"/>
              <a:gd name="T27" fmla="*/ 114 h 266"/>
              <a:gd name="T28" fmla="*/ 408 w 1001"/>
              <a:gd name="T29" fmla="*/ 113 h 266"/>
              <a:gd name="T30" fmla="*/ 408 w 1001"/>
              <a:gd name="T31" fmla="*/ 112 h 266"/>
              <a:gd name="T32" fmla="*/ 408 w 1001"/>
              <a:gd name="T33" fmla="*/ 113 h 266"/>
              <a:gd name="T34" fmla="*/ 408 w 1001"/>
              <a:gd name="T35" fmla="*/ 112 h 266"/>
              <a:gd name="T36" fmla="*/ 409 w 1001"/>
              <a:gd name="T37" fmla="*/ 112 h 266"/>
              <a:gd name="T38" fmla="*/ 409 w 1001"/>
              <a:gd name="T39" fmla="*/ 112 h 266"/>
              <a:gd name="T40" fmla="*/ 409 w 1001"/>
              <a:gd name="T41" fmla="*/ 112 h 266"/>
              <a:gd name="T42" fmla="*/ 409 w 1001"/>
              <a:gd name="T43" fmla="*/ 111 h 266"/>
              <a:gd name="T44" fmla="*/ 409 w 1001"/>
              <a:gd name="T45" fmla="*/ 111 h 266"/>
              <a:gd name="T46" fmla="*/ 409 w 1001"/>
              <a:gd name="T47" fmla="*/ 111 h 266"/>
              <a:gd name="T48" fmla="*/ 410 w 1001"/>
              <a:gd name="T49" fmla="*/ 110 h 266"/>
              <a:gd name="T50" fmla="*/ 409 w 1001"/>
              <a:gd name="T51" fmla="*/ 111 h 266"/>
              <a:gd name="T52" fmla="*/ 410 w 1001"/>
              <a:gd name="T53" fmla="*/ 110 h 266"/>
              <a:gd name="T54" fmla="*/ 0 w 1001"/>
              <a:gd name="T55" fmla="*/ 63 h 266"/>
              <a:gd name="T56" fmla="*/ 0 w 1001"/>
              <a:gd name="T57" fmla="*/ 63 h 266"/>
              <a:gd name="T58" fmla="*/ 114 w 1001"/>
              <a:gd name="T59" fmla="*/ 148 h 266"/>
              <a:gd name="T60" fmla="*/ 0 w 1001"/>
              <a:gd name="T61" fmla="*/ 63 h 266"/>
              <a:gd name="T62" fmla="*/ 504 w 1001"/>
              <a:gd name="T63" fmla="*/ 0 h 266"/>
              <a:gd name="T64" fmla="*/ 410 w 1001"/>
              <a:gd name="T65" fmla="*/ 110 h 266"/>
              <a:gd name="T66" fmla="*/ 504 w 1001"/>
              <a:gd name="T67" fmla="*/ 0 h 266"/>
              <a:gd name="T68" fmla="*/ 522 w 1001"/>
              <a:gd name="T69" fmla="*/ 27 h 266"/>
              <a:gd name="T70" fmla="*/ 504 w 1001"/>
              <a:gd name="T71" fmla="*/ 0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1" h="266">
                <a:moveTo>
                  <a:pt x="995" y="206"/>
                </a:moveTo>
                <a:cubicBezTo>
                  <a:pt x="995" y="206"/>
                  <a:pt x="995" y="206"/>
                  <a:pt x="994" y="206"/>
                </a:cubicBezTo>
                <a:cubicBezTo>
                  <a:pt x="1000" y="266"/>
                  <a:pt x="1000" y="266"/>
                  <a:pt x="1000" y="266"/>
                </a:cubicBezTo>
                <a:cubicBezTo>
                  <a:pt x="1001" y="266"/>
                  <a:pt x="1001" y="266"/>
                  <a:pt x="1001" y="266"/>
                </a:cubicBezTo>
                <a:cubicBezTo>
                  <a:pt x="995" y="206"/>
                  <a:pt x="995" y="206"/>
                  <a:pt x="995" y="206"/>
                </a:cubicBezTo>
                <a:moveTo>
                  <a:pt x="253" y="205"/>
                </a:move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cubicBezTo>
                  <a:pt x="253" y="205"/>
                  <a:pt x="253" y="205"/>
                  <a:pt x="253" y="205"/>
                </a:cubicBezTo>
                <a:moveTo>
                  <a:pt x="115" y="148"/>
                </a:moveTo>
                <a:cubicBezTo>
                  <a:pt x="151" y="183"/>
                  <a:pt x="201" y="205"/>
                  <a:pt x="253" y="205"/>
                </a:cubicBezTo>
                <a:cubicBezTo>
                  <a:pt x="201" y="205"/>
                  <a:pt x="151" y="183"/>
                  <a:pt x="115" y="148"/>
                </a:cubicBezTo>
                <a:moveTo>
                  <a:pt x="408" y="113"/>
                </a:moveTo>
                <a:cubicBezTo>
                  <a:pt x="408" y="113"/>
                  <a:pt x="408" y="114"/>
                  <a:pt x="407" y="114"/>
                </a:cubicBezTo>
                <a:cubicBezTo>
                  <a:pt x="408" y="114"/>
                  <a:pt x="408" y="113"/>
                  <a:pt x="408" y="113"/>
                </a:cubicBezTo>
                <a:moveTo>
                  <a:pt x="408" y="112"/>
                </a:moveTo>
                <a:cubicBezTo>
                  <a:pt x="408" y="112"/>
                  <a:pt x="408" y="112"/>
                  <a:pt x="408" y="113"/>
                </a:cubicBezTo>
                <a:cubicBezTo>
                  <a:pt x="408" y="112"/>
                  <a:pt x="408" y="112"/>
                  <a:pt x="408" y="112"/>
                </a:cubicBezTo>
                <a:moveTo>
                  <a:pt x="409" y="112"/>
                </a:moveTo>
                <a:cubicBezTo>
                  <a:pt x="409" y="112"/>
                  <a:pt x="409" y="112"/>
                  <a:pt x="409" y="112"/>
                </a:cubicBezTo>
                <a:cubicBezTo>
                  <a:pt x="409" y="112"/>
                  <a:pt x="409" y="112"/>
                  <a:pt x="409" y="112"/>
                </a:cubicBezTo>
                <a:moveTo>
                  <a:pt x="409" y="111"/>
                </a:moveTo>
                <a:cubicBezTo>
                  <a:pt x="409" y="111"/>
                  <a:pt x="409" y="111"/>
                  <a:pt x="409" y="111"/>
                </a:cubicBezTo>
                <a:cubicBezTo>
                  <a:pt x="409" y="111"/>
                  <a:pt x="409" y="111"/>
                  <a:pt x="409" y="111"/>
                </a:cubicBezTo>
                <a:moveTo>
                  <a:pt x="410" y="110"/>
                </a:moveTo>
                <a:cubicBezTo>
                  <a:pt x="409" y="110"/>
                  <a:pt x="409" y="111"/>
                  <a:pt x="409" y="111"/>
                </a:cubicBezTo>
                <a:cubicBezTo>
                  <a:pt x="409" y="111"/>
                  <a:pt x="409" y="110"/>
                  <a:pt x="410" y="110"/>
                </a:cubicBezTo>
                <a:moveTo>
                  <a:pt x="0" y="63"/>
                </a:moveTo>
                <a:cubicBezTo>
                  <a:pt x="0" y="63"/>
                  <a:pt x="0" y="63"/>
                  <a:pt x="0" y="63"/>
                </a:cubicBezTo>
                <a:cubicBezTo>
                  <a:pt x="49" y="86"/>
                  <a:pt x="86" y="121"/>
                  <a:pt x="114" y="148"/>
                </a:cubicBezTo>
                <a:cubicBezTo>
                  <a:pt x="86" y="121"/>
                  <a:pt x="49" y="86"/>
                  <a:pt x="0" y="63"/>
                </a:cubicBezTo>
                <a:moveTo>
                  <a:pt x="504" y="0"/>
                </a:moveTo>
                <a:cubicBezTo>
                  <a:pt x="472" y="26"/>
                  <a:pt x="440" y="62"/>
                  <a:pt x="410" y="110"/>
                </a:cubicBezTo>
                <a:cubicBezTo>
                  <a:pt x="440" y="62"/>
                  <a:pt x="472" y="26"/>
                  <a:pt x="504" y="0"/>
                </a:cubicBezTo>
                <a:cubicBezTo>
                  <a:pt x="510" y="9"/>
                  <a:pt x="516" y="18"/>
                  <a:pt x="522" y="27"/>
                </a:cubicBezTo>
                <a:cubicBezTo>
                  <a:pt x="516" y="18"/>
                  <a:pt x="510" y="9"/>
                  <a:pt x="504" y="0"/>
                </a:cubicBezTo>
              </a:path>
            </a:pathLst>
          </a:custGeom>
          <a:solidFill>
            <a:srgbClr val="EBA8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49" name="îṣ1ïḍe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  <a:close/>
              </a:path>
            </a:pathLst>
          </a:custGeom>
          <a:solidFill>
            <a:srgbClr val="EBD2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0" name="í$ļídè"/>
          <p:cNvSpPr/>
          <p:nvPr/>
        </p:nvSpPr>
        <p:spPr bwMode="auto">
          <a:xfrm>
            <a:off x="2131067" y="3176044"/>
            <a:ext cx="30231" cy="200447"/>
          </a:xfrm>
          <a:custGeom>
            <a:avLst/>
            <a:gdLst>
              <a:gd name="T0" fmla="*/ 0 w 46"/>
              <a:gd name="T1" fmla="*/ 0 h 305"/>
              <a:gd name="T2" fmla="*/ 0 w 46"/>
              <a:gd name="T3" fmla="*/ 0 h 305"/>
              <a:gd name="T4" fmla="*/ 40 w 46"/>
              <a:gd name="T5" fmla="*/ 305 h 305"/>
              <a:gd name="T6" fmla="*/ 46 w 46"/>
              <a:gd name="T7" fmla="*/ 305 h 305"/>
              <a:gd name="T8" fmla="*/ 46 w 46"/>
              <a:gd name="T9" fmla="*/ 305 h 305"/>
              <a:gd name="T10" fmla="*/ 40 w 46"/>
              <a:gd name="T11" fmla="*/ 305 h 305"/>
              <a:gd name="T12" fmla="*/ 0 w 46"/>
              <a:gd name="T13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" h="305">
                <a:moveTo>
                  <a:pt x="0" y="0"/>
                </a:moveTo>
                <a:lnTo>
                  <a:pt x="0" y="0"/>
                </a:lnTo>
                <a:lnTo>
                  <a:pt x="40" y="305"/>
                </a:lnTo>
                <a:lnTo>
                  <a:pt x="46" y="305"/>
                </a:lnTo>
                <a:lnTo>
                  <a:pt x="46" y="305"/>
                </a:lnTo>
                <a:lnTo>
                  <a:pt x="40" y="30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1" name="ïšḷïḑe"/>
          <p:cNvSpPr/>
          <p:nvPr/>
        </p:nvSpPr>
        <p:spPr bwMode="auto">
          <a:xfrm>
            <a:off x="2161298" y="3096523"/>
            <a:ext cx="1015380" cy="279969"/>
          </a:xfrm>
          <a:custGeom>
            <a:avLst/>
            <a:gdLst>
              <a:gd name="T0" fmla="*/ 1083 w 1083"/>
              <a:gd name="T1" fmla="*/ 156 h 299"/>
              <a:gd name="T2" fmla="*/ 0 w 1083"/>
              <a:gd name="T3" fmla="*/ 299 h 299"/>
              <a:gd name="T4" fmla="*/ 0 w 1083"/>
              <a:gd name="T5" fmla="*/ 299 h 299"/>
              <a:gd name="T6" fmla="*/ 1083 w 1083"/>
              <a:gd name="T7" fmla="*/ 157 h 299"/>
              <a:gd name="T8" fmla="*/ 1083 w 1083"/>
              <a:gd name="T9" fmla="*/ 156 h 299"/>
              <a:gd name="T10" fmla="*/ 336 w 1083"/>
              <a:gd name="T11" fmla="*/ 95 h 299"/>
              <a:gd name="T12" fmla="*/ 336 w 1083"/>
              <a:gd name="T13" fmla="*/ 95 h 299"/>
              <a:gd name="T14" fmla="*/ 336 w 1083"/>
              <a:gd name="T15" fmla="*/ 95 h 299"/>
              <a:gd name="T16" fmla="*/ 336 w 1083"/>
              <a:gd name="T17" fmla="*/ 95 h 299"/>
              <a:gd name="T18" fmla="*/ 197 w 1083"/>
              <a:gd name="T19" fmla="*/ 38 h 299"/>
              <a:gd name="T20" fmla="*/ 197 w 1083"/>
              <a:gd name="T21" fmla="*/ 38 h 299"/>
              <a:gd name="T22" fmla="*/ 198 w 1083"/>
              <a:gd name="T23" fmla="*/ 38 h 299"/>
              <a:gd name="T24" fmla="*/ 197 w 1083"/>
              <a:gd name="T25" fmla="*/ 38 h 299"/>
              <a:gd name="T26" fmla="*/ 197 w 1083"/>
              <a:gd name="T27" fmla="*/ 38 h 299"/>
              <a:gd name="T28" fmla="*/ 490 w 1083"/>
              <a:gd name="T29" fmla="*/ 4 h 299"/>
              <a:gd name="T30" fmla="*/ 336 w 1083"/>
              <a:gd name="T31" fmla="*/ 95 h 299"/>
              <a:gd name="T32" fmla="*/ 490 w 1083"/>
              <a:gd name="T33" fmla="*/ 4 h 299"/>
              <a:gd name="T34" fmla="*/ 491 w 1083"/>
              <a:gd name="T35" fmla="*/ 3 h 299"/>
              <a:gd name="T36" fmla="*/ 491 w 1083"/>
              <a:gd name="T37" fmla="*/ 3 h 299"/>
              <a:gd name="T38" fmla="*/ 491 w 1083"/>
              <a:gd name="T39" fmla="*/ 3 h 299"/>
              <a:gd name="T40" fmla="*/ 491 w 1083"/>
              <a:gd name="T41" fmla="*/ 3 h 299"/>
              <a:gd name="T42" fmla="*/ 491 w 1083"/>
              <a:gd name="T43" fmla="*/ 3 h 299"/>
              <a:gd name="T44" fmla="*/ 492 w 1083"/>
              <a:gd name="T45" fmla="*/ 2 h 299"/>
              <a:gd name="T46" fmla="*/ 491 w 1083"/>
              <a:gd name="T47" fmla="*/ 2 h 299"/>
              <a:gd name="T48" fmla="*/ 492 w 1083"/>
              <a:gd name="T49" fmla="*/ 2 h 299"/>
              <a:gd name="T50" fmla="*/ 492 w 1083"/>
              <a:gd name="T51" fmla="*/ 1 h 299"/>
              <a:gd name="T52" fmla="*/ 492 w 1083"/>
              <a:gd name="T53" fmla="*/ 2 h 299"/>
              <a:gd name="T54" fmla="*/ 492 w 1083"/>
              <a:gd name="T55" fmla="*/ 1 h 299"/>
              <a:gd name="T56" fmla="*/ 492 w 1083"/>
              <a:gd name="T57" fmla="*/ 1 h 299"/>
              <a:gd name="T58" fmla="*/ 492 w 1083"/>
              <a:gd name="T59" fmla="*/ 1 h 299"/>
              <a:gd name="T60" fmla="*/ 492 w 1083"/>
              <a:gd name="T61" fmla="*/ 1 h 299"/>
              <a:gd name="T62" fmla="*/ 493 w 1083"/>
              <a:gd name="T63" fmla="*/ 0 h 299"/>
              <a:gd name="T64" fmla="*/ 493 w 1083"/>
              <a:gd name="T65" fmla="*/ 0 h 299"/>
              <a:gd name="T66" fmla="*/ 493 w 1083"/>
              <a:gd name="T67" fmla="*/ 0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83" h="299">
                <a:moveTo>
                  <a:pt x="1083" y="156"/>
                </a:moveTo>
                <a:cubicBezTo>
                  <a:pt x="0" y="299"/>
                  <a:pt x="0" y="299"/>
                  <a:pt x="0" y="29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83" y="157"/>
                  <a:pt x="1083" y="157"/>
                  <a:pt x="1083" y="157"/>
                </a:cubicBezTo>
                <a:cubicBezTo>
                  <a:pt x="1083" y="156"/>
                  <a:pt x="1083" y="156"/>
                  <a:pt x="1083" y="156"/>
                </a:cubicBezTo>
                <a:moveTo>
                  <a:pt x="336" y="95"/>
                </a:move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cubicBezTo>
                  <a:pt x="336" y="95"/>
                  <a:pt x="336" y="95"/>
                  <a:pt x="336" y="95"/>
                </a:cubicBezTo>
                <a:moveTo>
                  <a:pt x="197" y="38"/>
                </a:move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8" y="38"/>
                </a:cubicBezTo>
                <a:cubicBezTo>
                  <a:pt x="197" y="38"/>
                  <a:pt x="197" y="38"/>
                  <a:pt x="197" y="38"/>
                </a:cubicBezTo>
                <a:cubicBezTo>
                  <a:pt x="197" y="38"/>
                  <a:pt x="197" y="38"/>
                  <a:pt x="197" y="38"/>
                </a:cubicBezTo>
                <a:moveTo>
                  <a:pt x="490" y="4"/>
                </a:moveTo>
                <a:cubicBezTo>
                  <a:pt x="450" y="68"/>
                  <a:pt x="392" y="95"/>
                  <a:pt x="336" y="95"/>
                </a:cubicBezTo>
                <a:cubicBezTo>
                  <a:pt x="392" y="95"/>
                  <a:pt x="450" y="68"/>
                  <a:pt x="490" y="4"/>
                </a:cubicBezTo>
                <a:moveTo>
                  <a:pt x="491" y="3"/>
                </a:move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cubicBezTo>
                  <a:pt x="491" y="3"/>
                  <a:pt x="491" y="3"/>
                  <a:pt x="491" y="3"/>
                </a:cubicBezTo>
                <a:moveTo>
                  <a:pt x="492" y="2"/>
                </a:moveTo>
                <a:cubicBezTo>
                  <a:pt x="491" y="2"/>
                  <a:pt x="491" y="2"/>
                  <a:pt x="491" y="2"/>
                </a:cubicBezTo>
                <a:cubicBezTo>
                  <a:pt x="491" y="2"/>
                  <a:pt x="491" y="2"/>
                  <a:pt x="492" y="2"/>
                </a:cubicBezTo>
                <a:moveTo>
                  <a:pt x="492" y="1"/>
                </a:moveTo>
                <a:cubicBezTo>
                  <a:pt x="492" y="1"/>
                  <a:pt x="492" y="2"/>
                  <a:pt x="492" y="2"/>
                </a:cubicBezTo>
                <a:cubicBezTo>
                  <a:pt x="492" y="2"/>
                  <a:pt x="492" y="1"/>
                  <a:pt x="492" y="1"/>
                </a:cubicBezTo>
                <a:moveTo>
                  <a:pt x="492" y="1"/>
                </a:moveTo>
                <a:cubicBezTo>
                  <a:pt x="492" y="1"/>
                  <a:pt x="492" y="1"/>
                  <a:pt x="492" y="1"/>
                </a:cubicBezTo>
                <a:cubicBezTo>
                  <a:pt x="492" y="1"/>
                  <a:pt x="492" y="1"/>
                  <a:pt x="492" y="1"/>
                </a:cubicBezTo>
                <a:moveTo>
                  <a:pt x="493" y="0"/>
                </a:moveTo>
                <a:cubicBezTo>
                  <a:pt x="493" y="0"/>
                  <a:pt x="493" y="0"/>
                  <a:pt x="493" y="0"/>
                </a:cubicBezTo>
                <a:cubicBezTo>
                  <a:pt x="493" y="0"/>
                  <a:pt x="493" y="0"/>
                  <a:pt x="493" y="0"/>
                </a:cubicBezTo>
              </a:path>
            </a:pathLst>
          </a:custGeom>
          <a:solidFill>
            <a:srgbClr val="D3B8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2" name="îş1iḑè"/>
          <p:cNvSpPr/>
          <p:nvPr/>
        </p:nvSpPr>
        <p:spPr bwMode="auto">
          <a:xfrm>
            <a:off x="2131067" y="3018973"/>
            <a:ext cx="1039696" cy="357519"/>
          </a:xfrm>
          <a:custGeom>
            <a:avLst/>
            <a:gdLst>
              <a:gd name="T0" fmla="*/ 109 w 1109"/>
              <a:gd name="T1" fmla="*/ 33 h 382"/>
              <a:gd name="T2" fmla="*/ 0 w 1109"/>
              <a:gd name="T3" fmla="*/ 168 h 382"/>
              <a:gd name="T4" fmla="*/ 28 w 1109"/>
              <a:gd name="T5" fmla="*/ 382 h 382"/>
              <a:gd name="T6" fmla="*/ 32 w 1109"/>
              <a:gd name="T7" fmla="*/ 382 h 382"/>
              <a:gd name="T8" fmla="*/ 1 w 1109"/>
              <a:gd name="T9" fmla="*/ 176 h 382"/>
              <a:gd name="T10" fmla="*/ 115 w 1109"/>
              <a:gd name="T11" fmla="*/ 36 h 382"/>
              <a:gd name="T12" fmla="*/ 109 w 1109"/>
              <a:gd name="T13" fmla="*/ 33 h 382"/>
              <a:gd name="T14" fmla="*/ 637 w 1109"/>
              <a:gd name="T15" fmla="*/ 0 h 382"/>
              <a:gd name="T16" fmla="*/ 963 w 1109"/>
              <a:gd name="T17" fmla="*/ 196 h 382"/>
              <a:gd name="T18" fmla="*/ 1030 w 1109"/>
              <a:gd name="T19" fmla="*/ 192 h 382"/>
              <a:gd name="T20" fmla="*/ 1109 w 1109"/>
              <a:gd name="T21" fmla="*/ 179 h 382"/>
              <a:gd name="T22" fmla="*/ 1108 w 1109"/>
              <a:gd name="T23" fmla="*/ 170 h 382"/>
              <a:gd name="T24" fmla="*/ 1025 w 1109"/>
              <a:gd name="T25" fmla="*/ 184 h 382"/>
              <a:gd name="T26" fmla="*/ 958 w 1109"/>
              <a:gd name="T27" fmla="*/ 189 h 382"/>
              <a:gd name="T28" fmla="*/ 637 w 1109"/>
              <a:gd name="T2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109" h="382">
                <a:moveTo>
                  <a:pt x="109" y="33"/>
                </a:moveTo>
                <a:cubicBezTo>
                  <a:pt x="88" y="103"/>
                  <a:pt x="60" y="158"/>
                  <a:pt x="0" y="168"/>
                </a:cubicBezTo>
                <a:cubicBezTo>
                  <a:pt x="28" y="382"/>
                  <a:pt x="28" y="382"/>
                  <a:pt x="28" y="382"/>
                </a:cubicBezTo>
                <a:cubicBezTo>
                  <a:pt x="32" y="382"/>
                  <a:pt x="32" y="382"/>
                  <a:pt x="32" y="382"/>
                </a:cubicBezTo>
                <a:cubicBezTo>
                  <a:pt x="1" y="176"/>
                  <a:pt x="1" y="176"/>
                  <a:pt x="1" y="176"/>
                </a:cubicBezTo>
                <a:cubicBezTo>
                  <a:pt x="65" y="168"/>
                  <a:pt x="93" y="109"/>
                  <a:pt x="115" y="36"/>
                </a:cubicBezTo>
                <a:cubicBezTo>
                  <a:pt x="113" y="35"/>
                  <a:pt x="111" y="34"/>
                  <a:pt x="109" y="33"/>
                </a:cubicBezTo>
                <a:moveTo>
                  <a:pt x="637" y="0"/>
                </a:moveTo>
                <a:cubicBezTo>
                  <a:pt x="705" y="104"/>
                  <a:pt x="795" y="196"/>
                  <a:pt x="963" y="196"/>
                </a:cubicBezTo>
                <a:cubicBezTo>
                  <a:pt x="984" y="196"/>
                  <a:pt x="1006" y="195"/>
                  <a:pt x="1030" y="192"/>
                </a:cubicBezTo>
                <a:cubicBezTo>
                  <a:pt x="1058" y="188"/>
                  <a:pt x="1084" y="184"/>
                  <a:pt x="1109" y="179"/>
                </a:cubicBezTo>
                <a:cubicBezTo>
                  <a:pt x="1108" y="170"/>
                  <a:pt x="1108" y="170"/>
                  <a:pt x="1108" y="170"/>
                </a:cubicBezTo>
                <a:cubicBezTo>
                  <a:pt x="1082" y="176"/>
                  <a:pt x="1055" y="180"/>
                  <a:pt x="1025" y="184"/>
                </a:cubicBezTo>
                <a:cubicBezTo>
                  <a:pt x="1001" y="187"/>
                  <a:pt x="979" y="189"/>
                  <a:pt x="958" y="189"/>
                </a:cubicBezTo>
                <a:cubicBezTo>
                  <a:pt x="794" y="189"/>
                  <a:pt x="705" y="101"/>
                  <a:pt x="637" y="0"/>
                </a:cubicBezTo>
              </a:path>
            </a:pathLst>
          </a:custGeom>
          <a:solidFill>
            <a:srgbClr val="EBAB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3" name="ïšḻîḋe"/>
          <p:cNvSpPr/>
          <p:nvPr/>
        </p:nvSpPr>
        <p:spPr bwMode="auto">
          <a:xfrm>
            <a:off x="2132381" y="2993999"/>
            <a:ext cx="1044297" cy="382492"/>
          </a:xfrm>
          <a:custGeom>
            <a:avLst/>
            <a:gdLst>
              <a:gd name="T0" fmla="*/ 618 w 1114"/>
              <a:gd name="T1" fmla="*/ 0 h 409"/>
              <a:gd name="T2" fmla="*/ 524 w 1114"/>
              <a:gd name="T3" fmla="*/ 110 h 409"/>
              <a:gd name="T4" fmla="*/ 524 w 1114"/>
              <a:gd name="T5" fmla="*/ 110 h 409"/>
              <a:gd name="T6" fmla="*/ 523 w 1114"/>
              <a:gd name="T7" fmla="*/ 111 h 409"/>
              <a:gd name="T8" fmla="*/ 523 w 1114"/>
              <a:gd name="T9" fmla="*/ 111 h 409"/>
              <a:gd name="T10" fmla="*/ 523 w 1114"/>
              <a:gd name="T11" fmla="*/ 111 h 409"/>
              <a:gd name="T12" fmla="*/ 523 w 1114"/>
              <a:gd name="T13" fmla="*/ 112 h 409"/>
              <a:gd name="T14" fmla="*/ 523 w 1114"/>
              <a:gd name="T15" fmla="*/ 112 h 409"/>
              <a:gd name="T16" fmla="*/ 522 w 1114"/>
              <a:gd name="T17" fmla="*/ 112 h 409"/>
              <a:gd name="T18" fmla="*/ 522 w 1114"/>
              <a:gd name="T19" fmla="*/ 113 h 409"/>
              <a:gd name="T20" fmla="*/ 522 w 1114"/>
              <a:gd name="T21" fmla="*/ 113 h 409"/>
              <a:gd name="T22" fmla="*/ 522 w 1114"/>
              <a:gd name="T23" fmla="*/ 113 h 409"/>
              <a:gd name="T24" fmla="*/ 521 w 1114"/>
              <a:gd name="T25" fmla="*/ 114 h 409"/>
              <a:gd name="T26" fmla="*/ 367 w 1114"/>
              <a:gd name="T27" fmla="*/ 205 h 409"/>
              <a:gd name="T28" fmla="*/ 367 w 1114"/>
              <a:gd name="T29" fmla="*/ 205 h 409"/>
              <a:gd name="T30" fmla="*/ 367 w 1114"/>
              <a:gd name="T31" fmla="*/ 205 h 409"/>
              <a:gd name="T32" fmla="*/ 367 w 1114"/>
              <a:gd name="T33" fmla="*/ 205 h 409"/>
              <a:gd name="T34" fmla="*/ 367 w 1114"/>
              <a:gd name="T35" fmla="*/ 205 h 409"/>
              <a:gd name="T36" fmla="*/ 229 w 1114"/>
              <a:gd name="T37" fmla="*/ 148 h 409"/>
              <a:gd name="T38" fmla="*/ 228 w 1114"/>
              <a:gd name="T39" fmla="*/ 148 h 409"/>
              <a:gd name="T40" fmla="*/ 228 w 1114"/>
              <a:gd name="T41" fmla="*/ 148 h 409"/>
              <a:gd name="T42" fmla="*/ 114 w 1114"/>
              <a:gd name="T43" fmla="*/ 63 h 409"/>
              <a:gd name="T44" fmla="*/ 0 w 1114"/>
              <a:gd name="T45" fmla="*/ 203 h 409"/>
              <a:gd name="T46" fmla="*/ 31 w 1114"/>
              <a:gd name="T47" fmla="*/ 409 h 409"/>
              <a:gd name="T48" fmla="*/ 1114 w 1114"/>
              <a:gd name="T49" fmla="*/ 266 h 409"/>
              <a:gd name="T50" fmla="*/ 1108 w 1114"/>
              <a:gd name="T51" fmla="*/ 206 h 409"/>
              <a:gd name="T52" fmla="*/ 1029 w 1114"/>
              <a:gd name="T53" fmla="*/ 219 h 409"/>
              <a:gd name="T54" fmla="*/ 962 w 1114"/>
              <a:gd name="T55" fmla="*/ 223 h 409"/>
              <a:gd name="T56" fmla="*/ 636 w 1114"/>
              <a:gd name="T57" fmla="*/ 27 h 409"/>
              <a:gd name="T58" fmla="*/ 618 w 1114"/>
              <a:gd name="T59" fmla="*/ 0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114" h="409">
                <a:moveTo>
                  <a:pt x="618" y="0"/>
                </a:moveTo>
                <a:cubicBezTo>
                  <a:pt x="586" y="26"/>
                  <a:pt x="554" y="62"/>
                  <a:pt x="524" y="110"/>
                </a:cubicBezTo>
                <a:cubicBezTo>
                  <a:pt x="524" y="110"/>
                  <a:pt x="524" y="110"/>
                  <a:pt x="524" y="110"/>
                </a:cubicBezTo>
                <a:cubicBezTo>
                  <a:pt x="523" y="110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1"/>
                  <a:pt x="523" y="111"/>
                </a:cubicBezTo>
                <a:cubicBezTo>
                  <a:pt x="523" y="111"/>
                  <a:pt x="523" y="112"/>
                  <a:pt x="523" y="112"/>
                </a:cubicBezTo>
                <a:cubicBezTo>
                  <a:pt x="523" y="112"/>
                  <a:pt x="523" y="112"/>
                  <a:pt x="523" y="112"/>
                </a:cubicBezTo>
                <a:cubicBezTo>
                  <a:pt x="522" y="112"/>
                  <a:pt x="522" y="112"/>
                  <a:pt x="522" y="112"/>
                </a:cubicBezTo>
                <a:cubicBezTo>
                  <a:pt x="522" y="112"/>
                  <a:pt x="522" y="112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3"/>
                  <a:pt x="522" y="113"/>
                </a:cubicBezTo>
                <a:cubicBezTo>
                  <a:pt x="522" y="113"/>
                  <a:pt x="522" y="114"/>
                  <a:pt x="521" y="114"/>
                </a:cubicBezTo>
                <a:cubicBezTo>
                  <a:pt x="481" y="178"/>
                  <a:pt x="423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67" y="205"/>
                  <a:pt x="367" y="205"/>
                  <a:pt x="367" y="205"/>
                </a:cubicBezTo>
                <a:cubicBezTo>
                  <a:pt x="315" y="205"/>
                  <a:pt x="265" y="183"/>
                  <a:pt x="229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28" y="148"/>
                  <a:pt x="228" y="148"/>
                  <a:pt x="228" y="148"/>
                </a:cubicBezTo>
                <a:cubicBezTo>
                  <a:pt x="200" y="121"/>
                  <a:pt x="163" y="86"/>
                  <a:pt x="114" y="63"/>
                </a:cubicBezTo>
                <a:cubicBezTo>
                  <a:pt x="92" y="136"/>
                  <a:pt x="64" y="195"/>
                  <a:pt x="0" y="203"/>
                </a:cubicBezTo>
                <a:cubicBezTo>
                  <a:pt x="31" y="409"/>
                  <a:pt x="31" y="409"/>
                  <a:pt x="31" y="409"/>
                </a:cubicBezTo>
                <a:cubicBezTo>
                  <a:pt x="1114" y="266"/>
                  <a:pt x="1114" y="266"/>
                  <a:pt x="1114" y="266"/>
                </a:cubicBezTo>
                <a:cubicBezTo>
                  <a:pt x="1108" y="206"/>
                  <a:pt x="1108" y="206"/>
                  <a:pt x="1108" y="206"/>
                </a:cubicBezTo>
                <a:cubicBezTo>
                  <a:pt x="1083" y="211"/>
                  <a:pt x="1057" y="215"/>
                  <a:pt x="1029" y="219"/>
                </a:cubicBezTo>
                <a:cubicBezTo>
                  <a:pt x="1005" y="222"/>
                  <a:pt x="983" y="223"/>
                  <a:pt x="962" y="223"/>
                </a:cubicBezTo>
                <a:cubicBezTo>
                  <a:pt x="794" y="223"/>
                  <a:pt x="704" y="131"/>
                  <a:pt x="636" y="27"/>
                </a:cubicBezTo>
                <a:cubicBezTo>
                  <a:pt x="630" y="18"/>
                  <a:pt x="624" y="9"/>
                  <a:pt x="618" y="0"/>
                </a:cubicBezTo>
              </a:path>
            </a:pathLst>
          </a:custGeom>
          <a:solidFill>
            <a:srgbClr val="DF9E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4" name="íṧľïḑé"/>
          <p:cNvSpPr/>
          <p:nvPr/>
        </p:nvSpPr>
        <p:spPr bwMode="auto">
          <a:xfrm>
            <a:off x="2550363" y="2769235"/>
            <a:ext cx="203076" cy="546793"/>
          </a:xfrm>
          <a:custGeom>
            <a:avLst/>
            <a:gdLst>
              <a:gd name="T0" fmla="*/ 217 w 217"/>
              <a:gd name="T1" fmla="*/ 565 h 584"/>
              <a:gd name="T2" fmla="*/ 173 w 217"/>
              <a:gd name="T3" fmla="*/ 241 h 584"/>
              <a:gd name="T4" fmla="*/ 0 w 217"/>
              <a:gd name="T5" fmla="*/ 0 h 584"/>
              <a:gd name="T6" fmla="*/ 74 w 217"/>
              <a:gd name="T7" fmla="*/ 584 h 584"/>
              <a:gd name="T8" fmla="*/ 217 w 217"/>
              <a:gd name="T9" fmla="*/ 565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7" h="584">
                <a:moveTo>
                  <a:pt x="217" y="565"/>
                </a:moveTo>
                <a:cubicBezTo>
                  <a:pt x="173" y="241"/>
                  <a:pt x="173" y="241"/>
                  <a:pt x="173" y="241"/>
                </a:cubicBezTo>
                <a:cubicBezTo>
                  <a:pt x="114" y="148"/>
                  <a:pt x="70" y="49"/>
                  <a:pt x="0" y="0"/>
                </a:cubicBezTo>
                <a:cubicBezTo>
                  <a:pt x="74" y="584"/>
                  <a:pt x="74" y="584"/>
                  <a:pt x="74" y="584"/>
                </a:cubicBezTo>
                <a:lnTo>
                  <a:pt x="217" y="565"/>
                </a:lnTo>
                <a:close/>
              </a:path>
            </a:pathLst>
          </a:custGeom>
          <a:solidFill>
            <a:srgbClr val="FFD1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5" name="íṡľîďe"/>
          <p:cNvSpPr/>
          <p:nvPr/>
        </p:nvSpPr>
        <p:spPr bwMode="auto">
          <a:xfrm>
            <a:off x="2708092" y="2990713"/>
            <a:ext cx="9858" cy="18402"/>
          </a:xfrm>
          <a:custGeom>
            <a:avLst/>
            <a:gdLst>
              <a:gd name="T0" fmla="*/ 1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5" y="19"/>
                  <a:pt x="7" y="18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6" name="ïṡḷíďe"/>
          <p:cNvSpPr/>
          <p:nvPr/>
        </p:nvSpPr>
        <p:spPr bwMode="auto">
          <a:xfrm>
            <a:off x="2712693" y="3025545"/>
            <a:ext cx="40090" cy="248423"/>
          </a:xfrm>
          <a:custGeom>
            <a:avLst/>
            <a:gdLst>
              <a:gd name="T0" fmla="*/ 31 w 43"/>
              <a:gd name="T1" fmla="*/ 242 h 265"/>
              <a:gd name="T2" fmla="*/ 34 w 43"/>
              <a:gd name="T3" fmla="*/ 261 h 265"/>
              <a:gd name="T4" fmla="*/ 39 w 43"/>
              <a:gd name="T5" fmla="*/ 265 h 265"/>
              <a:gd name="T6" fmla="*/ 43 w 43"/>
              <a:gd name="T7" fmla="*/ 260 h 265"/>
              <a:gd name="T8" fmla="*/ 41 w 43"/>
              <a:gd name="T9" fmla="*/ 241 h 265"/>
              <a:gd name="T10" fmla="*/ 35 w 43"/>
              <a:gd name="T11" fmla="*/ 237 h 265"/>
              <a:gd name="T12" fmla="*/ 31 w 43"/>
              <a:gd name="T13" fmla="*/ 242 h 265"/>
              <a:gd name="T14" fmla="*/ 25 w 43"/>
              <a:gd name="T15" fmla="*/ 195 h 265"/>
              <a:gd name="T16" fmla="*/ 28 w 43"/>
              <a:gd name="T17" fmla="*/ 214 h 265"/>
              <a:gd name="T18" fmla="*/ 33 w 43"/>
              <a:gd name="T19" fmla="*/ 218 h 265"/>
              <a:gd name="T20" fmla="*/ 37 w 43"/>
              <a:gd name="T21" fmla="*/ 213 h 265"/>
              <a:gd name="T22" fmla="*/ 35 w 43"/>
              <a:gd name="T23" fmla="*/ 194 h 265"/>
              <a:gd name="T24" fmla="*/ 29 w 43"/>
              <a:gd name="T25" fmla="*/ 190 h 265"/>
              <a:gd name="T26" fmla="*/ 25 w 43"/>
              <a:gd name="T27" fmla="*/ 195 h 265"/>
              <a:gd name="T28" fmla="*/ 19 w 43"/>
              <a:gd name="T29" fmla="*/ 148 h 265"/>
              <a:gd name="T30" fmla="*/ 22 w 43"/>
              <a:gd name="T31" fmla="*/ 167 h 265"/>
              <a:gd name="T32" fmla="*/ 27 w 43"/>
              <a:gd name="T33" fmla="*/ 171 h 265"/>
              <a:gd name="T34" fmla="*/ 31 w 43"/>
              <a:gd name="T35" fmla="*/ 165 h 265"/>
              <a:gd name="T36" fmla="*/ 28 w 43"/>
              <a:gd name="T37" fmla="*/ 146 h 265"/>
              <a:gd name="T38" fmla="*/ 23 w 43"/>
              <a:gd name="T39" fmla="*/ 142 h 265"/>
              <a:gd name="T40" fmla="*/ 19 w 43"/>
              <a:gd name="T41" fmla="*/ 148 h 265"/>
              <a:gd name="T42" fmla="*/ 13 w 43"/>
              <a:gd name="T43" fmla="*/ 100 h 265"/>
              <a:gd name="T44" fmla="*/ 15 w 43"/>
              <a:gd name="T45" fmla="*/ 119 h 265"/>
              <a:gd name="T46" fmla="*/ 21 w 43"/>
              <a:gd name="T47" fmla="*/ 123 h 265"/>
              <a:gd name="T48" fmla="*/ 25 w 43"/>
              <a:gd name="T49" fmla="*/ 118 h 265"/>
              <a:gd name="T50" fmla="*/ 22 w 43"/>
              <a:gd name="T51" fmla="*/ 99 h 265"/>
              <a:gd name="T52" fmla="*/ 17 w 43"/>
              <a:gd name="T53" fmla="*/ 95 h 265"/>
              <a:gd name="T54" fmla="*/ 13 w 43"/>
              <a:gd name="T55" fmla="*/ 100 h 265"/>
              <a:gd name="T56" fmla="*/ 7 w 43"/>
              <a:gd name="T57" fmla="*/ 53 h 265"/>
              <a:gd name="T58" fmla="*/ 9 w 43"/>
              <a:gd name="T59" fmla="*/ 72 h 265"/>
              <a:gd name="T60" fmla="*/ 14 w 43"/>
              <a:gd name="T61" fmla="*/ 76 h 265"/>
              <a:gd name="T62" fmla="*/ 18 w 43"/>
              <a:gd name="T63" fmla="*/ 71 h 265"/>
              <a:gd name="T64" fmla="*/ 16 w 43"/>
              <a:gd name="T65" fmla="*/ 52 h 265"/>
              <a:gd name="T66" fmla="*/ 11 w 43"/>
              <a:gd name="T67" fmla="*/ 48 h 265"/>
              <a:gd name="T68" fmla="*/ 7 w 43"/>
              <a:gd name="T69" fmla="*/ 53 h 265"/>
              <a:gd name="T70" fmla="*/ 1 w 43"/>
              <a:gd name="T71" fmla="*/ 6 h 265"/>
              <a:gd name="T72" fmla="*/ 3 w 43"/>
              <a:gd name="T73" fmla="*/ 25 h 265"/>
              <a:gd name="T74" fmla="*/ 8 w 43"/>
              <a:gd name="T75" fmla="*/ 29 h 265"/>
              <a:gd name="T76" fmla="*/ 12 w 43"/>
              <a:gd name="T77" fmla="*/ 23 h 265"/>
              <a:gd name="T78" fmla="*/ 10 w 43"/>
              <a:gd name="T79" fmla="*/ 5 h 265"/>
              <a:gd name="T80" fmla="*/ 5 w 43"/>
              <a:gd name="T81" fmla="*/ 1 h 265"/>
              <a:gd name="T82" fmla="*/ 1 w 43"/>
              <a:gd name="T83" fmla="*/ 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3" h="265">
                <a:moveTo>
                  <a:pt x="31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4"/>
                  <a:pt x="37" y="265"/>
                  <a:pt x="39" y="265"/>
                </a:cubicBezTo>
                <a:cubicBezTo>
                  <a:pt x="42" y="265"/>
                  <a:pt x="43" y="262"/>
                  <a:pt x="43" y="260"/>
                </a:cubicBezTo>
                <a:cubicBezTo>
                  <a:pt x="41" y="241"/>
                  <a:pt x="41" y="241"/>
                  <a:pt x="41" y="241"/>
                </a:cubicBezTo>
                <a:cubicBezTo>
                  <a:pt x="40" y="238"/>
                  <a:pt x="38" y="237"/>
                  <a:pt x="35" y="237"/>
                </a:cubicBezTo>
                <a:cubicBezTo>
                  <a:pt x="33" y="237"/>
                  <a:pt x="31" y="240"/>
                  <a:pt x="31" y="242"/>
                </a:cubicBezTo>
                <a:close/>
                <a:moveTo>
                  <a:pt x="25" y="195"/>
                </a:moveTo>
                <a:cubicBezTo>
                  <a:pt x="28" y="214"/>
                  <a:pt x="28" y="214"/>
                  <a:pt x="28" y="214"/>
                </a:cubicBezTo>
                <a:cubicBezTo>
                  <a:pt x="28" y="216"/>
                  <a:pt x="30" y="218"/>
                  <a:pt x="33" y="218"/>
                </a:cubicBezTo>
                <a:cubicBezTo>
                  <a:pt x="36" y="217"/>
                  <a:pt x="37" y="215"/>
                  <a:pt x="37" y="213"/>
                </a:cubicBezTo>
                <a:cubicBezTo>
                  <a:pt x="35" y="194"/>
                  <a:pt x="35" y="194"/>
                  <a:pt x="35" y="194"/>
                </a:cubicBezTo>
                <a:cubicBezTo>
                  <a:pt x="34" y="191"/>
                  <a:pt x="32" y="189"/>
                  <a:pt x="29" y="190"/>
                </a:cubicBezTo>
                <a:cubicBezTo>
                  <a:pt x="27" y="190"/>
                  <a:pt x="25" y="192"/>
                  <a:pt x="25" y="195"/>
                </a:cubicBezTo>
                <a:close/>
                <a:moveTo>
                  <a:pt x="19" y="148"/>
                </a:moveTo>
                <a:cubicBezTo>
                  <a:pt x="22" y="167"/>
                  <a:pt x="22" y="167"/>
                  <a:pt x="22" y="167"/>
                </a:cubicBezTo>
                <a:cubicBezTo>
                  <a:pt x="22" y="169"/>
                  <a:pt x="24" y="171"/>
                  <a:pt x="27" y="171"/>
                </a:cubicBezTo>
                <a:cubicBezTo>
                  <a:pt x="29" y="170"/>
                  <a:pt x="31" y="168"/>
                  <a:pt x="31" y="165"/>
                </a:cubicBezTo>
                <a:cubicBezTo>
                  <a:pt x="28" y="146"/>
                  <a:pt x="28" y="146"/>
                  <a:pt x="28" y="146"/>
                </a:cubicBezTo>
                <a:cubicBezTo>
                  <a:pt x="28" y="144"/>
                  <a:pt x="26" y="142"/>
                  <a:pt x="23" y="142"/>
                </a:cubicBezTo>
                <a:cubicBezTo>
                  <a:pt x="21" y="143"/>
                  <a:pt x="19" y="145"/>
                  <a:pt x="19" y="148"/>
                </a:cubicBezTo>
                <a:close/>
                <a:moveTo>
                  <a:pt x="13" y="100"/>
                </a:moveTo>
                <a:cubicBezTo>
                  <a:pt x="15" y="119"/>
                  <a:pt x="15" y="119"/>
                  <a:pt x="15" y="119"/>
                </a:cubicBezTo>
                <a:cubicBezTo>
                  <a:pt x="16" y="122"/>
                  <a:pt x="18" y="124"/>
                  <a:pt x="21" y="123"/>
                </a:cubicBezTo>
                <a:cubicBezTo>
                  <a:pt x="23" y="123"/>
                  <a:pt x="25" y="121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7"/>
                  <a:pt x="19" y="95"/>
                  <a:pt x="17" y="95"/>
                </a:cubicBezTo>
                <a:cubicBezTo>
                  <a:pt x="14" y="95"/>
                  <a:pt x="13" y="98"/>
                  <a:pt x="13" y="100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10" y="74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1" y="6"/>
                </a:moveTo>
                <a:cubicBezTo>
                  <a:pt x="3" y="25"/>
                  <a:pt x="3" y="25"/>
                  <a:pt x="3" y="25"/>
                </a:cubicBezTo>
                <a:cubicBezTo>
                  <a:pt x="3" y="27"/>
                  <a:pt x="6" y="29"/>
                  <a:pt x="8" y="29"/>
                </a:cubicBezTo>
                <a:cubicBezTo>
                  <a:pt x="11" y="28"/>
                  <a:pt x="13" y="26"/>
                  <a:pt x="1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7" name="išľiḋé"/>
          <p:cNvSpPr/>
          <p:nvPr/>
        </p:nvSpPr>
        <p:spPr bwMode="auto">
          <a:xfrm>
            <a:off x="2746867" y="3291712"/>
            <a:ext cx="10515" cy="17745"/>
          </a:xfrm>
          <a:custGeom>
            <a:avLst/>
            <a:gdLst>
              <a:gd name="T0" fmla="*/ 1 w 11"/>
              <a:gd name="T1" fmla="*/ 5 h 19"/>
              <a:gd name="T2" fmla="*/ 2 w 11"/>
              <a:gd name="T3" fmla="*/ 15 h 19"/>
              <a:gd name="T4" fmla="*/ 7 w 11"/>
              <a:gd name="T5" fmla="*/ 19 h 19"/>
              <a:gd name="T6" fmla="*/ 11 w 11"/>
              <a:gd name="T7" fmla="*/ 13 h 19"/>
              <a:gd name="T8" fmla="*/ 10 w 11"/>
              <a:gd name="T9" fmla="*/ 4 h 19"/>
              <a:gd name="T10" fmla="*/ 5 w 11"/>
              <a:gd name="T11" fmla="*/ 0 h 19"/>
              <a:gd name="T12" fmla="*/ 1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1" y="5"/>
                </a:moveTo>
                <a:cubicBezTo>
                  <a:pt x="2" y="15"/>
                  <a:pt x="2" y="15"/>
                  <a:pt x="2" y="15"/>
                </a:cubicBezTo>
                <a:cubicBezTo>
                  <a:pt x="2" y="17"/>
                  <a:pt x="4" y="19"/>
                  <a:pt x="7" y="19"/>
                </a:cubicBezTo>
                <a:cubicBezTo>
                  <a:pt x="10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2"/>
                  <a:pt x="7" y="0"/>
                  <a:pt x="5" y="0"/>
                </a:cubicBezTo>
                <a:cubicBezTo>
                  <a:pt x="2" y="1"/>
                  <a:pt x="0" y="3"/>
                  <a:pt x="1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8" name="ïṡ1îdè"/>
          <p:cNvSpPr/>
          <p:nvPr/>
        </p:nvSpPr>
        <p:spPr bwMode="auto">
          <a:xfrm>
            <a:off x="2879622" y="2938794"/>
            <a:ext cx="9858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1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1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2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59" name="iṣḻîďe"/>
          <p:cNvSpPr/>
          <p:nvPr/>
        </p:nvSpPr>
        <p:spPr bwMode="auto">
          <a:xfrm>
            <a:off x="2882908" y="2972968"/>
            <a:ext cx="45347" cy="279312"/>
          </a:xfrm>
          <a:custGeom>
            <a:avLst/>
            <a:gdLst>
              <a:gd name="T0" fmla="*/ 36 w 48"/>
              <a:gd name="T1" fmla="*/ 276 h 298"/>
              <a:gd name="T2" fmla="*/ 38 w 48"/>
              <a:gd name="T3" fmla="*/ 294 h 298"/>
              <a:gd name="T4" fmla="*/ 44 w 48"/>
              <a:gd name="T5" fmla="*/ 298 h 298"/>
              <a:gd name="T6" fmla="*/ 48 w 48"/>
              <a:gd name="T7" fmla="*/ 293 h 298"/>
              <a:gd name="T8" fmla="*/ 45 w 48"/>
              <a:gd name="T9" fmla="*/ 275 h 298"/>
              <a:gd name="T10" fmla="*/ 40 w 48"/>
              <a:gd name="T11" fmla="*/ 271 h 298"/>
              <a:gd name="T12" fmla="*/ 36 w 48"/>
              <a:gd name="T13" fmla="*/ 276 h 298"/>
              <a:gd name="T14" fmla="*/ 30 w 48"/>
              <a:gd name="T15" fmla="*/ 231 h 298"/>
              <a:gd name="T16" fmla="*/ 33 w 48"/>
              <a:gd name="T17" fmla="*/ 249 h 298"/>
              <a:gd name="T18" fmla="*/ 38 w 48"/>
              <a:gd name="T19" fmla="*/ 253 h 298"/>
              <a:gd name="T20" fmla="*/ 42 w 48"/>
              <a:gd name="T21" fmla="*/ 248 h 298"/>
              <a:gd name="T22" fmla="*/ 39 w 48"/>
              <a:gd name="T23" fmla="*/ 230 h 298"/>
              <a:gd name="T24" fmla="*/ 34 w 48"/>
              <a:gd name="T25" fmla="*/ 226 h 298"/>
              <a:gd name="T26" fmla="*/ 30 w 48"/>
              <a:gd name="T27" fmla="*/ 231 h 298"/>
              <a:gd name="T28" fmla="*/ 24 w 48"/>
              <a:gd name="T29" fmla="*/ 186 h 298"/>
              <a:gd name="T30" fmla="*/ 27 w 48"/>
              <a:gd name="T31" fmla="*/ 204 h 298"/>
              <a:gd name="T32" fmla="*/ 32 w 48"/>
              <a:gd name="T33" fmla="*/ 208 h 298"/>
              <a:gd name="T34" fmla="*/ 36 w 48"/>
              <a:gd name="T35" fmla="*/ 203 h 298"/>
              <a:gd name="T36" fmla="*/ 34 w 48"/>
              <a:gd name="T37" fmla="*/ 185 h 298"/>
              <a:gd name="T38" fmla="*/ 28 w 48"/>
              <a:gd name="T39" fmla="*/ 181 h 298"/>
              <a:gd name="T40" fmla="*/ 24 w 48"/>
              <a:gd name="T41" fmla="*/ 186 h 298"/>
              <a:gd name="T42" fmla="*/ 18 w 48"/>
              <a:gd name="T43" fmla="*/ 141 h 298"/>
              <a:gd name="T44" fmla="*/ 21 w 48"/>
              <a:gd name="T45" fmla="*/ 159 h 298"/>
              <a:gd name="T46" fmla="*/ 26 w 48"/>
              <a:gd name="T47" fmla="*/ 163 h 298"/>
              <a:gd name="T48" fmla="*/ 30 w 48"/>
              <a:gd name="T49" fmla="*/ 157 h 298"/>
              <a:gd name="T50" fmla="*/ 28 w 48"/>
              <a:gd name="T51" fmla="*/ 139 h 298"/>
              <a:gd name="T52" fmla="*/ 22 w 48"/>
              <a:gd name="T53" fmla="*/ 135 h 298"/>
              <a:gd name="T54" fmla="*/ 18 w 48"/>
              <a:gd name="T55" fmla="*/ 141 h 298"/>
              <a:gd name="T56" fmla="*/ 13 w 48"/>
              <a:gd name="T57" fmla="*/ 95 h 298"/>
              <a:gd name="T58" fmla="*/ 15 w 48"/>
              <a:gd name="T59" fmla="*/ 114 h 298"/>
              <a:gd name="T60" fmla="*/ 20 w 48"/>
              <a:gd name="T61" fmla="*/ 118 h 298"/>
              <a:gd name="T62" fmla="*/ 24 w 48"/>
              <a:gd name="T63" fmla="*/ 112 h 298"/>
              <a:gd name="T64" fmla="*/ 22 w 48"/>
              <a:gd name="T65" fmla="*/ 94 h 298"/>
              <a:gd name="T66" fmla="*/ 17 w 48"/>
              <a:gd name="T67" fmla="*/ 90 h 298"/>
              <a:gd name="T68" fmla="*/ 13 w 48"/>
              <a:gd name="T69" fmla="*/ 95 h 298"/>
              <a:gd name="T70" fmla="*/ 7 w 48"/>
              <a:gd name="T71" fmla="*/ 50 h 298"/>
              <a:gd name="T72" fmla="*/ 9 w 48"/>
              <a:gd name="T73" fmla="*/ 68 h 298"/>
              <a:gd name="T74" fmla="*/ 14 w 48"/>
              <a:gd name="T75" fmla="*/ 72 h 298"/>
              <a:gd name="T76" fmla="*/ 18 w 48"/>
              <a:gd name="T77" fmla="*/ 67 h 298"/>
              <a:gd name="T78" fmla="*/ 16 w 48"/>
              <a:gd name="T79" fmla="*/ 49 h 298"/>
              <a:gd name="T80" fmla="*/ 11 w 48"/>
              <a:gd name="T81" fmla="*/ 45 h 298"/>
              <a:gd name="T82" fmla="*/ 7 w 48"/>
              <a:gd name="T83" fmla="*/ 50 h 298"/>
              <a:gd name="T84" fmla="*/ 1 w 48"/>
              <a:gd name="T85" fmla="*/ 5 h 298"/>
              <a:gd name="T86" fmla="*/ 3 w 48"/>
              <a:gd name="T87" fmla="*/ 23 h 298"/>
              <a:gd name="T88" fmla="*/ 8 w 48"/>
              <a:gd name="T89" fmla="*/ 27 h 298"/>
              <a:gd name="T90" fmla="*/ 12 w 48"/>
              <a:gd name="T91" fmla="*/ 22 h 298"/>
              <a:gd name="T92" fmla="*/ 10 w 48"/>
              <a:gd name="T93" fmla="*/ 4 h 298"/>
              <a:gd name="T94" fmla="*/ 5 w 48"/>
              <a:gd name="T95" fmla="*/ 0 h 298"/>
              <a:gd name="T96" fmla="*/ 1 w 48"/>
              <a:gd name="T97" fmla="*/ 5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298">
                <a:moveTo>
                  <a:pt x="36" y="276"/>
                </a:moveTo>
                <a:cubicBezTo>
                  <a:pt x="38" y="294"/>
                  <a:pt x="38" y="294"/>
                  <a:pt x="38" y="294"/>
                </a:cubicBezTo>
                <a:cubicBezTo>
                  <a:pt x="39" y="297"/>
                  <a:pt x="41" y="298"/>
                  <a:pt x="44" y="298"/>
                </a:cubicBezTo>
                <a:cubicBezTo>
                  <a:pt x="46" y="298"/>
                  <a:pt x="48" y="295"/>
                  <a:pt x="48" y="293"/>
                </a:cubicBezTo>
                <a:cubicBezTo>
                  <a:pt x="45" y="275"/>
                  <a:pt x="45" y="275"/>
                  <a:pt x="45" y="275"/>
                </a:cubicBezTo>
                <a:cubicBezTo>
                  <a:pt x="45" y="272"/>
                  <a:pt x="43" y="270"/>
                  <a:pt x="40" y="271"/>
                </a:cubicBezTo>
                <a:cubicBezTo>
                  <a:pt x="38" y="271"/>
                  <a:pt x="36" y="273"/>
                  <a:pt x="36" y="276"/>
                </a:cubicBezTo>
                <a:close/>
                <a:moveTo>
                  <a:pt x="30" y="231"/>
                </a:moveTo>
                <a:cubicBezTo>
                  <a:pt x="33" y="249"/>
                  <a:pt x="33" y="249"/>
                  <a:pt x="33" y="249"/>
                </a:cubicBezTo>
                <a:cubicBezTo>
                  <a:pt x="33" y="251"/>
                  <a:pt x="35" y="253"/>
                  <a:pt x="38" y="253"/>
                </a:cubicBezTo>
                <a:cubicBezTo>
                  <a:pt x="40" y="253"/>
                  <a:pt x="42" y="250"/>
                  <a:pt x="42" y="248"/>
                </a:cubicBezTo>
                <a:cubicBezTo>
                  <a:pt x="39" y="230"/>
                  <a:pt x="39" y="230"/>
                  <a:pt x="39" y="230"/>
                </a:cubicBezTo>
                <a:cubicBezTo>
                  <a:pt x="39" y="227"/>
                  <a:pt x="37" y="225"/>
                  <a:pt x="34" y="226"/>
                </a:cubicBezTo>
                <a:cubicBezTo>
                  <a:pt x="32" y="226"/>
                  <a:pt x="30" y="228"/>
                  <a:pt x="30" y="231"/>
                </a:cubicBezTo>
                <a:close/>
                <a:moveTo>
                  <a:pt x="24" y="186"/>
                </a:moveTo>
                <a:cubicBezTo>
                  <a:pt x="27" y="204"/>
                  <a:pt x="27" y="204"/>
                  <a:pt x="27" y="204"/>
                </a:cubicBezTo>
                <a:cubicBezTo>
                  <a:pt x="27" y="206"/>
                  <a:pt x="29" y="208"/>
                  <a:pt x="32" y="208"/>
                </a:cubicBezTo>
                <a:cubicBezTo>
                  <a:pt x="34" y="207"/>
                  <a:pt x="36" y="205"/>
                  <a:pt x="36" y="203"/>
                </a:cubicBezTo>
                <a:cubicBezTo>
                  <a:pt x="34" y="185"/>
                  <a:pt x="34" y="185"/>
                  <a:pt x="34" y="185"/>
                </a:cubicBezTo>
                <a:cubicBezTo>
                  <a:pt x="33" y="182"/>
                  <a:pt x="31" y="180"/>
                  <a:pt x="28" y="181"/>
                </a:cubicBezTo>
                <a:cubicBezTo>
                  <a:pt x="26" y="181"/>
                  <a:pt x="24" y="183"/>
                  <a:pt x="24" y="186"/>
                </a:cubicBezTo>
                <a:close/>
                <a:moveTo>
                  <a:pt x="18" y="141"/>
                </a:moveTo>
                <a:cubicBezTo>
                  <a:pt x="21" y="159"/>
                  <a:pt x="21" y="159"/>
                  <a:pt x="21" y="159"/>
                </a:cubicBezTo>
                <a:cubicBezTo>
                  <a:pt x="21" y="161"/>
                  <a:pt x="23" y="163"/>
                  <a:pt x="26" y="163"/>
                </a:cubicBezTo>
                <a:cubicBezTo>
                  <a:pt x="29" y="162"/>
                  <a:pt x="30" y="160"/>
                  <a:pt x="30" y="157"/>
                </a:cubicBezTo>
                <a:cubicBezTo>
                  <a:pt x="28" y="139"/>
                  <a:pt x="28" y="139"/>
                  <a:pt x="28" y="139"/>
                </a:cubicBezTo>
                <a:cubicBezTo>
                  <a:pt x="27" y="137"/>
                  <a:pt x="25" y="135"/>
                  <a:pt x="22" y="135"/>
                </a:cubicBezTo>
                <a:cubicBezTo>
                  <a:pt x="20" y="136"/>
                  <a:pt x="18" y="138"/>
                  <a:pt x="18" y="141"/>
                </a:cubicBezTo>
                <a:close/>
                <a:moveTo>
                  <a:pt x="13" y="95"/>
                </a:moveTo>
                <a:cubicBezTo>
                  <a:pt x="15" y="114"/>
                  <a:pt x="15" y="114"/>
                  <a:pt x="15" y="114"/>
                </a:cubicBezTo>
                <a:cubicBezTo>
                  <a:pt x="15" y="116"/>
                  <a:pt x="18" y="118"/>
                  <a:pt x="20" y="118"/>
                </a:cubicBezTo>
                <a:cubicBezTo>
                  <a:pt x="23" y="117"/>
                  <a:pt x="25" y="115"/>
                  <a:pt x="24" y="112"/>
                </a:cubicBezTo>
                <a:cubicBezTo>
                  <a:pt x="22" y="94"/>
                  <a:pt x="22" y="94"/>
                  <a:pt x="22" y="94"/>
                </a:cubicBezTo>
                <a:cubicBezTo>
                  <a:pt x="21" y="92"/>
                  <a:pt x="19" y="90"/>
                  <a:pt x="17" y="90"/>
                </a:cubicBezTo>
                <a:cubicBezTo>
                  <a:pt x="14" y="91"/>
                  <a:pt x="12" y="93"/>
                  <a:pt x="13" y="95"/>
                </a:cubicBezTo>
                <a:close/>
                <a:moveTo>
                  <a:pt x="7" y="50"/>
                </a:moveTo>
                <a:cubicBezTo>
                  <a:pt x="9" y="68"/>
                  <a:pt x="9" y="68"/>
                  <a:pt x="9" y="68"/>
                </a:cubicBezTo>
                <a:cubicBezTo>
                  <a:pt x="9" y="71"/>
                  <a:pt x="12" y="73"/>
                  <a:pt x="14" y="72"/>
                </a:cubicBezTo>
                <a:cubicBezTo>
                  <a:pt x="17" y="72"/>
                  <a:pt x="19" y="70"/>
                  <a:pt x="18" y="67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7"/>
                  <a:pt x="13" y="45"/>
                  <a:pt x="11" y="45"/>
                </a:cubicBezTo>
                <a:cubicBezTo>
                  <a:pt x="8" y="45"/>
                  <a:pt x="6" y="48"/>
                  <a:pt x="7" y="50"/>
                </a:cubicBezTo>
                <a:close/>
                <a:moveTo>
                  <a:pt x="1" y="5"/>
                </a:moveTo>
                <a:cubicBezTo>
                  <a:pt x="3" y="23"/>
                  <a:pt x="3" y="23"/>
                  <a:pt x="3" y="23"/>
                </a:cubicBezTo>
                <a:cubicBezTo>
                  <a:pt x="3" y="26"/>
                  <a:pt x="6" y="28"/>
                  <a:pt x="8" y="27"/>
                </a:cubicBezTo>
                <a:cubicBezTo>
                  <a:pt x="11" y="27"/>
                  <a:pt x="13" y="25"/>
                  <a:pt x="12" y="22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0" name="ïşliḍe"/>
          <p:cNvSpPr/>
          <p:nvPr/>
        </p:nvSpPr>
        <p:spPr bwMode="auto">
          <a:xfrm>
            <a:off x="2922340" y="3268710"/>
            <a:ext cx="10515" cy="18402"/>
          </a:xfrm>
          <a:custGeom>
            <a:avLst/>
            <a:gdLst>
              <a:gd name="T0" fmla="*/ 0 w 11"/>
              <a:gd name="T1" fmla="*/ 5 h 19"/>
              <a:gd name="T2" fmla="*/ 1 w 11"/>
              <a:gd name="T3" fmla="*/ 14 h 19"/>
              <a:gd name="T4" fmla="*/ 6 w 11"/>
              <a:gd name="T5" fmla="*/ 18 h 19"/>
              <a:gd name="T6" fmla="*/ 10 w 11"/>
              <a:gd name="T7" fmla="*/ 13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1" y="14"/>
                  <a:pt x="1" y="14"/>
                  <a:pt x="1" y="14"/>
                </a:cubicBezTo>
                <a:cubicBezTo>
                  <a:pt x="2" y="17"/>
                  <a:pt x="4" y="19"/>
                  <a:pt x="6" y="18"/>
                </a:cubicBezTo>
                <a:cubicBezTo>
                  <a:pt x="9" y="18"/>
                  <a:pt x="11" y="16"/>
                  <a:pt x="10" y="13"/>
                </a:cubicBezTo>
                <a:cubicBezTo>
                  <a:pt x="9" y="4"/>
                  <a:pt x="9" y="4"/>
                  <a:pt x="9" y="4"/>
                </a:cubicBezTo>
                <a:cubicBezTo>
                  <a:pt x="9" y="1"/>
                  <a:pt x="7" y="0"/>
                  <a:pt x="4" y="0"/>
                </a:cubicBezTo>
                <a:cubicBezTo>
                  <a:pt x="1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1" name="îş1ïḍè"/>
          <p:cNvSpPr/>
          <p:nvPr/>
        </p:nvSpPr>
        <p:spPr bwMode="auto">
          <a:xfrm>
            <a:off x="2545763" y="2773835"/>
            <a:ext cx="9858" cy="17745"/>
          </a:xfrm>
          <a:custGeom>
            <a:avLst/>
            <a:gdLst>
              <a:gd name="T0" fmla="*/ 0 w 11"/>
              <a:gd name="T1" fmla="*/ 5 h 19"/>
              <a:gd name="T2" fmla="*/ 2 w 11"/>
              <a:gd name="T3" fmla="*/ 14 h 19"/>
              <a:gd name="T4" fmla="*/ 7 w 11"/>
              <a:gd name="T5" fmla="*/ 18 h 19"/>
              <a:gd name="T6" fmla="*/ 11 w 11"/>
              <a:gd name="T7" fmla="*/ 13 h 19"/>
              <a:gd name="T8" fmla="*/ 10 w 11"/>
              <a:gd name="T9" fmla="*/ 4 h 19"/>
              <a:gd name="T10" fmla="*/ 4 w 11"/>
              <a:gd name="T11" fmla="*/ 0 h 19"/>
              <a:gd name="T12" fmla="*/ 0 w 11"/>
              <a:gd name="T13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5"/>
                </a:moveTo>
                <a:cubicBezTo>
                  <a:pt x="2" y="14"/>
                  <a:pt x="2" y="14"/>
                  <a:pt x="2" y="14"/>
                </a:cubicBezTo>
                <a:cubicBezTo>
                  <a:pt x="2" y="17"/>
                  <a:pt x="4" y="19"/>
                  <a:pt x="7" y="18"/>
                </a:cubicBezTo>
                <a:cubicBezTo>
                  <a:pt x="9" y="18"/>
                  <a:pt x="11" y="16"/>
                  <a:pt x="11" y="1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2" name="îṩḻîḑè"/>
          <p:cNvSpPr/>
          <p:nvPr/>
        </p:nvSpPr>
        <p:spPr bwMode="auto">
          <a:xfrm>
            <a:off x="2550363" y="2809325"/>
            <a:ext cx="70321" cy="474501"/>
          </a:xfrm>
          <a:custGeom>
            <a:avLst/>
            <a:gdLst>
              <a:gd name="T0" fmla="*/ 65 w 75"/>
              <a:gd name="T1" fmla="*/ 502 h 507"/>
              <a:gd name="T2" fmla="*/ 75 w 75"/>
              <a:gd name="T3" fmla="*/ 501 h 507"/>
              <a:gd name="T4" fmla="*/ 67 w 75"/>
              <a:gd name="T5" fmla="*/ 478 h 507"/>
              <a:gd name="T6" fmla="*/ 57 w 75"/>
              <a:gd name="T7" fmla="*/ 435 h 507"/>
              <a:gd name="T8" fmla="*/ 64 w 75"/>
              <a:gd name="T9" fmla="*/ 459 h 507"/>
              <a:gd name="T10" fmla="*/ 66 w 75"/>
              <a:gd name="T11" fmla="*/ 434 h 507"/>
              <a:gd name="T12" fmla="*/ 57 w 75"/>
              <a:gd name="T13" fmla="*/ 435 h 507"/>
              <a:gd name="T14" fmla="*/ 53 w 75"/>
              <a:gd name="T15" fmla="*/ 407 h 507"/>
              <a:gd name="T16" fmla="*/ 62 w 75"/>
              <a:gd name="T17" fmla="*/ 406 h 507"/>
              <a:gd name="T18" fmla="*/ 54 w 75"/>
              <a:gd name="T19" fmla="*/ 382 h 507"/>
              <a:gd name="T20" fmla="*/ 44 w 75"/>
              <a:gd name="T21" fmla="*/ 340 h 507"/>
              <a:gd name="T22" fmla="*/ 52 w 75"/>
              <a:gd name="T23" fmla="*/ 363 h 507"/>
              <a:gd name="T24" fmla="*/ 53 w 75"/>
              <a:gd name="T25" fmla="*/ 339 h 507"/>
              <a:gd name="T26" fmla="*/ 44 w 75"/>
              <a:gd name="T27" fmla="*/ 340 h 507"/>
              <a:gd name="T28" fmla="*/ 40 w 75"/>
              <a:gd name="T29" fmla="*/ 311 h 507"/>
              <a:gd name="T30" fmla="*/ 50 w 75"/>
              <a:gd name="T31" fmla="*/ 310 h 507"/>
              <a:gd name="T32" fmla="*/ 42 w 75"/>
              <a:gd name="T33" fmla="*/ 287 h 507"/>
              <a:gd name="T34" fmla="*/ 32 w 75"/>
              <a:gd name="T35" fmla="*/ 244 h 507"/>
              <a:gd name="T36" fmla="*/ 39 w 75"/>
              <a:gd name="T37" fmla="*/ 267 h 507"/>
              <a:gd name="T38" fmla="*/ 41 w 75"/>
              <a:gd name="T39" fmla="*/ 243 h 507"/>
              <a:gd name="T40" fmla="*/ 32 w 75"/>
              <a:gd name="T41" fmla="*/ 244 h 507"/>
              <a:gd name="T42" fmla="*/ 28 w 75"/>
              <a:gd name="T43" fmla="*/ 215 h 507"/>
              <a:gd name="T44" fmla="*/ 37 w 75"/>
              <a:gd name="T45" fmla="*/ 214 h 507"/>
              <a:gd name="T46" fmla="*/ 29 w 75"/>
              <a:gd name="T47" fmla="*/ 191 h 507"/>
              <a:gd name="T48" fmla="*/ 19 w 75"/>
              <a:gd name="T49" fmla="*/ 149 h 507"/>
              <a:gd name="T50" fmla="*/ 27 w 75"/>
              <a:gd name="T51" fmla="*/ 172 h 507"/>
              <a:gd name="T52" fmla="*/ 28 w 75"/>
              <a:gd name="T53" fmla="*/ 147 h 507"/>
              <a:gd name="T54" fmla="*/ 19 w 75"/>
              <a:gd name="T55" fmla="*/ 149 h 507"/>
              <a:gd name="T56" fmla="*/ 15 w 75"/>
              <a:gd name="T57" fmla="*/ 120 h 507"/>
              <a:gd name="T58" fmla="*/ 25 w 75"/>
              <a:gd name="T59" fmla="*/ 119 h 507"/>
              <a:gd name="T60" fmla="*/ 17 w 75"/>
              <a:gd name="T61" fmla="*/ 96 h 507"/>
              <a:gd name="T62" fmla="*/ 7 w 75"/>
              <a:gd name="T63" fmla="*/ 53 h 507"/>
              <a:gd name="T64" fmla="*/ 14 w 75"/>
              <a:gd name="T65" fmla="*/ 76 h 507"/>
              <a:gd name="T66" fmla="*/ 16 w 75"/>
              <a:gd name="T67" fmla="*/ 52 h 507"/>
              <a:gd name="T68" fmla="*/ 7 w 75"/>
              <a:gd name="T69" fmla="*/ 53 h 507"/>
              <a:gd name="T70" fmla="*/ 3 w 75"/>
              <a:gd name="T71" fmla="*/ 24 h 507"/>
              <a:gd name="T72" fmla="*/ 12 w 75"/>
              <a:gd name="T73" fmla="*/ 23 h 507"/>
              <a:gd name="T74" fmla="*/ 4 w 75"/>
              <a:gd name="T75" fmla="*/ 0 h 5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5" h="507">
                <a:moveTo>
                  <a:pt x="63" y="483"/>
                </a:moveTo>
                <a:cubicBezTo>
                  <a:pt x="65" y="502"/>
                  <a:pt x="65" y="502"/>
                  <a:pt x="65" y="502"/>
                </a:cubicBezTo>
                <a:cubicBezTo>
                  <a:pt x="66" y="505"/>
                  <a:pt x="68" y="507"/>
                  <a:pt x="70" y="506"/>
                </a:cubicBezTo>
                <a:cubicBezTo>
                  <a:pt x="73" y="506"/>
                  <a:pt x="75" y="504"/>
                  <a:pt x="75" y="501"/>
                </a:cubicBezTo>
                <a:cubicBezTo>
                  <a:pt x="72" y="482"/>
                  <a:pt x="72" y="482"/>
                  <a:pt x="72" y="482"/>
                </a:cubicBezTo>
                <a:cubicBezTo>
                  <a:pt x="72" y="479"/>
                  <a:pt x="69" y="478"/>
                  <a:pt x="67" y="478"/>
                </a:cubicBezTo>
                <a:cubicBezTo>
                  <a:pt x="64" y="478"/>
                  <a:pt x="62" y="481"/>
                  <a:pt x="63" y="483"/>
                </a:cubicBezTo>
                <a:close/>
                <a:moveTo>
                  <a:pt x="57" y="435"/>
                </a:moveTo>
                <a:cubicBezTo>
                  <a:pt x="59" y="455"/>
                  <a:pt x="59" y="455"/>
                  <a:pt x="59" y="455"/>
                </a:cubicBezTo>
                <a:cubicBezTo>
                  <a:pt x="59" y="457"/>
                  <a:pt x="62" y="459"/>
                  <a:pt x="64" y="459"/>
                </a:cubicBezTo>
                <a:cubicBezTo>
                  <a:pt x="67" y="458"/>
                  <a:pt x="69" y="456"/>
                  <a:pt x="68" y="453"/>
                </a:cubicBezTo>
                <a:cubicBezTo>
                  <a:pt x="66" y="434"/>
                  <a:pt x="66" y="434"/>
                  <a:pt x="66" y="434"/>
                </a:cubicBezTo>
                <a:cubicBezTo>
                  <a:pt x="65" y="432"/>
                  <a:pt x="63" y="430"/>
                  <a:pt x="61" y="430"/>
                </a:cubicBezTo>
                <a:cubicBezTo>
                  <a:pt x="58" y="431"/>
                  <a:pt x="56" y="433"/>
                  <a:pt x="57" y="435"/>
                </a:cubicBezTo>
                <a:close/>
                <a:moveTo>
                  <a:pt x="50" y="388"/>
                </a:moveTo>
                <a:cubicBezTo>
                  <a:pt x="53" y="407"/>
                  <a:pt x="53" y="407"/>
                  <a:pt x="53" y="407"/>
                </a:cubicBezTo>
                <a:cubicBezTo>
                  <a:pt x="53" y="409"/>
                  <a:pt x="55" y="411"/>
                  <a:pt x="58" y="411"/>
                </a:cubicBezTo>
                <a:cubicBezTo>
                  <a:pt x="61" y="410"/>
                  <a:pt x="62" y="408"/>
                  <a:pt x="62" y="406"/>
                </a:cubicBezTo>
                <a:cubicBezTo>
                  <a:pt x="60" y="386"/>
                  <a:pt x="60" y="386"/>
                  <a:pt x="60" y="386"/>
                </a:cubicBezTo>
                <a:cubicBezTo>
                  <a:pt x="59" y="384"/>
                  <a:pt x="57" y="382"/>
                  <a:pt x="54" y="382"/>
                </a:cubicBezTo>
                <a:cubicBezTo>
                  <a:pt x="52" y="383"/>
                  <a:pt x="50" y="385"/>
                  <a:pt x="50" y="388"/>
                </a:cubicBezTo>
                <a:close/>
                <a:moveTo>
                  <a:pt x="44" y="340"/>
                </a:moveTo>
                <a:cubicBezTo>
                  <a:pt x="47" y="359"/>
                  <a:pt x="47" y="359"/>
                  <a:pt x="47" y="359"/>
                </a:cubicBezTo>
                <a:cubicBezTo>
                  <a:pt x="47" y="361"/>
                  <a:pt x="49" y="363"/>
                  <a:pt x="52" y="363"/>
                </a:cubicBezTo>
                <a:cubicBezTo>
                  <a:pt x="54" y="363"/>
                  <a:pt x="56" y="360"/>
                  <a:pt x="56" y="358"/>
                </a:cubicBezTo>
                <a:cubicBezTo>
                  <a:pt x="53" y="339"/>
                  <a:pt x="53" y="339"/>
                  <a:pt x="53" y="339"/>
                </a:cubicBezTo>
                <a:cubicBezTo>
                  <a:pt x="53" y="336"/>
                  <a:pt x="51" y="334"/>
                  <a:pt x="48" y="335"/>
                </a:cubicBezTo>
                <a:cubicBezTo>
                  <a:pt x="46" y="335"/>
                  <a:pt x="44" y="337"/>
                  <a:pt x="44" y="340"/>
                </a:cubicBezTo>
                <a:close/>
                <a:moveTo>
                  <a:pt x="38" y="292"/>
                </a:moveTo>
                <a:cubicBezTo>
                  <a:pt x="40" y="311"/>
                  <a:pt x="40" y="311"/>
                  <a:pt x="40" y="311"/>
                </a:cubicBezTo>
                <a:cubicBezTo>
                  <a:pt x="41" y="314"/>
                  <a:pt x="43" y="315"/>
                  <a:pt x="46" y="315"/>
                </a:cubicBezTo>
                <a:cubicBezTo>
                  <a:pt x="48" y="315"/>
                  <a:pt x="50" y="312"/>
                  <a:pt x="50" y="310"/>
                </a:cubicBezTo>
                <a:cubicBezTo>
                  <a:pt x="47" y="291"/>
                  <a:pt x="47" y="291"/>
                  <a:pt x="47" y="291"/>
                </a:cubicBezTo>
                <a:cubicBezTo>
                  <a:pt x="47" y="288"/>
                  <a:pt x="44" y="286"/>
                  <a:pt x="42" y="287"/>
                </a:cubicBezTo>
                <a:cubicBezTo>
                  <a:pt x="39" y="287"/>
                  <a:pt x="37" y="289"/>
                  <a:pt x="38" y="292"/>
                </a:cubicBezTo>
                <a:close/>
                <a:moveTo>
                  <a:pt x="32" y="244"/>
                </a:moveTo>
                <a:cubicBezTo>
                  <a:pt x="34" y="263"/>
                  <a:pt x="34" y="263"/>
                  <a:pt x="34" y="263"/>
                </a:cubicBezTo>
                <a:cubicBezTo>
                  <a:pt x="34" y="266"/>
                  <a:pt x="37" y="268"/>
                  <a:pt x="39" y="267"/>
                </a:cubicBezTo>
                <a:cubicBezTo>
                  <a:pt x="42" y="267"/>
                  <a:pt x="44" y="265"/>
                  <a:pt x="43" y="262"/>
                </a:cubicBezTo>
                <a:cubicBezTo>
                  <a:pt x="41" y="243"/>
                  <a:pt x="41" y="243"/>
                  <a:pt x="41" y="243"/>
                </a:cubicBezTo>
                <a:cubicBezTo>
                  <a:pt x="41" y="240"/>
                  <a:pt x="38" y="239"/>
                  <a:pt x="36" y="239"/>
                </a:cubicBezTo>
                <a:cubicBezTo>
                  <a:pt x="33" y="239"/>
                  <a:pt x="31" y="242"/>
                  <a:pt x="32" y="244"/>
                </a:cubicBezTo>
                <a:close/>
                <a:moveTo>
                  <a:pt x="25" y="196"/>
                </a:moveTo>
                <a:cubicBezTo>
                  <a:pt x="28" y="215"/>
                  <a:pt x="28" y="215"/>
                  <a:pt x="28" y="215"/>
                </a:cubicBezTo>
                <a:cubicBezTo>
                  <a:pt x="28" y="218"/>
                  <a:pt x="31" y="220"/>
                  <a:pt x="33" y="220"/>
                </a:cubicBezTo>
                <a:cubicBezTo>
                  <a:pt x="36" y="219"/>
                  <a:pt x="37" y="217"/>
                  <a:pt x="37" y="214"/>
                </a:cubicBezTo>
                <a:cubicBezTo>
                  <a:pt x="35" y="195"/>
                  <a:pt x="35" y="195"/>
                  <a:pt x="35" y="195"/>
                </a:cubicBezTo>
                <a:cubicBezTo>
                  <a:pt x="34" y="193"/>
                  <a:pt x="32" y="191"/>
                  <a:pt x="29" y="191"/>
                </a:cubicBezTo>
                <a:cubicBezTo>
                  <a:pt x="27" y="191"/>
                  <a:pt x="25" y="194"/>
                  <a:pt x="25" y="196"/>
                </a:cubicBezTo>
                <a:close/>
                <a:moveTo>
                  <a:pt x="19" y="149"/>
                </a:moveTo>
                <a:cubicBezTo>
                  <a:pt x="22" y="168"/>
                  <a:pt x="22" y="168"/>
                  <a:pt x="22" y="168"/>
                </a:cubicBezTo>
                <a:cubicBezTo>
                  <a:pt x="22" y="170"/>
                  <a:pt x="24" y="172"/>
                  <a:pt x="27" y="172"/>
                </a:cubicBezTo>
                <a:cubicBezTo>
                  <a:pt x="29" y="171"/>
                  <a:pt x="31" y="169"/>
                  <a:pt x="31" y="166"/>
                </a:cubicBezTo>
                <a:cubicBezTo>
                  <a:pt x="28" y="147"/>
                  <a:pt x="28" y="147"/>
                  <a:pt x="28" y="147"/>
                </a:cubicBezTo>
                <a:cubicBezTo>
                  <a:pt x="28" y="145"/>
                  <a:pt x="26" y="143"/>
                  <a:pt x="23" y="143"/>
                </a:cubicBezTo>
                <a:cubicBezTo>
                  <a:pt x="21" y="144"/>
                  <a:pt x="19" y="146"/>
                  <a:pt x="19" y="149"/>
                </a:cubicBezTo>
                <a:close/>
                <a:moveTo>
                  <a:pt x="13" y="101"/>
                </a:moveTo>
                <a:cubicBezTo>
                  <a:pt x="15" y="120"/>
                  <a:pt x="15" y="120"/>
                  <a:pt x="15" y="120"/>
                </a:cubicBezTo>
                <a:cubicBezTo>
                  <a:pt x="16" y="122"/>
                  <a:pt x="18" y="124"/>
                  <a:pt x="21" y="124"/>
                </a:cubicBezTo>
                <a:cubicBezTo>
                  <a:pt x="23" y="124"/>
                  <a:pt x="25" y="121"/>
                  <a:pt x="25" y="119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2" y="97"/>
                  <a:pt x="19" y="95"/>
                  <a:pt x="17" y="96"/>
                </a:cubicBezTo>
                <a:cubicBezTo>
                  <a:pt x="14" y="96"/>
                  <a:pt x="13" y="98"/>
                  <a:pt x="13" y="101"/>
                </a:cubicBezTo>
                <a:close/>
                <a:moveTo>
                  <a:pt x="7" y="53"/>
                </a:moveTo>
                <a:cubicBezTo>
                  <a:pt x="9" y="72"/>
                  <a:pt x="9" y="72"/>
                  <a:pt x="9" y="72"/>
                </a:cubicBezTo>
                <a:cubicBezTo>
                  <a:pt x="9" y="75"/>
                  <a:pt x="12" y="76"/>
                  <a:pt x="14" y="76"/>
                </a:cubicBezTo>
                <a:cubicBezTo>
                  <a:pt x="17" y="76"/>
                  <a:pt x="19" y="73"/>
                  <a:pt x="18" y="71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9"/>
                  <a:pt x="13" y="47"/>
                  <a:pt x="11" y="48"/>
                </a:cubicBezTo>
                <a:cubicBezTo>
                  <a:pt x="8" y="48"/>
                  <a:pt x="6" y="50"/>
                  <a:pt x="7" y="53"/>
                </a:cubicBezTo>
                <a:close/>
                <a:moveTo>
                  <a:pt x="0" y="5"/>
                </a:moveTo>
                <a:cubicBezTo>
                  <a:pt x="3" y="24"/>
                  <a:pt x="3" y="24"/>
                  <a:pt x="3" y="24"/>
                </a:cubicBezTo>
                <a:cubicBezTo>
                  <a:pt x="3" y="27"/>
                  <a:pt x="6" y="29"/>
                  <a:pt x="8" y="28"/>
                </a:cubicBezTo>
                <a:cubicBezTo>
                  <a:pt x="11" y="28"/>
                  <a:pt x="12" y="26"/>
                  <a:pt x="12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1"/>
                  <a:pt x="7" y="0"/>
                  <a:pt x="4" y="0"/>
                </a:cubicBezTo>
                <a:cubicBezTo>
                  <a:pt x="2" y="0"/>
                  <a:pt x="0" y="3"/>
                  <a:pt x="0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3" name="îSļïde"/>
          <p:cNvSpPr/>
          <p:nvPr/>
        </p:nvSpPr>
        <p:spPr bwMode="auto">
          <a:xfrm>
            <a:off x="2614769" y="3300913"/>
            <a:ext cx="10515" cy="18402"/>
          </a:xfrm>
          <a:custGeom>
            <a:avLst/>
            <a:gdLst>
              <a:gd name="T0" fmla="*/ 0 w 11"/>
              <a:gd name="T1" fmla="*/ 6 h 20"/>
              <a:gd name="T2" fmla="*/ 1 w 11"/>
              <a:gd name="T3" fmla="*/ 15 h 20"/>
              <a:gd name="T4" fmla="*/ 6 w 11"/>
              <a:gd name="T5" fmla="*/ 19 h 20"/>
              <a:gd name="T6" fmla="*/ 10 w 11"/>
              <a:gd name="T7" fmla="*/ 14 h 20"/>
              <a:gd name="T8" fmla="*/ 9 w 11"/>
              <a:gd name="T9" fmla="*/ 5 h 20"/>
              <a:gd name="T10" fmla="*/ 4 w 11"/>
              <a:gd name="T11" fmla="*/ 1 h 20"/>
              <a:gd name="T12" fmla="*/ 0 w 11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20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2" y="18"/>
                  <a:pt x="4" y="20"/>
                  <a:pt x="6" y="19"/>
                </a:cubicBezTo>
                <a:cubicBezTo>
                  <a:pt x="9" y="19"/>
                  <a:pt x="11" y="17"/>
                  <a:pt x="10" y="14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7" y="0"/>
                  <a:pt x="4" y="1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4" name="îŝľïḍe"/>
          <p:cNvSpPr/>
          <p:nvPr/>
        </p:nvSpPr>
        <p:spPr bwMode="auto">
          <a:xfrm>
            <a:off x="2230305" y="3052490"/>
            <a:ext cx="10515" cy="18402"/>
          </a:xfrm>
          <a:custGeom>
            <a:avLst/>
            <a:gdLst>
              <a:gd name="T0" fmla="*/ 0 w 11"/>
              <a:gd name="T1" fmla="*/ 6 h 19"/>
              <a:gd name="T2" fmla="*/ 1 w 11"/>
              <a:gd name="T3" fmla="*/ 15 h 19"/>
              <a:gd name="T4" fmla="*/ 6 w 11"/>
              <a:gd name="T5" fmla="*/ 19 h 19"/>
              <a:gd name="T6" fmla="*/ 10 w 11"/>
              <a:gd name="T7" fmla="*/ 14 h 19"/>
              <a:gd name="T8" fmla="*/ 9 w 11"/>
              <a:gd name="T9" fmla="*/ 4 h 19"/>
              <a:gd name="T10" fmla="*/ 4 w 11"/>
              <a:gd name="T11" fmla="*/ 0 h 19"/>
              <a:gd name="T12" fmla="*/ 0 w 11"/>
              <a:gd name="T13" fmla="*/ 6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9">
                <a:moveTo>
                  <a:pt x="0" y="6"/>
                </a:moveTo>
                <a:cubicBezTo>
                  <a:pt x="1" y="15"/>
                  <a:pt x="1" y="15"/>
                  <a:pt x="1" y="15"/>
                </a:cubicBezTo>
                <a:cubicBezTo>
                  <a:pt x="1" y="17"/>
                  <a:pt x="4" y="19"/>
                  <a:pt x="6" y="19"/>
                </a:cubicBezTo>
                <a:cubicBezTo>
                  <a:pt x="9" y="19"/>
                  <a:pt x="11" y="16"/>
                  <a:pt x="10" y="14"/>
                </a:cubicBezTo>
                <a:cubicBezTo>
                  <a:pt x="9" y="4"/>
                  <a:pt x="9" y="4"/>
                  <a:pt x="9" y="4"/>
                </a:cubicBezTo>
                <a:cubicBezTo>
                  <a:pt x="9" y="2"/>
                  <a:pt x="6" y="0"/>
                  <a:pt x="4" y="0"/>
                </a:cubicBezTo>
                <a:cubicBezTo>
                  <a:pt x="1" y="1"/>
                  <a:pt x="0" y="3"/>
                  <a:pt x="0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5" name="i$ľíḍê"/>
          <p:cNvSpPr/>
          <p:nvPr/>
        </p:nvSpPr>
        <p:spPr bwMode="auto">
          <a:xfrm>
            <a:off x="2234248" y="3088637"/>
            <a:ext cx="41404" cy="247766"/>
          </a:xfrm>
          <a:custGeom>
            <a:avLst/>
            <a:gdLst>
              <a:gd name="T0" fmla="*/ 32 w 44"/>
              <a:gd name="T1" fmla="*/ 242 h 265"/>
              <a:gd name="T2" fmla="*/ 34 w 44"/>
              <a:gd name="T3" fmla="*/ 261 h 265"/>
              <a:gd name="T4" fmla="*/ 39 w 44"/>
              <a:gd name="T5" fmla="*/ 265 h 265"/>
              <a:gd name="T6" fmla="*/ 43 w 44"/>
              <a:gd name="T7" fmla="*/ 259 h 265"/>
              <a:gd name="T8" fmla="*/ 41 w 44"/>
              <a:gd name="T9" fmla="*/ 240 h 265"/>
              <a:gd name="T10" fmla="*/ 36 w 44"/>
              <a:gd name="T11" fmla="*/ 236 h 265"/>
              <a:gd name="T12" fmla="*/ 32 w 44"/>
              <a:gd name="T13" fmla="*/ 242 h 265"/>
              <a:gd name="T14" fmla="*/ 25 w 44"/>
              <a:gd name="T15" fmla="*/ 194 h 265"/>
              <a:gd name="T16" fmla="*/ 28 w 44"/>
              <a:gd name="T17" fmla="*/ 213 h 265"/>
              <a:gd name="T18" fmla="*/ 33 w 44"/>
              <a:gd name="T19" fmla="*/ 217 h 265"/>
              <a:gd name="T20" fmla="*/ 37 w 44"/>
              <a:gd name="T21" fmla="*/ 212 h 265"/>
              <a:gd name="T22" fmla="*/ 35 w 44"/>
              <a:gd name="T23" fmla="*/ 193 h 265"/>
              <a:gd name="T24" fmla="*/ 29 w 44"/>
              <a:gd name="T25" fmla="*/ 189 h 265"/>
              <a:gd name="T26" fmla="*/ 25 w 44"/>
              <a:gd name="T27" fmla="*/ 194 h 265"/>
              <a:gd name="T28" fmla="*/ 19 w 44"/>
              <a:gd name="T29" fmla="*/ 147 h 265"/>
              <a:gd name="T30" fmla="*/ 22 w 44"/>
              <a:gd name="T31" fmla="*/ 166 h 265"/>
              <a:gd name="T32" fmla="*/ 27 w 44"/>
              <a:gd name="T33" fmla="*/ 170 h 265"/>
              <a:gd name="T34" fmla="*/ 31 w 44"/>
              <a:gd name="T35" fmla="*/ 165 h 265"/>
              <a:gd name="T36" fmla="*/ 29 w 44"/>
              <a:gd name="T37" fmla="*/ 146 h 265"/>
              <a:gd name="T38" fmla="*/ 23 w 44"/>
              <a:gd name="T39" fmla="*/ 142 h 265"/>
              <a:gd name="T40" fmla="*/ 19 w 44"/>
              <a:gd name="T41" fmla="*/ 147 h 265"/>
              <a:gd name="T42" fmla="*/ 13 w 44"/>
              <a:gd name="T43" fmla="*/ 100 h 265"/>
              <a:gd name="T44" fmla="*/ 16 w 44"/>
              <a:gd name="T45" fmla="*/ 119 h 265"/>
              <a:gd name="T46" fmla="*/ 21 w 44"/>
              <a:gd name="T47" fmla="*/ 123 h 265"/>
              <a:gd name="T48" fmla="*/ 25 w 44"/>
              <a:gd name="T49" fmla="*/ 118 h 265"/>
              <a:gd name="T50" fmla="*/ 22 w 44"/>
              <a:gd name="T51" fmla="*/ 99 h 265"/>
              <a:gd name="T52" fmla="*/ 17 w 44"/>
              <a:gd name="T53" fmla="*/ 95 h 265"/>
              <a:gd name="T54" fmla="*/ 13 w 44"/>
              <a:gd name="T55" fmla="*/ 100 h 265"/>
              <a:gd name="T56" fmla="*/ 7 w 44"/>
              <a:gd name="T57" fmla="*/ 53 h 265"/>
              <a:gd name="T58" fmla="*/ 9 w 44"/>
              <a:gd name="T59" fmla="*/ 71 h 265"/>
              <a:gd name="T60" fmla="*/ 15 w 44"/>
              <a:gd name="T61" fmla="*/ 75 h 265"/>
              <a:gd name="T62" fmla="*/ 19 w 44"/>
              <a:gd name="T63" fmla="*/ 70 h 265"/>
              <a:gd name="T64" fmla="*/ 16 w 44"/>
              <a:gd name="T65" fmla="*/ 51 h 265"/>
              <a:gd name="T66" fmla="*/ 11 w 44"/>
              <a:gd name="T67" fmla="*/ 47 h 265"/>
              <a:gd name="T68" fmla="*/ 7 w 44"/>
              <a:gd name="T69" fmla="*/ 53 h 265"/>
              <a:gd name="T70" fmla="*/ 1 w 44"/>
              <a:gd name="T71" fmla="*/ 5 h 265"/>
              <a:gd name="T72" fmla="*/ 3 w 44"/>
              <a:gd name="T73" fmla="*/ 24 h 265"/>
              <a:gd name="T74" fmla="*/ 8 w 44"/>
              <a:gd name="T75" fmla="*/ 28 h 265"/>
              <a:gd name="T76" fmla="*/ 13 w 44"/>
              <a:gd name="T77" fmla="*/ 23 h 265"/>
              <a:gd name="T78" fmla="*/ 10 w 44"/>
              <a:gd name="T79" fmla="*/ 4 h 265"/>
              <a:gd name="T80" fmla="*/ 5 w 44"/>
              <a:gd name="T81" fmla="*/ 0 h 265"/>
              <a:gd name="T82" fmla="*/ 1 w 44"/>
              <a:gd name="T83" fmla="*/ 5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4" h="265">
                <a:moveTo>
                  <a:pt x="32" y="242"/>
                </a:moveTo>
                <a:cubicBezTo>
                  <a:pt x="34" y="261"/>
                  <a:pt x="34" y="261"/>
                  <a:pt x="34" y="261"/>
                </a:cubicBezTo>
                <a:cubicBezTo>
                  <a:pt x="34" y="263"/>
                  <a:pt x="37" y="265"/>
                  <a:pt x="39" y="265"/>
                </a:cubicBezTo>
                <a:cubicBezTo>
                  <a:pt x="42" y="264"/>
                  <a:pt x="44" y="262"/>
                  <a:pt x="43" y="259"/>
                </a:cubicBezTo>
                <a:cubicBezTo>
                  <a:pt x="41" y="240"/>
                  <a:pt x="41" y="240"/>
                  <a:pt x="41" y="240"/>
                </a:cubicBezTo>
                <a:cubicBezTo>
                  <a:pt x="41" y="238"/>
                  <a:pt x="38" y="236"/>
                  <a:pt x="36" y="236"/>
                </a:cubicBezTo>
                <a:cubicBezTo>
                  <a:pt x="33" y="237"/>
                  <a:pt x="31" y="239"/>
                  <a:pt x="32" y="242"/>
                </a:cubicBezTo>
                <a:close/>
                <a:moveTo>
                  <a:pt x="25" y="194"/>
                </a:moveTo>
                <a:cubicBezTo>
                  <a:pt x="28" y="213"/>
                  <a:pt x="28" y="213"/>
                  <a:pt x="28" y="213"/>
                </a:cubicBezTo>
                <a:cubicBezTo>
                  <a:pt x="28" y="216"/>
                  <a:pt x="31" y="218"/>
                  <a:pt x="33" y="217"/>
                </a:cubicBezTo>
                <a:cubicBezTo>
                  <a:pt x="36" y="217"/>
                  <a:pt x="38" y="215"/>
                  <a:pt x="37" y="212"/>
                </a:cubicBezTo>
                <a:cubicBezTo>
                  <a:pt x="35" y="193"/>
                  <a:pt x="35" y="193"/>
                  <a:pt x="35" y="193"/>
                </a:cubicBezTo>
                <a:cubicBezTo>
                  <a:pt x="34" y="191"/>
                  <a:pt x="32" y="189"/>
                  <a:pt x="29" y="189"/>
                </a:cubicBezTo>
                <a:cubicBezTo>
                  <a:pt x="27" y="189"/>
                  <a:pt x="25" y="192"/>
                  <a:pt x="25" y="194"/>
                </a:cubicBezTo>
                <a:close/>
                <a:moveTo>
                  <a:pt x="19" y="147"/>
                </a:moveTo>
                <a:cubicBezTo>
                  <a:pt x="22" y="166"/>
                  <a:pt x="22" y="166"/>
                  <a:pt x="22" y="166"/>
                </a:cubicBezTo>
                <a:cubicBezTo>
                  <a:pt x="22" y="169"/>
                  <a:pt x="24" y="170"/>
                  <a:pt x="27" y="170"/>
                </a:cubicBezTo>
                <a:cubicBezTo>
                  <a:pt x="30" y="170"/>
                  <a:pt x="31" y="167"/>
                  <a:pt x="31" y="165"/>
                </a:cubicBezTo>
                <a:cubicBezTo>
                  <a:pt x="29" y="146"/>
                  <a:pt x="29" y="146"/>
                  <a:pt x="29" y="146"/>
                </a:cubicBezTo>
                <a:cubicBezTo>
                  <a:pt x="28" y="143"/>
                  <a:pt x="26" y="142"/>
                  <a:pt x="23" y="142"/>
                </a:cubicBezTo>
                <a:cubicBezTo>
                  <a:pt x="21" y="142"/>
                  <a:pt x="19" y="145"/>
                  <a:pt x="19" y="147"/>
                </a:cubicBezTo>
                <a:close/>
                <a:moveTo>
                  <a:pt x="13" y="100"/>
                </a:moveTo>
                <a:cubicBezTo>
                  <a:pt x="16" y="119"/>
                  <a:pt x="16" y="119"/>
                  <a:pt x="16" y="119"/>
                </a:cubicBezTo>
                <a:cubicBezTo>
                  <a:pt x="16" y="121"/>
                  <a:pt x="18" y="123"/>
                  <a:pt x="21" y="123"/>
                </a:cubicBezTo>
                <a:cubicBezTo>
                  <a:pt x="23" y="122"/>
                  <a:pt x="25" y="120"/>
                  <a:pt x="25" y="118"/>
                </a:cubicBezTo>
                <a:cubicBezTo>
                  <a:pt x="22" y="99"/>
                  <a:pt x="22" y="99"/>
                  <a:pt x="22" y="99"/>
                </a:cubicBezTo>
                <a:cubicBezTo>
                  <a:pt x="22" y="96"/>
                  <a:pt x="20" y="94"/>
                  <a:pt x="17" y="95"/>
                </a:cubicBezTo>
                <a:cubicBezTo>
                  <a:pt x="15" y="95"/>
                  <a:pt x="13" y="97"/>
                  <a:pt x="13" y="100"/>
                </a:cubicBezTo>
                <a:close/>
                <a:moveTo>
                  <a:pt x="7" y="53"/>
                </a:moveTo>
                <a:cubicBezTo>
                  <a:pt x="9" y="71"/>
                  <a:pt x="9" y="71"/>
                  <a:pt x="9" y="71"/>
                </a:cubicBezTo>
                <a:cubicBezTo>
                  <a:pt x="10" y="74"/>
                  <a:pt x="12" y="76"/>
                  <a:pt x="15" y="75"/>
                </a:cubicBezTo>
                <a:cubicBezTo>
                  <a:pt x="17" y="75"/>
                  <a:pt x="19" y="73"/>
                  <a:pt x="19" y="70"/>
                </a:cubicBezTo>
                <a:cubicBezTo>
                  <a:pt x="16" y="51"/>
                  <a:pt x="16" y="51"/>
                  <a:pt x="16" y="51"/>
                </a:cubicBezTo>
                <a:cubicBezTo>
                  <a:pt x="16" y="49"/>
                  <a:pt x="14" y="47"/>
                  <a:pt x="11" y="47"/>
                </a:cubicBezTo>
                <a:cubicBezTo>
                  <a:pt x="8" y="48"/>
                  <a:pt x="7" y="50"/>
                  <a:pt x="7" y="53"/>
                </a:cubicBezTo>
                <a:close/>
                <a:moveTo>
                  <a:pt x="1" y="5"/>
                </a:moveTo>
                <a:cubicBezTo>
                  <a:pt x="3" y="24"/>
                  <a:pt x="3" y="24"/>
                  <a:pt x="3" y="24"/>
                </a:cubicBezTo>
                <a:cubicBezTo>
                  <a:pt x="4" y="27"/>
                  <a:pt x="6" y="29"/>
                  <a:pt x="8" y="28"/>
                </a:cubicBezTo>
                <a:cubicBezTo>
                  <a:pt x="11" y="28"/>
                  <a:pt x="13" y="26"/>
                  <a:pt x="13" y="23"/>
                </a:cubicBezTo>
                <a:cubicBezTo>
                  <a:pt x="10" y="4"/>
                  <a:pt x="10" y="4"/>
                  <a:pt x="10" y="4"/>
                </a:cubicBezTo>
                <a:cubicBezTo>
                  <a:pt x="10" y="1"/>
                  <a:pt x="7" y="0"/>
                  <a:pt x="5" y="0"/>
                </a:cubicBezTo>
                <a:cubicBezTo>
                  <a:pt x="2" y="0"/>
                  <a:pt x="0" y="3"/>
                  <a:pt x="1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6" name="ïsľiḑe"/>
          <p:cNvSpPr/>
          <p:nvPr/>
        </p:nvSpPr>
        <p:spPr bwMode="auto">
          <a:xfrm>
            <a:off x="2269080" y="3353489"/>
            <a:ext cx="11173" cy="18402"/>
          </a:xfrm>
          <a:custGeom>
            <a:avLst/>
            <a:gdLst>
              <a:gd name="T0" fmla="*/ 1 w 12"/>
              <a:gd name="T1" fmla="*/ 6 h 20"/>
              <a:gd name="T2" fmla="*/ 2 w 12"/>
              <a:gd name="T3" fmla="*/ 15 h 20"/>
              <a:gd name="T4" fmla="*/ 7 w 12"/>
              <a:gd name="T5" fmla="*/ 19 h 20"/>
              <a:gd name="T6" fmla="*/ 11 w 12"/>
              <a:gd name="T7" fmla="*/ 14 h 20"/>
              <a:gd name="T8" fmla="*/ 10 w 12"/>
              <a:gd name="T9" fmla="*/ 5 h 20"/>
              <a:gd name="T10" fmla="*/ 5 w 12"/>
              <a:gd name="T11" fmla="*/ 1 h 20"/>
              <a:gd name="T12" fmla="*/ 1 w 12"/>
              <a:gd name="T13" fmla="*/ 6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0">
                <a:moveTo>
                  <a:pt x="1" y="6"/>
                </a:moveTo>
                <a:cubicBezTo>
                  <a:pt x="2" y="15"/>
                  <a:pt x="2" y="15"/>
                  <a:pt x="2" y="15"/>
                </a:cubicBezTo>
                <a:cubicBezTo>
                  <a:pt x="2" y="18"/>
                  <a:pt x="5" y="20"/>
                  <a:pt x="7" y="19"/>
                </a:cubicBezTo>
                <a:cubicBezTo>
                  <a:pt x="10" y="19"/>
                  <a:pt x="12" y="17"/>
                  <a:pt x="11" y="14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2"/>
                  <a:pt x="7" y="0"/>
                  <a:pt x="5" y="1"/>
                </a:cubicBezTo>
                <a:cubicBezTo>
                  <a:pt x="2" y="1"/>
                  <a:pt x="0" y="3"/>
                  <a:pt x="1" y="6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7" name="íşḻîďé"/>
          <p:cNvSpPr/>
          <p:nvPr/>
        </p:nvSpPr>
        <p:spPr bwMode="auto">
          <a:xfrm>
            <a:off x="2912482" y="3171444"/>
            <a:ext cx="259596" cy="30231"/>
          </a:xfrm>
          <a:custGeom>
            <a:avLst/>
            <a:gdLst>
              <a:gd name="T0" fmla="*/ 0 w 277"/>
              <a:gd name="T1" fmla="*/ 12 h 32"/>
              <a:gd name="T2" fmla="*/ 125 w 277"/>
              <a:gd name="T3" fmla="*/ 32 h 32"/>
              <a:gd name="T4" fmla="*/ 193 w 277"/>
              <a:gd name="T5" fmla="*/ 27 h 32"/>
              <a:gd name="T6" fmla="*/ 277 w 277"/>
              <a:gd name="T7" fmla="*/ 13 h 32"/>
              <a:gd name="T8" fmla="*/ 274 w 277"/>
              <a:gd name="T9" fmla="*/ 1 h 32"/>
              <a:gd name="T10" fmla="*/ 191 w 277"/>
              <a:gd name="T11" fmla="*/ 15 h 32"/>
              <a:gd name="T12" fmla="*/ 125 w 277"/>
              <a:gd name="T13" fmla="*/ 19 h 32"/>
              <a:gd name="T14" fmla="*/ 4 w 277"/>
              <a:gd name="T15" fmla="*/ 0 h 32"/>
              <a:gd name="T16" fmla="*/ 0 w 277"/>
              <a:gd name="T17" fmla="*/ 1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7" h="32">
                <a:moveTo>
                  <a:pt x="0" y="12"/>
                </a:moveTo>
                <a:cubicBezTo>
                  <a:pt x="37" y="25"/>
                  <a:pt x="78" y="32"/>
                  <a:pt x="125" y="32"/>
                </a:cubicBezTo>
                <a:cubicBezTo>
                  <a:pt x="146" y="32"/>
                  <a:pt x="169" y="30"/>
                  <a:pt x="193" y="27"/>
                </a:cubicBezTo>
                <a:cubicBezTo>
                  <a:pt x="222" y="23"/>
                  <a:pt x="250" y="19"/>
                  <a:pt x="277" y="13"/>
                </a:cubicBezTo>
                <a:cubicBezTo>
                  <a:pt x="274" y="1"/>
                  <a:pt x="274" y="1"/>
                  <a:pt x="274" y="1"/>
                </a:cubicBezTo>
                <a:cubicBezTo>
                  <a:pt x="248" y="6"/>
                  <a:pt x="221" y="11"/>
                  <a:pt x="191" y="15"/>
                </a:cubicBezTo>
                <a:cubicBezTo>
                  <a:pt x="168" y="18"/>
                  <a:pt x="146" y="19"/>
                  <a:pt x="125" y="19"/>
                </a:cubicBezTo>
                <a:cubicBezTo>
                  <a:pt x="79" y="19"/>
                  <a:pt x="39" y="12"/>
                  <a:pt x="4" y="0"/>
                </a:cubicBezTo>
                <a:cubicBezTo>
                  <a:pt x="0" y="12"/>
                  <a:pt x="0" y="12"/>
                  <a:pt x="0" y="12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8" name="îṥ1îdê"/>
          <p:cNvSpPr/>
          <p:nvPr/>
        </p:nvSpPr>
        <p:spPr bwMode="auto">
          <a:xfrm>
            <a:off x="2126467" y="2734403"/>
            <a:ext cx="789302" cy="448213"/>
          </a:xfrm>
          <a:custGeom>
            <a:avLst/>
            <a:gdLst>
              <a:gd name="T0" fmla="*/ 2 w 842"/>
              <a:gd name="T1" fmla="*/ 479 h 479"/>
              <a:gd name="T2" fmla="*/ 61 w 842"/>
              <a:gd name="T3" fmla="*/ 451 h 479"/>
              <a:gd name="T4" fmla="*/ 95 w 842"/>
              <a:gd name="T5" fmla="*/ 404 h 479"/>
              <a:gd name="T6" fmla="*/ 133 w 842"/>
              <a:gd name="T7" fmla="*/ 289 h 479"/>
              <a:gd name="T8" fmla="*/ 194 w 842"/>
              <a:gd name="T9" fmla="*/ 108 h 479"/>
              <a:gd name="T10" fmla="*/ 250 w 842"/>
              <a:gd name="T11" fmla="*/ 43 h 479"/>
              <a:gd name="T12" fmla="*/ 338 w 842"/>
              <a:gd name="T13" fmla="*/ 13 h 479"/>
              <a:gd name="T14" fmla="*/ 354 w 842"/>
              <a:gd name="T15" fmla="*/ 12 h 479"/>
              <a:gd name="T16" fmla="*/ 424 w 842"/>
              <a:gd name="T17" fmla="*/ 28 h 479"/>
              <a:gd name="T18" fmla="*/ 519 w 842"/>
              <a:gd name="T19" fmla="*/ 116 h 479"/>
              <a:gd name="T20" fmla="*/ 644 w 842"/>
              <a:gd name="T21" fmla="*/ 319 h 479"/>
              <a:gd name="T22" fmla="*/ 726 w 842"/>
              <a:gd name="T23" fmla="*/ 413 h 479"/>
              <a:gd name="T24" fmla="*/ 838 w 842"/>
              <a:gd name="T25" fmla="*/ 479 h 479"/>
              <a:gd name="T26" fmla="*/ 842 w 842"/>
              <a:gd name="T27" fmla="*/ 467 h 479"/>
              <a:gd name="T28" fmla="*/ 690 w 842"/>
              <a:gd name="T29" fmla="*/ 358 h 479"/>
              <a:gd name="T30" fmla="*/ 541 w 842"/>
              <a:gd name="T31" fmla="*/ 127 h 479"/>
              <a:gd name="T32" fmla="*/ 462 w 842"/>
              <a:gd name="T33" fmla="*/ 36 h 479"/>
              <a:gd name="T34" fmla="*/ 354 w 842"/>
              <a:gd name="T35" fmla="*/ 0 h 479"/>
              <a:gd name="T36" fmla="*/ 337 w 842"/>
              <a:gd name="T37" fmla="*/ 1 h 479"/>
              <a:gd name="T38" fmla="*/ 253 w 842"/>
              <a:gd name="T39" fmla="*/ 26 h 479"/>
              <a:gd name="T40" fmla="*/ 202 w 842"/>
              <a:gd name="T41" fmla="*/ 73 h 479"/>
              <a:gd name="T42" fmla="*/ 148 w 842"/>
              <a:gd name="T43" fmla="*/ 188 h 479"/>
              <a:gd name="T44" fmla="*/ 96 w 842"/>
              <a:gd name="T45" fmla="*/ 371 h 479"/>
              <a:gd name="T46" fmla="*/ 59 w 842"/>
              <a:gd name="T47" fmla="*/ 436 h 479"/>
              <a:gd name="T48" fmla="*/ 0 w 842"/>
              <a:gd name="T49" fmla="*/ 466 h 479"/>
              <a:gd name="T50" fmla="*/ 2 w 842"/>
              <a:gd name="T51" fmla="*/ 479 h 4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42" h="479">
                <a:moveTo>
                  <a:pt x="2" y="479"/>
                </a:moveTo>
                <a:cubicBezTo>
                  <a:pt x="26" y="476"/>
                  <a:pt x="45" y="466"/>
                  <a:pt x="61" y="451"/>
                </a:cubicBezTo>
                <a:cubicBezTo>
                  <a:pt x="75" y="438"/>
                  <a:pt x="86" y="422"/>
                  <a:pt x="95" y="404"/>
                </a:cubicBezTo>
                <a:cubicBezTo>
                  <a:pt x="111" y="371"/>
                  <a:pt x="122" y="331"/>
                  <a:pt x="133" y="289"/>
                </a:cubicBezTo>
                <a:cubicBezTo>
                  <a:pt x="149" y="227"/>
                  <a:pt x="165" y="160"/>
                  <a:pt x="194" y="108"/>
                </a:cubicBezTo>
                <a:cubicBezTo>
                  <a:pt x="209" y="82"/>
                  <a:pt x="227" y="60"/>
                  <a:pt x="250" y="43"/>
                </a:cubicBezTo>
                <a:cubicBezTo>
                  <a:pt x="273" y="27"/>
                  <a:pt x="302" y="16"/>
                  <a:pt x="338" y="13"/>
                </a:cubicBezTo>
                <a:cubicBezTo>
                  <a:pt x="343" y="12"/>
                  <a:pt x="349" y="12"/>
                  <a:pt x="354" y="12"/>
                </a:cubicBezTo>
                <a:cubicBezTo>
                  <a:pt x="380" y="12"/>
                  <a:pt x="404" y="18"/>
                  <a:pt x="424" y="28"/>
                </a:cubicBezTo>
                <a:cubicBezTo>
                  <a:pt x="461" y="46"/>
                  <a:pt x="491" y="77"/>
                  <a:pt x="519" y="116"/>
                </a:cubicBezTo>
                <a:cubicBezTo>
                  <a:pt x="560" y="175"/>
                  <a:pt x="597" y="250"/>
                  <a:pt x="644" y="319"/>
                </a:cubicBezTo>
                <a:cubicBezTo>
                  <a:pt x="668" y="353"/>
                  <a:pt x="695" y="385"/>
                  <a:pt x="726" y="413"/>
                </a:cubicBezTo>
                <a:cubicBezTo>
                  <a:pt x="758" y="441"/>
                  <a:pt x="795" y="464"/>
                  <a:pt x="838" y="479"/>
                </a:cubicBezTo>
                <a:cubicBezTo>
                  <a:pt x="842" y="467"/>
                  <a:pt x="842" y="467"/>
                  <a:pt x="842" y="467"/>
                </a:cubicBezTo>
                <a:cubicBezTo>
                  <a:pt x="778" y="445"/>
                  <a:pt x="730" y="405"/>
                  <a:pt x="690" y="358"/>
                </a:cubicBezTo>
                <a:cubicBezTo>
                  <a:pt x="630" y="287"/>
                  <a:pt x="588" y="198"/>
                  <a:pt x="541" y="127"/>
                </a:cubicBezTo>
                <a:cubicBezTo>
                  <a:pt x="517" y="91"/>
                  <a:pt x="492" y="59"/>
                  <a:pt x="462" y="36"/>
                </a:cubicBezTo>
                <a:cubicBezTo>
                  <a:pt x="432" y="14"/>
                  <a:pt x="396" y="0"/>
                  <a:pt x="354" y="0"/>
                </a:cubicBezTo>
                <a:cubicBezTo>
                  <a:pt x="348" y="0"/>
                  <a:pt x="343" y="0"/>
                  <a:pt x="337" y="1"/>
                </a:cubicBezTo>
                <a:cubicBezTo>
                  <a:pt x="304" y="3"/>
                  <a:pt x="276" y="12"/>
                  <a:pt x="253" y="26"/>
                </a:cubicBezTo>
                <a:cubicBezTo>
                  <a:pt x="233" y="39"/>
                  <a:pt x="216" y="55"/>
                  <a:pt x="202" y="73"/>
                </a:cubicBezTo>
                <a:cubicBezTo>
                  <a:pt x="177" y="106"/>
                  <a:pt x="161" y="146"/>
                  <a:pt x="148" y="188"/>
                </a:cubicBezTo>
                <a:cubicBezTo>
                  <a:pt x="128" y="251"/>
                  <a:pt x="116" y="318"/>
                  <a:pt x="96" y="371"/>
                </a:cubicBezTo>
                <a:cubicBezTo>
                  <a:pt x="86" y="397"/>
                  <a:pt x="74" y="419"/>
                  <a:pt x="59" y="436"/>
                </a:cubicBezTo>
                <a:cubicBezTo>
                  <a:pt x="43" y="452"/>
                  <a:pt x="25" y="463"/>
                  <a:pt x="0" y="466"/>
                </a:cubicBezTo>
                <a:cubicBezTo>
                  <a:pt x="2" y="479"/>
                  <a:pt x="2" y="479"/>
                  <a:pt x="2" y="47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69" name="îsḻiḍé"/>
          <p:cNvSpPr/>
          <p:nvPr/>
        </p:nvSpPr>
        <p:spPr bwMode="auto">
          <a:xfrm>
            <a:off x="2708749" y="2941423"/>
            <a:ext cx="452156" cy="139327"/>
          </a:xfrm>
          <a:custGeom>
            <a:avLst/>
            <a:gdLst>
              <a:gd name="T0" fmla="*/ 7 w 482"/>
              <a:gd name="T1" fmla="*/ 59 h 149"/>
              <a:gd name="T2" fmla="*/ 136 w 482"/>
              <a:gd name="T3" fmla="*/ 10 h 149"/>
              <a:gd name="T4" fmla="*/ 310 w 482"/>
              <a:gd name="T5" fmla="*/ 86 h 149"/>
              <a:gd name="T6" fmla="*/ 461 w 482"/>
              <a:gd name="T7" fmla="*/ 149 h 149"/>
              <a:gd name="T8" fmla="*/ 482 w 482"/>
              <a:gd name="T9" fmla="*/ 148 h 149"/>
              <a:gd name="T10" fmla="*/ 481 w 482"/>
              <a:gd name="T11" fmla="*/ 138 h 149"/>
              <a:gd name="T12" fmla="*/ 461 w 482"/>
              <a:gd name="T13" fmla="*/ 139 h 149"/>
              <a:gd name="T14" fmla="*/ 317 w 482"/>
              <a:gd name="T15" fmla="*/ 79 h 149"/>
              <a:gd name="T16" fmla="*/ 136 w 482"/>
              <a:gd name="T17" fmla="*/ 0 h 149"/>
              <a:gd name="T18" fmla="*/ 0 w 482"/>
              <a:gd name="T19" fmla="*/ 52 h 149"/>
              <a:gd name="T20" fmla="*/ 7 w 482"/>
              <a:gd name="T21" fmla="*/ 5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82" h="149">
                <a:moveTo>
                  <a:pt x="7" y="59"/>
                </a:moveTo>
                <a:cubicBezTo>
                  <a:pt x="49" y="26"/>
                  <a:pt x="92" y="10"/>
                  <a:pt x="136" y="10"/>
                </a:cubicBezTo>
                <a:cubicBezTo>
                  <a:pt x="194" y="10"/>
                  <a:pt x="253" y="37"/>
                  <a:pt x="310" y="86"/>
                </a:cubicBezTo>
                <a:cubicBezTo>
                  <a:pt x="358" y="127"/>
                  <a:pt x="410" y="149"/>
                  <a:pt x="461" y="149"/>
                </a:cubicBezTo>
                <a:cubicBezTo>
                  <a:pt x="468" y="149"/>
                  <a:pt x="475" y="148"/>
                  <a:pt x="482" y="148"/>
                </a:cubicBezTo>
                <a:cubicBezTo>
                  <a:pt x="481" y="138"/>
                  <a:pt x="481" y="138"/>
                  <a:pt x="481" y="138"/>
                </a:cubicBezTo>
                <a:cubicBezTo>
                  <a:pt x="474" y="139"/>
                  <a:pt x="468" y="139"/>
                  <a:pt x="461" y="139"/>
                </a:cubicBezTo>
                <a:cubicBezTo>
                  <a:pt x="413" y="139"/>
                  <a:pt x="363" y="118"/>
                  <a:pt x="317" y="79"/>
                </a:cubicBezTo>
                <a:cubicBezTo>
                  <a:pt x="258" y="29"/>
                  <a:pt x="197" y="0"/>
                  <a:pt x="136" y="0"/>
                </a:cubicBezTo>
                <a:cubicBezTo>
                  <a:pt x="90" y="0"/>
                  <a:pt x="44" y="17"/>
                  <a:pt x="0" y="52"/>
                </a:cubicBezTo>
                <a:cubicBezTo>
                  <a:pt x="7" y="59"/>
                  <a:pt x="7" y="59"/>
                  <a:pt x="7" y="59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0" name="ïṣľïḓe"/>
          <p:cNvSpPr/>
          <p:nvPr/>
        </p:nvSpPr>
        <p:spPr bwMode="auto">
          <a:xfrm>
            <a:off x="2592424" y="2990056"/>
            <a:ext cx="122897" cy="145899"/>
          </a:xfrm>
          <a:custGeom>
            <a:avLst/>
            <a:gdLst>
              <a:gd name="T0" fmla="*/ 7 w 131"/>
              <a:gd name="T1" fmla="*/ 156 h 156"/>
              <a:gd name="T2" fmla="*/ 35 w 131"/>
              <a:gd name="T3" fmla="*/ 120 h 156"/>
              <a:gd name="T4" fmla="*/ 131 w 131"/>
              <a:gd name="T5" fmla="*/ 7 h 156"/>
              <a:gd name="T6" fmla="*/ 124 w 131"/>
              <a:gd name="T7" fmla="*/ 0 h 156"/>
              <a:gd name="T8" fmla="*/ 27 w 131"/>
              <a:gd name="T9" fmla="*/ 115 h 156"/>
              <a:gd name="T10" fmla="*/ 0 w 131"/>
              <a:gd name="T11" fmla="*/ 149 h 156"/>
              <a:gd name="T12" fmla="*/ 7 w 131"/>
              <a:gd name="T13" fmla="*/ 156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1" h="156">
                <a:moveTo>
                  <a:pt x="7" y="156"/>
                </a:moveTo>
                <a:cubicBezTo>
                  <a:pt x="17" y="146"/>
                  <a:pt x="26" y="134"/>
                  <a:pt x="35" y="120"/>
                </a:cubicBezTo>
                <a:cubicBezTo>
                  <a:pt x="66" y="70"/>
                  <a:pt x="98" y="33"/>
                  <a:pt x="131" y="7"/>
                </a:cubicBezTo>
                <a:cubicBezTo>
                  <a:pt x="124" y="0"/>
                  <a:pt x="124" y="0"/>
                  <a:pt x="124" y="0"/>
                </a:cubicBezTo>
                <a:cubicBezTo>
                  <a:pt x="91" y="27"/>
                  <a:pt x="58" y="64"/>
                  <a:pt x="27" y="115"/>
                </a:cubicBezTo>
                <a:cubicBezTo>
                  <a:pt x="18" y="128"/>
                  <a:pt x="9" y="139"/>
                  <a:pt x="0" y="149"/>
                </a:cubicBezTo>
                <a:cubicBezTo>
                  <a:pt x="7" y="156"/>
                  <a:pt x="7" y="156"/>
                  <a:pt x="7" y="1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1" name="ï$1iďè"/>
          <p:cNvSpPr/>
          <p:nvPr/>
        </p:nvSpPr>
        <p:spPr bwMode="auto">
          <a:xfrm>
            <a:off x="2111351" y="3026859"/>
            <a:ext cx="487645" cy="163644"/>
          </a:xfrm>
          <a:custGeom>
            <a:avLst/>
            <a:gdLst>
              <a:gd name="T0" fmla="*/ 1 w 520"/>
              <a:gd name="T1" fmla="*/ 12 h 175"/>
              <a:gd name="T2" fmla="*/ 33 w 520"/>
              <a:gd name="T3" fmla="*/ 9 h 175"/>
              <a:gd name="T4" fmla="*/ 161 w 520"/>
              <a:gd name="T5" fmla="*/ 47 h 175"/>
              <a:gd name="T6" fmla="*/ 246 w 520"/>
              <a:gd name="T7" fmla="*/ 116 h 175"/>
              <a:gd name="T8" fmla="*/ 389 w 520"/>
              <a:gd name="T9" fmla="*/ 175 h 175"/>
              <a:gd name="T10" fmla="*/ 520 w 520"/>
              <a:gd name="T11" fmla="*/ 117 h 175"/>
              <a:gd name="T12" fmla="*/ 513 w 520"/>
              <a:gd name="T13" fmla="*/ 110 h 175"/>
              <a:gd name="T14" fmla="*/ 389 w 520"/>
              <a:gd name="T15" fmla="*/ 165 h 175"/>
              <a:gd name="T16" fmla="*/ 253 w 520"/>
              <a:gd name="T17" fmla="*/ 109 h 175"/>
              <a:gd name="T18" fmla="*/ 166 w 520"/>
              <a:gd name="T19" fmla="*/ 38 h 175"/>
              <a:gd name="T20" fmla="*/ 33 w 520"/>
              <a:gd name="T21" fmla="*/ 0 h 175"/>
              <a:gd name="T22" fmla="*/ 0 w 520"/>
              <a:gd name="T23" fmla="*/ 2 h 175"/>
              <a:gd name="T24" fmla="*/ 1 w 520"/>
              <a:gd name="T25" fmla="*/ 1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20" h="175">
                <a:moveTo>
                  <a:pt x="1" y="12"/>
                </a:moveTo>
                <a:cubicBezTo>
                  <a:pt x="12" y="10"/>
                  <a:pt x="23" y="9"/>
                  <a:pt x="33" y="9"/>
                </a:cubicBezTo>
                <a:cubicBezTo>
                  <a:pt x="83" y="10"/>
                  <a:pt x="125" y="25"/>
                  <a:pt x="161" y="47"/>
                </a:cubicBezTo>
                <a:cubicBezTo>
                  <a:pt x="196" y="68"/>
                  <a:pt x="224" y="95"/>
                  <a:pt x="246" y="116"/>
                </a:cubicBezTo>
                <a:cubicBezTo>
                  <a:pt x="283" y="152"/>
                  <a:pt x="336" y="175"/>
                  <a:pt x="389" y="175"/>
                </a:cubicBezTo>
                <a:cubicBezTo>
                  <a:pt x="435" y="175"/>
                  <a:pt x="482" y="158"/>
                  <a:pt x="520" y="117"/>
                </a:cubicBezTo>
                <a:cubicBezTo>
                  <a:pt x="513" y="110"/>
                  <a:pt x="513" y="110"/>
                  <a:pt x="513" y="110"/>
                </a:cubicBezTo>
                <a:cubicBezTo>
                  <a:pt x="477" y="149"/>
                  <a:pt x="433" y="165"/>
                  <a:pt x="389" y="165"/>
                </a:cubicBezTo>
                <a:cubicBezTo>
                  <a:pt x="338" y="165"/>
                  <a:pt x="288" y="143"/>
                  <a:pt x="253" y="109"/>
                </a:cubicBezTo>
                <a:cubicBezTo>
                  <a:pt x="231" y="87"/>
                  <a:pt x="202" y="60"/>
                  <a:pt x="166" y="38"/>
                </a:cubicBezTo>
                <a:cubicBezTo>
                  <a:pt x="129" y="16"/>
                  <a:pt x="85" y="0"/>
                  <a:pt x="33" y="0"/>
                </a:cubicBezTo>
                <a:cubicBezTo>
                  <a:pt x="22" y="0"/>
                  <a:pt x="11" y="0"/>
                  <a:pt x="0" y="2"/>
                </a:cubicBezTo>
                <a:cubicBezTo>
                  <a:pt x="1" y="12"/>
                  <a:pt x="1" y="12"/>
                  <a:pt x="1" y="12"/>
                </a:cubicBezTo>
                <a:close/>
              </a:path>
            </a:pathLst>
          </a:custGeom>
          <a:solidFill>
            <a:srgbClr val="FF7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2" name="ïśľíḍe"/>
          <p:cNvSpPr/>
          <p:nvPr/>
        </p:nvSpPr>
        <p:spPr bwMode="auto">
          <a:xfrm>
            <a:off x="2065346" y="2722573"/>
            <a:ext cx="1121190" cy="662461"/>
          </a:xfrm>
          <a:custGeom>
            <a:avLst/>
            <a:gdLst>
              <a:gd name="T0" fmla="*/ 0 w 1706"/>
              <a:gd name="T1" fmla="*/ 3 h 1008"/>
              <a:gd name="T2" fmla="*/ 132 w 1706"/>
              <a:gd name="T3" fmla="*/ 1008 h 1008"/>
              <a:gd name="T4" fmla="*/ 1706 w 1706"/>
              <a:gd name="T5" fmla="*/ 803 h 1008"/>
              <a:gd name="T6" fmla="*/ 1704 w 1706"/>
              <a:gd name="T7" fmla="*/ 780 h 1008"/>
              <a:gd name="T8" fmla="*/ 150 w 1706"/>
              <a:gd name="T9" fmla="*/ 982 h 1008"/>
              <a:gd name="T10" fmla="*/ 22 w 1706"/>
              <a:gd name="T11" fmla="*/ 0 h 1008"/>
              <a:gd name="T12" fmla="*/ 0 w 1706"/>
              <a:gd name="T13" fmla="*/ 3 h 1008"/>
              <a:gd name="T14" fmla="*/ 0 w 1706"/>
              <a:gd name="T15" fmla="*/ 3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706" h="1008">
                <a:moveTo>
                  <a:pt x="0" y="3"/>
                </a:moveTo>
                <a:lnTo>
                  <a:pt x="132" y="1008"/>
                </a:lnTo>
                <a:lnTo>
                  <a:pt x="1706" y="803"/>
                </a:lnTo>
                <a:lnTo>
                  <a:pt x="1704" y="780"/>
                </a:lnTo>
                <a:lnTo>
                  <a:pt x="150" y="982"/>
                </a:lnTo>
                <a:lnTo>
                  <a:pt x="22" y="0"/>
                </a:lnTo>
                <a:lnTo>
                  <a:pt x="0" y="3"/>
                </a:lnTo>
                <a:lnTo>
                  <a:pt x="0" y="3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3" name="íšḷïḍê"/>
          <p:cNvSpPr/>
          <p:nvPr/>
        </p:nvSpPr>
        <p:spPr bwMode="auto">
          <a:xfrm>
            <a:off x="2051545" y="2683142"/>
            <a:ext cx="46662" cy="60463"/>
          </a:xfrm>
          <a:custGeom>
            <a:avLst/>
            <a:gdLst>
              <a:gd name="T0" fmla="*/ 24 w 71"/>
              <a:gd name="T1" fmla="*/ 0 h 92"/>
              <a:gd name="T2" fmla="*/ 0 w 71"/>
              <a:gd name="T3" fmla="*/ 92 h 92"/>
              <a:gd name="T4" fmla="*/ 33 w 71"/>
              <a:gd name="T5" fmla="*/ 67 h 92"/>
              <a:gd name="T6" fmla="*/ 71 w 71"/>
              <a:gd name="T7" fmla="*/ 82 h 92"/>
              <a:gd name="T8" fmla="*/ 24 w 71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92">
                <a:moveTo>
                  <a:pt x="24" y="0"/>
                </a:moveTo>
                <a:lnTo>
                  <a:pt x="0" y="92"/>
                </a:lnTo>
                <a:lnTo>
                  <a:pt x="33" y="67"/>
                </a:lnTo>
                <a:lnTo>
                  <a:pt x="71" y="82"/>
                </a:lnTo>
                <a:lnTo>
                  <a:pt x="24" y="0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4" name="iṥ1íďè"/>
          <p:cNvSpPr/>
          <p:nvPr/>
        </p:nvSpPr>
        <p:spPr bwMode="auto">
          <a:xfrm>
            <a:off x="3166163" y="3221392"/>
            <a:ext cx="59806" cy="47319"/>
          </a:xfrm>
          <a:custGeom>
            <a:avLst/>
            <a:gdLst>
              <a:gd name="T0" fmla="*/ 91 w 91"/>
              <a:gd name="T1" fmla="*/ 25 h 72"/>
              <a:gd name="T2" fmla="*/ 9 w 91"/>
              <a:gd name="T3" fmla="*/ 72 h 72"/>
              <a:gd name="T4" fmla="*/ 26 w 91"/>
              <a:gd name="T5" fmla="*/ 34 h 72"/>
              <a:gd name="T6" fmla="*/ 0 w 91"/>
              <a:gd name="T7" fmla="*/ 0 h 72"/>
              <a:gd name="T8" fmla="*/ 91 w 91"/>
              <a:gd name="T9" fmla="*/ 25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1" h="72">
                <a:moveTo>
                  <a:pt x="91" y="25"/>
                </a:moveTo>
                <a:lnTo>
                  <a:pt x="9" y="72"/>
                </a:lnTo>
                <a:lnTo>
                  <a:pt x="26" y="34"/>
                </a:lnTo>
                <a:lnTo>
                  <a:pt x="0" y="0"/>
                </a:lnTo>
                <a:lnTo>
                  <a:pt x="91" y="25"/>
                </a:ln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5" name="iṧļîḍê"/>
          <p:cNvSpPr/>
          <p:nvPr/>
        </p:nvSpPr>
        <p:spPr bwMode="auto">
          <a:xfrm>
            <a:off x="2217161" y="3033431"/>
            <a:ext cx="32860" cy="32203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3"/>
                  <a:pt x="15" y="2"/>
                </a:cubicBezTo>
                <a:cubicBezTo>
                  <a:pt x="24" y="0"/>
                  <a:pt x="32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6" name="îṥlïḓé"/>
          <p:cNvSpPr/>
          <p:nvPr/>
        </p:nvSpPr>
        <p:spPr bwMode="auto">
          <a:xfrm>
            <a:off x="2213874" y="3030145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2 h 42"/>
              <a:gd name="T4" fmla="*/ 10 w 42"/>
              <a:gd name="T5" fmla="*/ 21 h 42"/>
              <a:gd name="T6" fmla="*/ 20 w 42"/>
              <a:gd name="T7" fmla="*/ 9 h 42"/>
              <a:gd name="T8" fmla="*/ 21 w 42"/>
              <a:gd name="T9" fmla="*/ 9 h 42"/>
              <a:gd name="T10" fmla="*/ 33 w 42"/>
              <a:gd name="T11" fmla="*/ 19 h 42"/>
              <a:gd name="T12" fmla="*/ 33 w 42"/>
              <a:gd name="T13" fmla="*/ 21 h 42"/>
              <a:gd name="T14" fmla="*/ 23 w 42"/>
              <a:gd name="T15" fmla="*/ 32 h 42"/>
              <a:gd name="T16" fmla="*/ 21 w 42"/>
              <a:gd name="T17" fmla="*/ 32 h 42"/>
              <a:gd name="T18" fmla="*/ 10 w 42"/>
              <a:gd name="T19" fmla="*/ 22 h 42"/>
              <a:gd name="T20" fmla="*/ 5 w 42"/>
              <a:gd name="T21" fmla="*/ 23 h 42"/>
              <a:gd name="T22" fmla="*/ 1 w 42"/>
              <a:gd name="T23" fmla="*/ 23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1 w 42"/>
              <a:gd name="T39" fmla="*/ 23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21"/>
                  <a:pt x="10" y="21"/>
                </a:cubicBezTo>
                <a:cubicBezTo>
                  <a:pt x="10" y="15"/>
                  <a:pt x="14" y="10"/>
                  <a:pt x="20" y="9"/>
                </a:cubicBezTo>
                <a:cubicBezTo>
                  <a:pt x="20" y="9"/>
                  <a:pt x="21" y="9"/>
                  <a:pt x="21" y="9"/>
                </a:cubicBezTo>
                <a:cubicBezTo>
                  <a:pt x="27" y="9"/>
                  <a:pt x="32" y="13"/>
                  <a:pt x="33" y="19"/>
                </a:cubicBezTo>
                <a:cubicBezTo>
                  <a:pt x="33" y="20"/>
                  <a:pt x="33" y="20"/>
                  <a:pt x="33" y="21"/>
                </a:cubicBezTo>
                <a:cubicBezTo>
                  <a:pt x="33" y="27"/>
                  <a:pt x="29" y="32"/>
                  <a:pt x="23" y="32"/>
                </a:cubicBezTo>
                <a:cubicBezTo>
                  <a:pt x="22" y="32"/>
                  <a:pt x="22" y="32"/>
                  <a:pt x="21" y="32"/>
                </a:cubicBezTo>
                <a:cubicBezTo>
                  <a:pt x="16" y="32"/>
                  <a:pt x="11" y="28"/>
                  <a:pt x="10" y="22"/>
                </a:cubicBezTo>
                <a:cubicBezTo>
                  <a:pt x="5" y="23"/>
                  <a:pt x="5" y="23"/>
                  <a:pt x="5" y="23"/>
                </a:cubicBezTo>
                <a:cubicBezTo>
                  <a:pt x="1" y="23"/>
                  <a:pt x="1" y="23"/>
                  <a:pt x="1" y="23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0"/>
                  <a:pt x="42" y="31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7"/>
                  <a:pt x="32" y="0"/>
                  <a:pt x="21" y="0"/>
                </a:cubicBezTo>
                <a:cubicBezTo>
                  <a:pt x="21" y="0"/>
                  <a:pt x="20" y="0"/>
                  <a:pt x="19" y="0"/>
                </a:cubicBezTo>
                <a:cubicBezTo>
                  <a:pt x="8" y="1"/>
                  <a:pt x="0" y="10"/>
                  <a:pt x="0" y="21"/>
                </a:cubicBezTo>
                <a:cubicBezTo>
                  <a:pt x="0" y="22"/>
                  <a:pt x="0" y="23"/>
                  <a:pt x="1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7" name="íṥḷîḓê"/>
          <p:cNvSpPr/>
          <p:nvPr/>
        </p:nvSpPr>
        <p:spPr bwMode="auto">
          <a:xfrm>
            <a:off x="2097550" y="3018315"/>
            <a:ext cx="32860" cy="31546"/>
          </a:xfrm>
          <a:custGeom>
            <a:avLst/>
            <a:gdLst>
              <a:gd name="T0" fmla="*/ 1 w 35"/>
              <a:gd name="T1" fmla="*/ 19 h 34"/>
              <a:gd name="T2" fmla="*/ 15 w 35"/>
              <a:gd name="T3" fmla="*/ 1 h 34"/>
              <a:gd name="T4" fmla="*/ 34 w 35"/>
              <a:gd name="T5" fmla="*/ 15 h 34"/>
              <a:gd name="T6" fmla="*/ 20 w 35"/>
              <a:gd name="T7" fmla="*/ 33 h 34"/>
              <a:gd name="T8" fmla="*/ 1 w 35"/>
              <a:gd name="T9" fmla="*/ 19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4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3"/>
                </a:cubicBezTo>
                <a:cubicBezTo>
                  <a:pt x="11" y="34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8" name="ísḷïḓé"/>
          <p:cNvSpPr/>
          <p:nvPr/>
        </p:nvSpPr>
        <p:spPr bwMode="auto">
          <a:xfrm>
            <a:off x="2094921" y="3014372"/>
            <a:ext cx="39432" cy="39432"/>
          </a:xfrm>
          <a:custGeom>
            <a:avLst/>
            <a:gdLst>
              <a:gd name="T0" fmla="*/ 4 w 42"/>
              <a:gd name="T1" fmla="*/ 23 h 42"/>
              <a:gd name="T2" fmla="*/ 9 w 42"/>
              <a:gd name="T3" fmla="*/ 22 h 42"/>
              <a:gd name="T4" fmla="*/ 9 w 42"/>
              <a:gd name="T5" fmla="*/ 21 h 42"/>
              <a:gd name="T6" fmla="*/ 19 w 42"/>
              <a:gd name="T7" fmla="*/ 9 h 42"/>
              <a:gd name="T8" fmla="*/ 21 w 42"/>
              <a:gd name="T9" fmla="*/ 9 h 42"/>
              <a:gd name="T10" fmla="*/ 32 w 42"/>
              <a:gd name="T11" fmla="*/ 19 h 42"/>
              <a:gd name="T12" fmla="*/ 32 w 42"/>
              <a:gd name="T13" fmla="*/ 21 h 42"/>
              <a:gd name="T14" fmla="*/ 22 w 42"/>
              <a:gd name="T15" fmla="*/ 33 h 42"/>
              <a:gd name="T16" fmla="*/ 21 w 42"/>
              <a:gd name="T17" fmla="*/ 33 h 42"/>
              <a:gd name="T18" fmla="*/ 9 w 42"/>
              <a:gd name="T19" fmla="*/ 22 h 42"/>
              <a:gd name="T20" fmla="*/ 4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3 w 42"/>
              <a:gd name="T27" fmla="*/ 42 h 42"/>
              <a:gd name="T28" fmla="*/ 42 w 42"/>
              <a:gd name="T29" fmla="*/ 21 h 42"/>
              <a:gd name="T30" fmla="*/ 41 w 42"/>
              <a:gd name="T31" fmla="*/ 18 h 42"/>
              <a:gd name="T32" fmla="*/ 21 w 42"/>
              <a:gd name="T33" fmla="*/ 0 h 42"/>
              <a:gd name="T34" fmla="*/ 18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4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4" y="23"/>
                </a:moveTo>
                <a:cubicBezTo>
                  <a:pt x="9" y="22"/>
                  <a:pt x="9" y="22"/>
                  <a:pt x="9" y="22"/>
                </a:cubicBezTo>
                <a:cubicBezTo>
                  <a:pt x="9" y="22"/>
                  <a:pt x="9" y="21"/>
                  <a:pt x="9" y="21"/>
                </a:cubicBezTo>
                <a:cubicBezTo>
                  <a:pt x="9" y="15"/>
                  <a:pt x="13" y="10"/>
                  <a:pt x="19" y="9"/>
                </a:cubicBezTo>
                <a:cubicBezTo>
                  <a:pt x="20" y="9"/>
                  <a:pt x="20" y="9"/>
                  <a:pt x="21" y="9"/>
                </a:cubicBezTo>
                <a:cubicBezTo>
                  <a:pt x="26" y="9"/>
                  <a:pt x="31" y="14"/>
                  <a:pt x="32" y="19"/>
                </a:cubicBezTo>
                <a:cubicBezTo>
                  <a:pt x="32" y="20"/>
                  <a:pt x="32" y="20"/>
                  <a:pt x="32" y="21"/>
                </a:cubicBezTo>
                <a:cubicBezTo>
                  <a:pt x="32" y="27"/>
                  <a:pt x="28" y="32"/>
                  <a:pt x="22" y="33"/>
                </a:cubicBezTo>
                <a:cubicBezTo>
                  <a:pt x="22" y="33"/>
                  <a:pt x="21" y="33"/>
                  <a:pt x="21" y="33"/>
                </a:cubicBezTo>
                <a:cubicBezTo>
                  <a:pt x="15" y="33"/>
                  <a:pt x="10" y="28"/>
                  <a:pt x="9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34"/>
                  <a:pt x="10" y="42"/>
                  <a:pt x="21" y="42"/>
                </a:cubicBezTo>
                <a:cubicBezTo>
                  <a:pt x="21" y="42"/>
                  <a:pt x="22" y="42"/>
                  <a:pt x="23" y="42"/>
                </a:cubicBezTo>
                <a:cubicBezTo>
                  <a:pt x="34" y="40"/>
                  <a:pt x="42" y="31"/>
                  <a:pt x="42" y="21"/>
                </a:cubicBezTo>
                <a:cubicBezTo>
                  <a:pt x="42" y="20"/>
                  <a:pt x="42" y="19"/>
                  <a:pt x="41" y="18"/>
                </a:cubicBezTo>
                <a:cubicBezTo>
                  <a:pt x="40" y="8"/>
                  <a:pt x="31" y="0"/>
                  <a:pt x="21" y="0"/>
                </a:cubicBezTo>
                <a:cubicBezTo>
                  <a:pt x="20" y="0"/>
                  <a:pt x="19" y="0"/>
                  <a:pt x="18" y="0"/>
                </a:cubicBezTo>
                <a:cubicBezTo>
                  <a:pt x="7" y="1"/>
                  <a:pt x="0" y="10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4" y="23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79" name="ïşlîďe"/>
          <p:cNvSpPr/>
          <p:nvPr/>
        </p:nvSpPr>
        <p:spPr bwMode="auto">
          <a:xfrm>
            <a:off x="2696262" y="2978883"/>
            <a:ext cx="32860" cy="32860"/>
          </a:xfrm>
          <a:custGeom>
            <a:avLst/>
            <a:gdLst>
              <a:gd name="T0" fmla="*/ 1 w 35"/>
              <a:gd name="T1" fmla="*/ 20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4 h 35"/>
              <a:gd name="T8" fmla="*/ 1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20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0" name="iṩľîďe"/>
          <p:cNvSpPr/>
          <p:nvPr/>
        </p:nvSpPr>
        <p:spPr bwMode="auto">
          <a:xfrm>
            <a:off x="2692976" y="2974940"/>
            <a:ext cx="39432" cy="40090"/>
          </a:xfrm>
          <a:custGeom>
            <a:avLst/>
            <a:gdLst>
              <a:gd name="T0" fmla="*/ 5 w 42"/>
              <a:gd name="T1" fmla="*/ 24 h 43"/>
              <a:gd name="T2" fmla="*/ 10 w 42"/>
              <a:gd name="T3" fmla="*/ 23 h 43"/>
              <a:gd name="T4" fmla="*/ 10 w 42"/>
              <a:gd name="T5" fmla="*/ 21 h 43"/>
              <a:gd name="T6" fmla="*/ 20 w 42"/>
              <a:gd name="T7" fmla="*/ 10 h 43"/>
              <a:gd name="T8" fmla="*/ 21 w 42"/>
              <a:gd name="T9" fmla="*/ 10 h 43"/>
              <a:gd name="T10" fmla="*/ 33 w 42"/>
              <a:gd name="T11" fmla="*/ 20 h 43"/>
              <a:gd name="T12" fmla="*/ 33 w 42"/>
              <a:gd name="T13" fmla="*/ 22 h 43"/>
              <a:gd name="T14" fmla="*/ 23 w 42"/>
              <a:gd name="T15" fmla="*/ 33 h 43"/>
              <a:gd name="T16" fmla="*/ 21 w 42"/>
              <a:gd name="T17" fmla="*/ 33 h 43"/>
              <a:gd name="T18" fmla="*/ 10 w 42"/>
              <a:gd name="T19" fmla="*/ 23 h 43"/>
              <a:gd name="T20" fmla="*/ 5 w 42"/>
              <a:gd name="T21" fmla="*/ 24 h 43"/>
              <a:gd name="T22" fmla="*/ 0 w 42"/>
              <a:gd name="T23" fmla="*/ 24 h 43"/>
              <a:gd name="T24" fmla="*/ 21 w 42"/>
              <a:gd name="T25" fmla="*/ 43 h 43"/>
              <a:gd name="T26" fmla="*/ 24 w 42"/>
              <a:gd name="T27" fmla="*/ 42 h 43"/>
              <a:gd name="T28" fmla="*/ 42 w 42"/>
              <a:gd name="T29" fmla="*/ 22 h 43"/>
              <a:gd name="T30" fmla="*/ 42 w 42"/>
              <a:gd name="T31" fmla="*/ 19 h 43"/>
              <a:gd name="T32" fmla="*/ 21 w 42"/>
              <a:gd name="T33" fmla="*/ 0 h 43"/>
              <a:gd name="T34" fmla="*/ 19 w 42"/>
              <a:gd name="T35" fmla="*/ 1 h 43"/>
              <a:gd name="T36" fmla="*/ 0 w 42"/>
              <a:gd name="T37" fmla="*/ 21 h 43"/>
              <a:gd name="T38" fmla="*/ 0 w 42"/>
              <a:gd name="T39" fmla="*/ 24 h 43"/>
              <a:gd name="T40" fmla="*/ 5 w 42"/>
              <a:gd name="T41" fmla="*/ 24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3">
                <a:moveTo>
                  <a:pt x="5" y="24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2"/>
                  <a:pt x="10" y="21"/>
                </a:cubicBezTo>
                <a:cubicBezTo>
                  <a:pt x="10" y="16"/>
                  <a:pt x="14" y="11"/>
                  <a:pt x="20" y="10"/>
                </a:cubicBezTo>
                <a:cubicBezTo>
                  <a:pt x="20" y="10"/>
                  <a:pt x="21" y="10"/>
                  <a:pt x="21" y="10"/>
                </a:cubicBezTo>
                <a:cubicBezTo>
                  <a:pt x="27" y="10"/>
                  <a:pt x="32" y="14"/>
                  <a:pt x="33" y="20"/>
                </a:cubicBezTo>
                <a:cubicBezTo>
                  <a:pt x="33" y="21"/>
                  <a:pt x="33" y="21"/>
                  <a:pt x="33" y="22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4"/>
                  <a:pt x="5" y="24"/>
                  <a:pt x="5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5"/>
                  <a:pt x="11" y="43"/>
                  <a:pt x="21" y="43"/>
                </a:cubicBezTo>
                <a:cubicBezTo>
                  <a:pt x="22" y="43"/>
                  <a:pt x="23" y="42"/>
                  <a:pt x="24" y="42"/>
                </a:cubicBezTo>
                <a:cubicBezTo>
                  <a:pt x="35" y="41"/>
                  <a:pt x="42" y="32"/>
                  <a:pt x="42" y="22"/>
                </a:cubicBezTo>
                <a:cubicBezTo>
                  <a:pt x="42" y="21"/>
                  <a:pt x="42" y="20"/>
                  <a:pt x="42" y="19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19" y="1"/>
                  <a:pt x="19" y="1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4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1" name="ï$ḻîḓê"/>
          <p:cNvSpPr/>
          <p:nvPr/>
        </p:nvSpPr>
        <p:spPr bwMode="auto">
          <a:xfrm>
            <a:off x="2533276" y="2751490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3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2" name="ïṥ1iḍê"/>
          <p:cNvSpPr/>
          <p:nvPr/>
        </p:nvSpPr>
        <p:spPr bwMode="auto">
          <a:xfrm>
            <a:off x="2869764" y="2935507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20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9" y="32"/>
                  <a:pt x="20" y="34"/>
                </a:cubicBezTo>
                <a:cubicBezTo>
                  <a:pt x="11" y="35"/>
                  <a:pt x="2" y="28"/>
                  <a:pt x="1" y="19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3" name="íśḷídé"/>
          <p:cNvSpPr/>
          <p:nvPr/>
        </p:nvSpPr>
        <p:spPr bwMode="auto">
          <a:xfrm>
            <a:off x="2260536" y="2878988"/>
            <a:ext cx="32203" cy="32203"/>
          </a:xfrm>
          <a:custGeom>
            <a:avLst/>
            <a:gdLst>
              <a:gd name="T0" fmla="*/ 1 w 34"/>
              <a:gd name="T1" fmla="*/ 20 h 35"/>
              <a:gd name="T2" fmla="*/ 15 w 34"/>
              <a:gd name="T3" fmla="*/ 1 h 35"/>
              <a:gd name="T4" fmla="*/ 33 w 34"/>
              <a:gd name="T5" fmla="*/ 16 h 35"/>
              <a:gd name="T6" fmla="*/ 19 w 34"/>
              <a:gd name="T7" fmla="*/ 34 h 35"/>
              <a:gd name="T8" fmla="*/ 1 w 34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20"/>
                </a:moveTo>
                <a:cubicBezTo>
                  <a:pt x="0" y="11"/>
                  <a:pt x="6" y="3"/>
                  <a:pt x="15" y="1"/>
                </a:cubicBezTo>
                <a:cubicBezTo>
                  <a:pt x="24" y="0"/>
                  <a:pt x="32" y="7"/>
                  <a:pt x="33" y="16"/>
                </a:cubicBezTo>
                <a:cubicBezTo>
                  <a:pt x="34" y="24"/>
                  <a:pt x="28" y="33"/>
                  <a:pt x="19" y="34"/>
                </a:cubicBezTo>
                <a:cubicBezTo>
                  <a:pt x="10" y="35"/>
                  <a:pt x="2" y="29"/>
                  <a:pt x="1" y="2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4" name="îs1iďè"/>
          <p:cNvSpPr/>
          <p:nvPr/>
        </p:nvSpPr>
        <p:spPr bwMode="auto">
          <a:xfrm>
            <a:off x="2259879" y="3345603"/>
            <a:ext cx="31546" cy="32860"/>
          </a:xfrm>
          <a:custGeom>
            <a:avLst/>
            <a:gdLst>
              <a:gd name="T0" fmla="*/ 1 w 34"/>
              <a:gd name="T1" fmla="*/ 19 h 35"/>
              <a:gd name="T2" fmla="*/ 15 w 34"/>
              <a:gd name="T3" fmla="*/ 1 h 35"/>
              <a:gd name="T4" fmla="*/ 33 w 34"/>
              <a:gd name="T5" fmla="*/ 15 h 35"/>
              <a:gd name="T6" fmla="*/ 19 w 34"/>
              <a:gd name="T7" fmla="*/ 34 h 35"/>
              <a:gd name="T8" fmla="*/ 1 w 34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4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5" name="ï$ḷiḓè"/>
          <p:cNvSpPr/>
          <p:nvPr/>
        </p:nvSpPr>
        <p:spPr bwMode="auto">
          <a:xfrm>
            <a:off x="2737009" y="3283169"/>
            <a:ext cx="32860" cy="32860"/>
          </a:xfrm>
          <a:custGeom>
            <a:avLst/>
            <a:gdLst>
              <a:gd name="T0" fmla="*/ 2 w 35"/>
              <a:gd name="T1" fmla="*/ 20 h 35"/>
              <a:gd name="T2" fmla="*/ 16 w 35"/>
              <a:gd name="T3" fmla="*/ 2 h 35"/>
              <a:gd name="T4" fmla="*/ 34 w 35"/>
              <a:gd name="T5" fmla="*/ 16 h 35"/>
              <a:gd name="T6" fmla="*/ 20 w 35"/>
              <a:gd name="T7" fmla="*/ 34 h 35"/>
              <a:gd name="T8" fmla="*/ 2 w 35"/>
              <a:gd name="T9" fmla="*/ 2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2" y="20"/>
                </a:moveTo>
                <a:cubicBezTo>
                  <a:pt x="0" y="11"/>
                  <a:pt x="7" y="3"/>
                  <a:pt x="16" y="2"/>
                </a:cubicBezTo>
                <a:cubicBezTo>
                  <a:pt x="25" y="0"/>
                  <a:pt x="33" y="7"/>
                  <a:pt x="34" y="16"/>
                </a:cubicBezTo>
                <a:cubicBezTo>
                  <a:pt x="35" y="25"/>
                  <a:pt x="29" y="33"/>
                  <a:pt x="20" y="34"/>
                </a:cubicBezTo>
                <a:cubicBezTo>
                  <a:pt x="11" y="35"/>
                  <a:pt x="3" y="29"/>
                  <a:pt x="2" y="20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6" name="íṧļîďé"/>
          <p:cNvSpPr/>
          <p:nvPr/>
        </p:nvSpPr>
        <p:spPr bwMode="auto">
          <a:xfrm>
            <a:off x="2913139" y="326082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4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1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4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7" name="ïşľïde"/>
          <p:cNvSpPr/>
          <p:nvPr/>
        </p:nvSpPr>
        <p:spPr bwMode="auto">
          <a:xfrm>
            <a:off x="2605568" y="3300913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3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3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3F475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8" name="íṧļíḋé"/>
          <p:cNvSpPr/>
          <p:nvPr/>
        </p:nvSpPr>
        <p:spPr bwMode="auto">
          <a:xfrm>
            <a:off x="2117266" y="3159614"/>
            <a:ext cx="32860" cy="32860"/>
          </a:xfrm>
          <a:custGeom>
            <a:avLst/>
            <a:gdLst>
              <a:gd name="T0" fmla="*/ 1 w 35"/>
              <a:gd name="T1" fmla="*/ 19 h 35"/>
              <a:gd name="T2" fmla="*/ 15 w 35"/>
              <a:gd name="T3" fmla="*/ 1 h 35"/>
              <a:gd name="T4" fmla="*/ 34 w 35"/>
              <a:gd name="T5" fmla="*/ 15 h 35"/>
              <a:gd name="T6" fmla="*/ 19 w 35"/>
              <a:gd name="T7" fmla="*/ 33 h 35"/>
              <a:gd name="T8" fmla="*/ 1 w 35"/>
              <a:gd name="T9" fmla="*/ 1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1" y="19"/>
                </a:moveTo>
                <a:cubicBezTo>
                  <a:pt x="0" y="10"/>
                  <a:pt x="6" y="2"/>
                  <a:pt x="15" y="1"/>
                </a:cubicBezTo>
                <a:cubicBezTo>
                  <a:pt x="24" y="0"/>
                  <a:pt x="32" y="6"/>
                  <a:pt x="34" y="15"/>
                </a:cubicBezTo>
                <a:cubicBezTo>
                  <a:pt x="35" y="24"/>
                  <a:pt x="28" y="32"/>
                  <a:pt x="19" y="33"/>
                </a:cubicBezTo>
                <a:cubicBezTo>
                  <a:pt x="10" y="35"/>
                  <a:pt x="2" y="28"/>
                  <a:pt x="1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89" name="íṣľîdê"/>
          <p:cNvSpPr/>
          <p:nvPr/>
        </p:nvSpPr>
        <p:spPr bwMode="auto">
          <a:xfrm>
            <a:off x="2113323" y="3155671"/>
            <a:ext cx="39432" cy="39432"/>
          </a:xfrm>
          <a:custGeom>
            <a:avLst/>
            <a:gdLst>
              <a:gd name="T0" fmla="*/ 5 w 42"/>
              <a:gd name="T1" fmla="*/ 23 h 42"/>
              <a:gd name="T2" fmla="*/ 10 w 42"/>
              <a:gd name="T3" fmla="*/ 23 h 42"/>
              <a:gd name="T4" fmla="*/ 10 w 42"/>
              <a:gd name="T5" fmla="*/ 21 h 42"/>
              <a:gd name="T6" fmla="*/ 20 w 42"/>
              <a:gd name="T7" fmla="*/ 10 h 42"/>
              <a:gd name="T8" fmla="*/ 21 w 42"/>
              <a:gd name="T9" fmla="*/ 9 h 42"/>
              <a:gd name="T10" fmla="*/ 33 w 42"/>
              <a:gd name="T11" fmla="*/ 20 h 42"/>
              <a:gd name="T12" fmla="*/ 33 w 42"/>
              <a:gd name="T13" fmla="*/ 21 h 42"/>
              <a:gd name="T14" fmla="*/ 23 w 42"/>
              <a:gd name="T15" fmla="*/ 33 h 42"/>
              <a:gd name="T16" fmla="*/ 21 w 42"/>
              <a:gd name="T17" fmla="*/ 33 h 42"/>
              <a:gd name="T18" fmla="*/ 10 w 42"/>
              <a:gd name="T19" fmla="*/ 23 h 42"/>
              <a:gd name="T20" fmla="*/ 5 w 42"/>
              <a:gd name="T21" fmla="*/ 23 h 42"/>
              <a:gd name="T22" fmla="*/ 0 w 42"/>
              <a:gd name="T23" fmla="*/ 24 h 42"/>
              <a:gd name="T24" fmla="*/ 21 w 42"/>
              <a:gd name="T25" fmla="*/ 42 h 42"/>
              <a:gd name="T26" fmla="*/ 24 w 42"/>
              <a:gd name="T27" fmla="*/ 42 h 42"/>
              <a:gd name="T28" fmla="*/ 42 w 42"/>
              <a:gd name="T29" fmla="*/ 21 h 42"/>
              <a:gd name="T30" fmla="*/ 42 w 42"/>
              <a:gd name="T31" fmla="*/ 18 h 42"/>
              <a:gd name="T32" fmla="*/ 21 w 42"/>
              <a:gd name="T33" fmla="*/ 0 h 42"/>
              <a:gd name="T34" fmla="*/ 19 w 42"/>
              <a:gd name="T35" fmla="*/ 0 h 42"/>
              <a:gd name="T36" fmla="*/ 0 w 42"/>
              <a:gd name="T37" fmla="*/ 21 h 42"/>
              <a:gd name="T38" fmla="*/ 0 w 42"/>
              <a:gd name="T39" fmla="*/ 24 h 42"/>
              <a:gd name="T40" fmla="*/ 5 w 42"/>
              <a:gd name="T41" fmla="*/ 23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2" h="42">
                <a:moveTo>
                  <a:pt x="5" y="23"/>
                </a:moveTo>
                <a:cubicBezTo>
                  <a:pt x="10" y="23"/>
                  <a:pt x="10" y="23"/>
                  <a:pt x="10" y="23"/>
                </a:cubicBezTo>
                <a:cubicBezTo>
                  <a:pt x="10" y="22"/>
                  <a:pt x="10" y="22"/>
                  <a:pt x="10" y="21"/>
                </a:cubicBezTo>
                <a:cubicBezTo>
                  <a:pt x="10" y="15"/>
                  <a:pt x="14" y="10"/>
                  <a:pt x="20" y="10"/>
                </a:cubicBezTo>
                <a:cubicBezTo>
                  <a:pt x="20" y="10"/>
                  <a:pt x="21" y="9"/>
                  <a:pt x="21" y="9"/>
                </a:cubicBezTo>
                <a:cubicBezTo>
                  <a:pt x="27" y="9"/>
                  <a:pt x="32" y="14"/>
                  <a:pt x="33" y="20"/>
                </a:cubicBezTo>
                <a:cubicBezTo>
                  <a:pt x="33" y="20"/>
                  <a:pt x="33" y="21"/>
                  <a:pt x="33" y="21"/>
                </a:cubicBezTo>
                <a:cubicBezTo>
                  <a:pt x="33" y="27"/>
                  <a:pt x="29" y="32"/>
                  <a:pt x="23" y="33"/>
                </a:cubicBezTo>
                <a:cubicBezTo>
                  <a:pt x="22" y="33"/>
                  <a:pt x="22" y="33"/>
                  <a:pt x="21" y="33"/>
                </a:cubicBezTo>
                <a:cubicBezTo>
                  <a:pt x="16" y="33"/>
                  <a:pt x="10" y="29"/>
                  <a:pt x="10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34"/>
                  <a:pt x="11" y="42"/>
                  <a:pt x="21" y="42"/>
                </a:cubicBezTo>
                <a:cubicBezTo>
                  <a:pt x="22" y="42"/>
                  <a:pt x="23" y="42"/>
                  <a:pt x="24" y="42"/>
                </a:cubicBezTo>
                <a:cubicBezTo>
                  <a:pt x="35" y="41"/>
                  <a:pt x="42" y="32"/>
                  <a:pt x="42" y="21"/>
                </a:cubicBezTo>
                <a:cubicBezTo>
                  <a:pt x="42" y="20"/>
                  <a:pt x="42" y="19"/>
                  <a:pt x="42" y="18"/>
                </a:cubicBezTo>
                <a:cubicBezTo>
                  <a:pt x="41" y="8"/>
                  <a:pt x="32" y="0"/>
                  <a:pt x="21" y="0"/>
                </a:cubicBezTo>
                <a:cubicBezTo>
                  <a:pt x="20" y="0"/>
                  <a:pt x="20" y="0"/>
                  <a:pt x="19" y="0"/>
                </a:cubicBezTo>
                <a:cubicBezTo>
                  <a:pt x="8" y="2"/>
                  <a:pt x="0" y="11"/>
                  <a:pt x="0" y="21"/>
                </a:cubicBezTo>
                <a:cubicBezTo>
                  <a:pt x="0" y="22"/>
                  <a:pt x="0" y="23"/>
                  <a:pt x="0" y="24"/>
                </a:cubicBezTo>
                <a:lnTo>
                  <a:pt x="5" y="23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0" name="ïṣlíḓè"/>
          <p:cNvSpPr/>
          <p:nvPr/>
        </p:nvSpPr>
        <p:spPr bwMode="auto">
          <a:xfrm>
            <a:off x="2563507" y="2676570"/>
            <a:ext cx="64406" cy="60463"/>
          </a:xfrm>
          <a:custGeom>
            <a:avLst/>
            <a:gdLst>
              <a:gd name="T0" fmla="*/ 0 w 98"/>
              <a:gd name="T1" fmla="*/ 0 h 92"/>
              <a:gd name="T2" fmla="*/ 7 w 98"/>
              <a:gd name="T3" fmla="*/ 92 h 92"/>
              <a:gd name="T4" fmla="*/ 98 w 98"/>
              <a:gd name="T5" fmla="*/ 84 h 92"/>
              <a:gd name="T6" fmla="*/ 71 w 98"/>
              <a:gd name="T7" fmla="*/ 33 h 92"/>
              <a:gd name="T8" fmla="*/ 0 w 98"/>
              <a:gd name="T9" fmla="*/ 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2">
                <a:moveTo>
                  <a:pt x="0" y="0"/>
                </a:moveTo>
                <a:lnTo>
                  <a:pt x="7" y="92"/>
                </a:lnTo>
                <a:lnTo>
                  <a:pt x="98" y="84"/>
                </a:lnTo>
                <a:lnTo>
                  <a:pt x="71" y="33"/>
                </a:lnTo>
                <a:lnTo>
                  <a:pt x="0" y="0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1" name="iṧḷïḓé"/>
          <p:cNvSpPr/>
          <p:nvPr/>
        </p:nvSpPr>
        <p:spPr bwMode="auto">
          <a:xfrm>
            <a:off x="2565479" y="2622022"/>
            <a:ext cx="111067" cy="105153"/>
          </a:xfrm>
          <a:custGeom>
            <a:avLst/>
            <a:gdLst>
              <a:gd name="T0" fmla="*/ 59 w 119"/>
              <a:gd name="T1" fmla="*/ 112 h 112"/>
              <a:gd name="T2" fmla="*/ 4 w 119"/>
              <a:gd name="T3" fmla="*/ 63 h 112"/>
              <a:gd name="T4" fmla="*/ 52 w 119"/>
              <a:gd name="T5" fmla="*/ 0 h 112"/>
              <a:gd name="T6" fmla="*/ 59 w 119"/>
              <a:gd name="T7" fmla="*/ 0 h 112"/>
              <a:gd name="T8" fmla="*/ 115 w 119"/>
              <a:gd name="T9" fmla="*/ 49 h 112"/>
              <a:gd name="T10" fmla="*/ 67 w 119"/>
              <a:gd name="T11" fmla="*/ 111 h 112"/>
              <a:gd name="T12" fmla="*/ 59 w 119"/>
              <a:gd name="T13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9" h="112">
                <a:moveTo>
                  <a:pt x="59" y="112"/>
                </a:moveTo>
                <a:cubicBezTo>
                  <a:pt x="31" y="112"/>
                  <a:pt x="7" y="91"/>
                  <a:pt x="4" y="63"/>
                </a:cubicBezTo>
                <a:cubicBezTo>
                  <a:pt x="0" y="32"/>
                  <a:pt x="21" y="4"/>
                  <a:pt x="52" y="0"/>
                </a:cubicBezTo>
                <a:cubicBezTo>
                  <a:pt x="54" y="0"/>
                  <a:pt x="57" y="0"/>
                  <a:pt x="59" y="0"/>
                </a:cubicBezTo>
                <a:cubicBezTo>
                  <a:pt x="87" y="0"/>
                  <a:pt x="111" y="21"/>
                  <a:pt x="115" y="49"/>
                </a:cubicBezTo>
                <a:cubicBezTo>
                  <a:pt x="119" y="79"/>
                  <a:pt x="97" y="107"/>
                  <a:pt x="67" y="111"/>
                </a:cubicBezTo>
                <a:cubicBezTo>
                  <a:pt x="64" y="112"/>
                  <a:pt x="62" y="112"/>
                  <a:pt x="59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2" name="íṣľíḑe"/>
          <p:cNvSpPr/>
          <p:nvPr/>
        </p:nvSpPr>
        <p:spPr bwMode="auto">
          <a:xfrm>
            <a:off x="2561536" y="2616764"/>
            <a:ext cx="120925" cy="115011"/>
          </a:xfrm>
          <a:custGeom>
            <a:avLst/>
            <a:gdLst>
              <a:gd name="T0" fmla="*/ 63 w 129"/>
              <a:gd name="T1" fmla="*/ 11 h 123"/>
              <a:gd name="T2" fmla="*/ 113 w 129"/>
              <a:gd name="T3" fmla="*/ 55 h 123"/>
              <a:gd name="T4" fmla="*/ 70 w 129"/>
              <a:gd name="T5" fmla="*/ 112 h 123"/>
              <a:gd name="T6" fmla="*/ 63 w 129"/>
              <a:gd name="T7" fmla="*/ 112 h 123"/>
              <a:gd name="T8" fmla="*/ 13 w 129"/>
              <a:gd name="T9" fmla="*/ 68 h 123"/>
              <a:gd name="T10" fmla="*/ 57 w 129"/>
              <a:gd name="T11" fmla="*/ 12 h 123"/>
              <a:gd name="T12" fmla="*/ 63 w 129"/>
              <a:gd name="T13" fmla="*/ 11 h 123"/>
              <a:gd name="T14" fmla="*/ 63 w 129"/>
              <a:gd name="T15" fmla="*/ 0 h 123"/>
              <a:gd name="T16" fmla="*/ 63 w 129"/>
              <a:gd name="T17" fmla="*/ 0 h 123"/>
              <a:gd name="T18" fmla="*/ 55 w 129"/>
              <a:gd name="T19" fmla="*/ 1 h 123"/>
              <a:gd name="T20" fmla="*/ 14 w 129"/>
              <a:gd name="T21" fmla="*/ 24 h 123"/>
              <a:gd name="T22" fmla="*/ 2 w 129"/>
              <a:gd name="T23" fmla="*/ 70 h 123"/>
              <a:gd name="T24" fmla="*/ 63 w 129"/>
              <a:gd name="T25" fmla="*/ 123 h 123"/>
              <a:gd name="T26" fmla="*/ 71 w 129"/>
              <a:gd name="T27" fmla="*/ 123 h 123"/>
              <a:gd name="T28" fmla="*/ 124 w 129"/>
              <a:gd name="T29" fmla="*/ 54 h 123"/>
              <a:gd name="T30" fmla="*/ 63 w 129"/>
              <a:gd name="T31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3">
                <a:moveTo>
                  <a:pt x="63" y="11"/>
                </a:moveTo>
                <a:cubicBezTo>
                  <a:pt x="88" y="11"/>
                  <a:pt x="110" y="30"/>
                  <a:pt x="113" y="55"/>
                </a:cubicBezTo>
                <a:cubicBezTo>
                  <a:pt x="117" y="83"/>
                  <a:pt x="97" y="108"/>
                  <a:pt x="70" y="112"/>
                </a:cubicBezTo>
                <a:cubicBezTo>
                  <a:pt x="68" y="112"/>
                  <a:pt x="65" y="112"/>
                  <a:pt x="63" y="112"/>
                </a:cubicBezTo>
                <a:cubicBezTo>
                  <a:pt x="38" y="112"/>
                  <a:pt x="17" y="94"/>
                  <a:pt x="13" y="68"/>
                </a:cubicBezTo>
                <a:cubicBezTo>
                  <a:pt x="10" y="41"/>
                  <a:pt x="29" y="15"/>
                  <a:pt x="57" y="12"/>
                </a:cubicBezTo>
                <a:cubicBezTo>
                  <a:pt x="59" y="12"/>
                  <a:pt x="61" y="11"/>
                  <a:pt x="63" y="11"/>
                </a:cubicBezTo>
                <a:moveTo>
                  <a:pt x="63" y="0"/>
                </a:moveTo>
                <a:cubicBezTo>
                  <a:pt x="63" y="0"/>
                  <a:pt x="63" y="0"/>
                  <a:pt x="63" y="0"/>
                </a:cubicBezTo>
                <a:cubicBezTo>
                  <a:pt x="61" y="0"/>
                  <a:pt x="58" y="0"/>
                  <a:pt x="55" y="1"/>
                </a:cubicBezTo>
                <a:cubicBezTo>
                  <a:pt x="39" y="3"/>
                  <a:pt x="24" y="11"/>
                  <a:pt x="14" y="24"/>
                </a:cubicBezTo>
                <a:cubicBezTo>
                  <a:pt x="4" y="37"/>
                  <a:pt x="0" y="53"/>
                  <a:pt x="2" y="70"/>
                </a:cubicBezTo>
                <a:cubicBezTo>
                  <a:pt x="6" y="100"/>
                  <a:pt x="32" y="123"/>
                  <a:pt x="63" y="123"/>
                </a:cubicBezTo>
                <a:cubicBezTo>
                  <a:pt x="66" y="123"/>
                  <a:pt x="69" y="123"/>
                  <a:pt x="71" y="123"/>
                </a:cubicBezTo>
                <a:cubicBezTo>
                  <a:pt x="105" y="119"/>
                  <a:pt x="129" y="88"/>
                  <a:pt x="124" y="54"/>
                </a:cubicBezTo>
                <a:cubicBezTo>
                  <a:pt x="120" y="23"/>
                  <a:pt x="94" y="0"/>
                  <a:pt x="63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3" name="íŝ1ïḓe"/>
          <p:cNvSpPr/>
          <p:nvPr/>
        </p:nvSpPr>
        <p:spPr bwMode="auto">
          <a:xfrm>
            <a:off x="2899338" y="2869131"/>
            <a:ext cx="64406" cy="61120"/>
          </a:xfrm>
          <a:custGeom>
            <a:avLst/>
            <a:gdLst>
              <a:gd name="T0" fmla="*/ 0 w 98"/>
              <a:gd name="T1" fmla="*/ 0 h 93"/>
              <a:gd name="T2" fmla="*/ 8 w 98"/>
              <a:gd name="T3" fmla="*/ 93 h 93"/>
              <a:gd name="T4" fmla="*/ 98 w 98"/>
              <a:gd name="T5" fmla="*/ 84 h 93"/>
              <a:gd name="T6" fmla="*/ 71 w 98"/>
              <a:gd name="T7" fmla="*/ 34 h 93"/>
              <a:gd name="T8" fmla="*/ 0 w 98"/>
              <a:gd name="T9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93">
                <a:moveTo>
                  <a:pt x="0" y="0"/>
                </a:moveTo>
                <a:lnTo>
                  <a:pt x="8" y="93"/>
                </a:lnTo>
                <a:lnTo>
                  <a:pt x="98" y="84"/>
                </a:lnTo>
                <a:lnTo>
                  <a:pt x="71" y="34"/>
                </a:lnTo>
                <a:lnTo>
                  <a:pt x="0" y="0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4" name="ïṥḻiḑe"/>
          <p:cNvSpPr/>
          <p:nvPr/>
        </p:nvSpPr>
        <p:spPr bwMode="auto">
          <a:xfrm>
            <a:off x="2902624" y="2815240"/>
            <a:ext cx="107782" cy="104495"/>
          </a:xfrm>
          <a:custGeom>
            <a:avLst/>
            <a:gdLst>
              <a:gd name="T0" fmla="*/ 58 w 115"/>
              <a:gd name="T1" fmla="*/ 112 h 112"/>
              <a:gd name="T2" fmla="*/ 2 w 115"/>
              <a:gd name="T3" fmla="*/ 63 h 112"/>
              <a:gd name="T4" fmla="*/ 13 w 115"/>
              <a:gd name="T5" fmla="*/ 22 h 112"/>
              <a:gd name="T6" fmla="*/ 50 w 115"/>
              <a:gd name="T7" fmla="*/ 0 h 112"/>
              <a:gd name="T8" fmla="*/ 58 w 115"/>
              <a:gd name="T9" fmla="*/ 0 h 112"/>
              <a:gd name="T10" fmla="*/ 113 w 115"/>
              <a:gd name="T11" fmla="*/ 49 h 112"/>
              <a:gd name="T12" fmla="*/ 102 w 115"/>
              <a:gd name="T13" fmla="*/ 90 h 112"/>
              <a:gd name="T14" fmla="*/ 65 w 115"/>
              <a:gd name="T15" fmla="*/ 112 h 112"/>
              <a:gd name="T16" fmla="*/ 58 w 115"/>
              <a:gd name="T17" fmla="*/ 11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" h="112">
                <a:moveTo>
                  <a:pt x="58" y="112"/>
                </a:moveTo>
                <a:cubicBezTo>
                  <a:pt x="30" y="112"/>
                  <a:pt x="6" y="91"/>
                  <a:pt x="2" y="63"/>
                </a:cubicBezTo>
                <a:cubicBezTo>
                  <a:pt x="0" y="48"/>
                  <a:pt x="4" y="34"/>
                  <a:pt x="13" y="22"/>
                </a:cubicBezTo>
                <a:cubicBezTo>
                  <a:pt x="22" y="10"/>
                  <a:pt x="36" y="2"/>
                  <a:pt x="50" y="0"/>
                </a:cubicBezTo>
                <a:cubicBezTo>
                  <a:pt x="53" y="0"/>
                  <a:pt x="55" y="0"/>
                  <a:pt x="58" y="0"/>
                </a:cubicBezTo>
                <a:cubicBezTo>
                  <a:pt x="86" y="0"/>
                  <a:pt x="110" y="21"/>
                  <a:pt x="113" y="49"/>
                </a:cubicBezTo>
                <a:cubicBezTo>
                  <a:pt x="115" y="64"/>
                  <a:pt x="111" y="78"/>
                  <a:pt x="102" y="90"/>
                </a:cubicBezTo>
                <a:cubicBezTo>
                  <a:pt x="93" y="102"/>
                  <a:pt x="80" y="110"/>
                  <a:pt x="65" y="112"/>
                </a:cubicBezTo>
                <a:cubicBezTo>
                  <a:pt x="63" y="112"/>
                  <a:pt x="60" y="112"/>
                  <a:pt x="58" y="11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5" name="ïŝḷîḓè"/>
          <p:cNvSpPr/>
          <p:nvPr/>
        </p:nvSpPr>
        <p:spPr bwMode="auto">
          <a:xfrm>
            <a:off x="2895395" y="2809325"/>
            <a:ext cx="120925" cy="116325"/>
          </a:xfrm>
          <a:custGeom>
            <a:avLst/>
            <a:gdLst>
              <a:gd name="T0" fmla="*/ 66 w 129"/>
              <a:gd name="T1" fmla="*/ 12 h 124"/>
              <a:gd name="T2" fmla="*/ 116 w 129"/>
              <a:gd name="T3" fmla="*/ 55 h 124"/>
              <a:gd name="T4" fmla="*/ 72 w 129"/>
              <a:gd name="T5" fmla="*/ 112 h 124"/>
              <a:gd name="T6" fmla="*/ 66 w 129"/>
              <a:gd name="T7" fmla="*/ 112 h 124"/>
              <a:gd name="T8" fmla="*/ 16 w 129"/>
              <a:gd name="T9" fmla="*/ 69 h 124"/>
              <a:gd name="T10" fmla="*/ 59 w 129"/>
              <a:gd name="T11" fmla="*/ 12 h 124"/>
              <a:gd name="T12" fmla="*/ 66 w 129"/>
              <a:gd name="T13" fmla="*/ 12 h 124"/>
              <a:gd name="T14" fmla="*/ 66 w 129"/>
              <a:gd name="T15" fmla="*/ 0 h 124"/>
              <a:gd name="T16" fmla="*/ 66 w 129"/>
              <a:gd name="T17" fmla="*/ 0 h 124"/>
              <a:gd name="T18" fmla="*/ 58 w 129"/>
              <a:gd name="T19" fmla="*/ 1 h 124"/>
              <a:gd name="T20" fmla="*/ 5 w 129"/>
              <a:gd name="T21" fmla="*/ 70 h 124"/>
              <a:gd name="T22" fmla="*/ 66 w 129"/>
              <a:gd name="T23" fmla="*/ 124 h 124"/>
              <a:gd name="T24" fmla="*/ 74 w 129"/>
              <a:gd name="T25" fmla="*/ 123 h 124"/>
              <a:gd name="T26" fmla="*/ 115 w 129"/>
              <a:gd name="T27" fmla="*/ 100 h 124"/>
              <a:gd name="T28" fmla="*/ 127 w 129"/>
              <a:gd name="T29" fmla="*/ 54 h 124"/>
              <a:gd name="T30" fmla="*/ 66 w 129"/>
              <a:gd name="T3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9" h="124">
                <a:moveTo>
                  <a:pt x="66" y="12"/>
                </a:moveTo>
                <a:cubicBezTo>
                  <a:pt x="91" y="12"/>
                  <a:pt x="112" y="30"/>
                  <a:pt x="116" y="55"/>
                </a:cubicBezTo>
                <a:cubicBezTo>
                  <a:pt x="119" y="83"/>
                  <a:pt x="100" y="108"/>
                  <a:pt x="72" y="112"/>
                </a:cubicBezTo>
                <a:cubicBezTo>
                  <a:pt x="70" y="112"/>
                  <a:pt x="68" y="112"/>
                  <a:pt x="66" y="112"/>
                </a:cubicBezTo>
                <a:cubicBezTo>
                  <a:pt x="41" y="112"/>
                  <a:pt x="19" y="94"/>
                  <a:pt x="16" y="69"/>
                </a:cubicBezTo>
                <a:cubicBezTo>
                  <a:pt x="12" y="41"/>
                  <a:pt x="32" y="16"/>
                  <a:pt x="59" y="12"/>
                </a:cubicBezTo>
                <a:cubicBezTo>
                  <a:pt x="61" y="12"/>
                  <a:pt x="64" y="12"/>
                  <a:pt x="66" y="12"/>
                </a:cubicBezTo>
                <a:moveTo>
                  <a:pt x="66" y="0"/>
                </a:moveTo>
                <a:cubicBezTo>
                  <a:pt x="66" y="0"/>
                  <a:pt x="66" y="0"/>
                  <a:pt x="66" y="0"/>
                </a:cubicBezTo>
                <a:cubicBezTo>
                  <a:pt x="63" y="0"/>
                  <a:pt x="60" y="1"/>
                  <a:pt x="58" y="1"/>
                </a:cubicBezTo>
                <a:cubicBezTo>
                  <a:pt x="24" y="5"/>
                  <a:pt x="0" y="36"/>
                  <a:pt x="5" y="70"/>
                </a:cubicBezTo>
                <a:cubicBezTo>
                  <a:pt x="9" y="101"/>
                  <a:pt x="35" y="124"/>
                  <a:pt x="66" y="124"/>
                </a:cubicBezTo>
                <a:cubicBezTo>
                  <a:pt x="68" y="124"/>
                  <a:pt x="71" y="123"/>
                  <a:pt x="74" y="123"/>
                </a:cubicBezTo>
                <a:cubicBezTo>
                  <a:pt x="90" y="121"/>
                  <a:pt x="105" y="113"/>
                  <a:pt x="115" y="100"/>
                </a:cubicBezTo>
                <a:cubicBezTo>
                  <a:pt x="125" y="87"/>
                  <a:pt x="129" y="70"/>
                  <a:pt x="127" y="54"/>
                </a:cubicBezTo>
                <a:cubicBezTo>
                  <a:pt x="123" y="23"/>
                  <a:pt x="97" y="0"/>
                  <a:pt x="66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6" name="iṡlïḓè"/>
          <p:cNvSpPr/>
          <p:nvPr/>
        </p:nvSpPr>
        <p:spPr bwMode="auto">
          <a:xfrm>
            <a:off x="2597025" y="2656196"/>
            <a:ext cx="25631" cy="34175"/>
          </a:xfrm>
          <a:custGeom>
            <a:avLst/>
            <a:gdLst>
              <a:gd name="T0" fmla="*/ 5 w 27"/>
              <a:gd name="T1" fmla="*/ 18 h 37"/>
              <a:gd name="T2" fmla="*/ 1 w 27"/>
              <a:gd name="T3" fmla="*/ 11 h 37"/>
              <a:gd name="T4" fmla="*/ 1 w 27"/>
              <a:gd name="T5" fmla="*/ 7 h 37"/>
              <a:gd name="T6" fmla="*/ 3 w 27"/>
              <a:gd name="T7" fmla="*/ 4 h 37"/>
              <a:gd name="T8" fmla="*/ 6 w 27"/>
              <a:gd name="T9" fmla="*/ 1 h 37"/>
              <a:gd name="T10" fmla="*/ 11 w 27"/>
              <a:gd name="T11" fmla="*/ 0 h 37"/>
              <a:gd name="T12" fmla="*/ 15 w 27"/>
              <a:gd name="T13" fmla="*/ 0 h 37"/>
              <a:gd name="T14" fmla="*/ 19 w 27"/>
              <a:gd name="T15" fmla="*/ 2 h 37"/>
              <a:gd name="T16" fmla="*/ 22 w 27"/>
              <a:gd name="T17" fmla="*/ 4 h 37"/>
              <a:gd name="T18" fmla="*/ 23 w 27"/>
              <a:gd name="T19" fmla="*/ 8 h 37"/>
              <a:gd name="T20" fmla="*/ 21 w 27"/>
              <a:gd name="T21" fmla="*/ 16 h 37"/>
              <a:gd name="T22" fmla="*/ 27 w 27"/>
              <a:gd name="T23" fmla="*/ 24 h 37"/>
              <a:gd name="T24" fmla="*/ 26 w 27"/>
              <a:gd name="T25" fmla="*/ 28 h 37"/>
              <a:gd name="T26" fmla="*/ 24 w 27"/>
              <a:gd name="T27" fmla="*/ 32 h 37"/>
              <a:gd name="T28" fmla="*/ 21 w 27"/>
              <a:gd name="T29" fmla="*/ 35 h 37"/>
              <a:gd name="T30" fmla="*/ 15 w 27"/>
              <a:gd name="T31" fmla="*/ 37 h 37"/>
              <a:gd name="T32" fmla="*/ 10 w 27"/>
              <a:gd name="T33" fmla="*/ 37 h 37"/>
              <a:gd name="T34" fmla="*/ 6 w 27"/>
              <a:gd name="T35" fmla="*/ 35 h 37"/>
              <a:gd name="T36" fmla="*/ 3 w 27"/>
              <a:gd name="T37" fmla="*/ 32 h 37"/>
              <a:gd name="T38" fmla="*/ 1 w 27"/>
              <a:gd name="T39" fmla="*/ 27 h 37"/>
              <a:gd name="T40" fmla="*/ 2 w 27"/>
              <a:gd name="T41" fmla="*/ 22 h 37"/>
              <a:gd name="T42" fmla="*/ 5 w 27"/>
              <a:gd name="T43" fmla="*/ 18 h 37"/>
              <a:gd name="T44" fmla="*/ 8 w 27"/>
              <a:gd name="T45" fmla="*/ 11 h 37"/>
              <a:gd name="T46" fmla="*/ 9 w 27"/>
              <a:gd name="T47" fmla="*/ 12 h 37"/>
              <a:gd name="T48" fmla="*/ 10 w 27"/>
              <a:gd name="T49" fmla="*/ 13 h 37"/>
              <a:gd name="T50" fmla="*/ 11 w 27"/>
              <a:gd name="T51" fmla="*/ 14 h 37"/>
              <a:gd name="T52" fmla="*/ 12 w 27"/>
              <a:gd name="T53" fmla="*/ 14 h 37"/>
              <a:gd name="T54" fmla="*/ 15 w 27"/>
              <a:gd name="T55" fmla="*/ 13 h 37"/>
              <a:gd name="T56" fmla="*/ 16 w 27"/>
              <a:gd name="T57" fmla="*/ 10 h 37"/>
              <a:gd name="T58" fmla="*/ 14 w 27"/>
              <a:gd name="T59" fmla="*/ 7 h 37"/>
              <a:gd name="T60" fmla="*/ 11 w 27"/>
              <a:gd name="T61" fmla="*/ 7 h 37"/>
              <a:gd name="T62" fmla="*/ 9 w 27"/>
              <a:gd name="T63" fmla="*/ 8 h 37"/>
              <a:gd name="T64" fmla="*/ 8 w 27"/>
              <a:gd name="T65" fmla="*/ 11 h 37"/>
              <a:gd name="T66" fmla="*/ 9 w 27"/>
              <a:gd name="T67" fmla="*/ 25 h 37"/>
              <a:gd name="T68" fmla="*/ 10 w 27"/>
              <a:gd name="T69" fmla="*/ 27 h 37"/>
              <a:gd name="T70" fmla="*/ 11 w 27"/>
              <a:gd name="T71" fmla="*/ 29 h 37"/>
              <a:gd name="T72" fmla="*/ 13 w 27"/>
              <a:gd name="T73" fmla="*/ 30 h 37"/>
              <a:gd name="T74" fmla="*/ 14 w 27"/>
              <a:gd name="T75" fmla="*/ 30 h 37"/>
              <a:gd name="T76" fmla="*/ 16 w 27"/>
              <a:gd name="T77" fmla="*/ 29 h 37"/>
              <a:gd name="T78" fmla="*/ 18 w 27"/>
              <a:gd name="T79" fmla="*/ 28 h 37"/>
              <a:gd name="T80" fmla="*/ 18 w 27"/>
              <a:gd name="T81" fmla="*/ 26 h 37"/>
              <a:gd name="T82" fmla="*/ 19 w 27"/>
              <a:gd name="T83" fmla="*/ 24 h 37"/>
              <a:gd name="T84" fmla="*/ 17 w 27"/>
              <a:gd name="T85" fmla="*/ 21 h 37"/>
              <a:gd name="T86" fmla="*/ 13 w 27"/>
              <a:gd name="T87" fmla="*/ 20 h 37"/>
              <a:gd name="T88" fmla="*/ 11 w 27"/>
              <a:gd name="T89" fmla="*/ 20 h 37"/>
              <a:gd name="T90" fmla="*/ 10 w 27"/>
              <a:gd name="T91" fmla="*/ 22 h 37"/>
              <a:gd name="T92" fmla="*/ 9 w 27"/>
              <a:gd name="T93" fmla="*/ 23 h 37"/>
              <a:gd name="T94" fmla="*/ 9 w 27"/>
              <a:gd name="T95" fmla="*/ 25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7" h="37">
                <a:moveTo>
                  <a:pt x="5" y="18"/>
                </a:moveTo>
                <a:cubicBezTo>
                  <a:pt x="2" y="16"/>
                  <a:pt x="1" y="14"/>
                  <a:pt x="1" y="11"/>
                </a:cubicBezTo>
                <a:cubicBezTo>
                  <a:pt x="0" y="10"/>
                  <a:pt x="1" y="8"/>
                  <a:pt x="1" y="7"/>
                </a:cubicBezTo>
                <a:cubicBezTo>
                  <a:pt x="1" y="6"/>
                  <a:pt x="2" y="5"/>
                  <a:pt x="3" y="4"/>
                </a:cubicBezTo>
                <a:cubicBezTo>
                  <a:pt x="4" y="3"/>
                  <a:pt x="5" y="2"/>
                  <a:pt x="6" y="1"/>
                </a:cubicBezTo>
                <a:cubicBezTo>
                  <a:pt x="7" y="0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0"/>
                  <a:pt x="18" y="1"/>
                  <a:pt x="19" y="2"/>
                </a:cubicBezTo>
                <a:cubicBezTo>
                  <a:pt x="20" y="2"/>
                  <a:pt x="21" y="3"/>
                  <a:pt x="22" y="4"/>
                </a:cubicBezTo>
                <a:cubicBezTo>
                  <a:pt x="23" y="6"/>
                  <a:pt x="23" y="7"/>
                  <a:pt x="23" y="8"/>
                </a:cubicBezTo>
                <a:cubicBezTo>
                  <a:pt x="23" y="11"/>
                  <a:pt x="23" y="13"/>
                  <a:pt x="21" y="16"/>
                </a:cubicBezTo>
                <a:cubicBezTo>
                  <a:pt x="24" y="17"/>
                  <a:pt x="26" y="20"/>
                  <a:pt x="27" y="24"/>
                </a:cubicBezTo>
                <a:cubicBezTo>
                  <a:pt x="27" y="25"/>
                  <a:pt x="27" y="27"/>
                  <a:pt x="26" y="28"/>
                </a:cubicBezTo>
                <a:cubicBezTo>
                  <a:pt x="26" y="30"/>
                  <a:pt x="25" y="31"/>
                  <a:pt x="24" y="32"/>
                </a:cubicBezTo>
                <a:cubicBezTo>
                  <a:pt x="23" y="34"/>
                  <a:pt x="22" y="35"/>
                  <a:pt x="21" y="35"/>
                </a:cubicBezTo>
                <a:cubicBezTo>
                  <a:pt x="19" y="36"/>
                  <a:pt x="17" y="37"/>
                  <a:pt x="15" y="37"/>
                </a:cubicBezTo>
                <a:cubicBezTo>
                  <a:pt x="14" y="37"/>
                  <a:pt x="12" y="37"/>
                  <a:pt x="10" y="37"/>
                </a:cubicBezTo>
                <a:cubicBezTo>
                  <a:pt x="8" y="36"/>
                  <a:pt x="7" y="36"/>
                  <a:pt x="6" y="35"/>
                </a:cubicBezTo>
                <a:cubicBezTo>
                  <a:pt x="4" y="34"/>
                  <a:pt x="3" y="33"/>
                  <a:pt x="3" y="32"/>
                </a:cubicBezTo>
                <a:cubicBezTo>
                  <a:pt x="2" y="30"/>
                  <a:pt x="1" y="29"/>
                  <a:pt x="1" y="27"/>
                </a:cubicBezTo>
                <a:cubicBezTo>
                  <a:pt x="1" y="25"/>
                  <a:pt x="1" y="24"/>
                  <a:pt x="2" y="22"/>
                </a:cubicBezTo>
                <a:cubicBezTo>
                  <a:pt x="2" y="20"/>
                  <a:pt x="3" y="19"/>
                  <a:pt x="5" y="18"/>
                </a:cubicBezTo>
                <a:close/>
                <a:moveTo>
                  <a:pt x="8" y="11"/>
                </a:moveTo>
                <a:cubicBezTo>
                  <a:pt x="8" y="11"/>
                  <a:pt x="9" y="12"/>
                  <a:pt x="9" y="12"/>
                </a:cubicBezTo>
                <a:cubicBezTo>
                  <a:pt x="9" y="13"/>
                  <a:pt x="9" y="13"/>
                  <a:pt x="10" y="13"/>
                </a:cubicBezTo>
                <a:cubicBezTo>
                  <a:pt x="10" y="14"/>
                  <a:pt x="11" y="14"/>
                  <a:pt x="11" y="14"/>
                </a:cubicBezTo>
                <a:cubicBezTo>
                  <a:pt x="11" y="14"/>
                  <a:pt x="12" y="14"/>
                  <a:pt x="12" y="14"/>
                </a:cubicBezTo>
                <a:cubicBezTo>
                  <a:pt x="13" y="14"/>
                  <a:pt x="14" y="14"/>
                  <a:pt x="15" y="13"/>
                </a:cubicBezTo>
                <a:cubicBezTo>
                  <a:pt x="16" y="12"/>
                  <a:pt x="16" y="11"/>
                  <a:pt x="16" y="10"/>
                </a:cubicBezTo>
                <a:cubicBezTo>
                  <a:pt x="15" y="9"/>
                  <a:pt x="15" y="8"/>
                  <a:pt x="14" y="7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10" y="7"/>
                  <a:pt x="9" y="8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5"/>
                </a:moveTo>
                <a:cubicBezTo>
                  <a:pt x="9" y="26"/>
                  <a:pt x="9" y="27"/>
                  <a:pt x="10" y="27"/>
                </a:cubicBezTo>
                <a:cubicBezTo>
                  <a:pt x="10" y="28"/>
                  <a:pt x="10" y="28"/>
                  <a:pt x="11" y="29"/>
                </a:cubicBezTo>
                <a:cubicBezTo>
                  <a:pt x="11" y="29"/>
                  <a:pt x="12" y="29"/>
                  <a:pt x="13" y="30"/>
                </a:cubicBezTo>
                <a:cubicBezTo>
                  <a:pt x="13" y="30"/>
                  <a:pt x="14" y="30"/>
                  <a:pt x="14" y="30"/>
                </a:cubicBezTo>
                <a:cubicBezTo>
                  <a:pt x="15" y="30"/>
                  <a:pt x="16" y="30"/>
                  <a:pt x="16" y="29"/>
                </a:cubicBezTo>
                <a:cubicBezTo>
                  <a:pt x="17" y="29"/>
                  <a:pt x="17" y="28"/>
                  <a:pt x="18" y="28"/>
                </a:cubicBezTo>
                <a:cubicBezTo>
                  <a:pt x="18" y="27"/>
                  <a:pt x="18" y="27"/>
                  <a:pt x="18" y="26"/>
                </a:cubicBezTo>
                <a:cubicBezTo>
                  <a:pt x="19" y="26"/>
                  <a:pt x="19" y="25"/>
                  <a:pt x="19" y="24"/>
                </a:cubicBezTo>
                <a:cubicBezTo>
                  <a:pt x="18" y="23"/>
                  <a:pt x="18" y="22"/>
                  <a:pt x="17" y="21"/>
                </a:cubicBezTo>
                <a:cubicBezTo>
                  <a:pt x="16" y="20"/>
                  <a:pt x="14" y="20"/>
                  <a:pt x="13" y="20"/>
                </a:cubicBezTo>
                <a:cubicBezTo>
                  <a:pt x="12" y="20"/>
                  <a:pt x="12" y="20"/>
                  <a:pt x="11" y="20"/>
                </a:cubicBezTo>
                <a:cubicBezTo>
                  <a:pt x="11" y="21"/>
                  <a:pt x="10" y="21"/>
                  <a:pt x="10" y="22"/>
                </a:cubicBezTo>
                <a:cubicBezTo>
                  <a:pt x="10" y="22"/>
                  <a:pt x="9" y="23"/>
                  <a:pt x="9" y="23"/>
                </a:cubicBezTo>
                <a:cubicBezTo>
                  <a:pt x="9" y="24"/>
                  <a:pt x="9" y="25"/>
                  <a:pt x="9" y="25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7" name="íṣḻïďé"/>
          <p:cNvSpPr/>
          <p:nvPr/>
        </p:nvSpPr>
        <p:spPr bwMode="auto">
          <a:xfrm>
            <a:off x="2624627" y="2652253"/>
            <a:ext cx="24974" cy="35489"/>
          </a:xfrm>
          <a:custGeom>
            <a:avLst/>
            <a:gdLst>
              <a:gd name="T0" fmla="*/ 8 w 27"/>
              <a:gd name="T1" fmla="*/ 37 h 38"/>
              <a:gd name="T2" fmla="*/ 2 w 27"/>
              <a:gd name="T3" fmla="*/ 34 h 38"/>
              <a:gd name="T4" fmla="*/ 4 w 27"/>
              <a:gd name="T5" fmla="*/ 30 h 38"/>
              <a:gd name="T6" fmla="*/ 8 w 27"/>
              <a:gd name="T7" fmla="*/ 25 h 38"/>
              <a:gd name="T8" fmla="*/ 13 w 27"/>
              <a:gd name="T9" fmla="*/ 16 h 38"/>
              <a:gd name="T10" fmla="*/ 15 w 27"/>
              <a:gd name="T11" fmla="*/ 10 h 38"/>
              <a:gd name="T12" fmla="*/ 14 w 27"/>
              <a:gd name="T13" fmla="*/ 8 h 38"/>
              <a:gd name="T14" fmla="*/ 11 w 27"/>
              <a:gd name="T15" fmla="*/ 7 h 38"/>
              <a:gd name="T16" fmla="*/ 9 w 27"/>
              <a:gd name="T17" fmla="*/ 9 h 38"/>
              <a:gd name="T18" fmla="*/ 8 w 27"/>
              <a:gd name="T19" fmla="*/ 12 h 38"/>
              <a:gd name="T20" fmla="*/ 7 w 27"/>
              <a:gd name="T21" fmla="*/ 15 h 38"/>
              <a:gd name="T22" fmla="*/ 5 w 27"/>
              <a:gd name="T23" fmla="*/ 16 h 38"/>
              <a:gd name="T24" fmla="*/ 2 w 27"/>
              <a:gd name="T25" fmla="*/ 15 h 38"/>
              <a:gd name="T26" fmla="*/ 0 w 27"/>
              <a:gd name="T27" fmla="*/ 13 h 38"/>
              <a:gd name="T28" fmla="*/ 0 w 27"/>
              <a:gd name="T29" fmla="*/ 9 h 38"/>
              <a:gd name="T30" fmla="*/ 2 w 27"/>
              <a:gd name="T31" fmla="*/ 6 h 38"/>
              <a:gd name="T32" fmla="*/ 6 w 27"/>
              <a:gd name="T33" fmla="*/ 2 h 38"/>
              <a:gd name="T34" fmla="*/ 11 w 27"/>
              <a:gd name="T35" fmla="*/ 0 h 38"/>
              <a:gd name="T36" fmla="*/ 15 w 27"/>
              <a:gd name="T37" fmla="*/ 0 h 38"/>
              <a:gd name="T38" fmla="*/ 19 w 27"/>
              <a:gd name="T39" fmla="*/ 2 h 38"/>
              <a:gd name="T40" fmla="*/ 22 w 27"/>
              <a:gd name="T41" fmla="*/ 5 h 38"/>
              <a:gd name="T42" fmla="*/ 23 w 27"/>
              <a:gd name="T43" fmla="*/ 9 h 38"/>
              <a:gd name="T44" fmla="*/ 23 w 27"/>
              <a:gd name="T45" fmla="*/ 13 h 38"/>
              <a:gd name="T46" fmla="*/ 21 w 27"/>
              <a:gd name="T47" fmla="*/ 18 h 38"/>
              <a:gd name="T48" fmla="*/ 18 w 27"/>
              <a:gd name="T49" fmla="*/ 23 h 38"/>
              <a:gd name="T50" fmla="*/ 14 w 27"/>
              <a:gd name="T51" fmla="*/ 29 h 38"/>
              <a:gd name="T52" fmla="*/ 21 w 27"/>
              <a:gd name="T53" fmla="*/ 28 h 38"/>
              <a:gd name="T54" fmla="*/ 27 w 27"/>
              <a:gd name="T55" fmla="*/ 31 h 38"/>
              <a:gd name="T56" fmla="*/ 22 w 27"/>
              <a:gd name="T57" fmla="*/ 35 h 38"/>
              <a:gd name="T58" fmla="*/ 8 w 27"/>
              <a:gd name="T5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" h="38">
                <a:moveTo>
                  <a:pt x="8" y="37"/>
                </a:moveTo>
                <a:cubicBezTo>
                  <a:pt x="5" y="38"/>
                  <a:pt x="3" y="37"/>
                  <a:pt x="2" y="34"/>
                </a:cubicBezTo>
                <a:cubicBezTo>
                  <a:pt x="2" y="33"/>
                  <a:pt x="3" y="32"/>
                  <a:pt x="4" y="30"/>
                </a:cubicBezTo>
                <a:cubicBezTo>
                  <a:pt x="5" y="29"/>
                  <a:pt x="6" y="27"/>
                  <a:pt x="8" y="25"/>
                </a:cubicBezTo>
                <a:cubicBezTo>
                  <a:pt x="10" y="21"/>
                  <a:pt x="12" y="18"/>
                  <a:pt x="13" y="16"/>
                </a:cubicBezTo>
                <a:cubicBezTo>
                  <a:pt x="15" y="14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8"/>
                  <a:pt x="12" y="7"/>
                  <a:pt x="11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10"/>
                  <a:pt x="8" y="12"/>
                </a:cubicBezTo>
                <a:cubicBezTo>
                  <a:pt x="8" y="13"/>
                  <a:pt x="7" y="14"/>
                  <a:pt x="7" y="15"/>
                </a:cubicBezTo>
                <a:cubicBezTo>
                  <a:pt x="7" y="16"/>
                  <a:pt x="6" y="16"/>
                  <a:pt x="5" y="16"/>
                </a:cubicBezTo>
                <a:cubicBezTo>
                  <a:pt x="4" y="16"/>
                  <a:pt x="3" y="16"/>
                  <a:pt x="2" y="15"/>
                </a:cubicBezTo>
                <a:cubicBezTo>
                  <a:pt x="1" y="15"/>
                  <a:pt x="0" y="14"/>
                  <a:pt x="0" y="13"/>
                </a:cubicBezTo>
                <a:cubicBezTo>
                  <a:pt x="0" y="12"/>
                  <a:pt x="0" y="11"/>
                  <a:pt x="0" y="9"/>
                </a:cubicBezTo>
                <a:cubicBezTo>
                  <a:pt x="1" y="8"/>
                  <a:pt x="1" y="7"/>
                  <a:pt x="2" y="6"/>
                </a:cubicBezTo>
                <a:cubicBezTo>
                  <a:pt x="3" y="4"/>
                  <a:pt x="4" y="3"/>
                  <a:pt x="6" y="2"/>
                </a:cubicBezTo>
                <a:cubicBezTo>
                  <a:pt x="7" y="1"/>
                  <a:pt x="9" y="0"/>
                  <a:pt x="11" y="0"/>
                </a:cubicBezTo>
                <a:cubicBezTo>
                  <a:pt x="12" y="0"/>
                  <a:pt x="14" y="0"/>
                  <a:pt x="15" y="0"/>
                </a:cubicBezTo>
                <a:cubicBezTo>
                  <a:pt x="17" y="1"/>
                  <a:pt x="18" y="1"/>
                  <a:pt x="19" y="2"/>
                </a:cubicBezTo>
                <a:cubicBezTo>
                  <a:pt x="20" y="3"/>
                  <a:pt x="21" y="4"/>
                  <a:pt x="22" y="5"/>
                </a:cubicBezTo>
                <a:cubicBezTo>
                  <a:pt x="23" y="6"/>
                  <a:pt x="23" y="7"/>
                  <a:pt x="23" y="9"/>
                </a:cubicBezTo>
                <a:cubicBezTo>
                  <a:pt x="24" y="10"/>
                  <a:pt x="23" y="12"/>
                  <a:pt x="23" y="13"/>
                </a:cubicBezTo>
                <a:cubicBezTo>
                  <a:pt x="23" y="15"/>
                  <a:pt x="22" y="16"/>
                  <a:pt x="21" y="18"/>
                </a:cubicBezTo>
                <a:cubicBezTo>
                  <a:pt x="20" y="19"/>
                  <a:pt x="19" y="21"/>
                  <a:pt x="18" y="23"/>
                </a:cubicBezTo>
                <a:cubicBezTo>
                  <a:pt x="17" y="25"/>
                  <a:pt x="15" y="27"/>
                  <a:pt x="14" y="29"/>
                </a:cubicBezTo>
                <a:cubicBezTo>
                  <a:pt x="21" y="28"/>
                  <a:pt x="21" y="28"/>
                  <a:pt x="21" y="28"/>
                </a:cubicBezTo>
                <a:cubicBezTo>
                  <a:pt x="25" y="27"/>
                  <a:pt x="27" y="28"/>
                  <a:pt x="27" y="31"/>
                </a:cubicBezTo>
                <a:cubicBezTo>
                  <a:pt x="27" y="33"/>
                  <a:pt x="26" y="35"/>
                  <a:pt x="22" y="35"/>
                </a:cubicBezTo>
                <a:lnTo>
                  <a:pt x="8" y="37"/>
                </a:ln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8" name="is1íḍè"/>
          <p:cNvSpPr/>
          <p:nvPr/>
        </p:nvSpPr>
        <p:spPr bwMode="auto">
          <a:xfrm>
            <a:off x="2928912" y="2849414"/>
            <a:ext cx="28917" cy="34832"/>
          </a:xfrm>
          <a:custGeom>
            <a:avLst/>
            <a:gdLst>
              <a:gd name="T0" fmla="*/ 18 w 31"/>
              <a:gd name="T1" fmla="*/ 29 h 37"/>
              <a:gd name="T2" fmla="*/ 6 w 31"/>
              <a:gd name="T3" fmla="*/ 30 h 37"/>
              <a:gd name="T4" fmla="*/ 2 w 31"/>
              <a:gd name="T5" fmla="*/ 30 h 37"/>
              <a:gd name="T6" fmla="*/ 0 w 31"/>
              <a:gd name="T7" fmla="*/ 28 h 37"/>
              <a:gd name="T8" fmla="*/ 1 w 31"/>
              <a:gd name="T9" fmla="*/ 25 h 37"/>
              <a:gd name="T10" fmla="*/ 2 w 31"/>
              <a:gd name="T11" fmla="*/ 23 h 37"/>
              <a:gd name="T12" fmla="*/ 10 w 31"/>
              <a:gd name="T13" fmla="*/ 5 h 37"/>
              <a:gd name="T14" fmla="*/ 12 w 31"/>
              <a:gd name="T15" fmla="*/ 2 h 37"/>
              <a:gd name="T16" fmla="*/ 15 w 31"/>
              <a:gd name="T17" fmla="*/ 1 h 37"/>
              <a:gd name="T18" fmla="*/ 20 w 31"/>
              <a:gd name="T19" fmla="*/ 2 h 37"/>
              <a:gd name="T20" fmla="*/ 23 w 31"/>
              <a:gd name="T21" fmla="*/ 8 h 37"/>
              <a:gd name="T22" fmla="*/ 24 w 31"/>
              <a:gd name="T23" fmla="*/ 21 h 37"/>
              <a:gd name="T24" fmla="*/ 25 w 31"/>
              <a:gd name="T25" fmla="*/ 21 h 37"/>
              <a:gd name="T26" fmla="*/ 25 w 31"/>
              <a:gd name="T27" fmla="*/ 21 h 37"/>
              <a:gd name="T28" fmla="*/ 29 w 31"/>
              <a:gd name="T29" fmla="*/ 21 h 37"/>
              <a:gd name="T30" fmla="*/ 30 w 31"/>
              <a:gd name="T31" fmla="*/ 23 h 37"/>
              <a:gd name="T32" fmla="*/ 26 w 31"/>
              <a:gd name="T33" fmla="*/ 28 h 37"/>
              <a:gd name="T34" fmla="*/ 25 w 31"/>
              <a:gd name="T35" fmla="*/ 28 h 37"/>
              <a:gd name="T36" fmla="*/ 26 w 31"/>
              <a:gd name="T37" fmla="*/ 32 h 37"/>
              <a:gd name="T38" fmla="*/ 25 w 31"/>
              <a:gd name="T39" fmla="*/ 35 h 37"/>
              <a:gd name="T40" fmla="*/ 22 w 31"/>
              <a:gd name="T41" fmla="*/ 36 h 37"/>
              <a:gd name="T42" fmla="*/ 18 w 31"/>
              <a:gd name="T43" fmla="*/ 32 h 37"/>
              <a:gd name="T44" fmla="*/ 18 w 31"/>
              <a:gd name="T45" fmla="*/ 29 h 37"/>
              <a:gd name="T46" fmla="*/ 17 w 31"/>
              <a:gd name="T47" fmla="*/ 22 h 37"/>
              <a:gd name="T48" fmla="*/ 15 w 31"/>
              <a:gd name="T49" fmla="*/ 8 h 37"/>
              <a:gd name="T50" fmla="*/ 9 w 31"/>
              <a:gd name="T51" fmla="*/ 23 h 37"/>
              <a:gd name="T52" fmla="*/ 17 w 31"/>
              <a:gd name="T53" fmla="*/ 22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1" h="37">
                <a:moveTo>
                  <a:pt x="18" y="29"/>
                </a:moveTo>
                <a:cubicBezTo>
                  <a:pt x="6" y="30"/>
                  <a:pt x="6" y="30"/>
                  <a:pt x="6" y="30"/>
                </a:cubicBezTo>
                <a:cubicBezTo>
                  <a:pt x="4" y="31"/>
                  <a:pt x="3" y="31"/>
                  <a:pt x="2" y="30"/>
                </a:cubicBezTo>
                <a:cubicBezTo>
                  <a:pt x="1" y="30"/>
                  <a:pt x="0" y="29"/>
                  <a:pt x="0" y="28"/>
                </a:cubicBezTo>
                <a:cubicBezTo>
                  <a:pt x="0" y="27"/>
                  <a:pt x="0" y="26"/>
                  <a:pt x="1" y="25"/>
                </a:cubicBezTo>
                <a:cubicBezTo>
                  <a:pt x="1" y="25"/>
                  <a:pt x="1" y="24"/>
                  <a:pt x="2" y="23"/>
                </a:cubicBezTo>
                <a:cubicBezTo>
                  <a:pt x="10" y="5"/>
                  <a:pt x="10" y="5"/>
                  <a:pt x="10" y="5"/>
                </a:cubicBezTo>
                <a:cubicBezTo>
                  <a:pt x="11" y="4"/>
                  <a:pt x="11" y="3"/>
                  <a:pt x="12" y="2"/>
                </a:cubicBezTo>
                <a:cubicBezTo>
                  <a:pt x="13" y="1"/>
                  <a:pt x="14" y="1"/>
                  <a:pt x="15" y="1"/>
                </a:cubicBezTo>
                <a:cubicBezTo>
                  <a:pt x="17" y="0"/>
                  <a:pt x="19" y="1"/>
                  <a:pt x="20" y="2"/>
                </a:cubicBezTo>
                <a:cubicBezTo>
                  <a:pt x="21" y="3"/>
                  <a:pt x="22" y="5"/>
                  <a:pt x="23" y="8"/>
                </a:cubicBezTo>
                <a:cubicBezTo>
                  <a:pt x="24" y="21"/>
                  <a:pt x="24" y="21"/>
                  <a:pt x="24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1"/>
                  <a:pt x="25" y="21"/>
                  <a:pt x="25" y="21"/>
                </a:cubicBezTo>
                <a:cubicBezTo>
                  <a:pt x="27" y="20"/>
                  <a:pt x="28" y="21"/>
                  <a:pt x="29" y="21"/>
                </a:cubicBezTo>
                <a:cubicBezTo>
                  <a:pt x="30" y="22"/>
                  <a:pt x="30" y="22"/>
                  <a:pt x="30" y="23"/>
                </a:cubicBezTo>
                <a:cubicBezTo>
                  <a:pt x="31" y="26"/>
                  <a:pt x="29" y="27"/>
                  <a:pt x="26" y="28"/>
                </a:cubicBezTo>
                <a:cubicBezTo>
                  <a:pt x="25" y="28"/>
                  <a:pt x="25" y="28"/>
                  <a:pt x="25" y="28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3"/>
                  <a:pt x="26" y="34"/>
                  <a:pt x="25" y="35"/>
                </a:cubicBezTo>
                <a:cubicBezTo>
                  <a:pt x="24" y="36"/>
                  <a:pt x="24" y="36"/>
                  <a:pt x="22" y="36"/>
                </a:cubicBezTo>
                <a:cubicBezTo>
                  <a:pt x="20" y="37"/>
                  <a:pt x="19" y="35"/>
                  <a:pt x="18" y="32"/>
                </a:cubicBezTo>
                <a:lnTo>
                  <a:pt x="18" y="29"/>
                </a:lnTo>
                <a:close/>
                <a:moveTo>
                  <a:pt x="17" y="22"/>
                </a:moveTo>
                <a:cubicBezTo>
                  <a:pt x="15" y="8"/>
                  <a:pt x="15" y="8"/>
                  <a:pt x="15" y="8"/>
                </a:cubicBezTo>
                <a:cubicBezTo>
                  <a:pt x="9" y="23"/>
                  <a:pt x="9" y="23"/>
                  <a:pt x="9" y="23"/>
                </a:cubicBezTo>
                <a:lnTo>
                  <a:pt x="17" y="22"/>
                </a:ln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99" name="îSḻiḑe"/>
          <p:cNvSpPr/>
          <p:nvPr/>
        </p:nvSpPr>
        <p:spPr bwMode="auto">
          <a:xfrm>
            <a:off x="2961116" y="2846128"/>
            <a:ext cx="24317" cy="35489"/>
          </a:xfrm>
          <a:custGeom>
            <a:avLst/>
            <a:gdLst>
              <a:gd name="T0" fmla="*/ 4 w 26"/>
              <a:gd name="T1" fmla="*/ 18 h 38"/>
              <a:gd name="T2" fmla="*/ 0 w 26"/>
              <a:gd name="T3" fmla="*/ 12 h 38"/>
              <a:gd name="T4" fmla="*/ 0 w 26"/>
              <a:gd name="T5" fmla="*/ 8 h 38"/>
              <a:gd name="T6" fmla="*/ 2 w 26"/>
              <a:gd name="T7" fmla="*/ 4 h 38"/>
              <a:gd name="T8" fmla="*/ 6 w 26"/>
              <a:gd name="T9" fmla="*/ 2 h 38"/>
              <a:gd name="T10" fmla="*/ 10 w 26"/>
              <a:gd name="T11" fmla="*/ 0 h 38"/>
              <a:gd name="T12" fmla="*/ 15 w 26"/>
              <a:gd name="T13" fmla="*/ 1 h 38"/>
              <a:gd name="T14" fmla="*/ 19 w 26"/>
              <a:gd name="T15" fmla="*/ 2 h 38"/>
              <a:gd name="T16" fmla="*/ 21 w 26"/>
              <a:gd name="T17" fmla="*/ 5 h 38"/>
              <a:gd name="T18" fmla="*/ 23 w 26"/>
              <a:gd name="T19" fmla="*/ 9 h 38"/>
              <a:gd name="T20" fmla="*/ 20 w 26"/>
              <a:gd name="T21" fmla="*/ 16 h 38"/>
              <a:gd name="T22" fmla="*/ 26 w 26"/>
              <a:gd name="T23" fmla="*/ 24 h 38"/>
              <a:gd name="T24" fmla="*/ 26 w 26"/>
              <a:gd name="T25" fmla="*/ 29 h 38"/>
              <a:gd name="T26" fmla="*/ 24 w 26"/>
              <a:gd name="T27" fmla="*/ 33 h 38"/>
              <a:gd name="T28" fmla="*/ 20 w 26"/>
              <a:gd name="T29" fmla="*/ 36 h 38"/>
              <a:gd name="T30" fmla="*/ 15 w 26"/>
              <a:gd name="T31" fmla="*/ 38 h 38"/>
              <a:gd name="T32" fmla="*/ 10 w 26"/>
              <a:gd name="T33" fmla="*/ 37 h 38"/>
              <a:gd name="T34" fmla="*/ 5 w 26"/>
              <a:gd name="T35" fmla="*/ 35 h 38"/>
              <a:gd name="T36" fmla="*/ 2 w 26"/>
              <a:gd name="T37" fmla="*/ 32 h 38"/>
              <a:gd name="T38" fmla="*/ 1 w 26"/>
              <a:gd name="T39" fmla="*/ 28 h 38"/>
              <a:gd name="T40" fmla="*/ 1 w 26"/>
              <a:gd name="T41" fmla="*/ 22 h 38"/>
              <a:gd name="T42" fmla="*/ 4 w 26"/>
              <a:gd name="T43" fmla="*/ 18 h 38"/>
              <a:gd name="T44" fmla="*/ 8 w 26"/>
              <a:gd name="T45" fmla="*/ 11 h 38"/>
              <a:gd name="T46" fmla="*/ 8 w 26"/>
              <a:gd name="T47" fmla="*/ 13 h 38"/>
              <a:gd name="T48" fmla="*/ 9 w 26"/>
              <a:gd name="T49" fmla="*/ 14 h 38"/>
              <a:gd name="T50" fmla="*/ 10 w 26"/>
              <a:gd name="T51" fmla="*/ 15 h 38"/>
              <a:gd name="T52" fmla="*/ 12 w 26"/>
              <a:gd name="T53" fmla="*/ 15 h 38"/>
              <a:gd name="T54" fmla="*/ 14 w 26"/>
              <a:gd name="T55" fmla="*/ 13 h 38"/>
              <a:gd name="T56" fmla="*/ 15 w 26"/>
              <a:gd name="T57" fmla="*/ 10 h 38"/>
              <a:gd name="T58" fmla="*/ 14 w 26"/>
              <a:gd name="T59" fmla="*/ 8 h 38"/>
              <a:gd name="T60" fmla="*/ 11 w 26"/>
              <a:gd name="T61" fmla="*/ 7 h 38"/>
              <a:gd name="T62" fmla="*/ 9 w 26"/>
              <a:gd name="T63" fmla="*/ 9 h 38"/>
              <a:gd name="T64" fmla="*/ 8 w 26"/>
              <a:gd name="T65" fmla="*/ 11 h 38"/>
              <a:gd name="T66" fmla="*/ 9 w 26"/>
              <a:gd name="T67" fmla="*/ 26 h 38"/>
              <a:gd name="T68" fmla="*/ 9 w 26"/>
              <a:gd name="T69" fmla="*/ 28 h 38"/>
              <a:gd name="T70" fmla="*/ 10 w 26"/>
              <a:gd name="T71" fmla="*/ 29 h 38"/>
              <a:gd name="T72" fmla="*/ 12 w 26"/>
              <a:gd name="T73" fmla="*/ 30 h 38"/>
              <a:gd name="T74" fmla="*/ 14 w 26"/>
              <a:gd name="T75" fmla="*/ 30 h 38"/>
              <a:gd name="T76" fmla="*/ 16 w 26"/>
              <a:gd name="T77" fmla="*/ 30 h 38"/>
              <a:gd name="T78" fmla="*/ 17 w 26"/>
              <a:gd name="T79" fmla="*/ 28 h 38"/>
              <a:gd name="T80" fmla="*/ 18 w 26"/>
              <a:gd name="T81" fmla="*/ 27 h 38"/>
              <a:gd name="T82" fmla="*/ 18 w 26"/>
              <a:gd name="T83" fmla="*/ 25 h 38"/>
              <a:gd name="T84" fmla="*/ 16 w 26"/>
              <a:gd name="T85" fmla="*/ 21 h 38"/>
              <a:gd name="T86" fmla="*/ 13 w 26"/>
              <a:gd name="T87" fmla="*/ 20 h 38"/>
              <a:gd name="T88" fmla="*/ 11 w 26"/>
              <a:gd name="T89" fmla="*/ 21 h 38"/>
              <a:gd name="T90" fmla="*/ 9 w 26"/>
              <a:gd name="T91" fmla="*/ 22 h 38"/>
              <a:gd name="T92" fmla="*/ 9 w 26"/>
              <a:gd name="T93" fmla="*/ 24 h 38"/>
              <a:gd name="T94" fmla="*/ 9 w 26"/>
              <a:gd name="T95" fmla="*/ 2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6" h="38">
                <a:moveTo>
                  <a:pt x="4" y="18"/>
                </a:moveTo>
                <a:cubicBezTo>
                  <a:pt x="2" y="17"/>
                  <a:pt x="0" y="15"/>
                  <a:pt x="0" y="12"/>
                </a:cubicBezTo>
                <a:cubicBezTo>
                  <a:pt x="0" y="10"/>
                  <a:pt x="0" y="9"/>
                  <a:pt x="0" y="8"/>
                </a:cubicBezTo>
                <a:cubicBezTo>
                  <a:pt x="1" y="6"/>
                  <a:pt x="1" y="5"/>
                  <a:pt x="2" y="4"/>
                </a:cubicBezTo>
                <a:cubicBezTo>
                  <a:pt x="3" y="3"/>
                  <a:pt x="4" y="2"/>
                  <a:pt x="6" y="2"/>
                </a:cubicBezTo>
                <a:cubicBezTo>
                  <a:pt x="7" y="1"/>
                  <a:pt x="8" y="1"/>
                  <a:pt x="10" y="0"/>
                </a:cubicBezTo>
                <a:cubicBezTo>
                  <a:pt x="12" y="0"/>
                  <a:pt x="13" y="0"/>
                  <a:pt x="15" y="1"/>
                </a:cubicBezTo>
                <a:cubicBezTo>
                  <a:pt x="16" y="1"/>
                  <a:pt x="17" y="1"/>
                  <a:pt x="19" y="2"/>
                </a:cubicBezTo>
                <a:cubicBezTo>
                  <a:pt x="20" y="3"/>
                  <a:pt x="21" y="4"/>
                  <a:pt x="21" y="5"/>
                </a:cubicBezTo>
                <a:cubicBezTo>
                  <a:pt x="22" y="6"/>
                  <a:pt x="22" y="7"/>
                  <a:pt x="23" y="9"/>
                </a:cubicBezTo>
                <a:cubicBezTo>
                  <a:pt x="23" y="12"/>
                  <a:pt x="22" y="14"/>
                  <a:pt x="20" y="16"/>
                </a:cubicBezTo>
                <a:cubicBezTo>
                  <a:pt x="24" y="18"/>
                  <a:pt x="26" y="21"/>
                  <a:pt x="26" y="24"/>
                </a:cubicBezTo>
                <a:cubicBezTo>
                  <a:pt x="26" y="26"/>
                  <a:pt x="26" y="28"/>
                  <a:pt x="26" y="29"/>
                </a:cubicBezTo>
                <a:cubicBezTo>
                  <a:pt x="25" y="30"/>
                  <a:pt x="25" y="32"/>
                  <a:pt x="24" y="33"/>
                </a:cubicBezTo>
                <a:cubicBezTo>
                  <a:pt x="23" y="34"/>
                  <a:pt x="21" y="35"/>
                  <a:pt x="20" y="36"/>
                </a:cubicBezTo>
                <a:cubicBezTo>
                  <a:pt x="19" y="37"/>
                  <a:pt x="17" y="37"/>
                  <a:pt x="15" y="38"/>
                </a:cubicBezTo>
                <a:cubicBezTo>
                  <a:pt x="13" y="38"/>
                  <a:pt x="11" y="38"/>
                  <a:pt x="10" y="37"/>
                </a:cubicBezTo>
                <a:cubicBezTo>
                  <a:pt x="8" y="37"/>
                  <a:pt x="6" y="36"/>
                  <a:pt x="5" y="35"/>
                </a:cubicBezTo>
                <a:cubicBezTo>
                  <a:pt x="4" y="34"/>
                  <a:pt x="3" y="33"/>
                  <a:pt x="2" y="32"/>
                </a:cubicBezTo>
                <a:cubicBezTo>
                  <a:pt x="1" y="31"/>
                  <a:pt x="1" y="29"/>
                  <a:pt x="1" y="28"/>
                </a:cubicBezTo>
                <a:cubicBezTo>
                  <a:pt x="0" y="26"/>
                  <a:pt x="1" y="24"/>
                  <a:pt x="1" y="22"/>
                </a:cubicBezTo>
                <a:cubicBezTo>
                  <a:pt x="2" y="21"/>
                  <a:pt x="3" y="19"/>
                  <a:pt x="4" y="18"/>
                </a:cubicBezTo>
                <a:close/>
                <a:moveTo>
                  <a:pt x="8" y="11"/>
                </a:moveTo>
                <a:cubicBezTo>
                  <a:pt x="8" y="12"/>
                  <a:pt x="8" y="12"/>
                  <a:pt x="8" y="13"/>
                </a:cubicBezTo>
                <a:cubicBezTo>
                  <a:pt x="9" y="13"/>
                  <a:pt x="9" y="14"/>
                  <a:pt x="9" y="14"/>
                </a:cubicBezTo>
                <a:cubicBezTo>
                  <a:pt x="10" y="14"/>
                  <a:pt x="10" y="14"/>
                  <a:pt x="10" y="15"/>
                </a:cubicBezTo>
                <a:cubicBezTo>
                  <a:pt x="11" y="15"/>
                  <a:pt x="11" y="15"/>
                  <a:pt x="12" y="15"/>
                </a:cubicBezTo>
                <a:cubicBezTo>
                  <a:pt x="13" y="15"/>
                  <a:pt x="14" y="14"/>
                  <a:pt x="14" y="13"/>
                </a:cubicBezTo>
                <a:cubicBezTo>
                  <a:pt x="15" y="12"/>
                  <a:pt x="15" y="12"/>
                  <a:pt x="15" y="10"/>
                </a:cubicBezTo>
                <a:cubicBezTo>
                  <a:pt x="15" y="9"/>
                  <a:pt x="14" y="9"/>
                  <a:pt x="14" y="8"/>
                </a:cubicBezTo>
                <a:cubicBezTo>
                  <a:pt x="13" y="7"/>
                  <a:pt x="12" y="7"/>
                  <a:pt x="11" y="7"/>
                </a:cubicBezTo>
                <a:cubicBezTo>
                  <a:pt x="10" y="7"/>
                  <a:pt x="9" y="8"/>
                  <a:pt x="9" y="9"/>
                </a:cubicBezTo>
                <a:cubicBezTo>
                  <a:pt x="8" y="9"/>
                  <a:pt x="8" y="10"/>
                  <a:pt x="8" y="11"/>
                </a:cubicBezTo>
                <a:close/>
                <a:moveTo>
                  <a:pt x="9" y="26"/>
                </a:moveTo>
                <a:cubicBezTo>
                  <a:pt x="9" y="27"/>
                  <a:pt x="9" y="27"/>
                  <a:pt x="9" y="28"/>
                </a:cubicBezTo>
                <a:cubicBezTo>
                  <a:pt x="10" y="28"/>
                  <a:pt x="10" y="29"/>
                  <a:pt x="10" y="29"/>
                </a:cubicBezTo>
                <a:cubicBezTo>
                  <a:pt x="11" y="30"/>
                  <a:pt x="11" y="30"/>
                  <a:pt x="12" y="30"/>
                </a:cubicBezTo>
                <a:cubicBezTo>
                  <a:pt x="13" y="30"/>
                  <a:pt x="13" y="30"/>
                  <a:pt x="14" y="30"/>
                </a:cubicBezTo>
                <a:cubicBezTo>
                  <a:pt x="15" y="30"/>
                  <a:pt x="15" y="30"/>
                  <a:pt x="16" y="30"/>
                </a:cubicBezTo>
                <a:cubicBezTo>
                  <a:pt x="16" y="29"/>
                  <a:pt x="17" y="29"/>
                  <a:pt x="17" y="28"/>
                </a:cubicBezTo>
                <a:cubicBezTo>
                  <a:pt x="17" y="28"/>
                  <a:pt x="18" y="27"/>
                  <a:pt x="18" y="27"/>
                </a:cubicBezTo>
                <a:cubicBezTo>
                  <a:pt x="18" y="26"/>
                  <a:pt x="18" y="25"/>
                  <a:pt x="18" y="25"/>
                </a:cubicBezTo>
                <a:cubicBezTo>
                  <a:pt x="18" y="23"/>
                  <a:pt x="17" y="22"/>
                  <a:pt x="16" y="21"/>
                </a:cubicBezTo>
                <a:cubicBezTo>
                  <a:pt x="15" y="20"/>
                  <a:pt x="14" y="20"/>
                  <a:pt x="13" y="20"/>
                </a:cubicBezTo>
                <a:cubicBezTo>
                  <a:pt x="12" y="20"/>
                  <a:pt x="11" y="21"/>
                  <a:pt x="11" y="21"/>
                </a:cubicBezTo>
                <a:cubicBezTo>
                  <a:pt x="10" y="21"/>
                  <a:pt x="10" y="22"/>
                  <a:pt x="9" y="22"/>
                </a:cubicBezTo>
                <a:cubicBezTo>
                  <a:pt x="9" y="23"/>
                  <a:pt x="9" y="23"/>
                  <a:pt x="9" y="24"/>
                </a:cubicBezTo>
                <a:cubicBezTo>
                  <a:pt x="8" y="25"/>
                  <a:pt x="8" y="25"/>
                  <a:pt x="9" y="26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0" name="îS1îďe"/>
          <p:cNvSpPr/>
          <p:nvPr/>
        </p:nvSpPr>
        <p:spPr bwMode="auto">
          <a:xfrm>
            <a:off x="2577309" y="3112953"/>
            <a:ext cx="41404" cy="38775"/>
          </a:xfrm>
          <a:custGeom>
            <a:avLst/>
            <a:gdLst>
              <a:gd name="T0" fmla="*/ 22 w 44"/>
              <a:gd name="T1" fmla="*/ 42 h 42"/>
              <a:gd name="T2" fmla="*/ 1 w 44"/>
              <a:gd name="T3" fmla="*/ 24 h 42"/>
              <a:gd name="T4" fmla="*/ 5 w 44"/>
              <a:gd name="T5" fmla="*/ 9 h 42"/>
              <a:gd name="T6" fmla="*/ 19 w 44"/>
              <a:gd name="T7" fmla="*/ 1 h 42"/>
              <a:gd name="T8" fmla="*/ 22 w 44"/>
              <a:gd name="T9" fmla="*/ 0 h 42"/>
              <a:gd name="T10" fmla="*/ 42 w 44"/>
              <a:gd name="T11" fmla="*/ 19 h 42"/>
              <a:gd name="T12" fmla="*/ 24 w 44"/>
              <a:gd name="T13" fmla="*/ 42 h 42"/>
              <a:gd name="T14" fmla="*/ 22 w 44"/>
              <a:gd name="T15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2">
                <a:moveTo>
                  <a:pt x="22" y="42"/>
                </a:moveTo>
                <a:cubicBezTo>
                  <a:pt x="11" y="42"/>
                  <a:pt x="2" y="35"/>
                  <a:pt x="1" y="24"/>
                </a:cubicBezTo>
                <a:cubicBezTo>
                  <a:pt x="0" y="19"/>
                  <a:pt x="1" y="13"/>
                  <a:pt x="5" y="9"/>
                </a:cubicBezTo>
                <a:cubicBezTo>
                  <a:pt x="8" y="4"/>
                  <a:pt x="13" y="1"/>
                  <a:pt x="19" y="1"/>
                </a:cubicBezTo>
                <a:cubicBezTo>
                  <a:pt x="20" y="0"/>
                  <a:pt x="21" y="0"/>
                  <a:pt x="22" y="0"/>
                </a:cubicBezTo>
                <a:cubicBezTo>
                  <a:pt x="32" y="0"/>
                  <a:pt x="41" y="8"/>
                  <a:pt x="42" y="19"/>
                </a:cubicBezTo>
                <a:cubicBezTo>
                  <a:pt x="44" y="30"/>
                  <a:pt x="36" y="41"/>
                  <a:pt x="24" y="42"/>
                </a:cubicBezTo>
                <a:cubicBezTo>
                  <a:pt x="23" y="42"/>
                  <a:pt x="22" y="42"/>
                  <a:pt x="22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1" name="ïṣḻide"/>
          <p:cNvSpPr/>
          <p:nvPr/>
        </p:nvSpPr>
        <p:spPr bwMode="auto">
          <a:xfrm>
            <a:off x="2572051" y="3109010"/>
            <a:ext cx="51262" cy="47976"/>
          </a:xfrm>
          <a:custGeom>
            <a:avLst/>
            <a:gdLst>
              <a:gd name="T0" fmla="*/ 28 w 55"/>
              <a:gd name="T1" fmla="*/ 9 h 51"/>
              <a:gd name="T2" fmla="*/ 44 w 55"/>
              <a:gd name="T3" fmla="*/ 23 h 51"/>
              <a:gd name="T4" fmla="*/ 30 w 55"/>
              <a:gd name="T5" fmla="*/ 42 h 51"/>
              <a:gd name="T6" fmla="*/ 28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8 w 55"/>
              <a:gd name="T13" fmla="*/ 9 h 51"/>
              <a:gd name="T14" fmla="*/ 28 w 55"/>
              <a:gd name="T15" fmla="*/ 0 h 51"/>
              <a:gd name="T16" fmla="*/ 28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8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8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8" y="9"/>
                </a:moveTo>
                <a:cubicBezTo>
                  <a:pt x="36" y="9"/>
                  <a:pt x="43" y="15"/>
                  <a:pt x="44" y="23"/>
                </a:cubicBezTo>
                <a:cubicBezTo>
                  <a:pt x="45" y="32"/>
                  <a:pt x="39" y="40"/>
                  <a:pt x="30" y="42"/>
                </a:cubicBezTo>
                <a:cubicBezTo>
                  <a:pt x="29" y="42"/>
                  <a:pt x="28" y="42"/>
                  <a:pt x="28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8" y="9"/>
                </a:cubicBezTo>
                <a:moveTo>
                  <a:pt x="28" y="0"/>
                </a:moveTo>
                <a:cubicBezTo>
                  <a:pt x="28" y="0"/>
                  <a:pt x="28" y="0"/>
                  <a:pt x="28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4" y="42"/>
                  <a:pt x="15" y="51"/>
                  <a:pt x="28" y="51"/>
                </a:cubicBezTo>
                <a:cubicBezTo>
                  <a:pt x="29" y="51"/>
                  <a:pt x="30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8" y="0"/>
                </a:cubicBezTo>
                <a:close/>
              </a:path>
            </a:pathLst>
          </a:custGeom>
          <a:solidFill>
            <a:srgbClr val="FF64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2" name="ïś1ïḑe"/>
          <p:cNvSpPr/>
          <p:nvPr/>
        </p:nvSpPr>
        <p:spPr bwMode="auto">
          <a:xfrm>
            <a:off x="2893423" y="3156985"/>
            <a:ext cx="41404" cy="40090"/>
          </a:xfrm>
          <a:custGeom>
            <a:avLst/>
            <a:gdLst>
              <a:gd name="T0" fmla="*/ 22 w 44"/>
              <a:gd name="T1" fmla="*/ 43 h 43"/>
              <a:gd name="T2" fmla="*/ 1 w 44"/>
              <a:gd name="T3" fmla="*/ 24 h 43"/>
              <a:gd name="T4" fmla="*/ 19 w 44"/>
              <a:gd name="T5" fmla="*/ 1 h 43"/>
              <a:gd name="T6" fmla="*/ 22 w 44"/>
              <a:gd name="T7" fmla="*/ 0 h 43"/>
              <a:gd name="T8" fmla="*/ 43 w 44"/>
              <a:gd name="T9" fmla="*/ 19 h 43"/>
              <a:gd name="T10" fmla="*/ 39 w 44"/>
              <a:gd name="T11" fmla="*/ 34 h 43"/>
              <a:gd name="T12" fmla="*/ 25 w 44"/>
              <a:gd name="T13" fmla="*/ 42 h 43"/>
              <a:gd name="T14" fmla="*/ 22 w 44"/>
              <a:gd name="T1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4" h="43">
                <a:moveTo>
                  <a:pt x="22" y="43"/>
                </a:moveTo>
                <a:cubicBezTo>
                  <a:pt x="12" y="43"/>
                  <a:pt x="3" y="35"/>
                  <a:pt x="1" y="24"/>
                </a:cubicBezTo>
                <a:cubicBezTo>
                  <a:pt x="0" y="13"/>
                  <a:pt x="8" y="2"/>
                  <a:pt x="19" y="1"/>
                </a:cubicBezTo>
                <a:cubicBezTo>
                  <a:pt x="20" y="1"/>
                  <a:pt x="21" y="0"/>
                  <a:pt x="22" y="0"/>
                </a:cubicBezTo>
                <a:cubicBezTo>
                  <a:pt x="33" y="0"/>
                  <a:pt x="42" y="8"/>
                  <a:pt x="43" y="19"/>
                </a:cubicBezTo>
                <a:cubicBezTo>
                  <a:pt x="44" y="24"/>
                  <a:pt x="42" y="30"/>
                  <a:pt x="39" y="34"/>
                </a:cubicBezTo>
                <a:cubicBezTo>
                  <a:pt x="35" y="39"/>
                  <a:pt x="30" y="42"/>
                  <a:pt x="25" y="42"/>
                </a:cubicBezTo>
                <a:cubicBezTo>
                  <a:pt x="24" y="43"/>
                  <a:pt x="23" y="43"/>
                  <a:pt x="22" y="4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3" name="işļíďé"/>
          <p:cNvSpPr/>
          <p:nvPr/>
        </p:nvSpPr>
        <p:spPr bwMode="auto">
          <a:xfrm>
            <a:off x="2888823" y="3153042"/>
            <a:ext cx="51262" cy="47319"/>
          </a:xfrm>
          <a:custGeom>
            <a:avLst/>
            <a:gdLst>
              <a:gd name="T0" fmla="*/ 27 w 55"/>
              <a:gd name="T1" fmla="*/ 9 h 51"/>
              <a:gd name="T2" fmla="*/ 43 w 55"/>
              <a:gd name="T3" fmla="*/ 23 h 51"/>
              <a:gd name="T4" fmla="*/ 29 w 55"/>
              <a:gd name="T5" fmla="*/ 42 h 51"/>
              <a:gd name="T6" fmla="*/ 27 w 55"/>
              <a:gd name="T7" fmla="*/ 42 h 51"/>
              <a:gd name="T8" fmla="*/ 11 w 55"/>
              <a:gd name="T9" fmla="*/ 28 h 51"/>
              <a:gd name="T10" fmla="*/ 25 w 55"/>
              <a:gd name="T11" fmla="*/ 9 h 51"/>
              <a:gd name="T12" fmla="*/ 27 w 55"/>
              <a:gd name="T13" fmla="*/ 9 h 51"/>
              <a:gd name="T14" fmla="*/ 27 w 55"/>
              <a:gd name="T15" fmla="*/ 0 h 51"/>
              <a:gd name="T16" fmla="*/ 27 w 55"/>
              <a:gd name="T17" fmla="*/ 0 h 51"/>
              <a:gd name="T18" fmla="*/ 24 w 55"/>
              <a:gd name="T19" fmla="*/ 0 h 51"/>
              <a:gd name="T20" fmla="*/ 2 w 55"/>
              <a:gd name="T21" fmla="*/ 29 h 51"/>
              <a:gd name="T22" fmla="*/ 27 w 55"/>
              <a:gd name="T23" fmla="*/ 51 h 51"/>
              <a:gd name="T24" fmla="*/ 31 w 55"/>
              <a:gd name="T25" fmla="*/ 51 h 51"/>
              <a:gd name="T26" fmla="*/ 53 w 55"/>
              <a:gd name="T27" fmla="*/ 22 h 51"/>
              <a:gd name="T28" fmla="*/ 27 w 55"/>
              <a:gd name="T29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5" h="51">
                <a:moveTo>
                  <a:pt x="27" y="9"/>
                </a:moveTo>
                <a:cubicBezTo>
                  <a:pt x="35" y="9"/>
                  <a:pt x="42" y="15"/>
                  <a:pt x="43" y="23"/>
                </a:cubicBezTo>
                <a:cubicBezTo>
                  <a:pt x="45" y="32"/>
                  <a:pt x="38" y="41"/>
                  <a:pt x="29" y="42"/>
                </a:cubicBezTo>
                <a:cubicBezTo>
                  <a:pt x="29" y="42"/>
                  <a:pt x="28" y="42"/>
                  <a:pt x="27" y="42"/>
                </a:cubicBezTo>
                <a:cubicBezTo>
                  <a:pt x="19" y="42"/>
                  <a:pt x="12" y="36"/>
                  <a:pt x="11" y="28"/>
                </a:cubicBezTo>
                <a:cubicBezTo>
                  <a:pt x="10" y="19"/>
                  <a:pt x="16" y="10"/>
                  <a:pt x="25" y="9"/>
                </a:cubicBezTo>
                <a:cubicBezTo>
                  <a:pt x="26" y="9"/>
                  <a:pt x="27" y="9"/>
                  <a:pt x="27" y="9"/>
                </a:cubicBezTo>
                <a:moveTo>
                  <a:pt x="27" y="0"/>
                </a:move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5" y="0"/>
                  <a:pt x="24" y="0"/>
                </a:cubicBezTo>
                <a:cubicBezTo>
                  <a:pt x="10" y="2"/>
                  <a:pt x="0" y="15"/>
                  <a:pt x="2" y="29"/>
                </a:cubicBezTo>
                <a:cubicBezTo>
                  <a:pt x="3" y="42"/>
                  <a:pt x="14" y="51"/>
                  <a:pt x="27" y="51"/>
                </a:cubicBezTo>
                <a:cubicBezTo>
                  <a:pt x="28" y="51"/>
                  <a:pt x="29" y="51"/>
                  <a:pt x="31" y="51"/>
                </a:cubicBezTo>
                <a:cubicBezTo>
                  <a:pt x="45" y="49"/>
                  <a:pt x="55" y="36"/>
                  <a:pt x="53" y="22"/>
                </a:cubicBezTo>
                <a:cubicBezTo>
                  <a:pt x="51" y="9"/>
                  <a:pt x="40" y="0"/>
                  <a:pt x="27" y="0"/>
                </a:cubicBezTo>
                <a:close/>
              </a:path>
            </a:pathLst>
          </a:custGeom>
          <a:solidFill>
            <a:srgbClr val="8C83D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4" name="iṩľíď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  <a:close/>
              </a:path>
            </a:pathLst>
          </a:custGeom>
          <a:solidFill>
            <a:srgbClr val="9DACC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5" name="íşḷïḍé"/>
          <p:cNvSpPr/>
          <p:nvPr/>
        </p:nvSpPr>
        <p:spPr bwMode="auto">
          <a:xfrm>
            <a:off x="2581252" y="2115975"/>
            <a:ext cx="308229" cy="102524"/>
          </a:xfrm>
          <a:custGeom>
            <a:avLst/>
            <a:gdLst>
              <a:gd name="T0" fmla="*/ 6 w 469"/>
              <a:gd name="T1" fmla="*/ 0 h 156"/>
              <a:gd name="T2" fmla="*/ 0 w 469"/>
              <a:gd name="T3" fmla="*/ 21 h 156"/>
              <a:gd name="T4" fmla="*/ 292 w 469"/>
              <a:gd name="T5" fmla="*/ 156 h 156"/>
              <a:gd name="T6" fmla="*/ 469 w 469"/>
              <a:gd name="T7" fmla="*/ 134 h 156"/>
              <a:gd name="T8" fmla="*/ 439 w 469"/>
              <a:gd name="T9" fmla="*/ 121 h 156"/>
              <a:gd name="T10" fmla="*/ 411 w 469"/>
              <a:gd name="T11" fmla="*/ 119 h 156"/>
              <a:gd name="T12" fmla="*/ 412 w 469"/>
              <a:gd name="T13" fmla="*/ 111 h 156"/>
              <a:gd name="T14" fmla="*/ 372 w 469"/>
              <a:gd name="T15" fmla="*/ 95 h 156"/>
              <a:gd name="T16" fmla="*/ 367 w 469"/>
              <a:gd name="T17" fmla="*/ 109 h 156"/>
              <a:gd name="T18" fmla="*/ 308 w 469"/>
              <a:gd name="T19" fmla="*/ 78 h 156"/>
              <a:gd name="T20" fmla="*/ 6 w 469"/>
              <a:gd name="T2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69" h="156">
                <a:moveTo>
                  <a:pt x="6" y="0"/>
                </a:moveTo>
                <a:lnTo>
                  <a:pt x="0" y="21"/>
                </a:lnTo>
                <a:lnTo>
                  <a:pt x="292" y="156"/>
                </a:lnTo>
                <a:lnTo>
                  <a:pt x="469" y="134"/>
                </a:lnTo>
                <a:lnTo>
                  <a:pt x="439" y="121"/>
                </a:lnTo>
                <a:lnTo>
                  <a:pt x="411" y="119"/>
                </a:lnTo>
                <a:lnTo>
                  <a:pt x="412" y="111"/>
                </a:lnTo>
                <a:lnTo>
                  <a:pt x="372" y="95"/>
                </a:lnTo>
                <a:lnTo>
                  <a:pt x="367" y="109"/>
                </a:lnTo>
                <a:lnTo>
                  <a:pt x="308" y="78"/>
                </a:lnTo>
                <a:lnTo>
                  <a:pt x="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6" name="iŝḷïďè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7" name="ï$1ïḍe"/>
          <p:cNvSpPr/>
          <p:nvPr/>
        </p:nvSpPr>
        <p:spPr bwMode="auto">
          <a:xfrm>
            <a:off x="2851363" y="2188924"/>
            <a:ext cx="18402" cy="6572"/>
          </a:xfrm>
          <a:custGeom>
            <a:avLst/>
            <a:gdLst>
              <a:gd name="T0" fmla="*/ 1 w 28"/>
              <a:gd name="T1" fmla="*/ 0 h 10"/>
              <a:gd name="T2" fmla="*/ 0 w 28"/>
              <a:gd name="T3" fmla="*/ 8 h 10"/>
              <a:gd name="T4" fmla="*/ 28 w 28"/>
              <a:gd name="T5" fmla="*/ 10 h 10"/>
              <a:gd name="T6" fmla="*/ 1 w 28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0">
                <a:moveTo>
                  <a:pt x="1" y="0"/>
                </a:moveTo>
                <a:lnTo>
                  <a:pt x="0" y="8"/>
                </a:lnTo>
                <a:lnTo>
                  <a:pt x="28" y="10"/>
                </a:lnTo>
                <a:lnTo>
                  <a:pt x="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8" name="íšľïdé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close/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  <a:close/>
              </a:path>
            </a:pathLst>
          </a:custGeom>
          <a:solidFill>
            <a:srgbClr val="99A9C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09" name="î$1îḓè"/>
          <p:cNvSpPr/>
          <p:nvPr/>
        </p:nvSpPr>
        <p:spPr bwMode="auto">
          <a:xfrm>
            <a:off x="3896317" y="2599019"/>
            <a:ext cx="327287" cy="188618"/>
          </a:xfrm>
          <a:custGeom>
            <a:avLst/>
            <a:gdLst>
              <a:gd name="T0" fmla="*/ 10 w 498"/>
              <a:gd name="T1" fmla="*/ 72 h 287"/>
              <a:gd name="T2" fmla="*/ 17 w 498"/>
              <a:gd name="T3" fmla="*/ 121 h 287"/>
              <a:gd name="T4" fmla="*/ 470 w 498"/>
              <a:gd name="T5" fmla="*/ 287 h 287"/>
              <a:gd name="T6" fmla="*/ 498 w 498"/>
              <a:gd name="T7" fmla="*/ 195 h 287"/>
              <a:gd name="T8" fmla="*/ 324 w 498"/>
              <a:gd name="T9" fmla="*/ 126 h 287"/>
              <a:gd name="T10" fmla="*/ 10 w 498"/>
              <a:gd name="T11" fmla="*/ 72 h 287"/>
              <a:gd name="T12" fmla="*/ 0 w 498"/>
              <a:gd name="T13" fmla="*/ 0 h 287"/>
              <a:gd name="T14" fmla="*/ 6 w 498"/>
              <a:gd name="T15" fmla="*/ 42 h 287"/>
              <a:gd name="T16" fmla="*/ 191 w 498"/>
              <a:gd name="T17" fmla="*/ 75 h 287"/>
              <a:gd name="T18" fmla="*/ 0 w 498"/>
              <a:gd name="T19" fmla="*/ 0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8" h="287">
                <a:moveTo>
                  <a:pt x="10" y="72"/>
                </a:moveTo>
                <a:lnTo>
                  <a:pt x="17" y="121"/>
                </a:lnTo>
                <a:lnTo>
                  <a:pt x="470" y="287"/>
                </a:lnTo>
                <a:lnTo>
                  <a:pt x="498" y="195"/>
                </a:lnTo>
                <a:lnTo>
                  <a:pt x="324" y="126"/>
                </a:lnTo>
                <a:lnTo>
                  <a:pt x="10" y="72"/>
                </a:lnTo>
                <a:moveTo>
                  <a:pt x="0" y="0"/>
                </a:moveTo>
                <a:lnTo>
                  <a:pt x="6" y="42"/>
                </a:lnTo>
                <a:lnTo>
                  <a:pt x="191" y="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0" name="ïṣḷiḑe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  <a:close/>
              </a:path>
            </a:pathLst>
          </a:custGeom>
          <a:solidFill>
            <a:srgbClr val="5E6B8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1" name="íşḻíḓê"/>
          <p:cNvSpPr/>
          <p:nvPr/>
        </p:nvSpPr>
        <p:spPr bwMode="auto">
          <a:xfrm>
            <a:off x="3900260" y="2626622"/>
            <a:ext cx="208991" cy="55205"/>
          </a:xfrm>
          <a:custGeom>
            <a:avLst/>
            <a:gdLst>
              <a:gd name="T0" fmla="*/ 0 w 318"/>
              <a:gd name="T1" fmla="*/ 0 h 84"/>
              <a:gd name="T2" fmla="*/ 4 w 318"/>
              <a:gd name="T3" fmla="*/ 30 h 84"/>
              <a:gd name="T4" fmla="*/ 318 w 318"/>
              <a:gd name="T5" fmla="*/ 84 h 84"/>
              <a:gd name="T6" fmla="*/ 185 w 318"/>
              <a:gd name="T7" fmla="*/ 33 h 84"/>
              <a:gd name="T8" fmla="*/ 0 w 318"/>
              <a:gd name="T9" fmla="*/ 0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8" h="84">
                <a:moveTo>
                  <a:pt x="0" y="0"/>
                </a:moveTo>
                <a:lnTo>
                  <a:pt x="4" y="30"/>
                </a:lnTo>
                <a:lnTo>
                  <a:pt x="318" y="84"/>
                </a:lnTo>
                <a:lnTo>
                  <a:pt x="185" y="3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2" name="íś1íḍê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close/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  <a:close/>
              </a:path>
            </a:pathLst>
          </a:custGeom>
          <a:solidFill>
            <a:srgbClr val="2832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3" name="ís1íďe"/>
          <p:cNvSpPr/>
          <p:nvPr/>
        </p:nvSpPr>
        <p:spPr bwMode="auto">
          <a:xfrm>
            <a:off x="3000548" y="2250701"/>
            <a:ext cx="864223" cy="375920"/>
          </a:xfrm>
          <a:custGeom>
            <a:avLst/>
            <a:gdLst>
              <a:gd name="T0" fmla="*/ 1054 w 1315"/>
              <a:gd name="T1" fmla="*/ 407 h 572"/>
              <a:gd name="T2" fmla="*/ 1062 w 1315"/>
              <a:gd name="T3" fmla="*/ 474 h 572"/>
              <a:gd name="T4" fmla="*/ 1315 w 1315"/>
              <a:gd name="T5" fmla="*/ 572 h 572"/>
              <a:gd name="T6" fmla="*/ 1306 w 1315"/>
              <a:gd name="T7" fmla="*/ 507 h 572"/>
              <a:gd name="T8" fmla="*/ 1054 w 1315"/>
              <a:gd name="T9" fmla="*/ 407 h 572"/>
              <a:gd name="T10" fmla="*/ 12 w 1315"/>
              <a:gd name="T11" fmla="*/ 0 h 572"/>
              <a:gd name="T12" fmla="*/ 0 w 1315"/>
              <a:gd name="T13" fmla="*/ 64 h 572"/>
              <a:gd name="T14" fmla="*/ 202 w 1315"/>
              <a:gd name="T15" fmla="*/ 142 h 572"/>
              <a:gd name="T16" fmla="*/ 333 w 1315"/>
              <a:gd name="T17" fmla="*/ 125 h 572"/>
              <a:gd name="T18" fmla="*/ 12 w 1315"/>
              <a:gd name="T19" fmla="*/ 0 h 5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15" h="572">
                <a:moveTo>
                  <a:pt x="1054" y="407"/>
                </a:moveTo>
                <a:lnTo>
                  <a:pt x="1062" y="474"/>
                </a:lnTo>
                <a:lnTo>
                  <a:pt x="1315" y="572"/>
                </a:lnTo>
                <a:lnTo>
                  <a:pt x="1306" y="507"/>
                </a:lnTo>
                <a:lnTo>
                  <a:pt x="1054" y="407"/>
                </a:lnTo>
                <a:moveTo>
                  <a:pt x="12" y="0"/>
                </a:moveTo>
                <a:lnTo>
                  <a:pt x="0" y="64"/>
                </a:lnTo>
                <a:lnTo>
                  <a:pt x="202" y="142"/>
                </a:lnTo>
                <a:lnTo>
                  <a:pt x="333" y="125"/>
                </a:lnTo>
                <a:lnTo>
                  <a:pt x="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4" name="iṥḻiḋe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  <a:close/>
              </a:path>
            </a:pathLst>
          </a:custGeom>
          <a:solidFill>
            <a:srgbClr val="2329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5" name="îṥḻidè"/>
          <p:cNvSpPr/>
          <p:nvPr/>
        </p:nvSpPr>
        <p:spPr bwMode="auto">
          <a:xfrm>
            <a:off x="3858856" y="2583904"/>
            <a:ext cx="21031" cy="48633"/>
          </a:xfrm>
          <a:custGeom>
            <a:avLst/>
            <a:gdLst>
              <a:gd name="T0" fmla="*/ 0 w 32"/>
              <a:gd name="T1" fmla="*/ 0 h 74"/>
              <a:gd name="T2" fmla="*/ 9 w 32"/>
              <a:gd name="T3" fmla="*/ 65 h 74"/>
              <a:gd name="T4" fmla="*/ 32 w 32"/>
              <a:gd name="T5" fmla="*/ 74 h 74"/>
              <a:gd name="T6" fmla="*/ 23 w 32"/>
              <a:gd name="T7" fmla="*/ 10 h 74"/>
              <a:gd name="T8" fmla="*/ 0 w 32"/>
              <a:gd name="T9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74">
                <a:moveTo>
                  <a:pt x="0" y="0"/>
                </a:moveTo>
                <a:lnTo>
                  <a:pt x="9" y="65"/>
                </a:lnTo>
                <a:lnTo>
                  <a:pt x="32" y="74"/>
                </a:lnTo>
                <a:lnTo>
                  <a:pt x="23" y="1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6" name="îŝļiḑè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close/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  <a:close/>
              </a:path>
            </a:pathLst>
          </a:custGeom>
          <a:solidFill>
            <a:srgbClr val="798CB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7" name="iSlîḍê"/>
          <p:cNvSpPr/>
          <p:nvPr/>
        </p:nvSpPr>
        <p:spPr bwMode="auto">
          <a:xfrm>
            <a:off x="2773155" y="2204040"/>
            <a:ext cx="1134334" cy="474501"/>
          </a:xfrm>
          <a:custGeom>
            <a:avLst/>
            <a:gdLst>
              <a:gd name="T0" fmla="*/ 1675 w 1726"/>
              <a:gd name="T1" fmla="*/ 588 h 722"/>
              <a:gd name="T2" fmla="*/ 1684 w 1726"/>
              <a:gd name="T3" fmla="*/ 652 h 722"/>
              <a:gd name="T4" fmla="*/ 1718 w 1726"/>
              <a:gd name="T5" fmla="*/ 666 h 722"/>
              <a:gd name="T6" fmla="*/ 1725 w 1726"/>
              <a:gd name="T7" fmla="*/ 720 h 722"/>
              <a:gd name="T8" fmla="*/ 1726 w 1726"/>
              <a:gd name="T9" fmla="*/ 722 h 722"/>
              <a:gd name="T10" fmla="*/ 1719 w 1726"/>
              <a:gd name="T11" fmla="*/ 673 h 722"/>
              <a:gd name="T12" fmla="*/ 1715 w 1726"/>
              <a:gd name="T13" fmla="*/ 643 h 722"/>
              <a:gd name="T14" fmla="*/ 1709 w 1726"/>
              <a:gd name="T15" fmla="*/ 601 h 722"/>
              <a:gd name="T16" fmla="*/ 1675 w 1726"/>
              <a:gd name="T17" fmla="*/ 588 h 722"/>
              <a:gd name="T18" fmla="*/ 177 w 1726"/>
              <a:gd name="T19" fmla="*/ 0 h 722"/>
              <a:gd name="T20" fmla="*/ 0 w 1726"/>
              <a:gd name="T21" fmla="*/ 22 h 722"/>
              <a:gd name="T22" fmla="*/ 5 w 1726"/>
              <a:gd name="T23" fmla="*/ 24 h 722"/>
              <a:gd name="T24" fmla="*/ 42 w 1726"/>
              <a:gd name="T25" fmla="*/ 18 h 722"/>
              <a:gd name="T26" fmla="*/ 47 w 1726"/>
              <a:gd name="T27" fmla="*/ 20 h 722"/>
              <a:gd name="T28" fmla="*/ 186 w 1726"/>
              <a:gd name="T29" fmla="*/ 2 h 722"/>
              <a:gd name="T30" fmla="*/ 177 w 1726"/>
              <a:gd name="T31" fmla="*/ 0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6" h="722">
                <a:moveTo>
                  <a:pt x="1675" y="588"/>
                </a:moveTo>
                <a:lnTo>
                  <a:pt x="1684" y="652"/>
                </a:lnTo>
                <a:lnTo>
                  <a:pt x="1718" y="666"/>
                </a:lnTo>
                <a:lnTo>
                  <a:pt x="1725" y="720"/>
                </a:lnTo>
                <a:lnTo>
                  <a:pt x="1726" y="722"/>
                </a:lnTo>
                <a:lnTo>
                  <a:pt x="1719" y="673"/>
                </a:lnTo>
                <a:lnTo>
                  <a:pt x="1715" y="643"/>
                </a:lnTo>
                <a:lnTo>
                  <a:pt x="1709" y="601"/>
                </a:lnTo>
                <a:lnTo>
                  <a:pt x="1675" y="588"/>
                </a:lnTo>
                <a:moveTo>
                  <a:pt x="177" y="0"/>
                </a:moveTo>
                <a:lnTo>
                  <a:pt x="0" y="22"/>
                </a:lnTo>
                <a:lnTo>
                  <a:pt x="5" y="24"/>
                </a:lnTo>
                <a:lnTo>
                  <a:pt x="42" y="18"/>
                </a:lnTo>
                <a:lnTo>
                  <a:pt x="47" y="20"/>
                </a:lnTo>
                <a:lnTo>
                  <a:pt x="186" y="2"/>
                </a:lnTo>
                <a:lnTo>
                  <a:pt x="17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8" name="íṡḷíḋé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  <a:close/>
              </a:path>
            </a:pathLst>
          </a:custGeom>
          <a:solidFill>
            <a:srgbClr val="4D597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19" name="íṩļîďe"/>
          <p:cNvSpPr/>
          <p:nvPr/>
        </p:nvSpPr>
        <p:spPr bwMode="auto">
          <a:xfrm>
            <a:off x="2867792" y="2229671"/>
            <a:ext cx="140641" cy="63092"/>
          </a:xfrm>
          <a:custGeom>
            <a:avLst/>
            <a:gdLst>
              <a:gd name="T0" fmla="*/ 136 w 214"/>
              <a:gd name="T1" fmla="*/ 0 h 96"/>
              <a:gd name="T2" fmla="*/ 0 w 214"/>
              <a:gd name="T3" fmla="*/ 19 h 96"/>
              <a:gd name="T4" fmla="*/ 202 w 214"/>
              <a:gd name="T5" fmla="*/ 96 h 96"/>
              <a:gd name="T6" fmla="*/ 214 w 214"/>
              <a:gd name="T7" fmla="*/ 32 h 96"/>
              <a:gd name="T8" fmla="*/ 136 w 214"/>
              <a:gd name="T9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96">
                <a:moveTo>
                  <a:pt x="136" y="0"/>
                </a:moveTo>
                <a:lnTo>
                  <a:pt x="0" y="19"/>
                </a:lnTo>
                <a:lnTo>
                  <a:pt x="202" y="96"/>
                </a:lnTo>
                <a:lnTo>
                  <a:pt x="214" y="32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0" name="isļîḑe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  <a:close/>
              </a:path>
            </a:pathLst>
          </a:custGeom>
          <a:solidFill>
            <a:srgbClr val="49526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1" name="ï$lïḓê"/>
          <p:cNvSpPr/>
          <p:nvPr/>
        </p:nvSpPr>
        <p:spPr bwMode="auto">
          <a:xfrm>
            <a:off x="2840847" y="2219813"/>
            <a:ext cx="116325" cy="22345"/>
          </a:xfrm>
          <a:custGeom>
            <a:avLst/>
            <a:gdLst>
              <a:gd name="T0" fmla="*/ 136 w 177"/>
              <a:gd name="T1" fmla="*/ 0 h 34"/>
              <a:gd name="T2" fmla="*/ 0 w 177"/>
              <a:gd name="T3" fmla="*/ 17 h 34"/>
              <a:gd name="T4" fmla="*/ 41 w 177"/>
              <a:gd name="T5" fmla="*/ 34 h 34"/>
              <a:gd name="T6" fmla="*/ 177 w 177"/>
              <a:gd name="T7" fmla="*/ 15 h 34"/>
              <a:gd name="T8" fmla="*/ 136 w 17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4">
                <a:moveTo>
                  <a:pt x="136" y="0"/>
                </a:moveTo>
                <a:lnTo>
                  <a:pt x="0" y="17"/>
                </a:lnTo>
                <a:lnTo>
                  <a:pt x="41" y="34"/>
                </a:lnTo>
                <a:lnTo>
                  <a:pt x="177" y="15"/>
                </a:lnTo>
                <a:lnTo>
                  <a:pt x="13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2" name="iṩļîḋ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  <a:close/>
              </a:path>
            </a:pathLst>
          </a:custGeom>
          <a:solidFill>
            <a:srgbClr val="8597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3" name="ïṣ1iḓê"/>
          <p:cNvSpPr/>
          <p:nvPr/>
        </p:nvSpPr>
        <p:spPr bwMode="auto">
          <a:xfrm>
            <a:off x="2804044" y="2205355"/>
            <a:ext cx="126183" cy="25631"/>
          </a:xfrm>
          <a:custGeom>
            <a:avLst/>
            <a:gdLst>
              <a:gd name="T0" fmla="*/ 139 w 192"/>
              <a:gd name="T1" fmla="*/ 0 h 39"/>
              <a:gd name="T2" fmla="*/ 0 w 192"/>
              <a:gd name="T3" fmla="*/ 18 h 39"/>
              <a:gd name="T4" fmla="*/ 56 w 192"/>
              <a:gd name="T5" fmla="*/ 39 h 39"/>
              <a:gd name="T6" fmla="*/ 192 w 192"/>
              <a:gd name="T7" fmla="*/ 22 h 39"/>
              <a:gd name="T8" fmla="*/ 139 w 192"/>
              <a:gd name="T9" fmla="*/ 0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2" h="39">
                <a:moveTo>
                  <a:pt x="139" y="0"/>
                </a:moveTo>
                <a:lnTo>
                  <a:pt x="0" y="18"/>
                </a:lnTo>
                <a:lnTo>
                  <a:pt x="56" y="39"/>
                </a:lnTo>
                <a:lnTo>
                  <a:pt x="192" y="22"/>
                </a:lnTo>
                <a:lnTo>
                  <a:pt x="13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4" name="íṡlíḓé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  <a:close/>
              </a:path>
            </a:pathLst>
          </a:custGeom>
          <a:solidFill>
            <a:srgbClr val="A2B2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5" name="îşḷíḓè"/>
          <p:cNvSpPr/>
          <p:nvPr/>
        </p:nvSpPr>
        <p:spPr bwMode="auto">
          <a:xfrm>
            <a:off x="3133303" y="2332852"/>
            <a:ext cx="565195" cy="229364"/>
          </a:xfrm>
          <a:custGeom>
            <a:avLst/>
            <a:gdLst>
              <a:gd name="T0" fmla="*/ 131 w 860"/>
              <a:gd name="T1" fmla="*/ 0 h 349"/>
              <a:gd name="T2" fmla="*/ 0 w 860"/>
              <a:gd name="T3" fmla="*/ 17 h 349"/>
              <a:gd name="T4" fmla="*/ 860 w 860"/>
              <a:gd name="T5" fmla="*/ 349 h 349"/>
              <a:gd name="T6" fmla="*/ 852 w 860"/>
              <a:gd name="T7" fmla="*/ 282 h 349"/>
              <a:gd name="T8" fmla="*/ 131 w 860"/>
              <a:gd name="T9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0" h="349">
                <a:moveTo>
                  <a:pt x="131" y="0"/>
                </a:moveTo>
                <a:lnTo>
                  <a:pt x="0" y="17"/>
                </a:lnTo>
                <a:lnTo>
                  <a:pt x="860" y="349"/>
                </a:lnTo>
                <a:lnTo>
                  <a:pt x="852" y="282"/>
                </a:lnTo>
                <a:lnTo>
                  <a:pt x="13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6" name="ïṩľïḓe"/>
          <p:cNvSpPr/>
          <p:nvPr/>
        </p:nvSpPr>
        <p:spPr bwMode="auto">
          <a:xfrm>
            <a:off x="2822446" y="2108088"/>
            <a:ext cx="1434019" cy="619086"/>
          </a:xfrm>
          <a:custGeom>
            <a:avLst/>
            <a:gdLst>
              <a:gd name="T0" fmla="*/ 2132 w 2182"/>
              <a:gd name="T1" fmla="*/ 942 h 942"/>
              <a:gd name="T2" fmla="*/ 0 w 2182"/>
              <a:gd name="T3" fmla="*/ 121 h 942"/>
              <a:gd name="T4" fmla="*/ 47 w 2182"/>
              <a:gd name="T5" fmla="*/ 0 h 942"/>
              <a:gd name="T6" fmla="*/ 2179 w 2182"/>
              <a:gd name="T7" fmla="*/ 821 h 942"/>
              <a:gd name="T8" fmla="*/ 2182 w 2182"/>
              <a:gd name="T9" fmla="*/ 865 h 942"/>
              <a:gd name="T10" fmla="*/ 2165 w 2182"/>
              <a:gd name="T11" fmla="*/ 912 h 942"/>
              <a:gd name="T12" fmla="*/ 2132 w 2182"/>
              <a:gd name="T13" fmla="*/ 942 h 9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82" h="942">
                <a:moveTo>
                  <a:pt x="2132" y="942"/>
                </a:moveTo>
                <a:lnTo>
                  <a:pt x="0" y="121"/>
                </a:lnTo>
                <a:lnTo>
                  <a:pt x="47" y="0"/>
                </a:lnTo>
                <a:lnTo>
                  <a:pt x="2179" y="821"/>
                </a:lnTo>
                <a:lnTo>
                  <a:pt x="2182" y="865"/>
                </a:lnTo>
                <a:lnTo>
                  <a:pt x="2165" y="912"/>
                </a:lnTo>
                <a:lnTo>
                  <a:pt x="2132" y="942"/>
                </a:lnTo>
                <a:close/>
              </a:path>
            </a:pathLst>
          </a:custGeom>
          <a:solidFill>
            <a:srgbClr val="FABD1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7" name="îŝļïdê"/>
          <p:cNvSpPr/>
          <p:nvPr/>
        </p:nvSpPr>
        <p:spPr bwMode="auto">
          <a:xfrm>
            <a:off x="2840847" y="2108088"/>
            <a:ext cx="1415617" cy="568481"/>
          </a:xfrm>
          <a:custGeom>
            <a:avLst/>
            <a:gdLst>
              <a:gd name="T0" fmla="*/ 2154 w 2154"/>
              <a:gd name="T1" fmla="*/ 865 h 865"/>
              <a:gd name="T2" fmla="*/ 0 w 2154"/>
              <a:gd name="T3" fmla="*/ 42 h 865"/>
              <a:gd name="T4" fmla="*/ 19 w 2154"/>
              <a:gd name="T5" fmla="*/ 0 h 865"/>
              <a:gd name="T6" fmla="*/ 2151 w 2154"/>
              <a:gd name="T7" fmla="*/ 821 h 865"/>
              <a:gd name="T8" fmla="*/ 2154 w 2154"/>
              <a:gd name="T9" fmla="*/ 865 h 8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4" h="865">
                <a:moveTo>
                  <a:pt x="2154" y="865"/>
                </a:moveTo>
                <a:lnTo>
                  <a:pt x="0" y="42"/>
                </a:lnTo>
                <a:lnTo>
                  <a:pt x="19" y="0"/>
                </a:lnTo>
                <a:lnTo>
                  <a:pt x="2151" y="821"/>
                </a:lnTo>
                <a:lnTo>
                  <a:pt x="2154" y="865"/>
                </a:lnTo>
                <a:close/>
              </a:path>
            </a:pathLst>
          </a:custGeom>
          <a:solidFill>
            <a:srgbClr val="FFE8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8" name="išlîḓè"/>
          <p:cNvSpPr/>
          <p:nvPr/>
        </p:nvSpPr>
        <p:spPr bwMode="auto">
          <a:xfrm>
            <a:off x="2822446" y="2160007"/>
            <a:ext cx="1422846" cy="567167"/>
          </a:xfrm>
          <a:custGeom>
            <a:avLst/>
            <a:gdLst>
              <a:gd name="T0" fmla="*/ 2132 w 2165"/>
              <a:gd name="T1" fmla="*/ 863 h 863"/>
              <a:gd name="T2" fmla="*/ 0 w 2165"/>
              <a:gd name="T3" fmla="*/ 42 h 863"/>
              <a:gd name="T4" fmla="*/ 17 w 2165"/>
              <a:gd name="T5" fmla="*/ 0 h 863"/>
              <a:gd name="T6" fmla="*/ 2165 w 2165"/>
              <a:gd name="T7" fmla="*/ 833 h 863"/>
              <a:gd name="T8" fmla="*/ 2132 w 2165"/>
              <a:gd name="T9" fmla="*/ 863 h 8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5" h="863">
                <a:moveTo>
                  <a:pt x="2132" y="863"/>
                </a:moveTo>
                <a:lnTo>
                  <a:pt x="0" y="42"/>
                </a:lnTo>
                <a:lnTo>
                  <a:pt x="17" y="0"/>
                </a:lnTo>
                <a:lnTo>
                  <a:pt x="2165" y="833"/>
                </a:lnTo>
                <a:lnTo>
                  <a:pt x="2132" y="863"/>
                </a:lnTo>
                <a:close/>
              </a:path>
            </a:pathLst>
          </a:custGeom>
          <a:solidFill>
            <a:srgbClr val="ED9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29" name="ïsľîḋè"/>
          <p:cNvSpPr/>
          <p:nvPr/>
        </p:nvSpPr>
        <p:spPr bwMode="auto">
          <a:xfrm>
            <a:off x="2805358" y="2108088"/>
            <a:ext cx="54548" cy="80836"/>
          </a:xfrm>
          <a:custGeom>
            <a:avLst/>
            <a:gdLst>
              <a:gd name="T0" fmla="*/ 51 w 58"/>
              <a:gd name="T1" fmla="*/ 0 h 86"/>
              <a:gd name="T2" fmla="*/ 56 w 58"/>
              <a:gd name="T3" fmla="*/ 11 h 86"/>
              <a:gd name="T4" fmla="*/ 44 w 58"/>
              <a:gd name="T5" fmla="*/ 19 h 86"/>
              <a:gd name="T6" fmla="*/ 47 w 58"/>
              <a:gd name="T7" fmla="*/ 46 h 86"/>
              <a:gd name="T8" fmla="*/ 26 w 58"/>
              <a:gd name="T9" fmla="*/ 65 h 86"/>
              <a:gd name="T10" fmla="*/ 31 w 58"/>
              <a:gd name="T11" fmla="*/ 79 h 86"/>
              <a:gd name="T12" fmla="*/ 18 w 58"/>
              <a:gd name="T13" fmla="*/ 85 h 86"/>
              <a:gd name="T14" fmla="*/ 0 w 58"/>
              <a:gd name="T15" fmla="*/ 31 h 86"/>
              <a:gd name="T16" fmla="*/ 51 w 58"/>
              <a:gd name="T17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8" h="86">
                <a:moveTo>
                  <a:pt x="51" y="0"/>
                </a:moveTo>
                <a:cubicBezTo>
                  <a:pt x="51" y="0"/>
                  <a:pt x="58" y="5"/>
                  <a:pt x="56" y="11"/>
                </a:cubicBezTo>
                <a:cubicBezTo>
                  <a:pt x="52" y="19"/>
                  <a:pt x="44" y="19"/>
                  <a:pt x="44" y="19"/>
                </a:cubicBezTo>
                <a:cubicBezTo>
                  <a:pt x="44" y="19"/>
                  <a:pt x="53" y="31"/>
                  <a:pt x="47" y="46"/>
                </a:cubicBezTo>
                <a:cubicBezTo>
                  <a:pt x="39" y="65"/>
                  <a:pt x="26" y="65"/>
                  <a:pt x="26" y="65"/>
                </a:cubicBezTo>
                <a:cubicBezTo>
                  <a:pt x="26" y="65"/>
                  <a:pt x="34" y="71"/>
                  <a:pt x="31" y="79"/>
                </a:cubicBezTo>
                <a:cubicBezTo>
                  <a:pt x="27" y="86"/>
                  <a:pt x="18" y="85"/>
                  <a:pt x="18" y="85"/>
                </a:cubicBezTo>
                <a:cubicBezTo>
                  <a:pt x="0" y="31"/>
                  <a:pt x="0" y="31"/>
                  <a:pt x="0" y="31"/>
                </a:cubicBezTo>
                <a:lnTo>
                  <a:pt x="51" y="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0" name="ïṩľîḋé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  <a:close/>
              </a:path>
            </a:pathLst>
          </a:custGeom>
          <a:solidFill>
            <a:srgbClr val="41404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1" name="ïŝļiḓê"/>
          <p:cNvSpPr/>
          <p:nvPr/>
        </p:nvSpPr>
        <p:spPr bwMode="auto">
          <a:xfrm>
            <a:off x="2597025" y="2050254"/>
            <a:ext cx="84779" cy="53234"/>
          </a:xfrm>
          <a:custGeom>
            <a:avLst/>
            <a:gdLst>
              <a:gd name="T0" fmla="*/ 9 w 129"/>
              <a:gd name="T1" fmla="*/ 0 h 81"/>
              <a:gd name="T2" fmla="*/ 0 w 129"/>
              <a:gd name="T3" fmla="*/ 23 h 81"/>
              <a:gd name="T4" fmla="*/ 107 w 129"/>
              <a:gd name="T5" fmla="*/ 81 h 81"/>
              <a:gd name="T6" fmla="*/ 129 w 129"/>
              <a:gd name="T7" fmla="*/ 28 h 81"/>
              <a:gd name="T8" fmla="*/ 9 w 129"/>
              <a:gd name="T9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81">
                <a:moveTo>
                  <a:pt x="9" y="0"/>
                </a:moveTo>
                <a:lnTo>
                  <a:pt x="0" y="23"/>
                </a:lnTo>
                <a:lnTo>
                  <a:pt x="107" y="81"/>
                </a:lnTo>
                <a:lnTo>
                  <a:pt x="129" y="28"/>
                </a:lnTo>
                <a:lnTo>
                  <a:pt x="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2" name="îşḷïḑe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  <a:close/>
              </a:path>
            </a:pathLst>
          </a:custGeom>
          <a:solidFill>
            <a:srgbClr val="FEA2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3" name="íṩlîḍê"/>
          <p:cNvSpPr/>
          <p:nvPr/>
        </p:nvSpPr>
        <p:spPr bwMode="auto">
          <a:xfrm>
            <a:off x="2667345" y="2068656"/>
            <a:ext cx="181388" cy="118954"/>
          </a:xfrm>
          <a:custGeom>
            <a:avLst/>
            <a:gdLst>
              <a:gd name="T0" fmla="*/ 276 w 276"/>
              <a:gd name="T1" fmla="*/ 70 h 181"/>
              <a:gd name="T2" fmla="*/ 22 w 276"/>
              <a:gd name="T3" fmla="*/ 0 h 181"/>
              <a:gd name="T4" fmla="*/ 0 w 276"/>
              <a:gd name="T5" fmla="*/ 53 h 181"/>
              <a:gd name="T6" fmla="*/ 236 w 276"/>
              <a:gd name="T7" fmla="*/ 181 h 181"/>
              <a:gd name="T8" fmla="*/ 276 w 276"/>
              <a:gd name="T9" fmla="*/ 7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6" h="181">
                <a:moveTo>
                  <a:pt x="276" y="70"/>
                </a:moveTo>
                <a:lnTo>
                  <a:pt x="22" y="0"/>
                </a:lnTo>
                <a:lnTo>
                  <a:pt x="0" y="53"/>
                </a:lnTo>
                <a:lnTo>
                  <a:pt x="236" y="181"/>
                </a:lnTo>
                <a:lnTo>
                  <a:pt x="276" y="7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4" name="íšlîḍé"/>
          <p:cNvSpPr/>
          <p:nvPr/>
        </p:nvSpPr>
        <p:spPr bwMode="auto">
          <a:xfrm>
            <a:off x="2673917" y="2068656"/>
            <a:ext cx="185989" cy="78207"/>
          </a:xfrm>
          <a:custGeom>
            <a:avLst/>
            <a:gdLst>
              <a:gd name="T0" fmla="*/ 191 w 198"/>
              <a:gd name="T1" fmla="*/ 42 h 83"/>
              <a:gd name="T2" fmla="*/ 8 w 198"/>
              <a:gd name="T3" fmla="*/ 0 h 83"/>
              <a:gd name="T4" fmla="*/ 0 w 198"/>
              <a:gd name="T5" fmla="*/ 20 h 83"/>
              <a:gd name="T6" fmla="*/ 175 w 198"/>
              <a:gd name="T7" fmla="*/ 83 h 83"/>
              <a:gd name="T8" fmla="*/ 184 w 198"/>
              <a:gd name="T9" fmla="*/ 61 h 83"/>
              <a:gd name="T10" fmla="*/ 196 w 198"/>
              <a:gd name="T11" fmla="*/ 53 h 83"/>
              <a:gd name="T12" fmla="*/ 191 w 198"/>
              <a:gd name="T13" fmla="*/ 4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8" h="83">
                <a:moveTo>
                  <a:pt x="191" y="42"/>
                </a:moveTo>
                <a:cubicBezTo>
                  <a:pt x="8" y="0"/>
                  <a:pt x="8" y="0"/>
                  <a:pt x="8" y="0"/>
                </a:cubicBezTo>
                <a:cubicBezTo>
                  <a:pt x="0" y="20"/>
                  <a:pt x="0" y="20"/>
                  <a:pt x="0" y="20"/>
                </a:cubicBezTo>
                <a:cubicBezTo>
                  <a:pt x="175" y="83"/>
                  <a:pt x="175" y="83"/>
                  <a:pt x="175" y="83"/>
                </a:cubicBezTo>
                <a:cubicBezTo>
                  <a:pt x="184" y="61"/>
                  <a:pt x="184" y="61"/>
                  <a:pt x="184" y="61"/>
                </a:cubicBezTo>
                <a:cubicBezTo>
                  <a:pt x="184" y="61"/>
                  <a:pt x="192" y="61"/>
                  <a:pt x="196" y="53"/>
                </a:cubicBezTo>
                <a:cubicBezTo>
                  <a:pt x="198" y="47"/>
                  <a:pt x="191" y="42"/>
                  <a:pt x="191" y="42"/>
                </a:cubicBezTo>
              </a:path>
            </a:pathLst>
          </a:custGeom>
          <a:solidFill>
            <a:srgbClr val="FFDB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5" name="isli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  <a:close/>
              </a:path>
            </a:pathLst>
          </a:custGeom>
          <a:solidFill>
            <a:srgbClr val="67666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6" name="ïšľïdè"/>
          <p:cNvSpPr/>
          <p:nvPr/>
        </p:nvSpPr>
        <p:spPr bwMode="auto">
          <a:xfrm>
            <a:off x="2599654" y="2056169"/>
            <a:ext cx="76893" cy="35489"/>
          </a:xfrm>
          <a:custGeom>
            <a:avLst/>
            <a:gdLst>
              <a:gd name="T0" fmla="*/ 2 w 117"/>
              <a:gd name="T1" fmla="*/ 0 h 54"/>
              <a:gd name="T2" fmla="*/ 0 w 117"/>
              <a:gd name="T3" fmla="*/ 4 h 54"/>
              <a:gd name="T4" fmla="*/ 110 w 117"/>
              <a:gd name="T5" fmla="*/ 54 h 54"/>
              <a:gd name="T6" fmla="*/ 113 w 117"/>
              <a:gd name="T7" fmla="*/ 47 h 54"/>
              <a:gd name="T8" fmla="*/ 117 w 117"/>
              <a:gd name="T9" fmla="*/ 35 h 54"/>
              <a:gd name="T10" fmla="*/ 2 w 117"/>
              <a:gd name="T11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54">
                <a:moveTo>
                  <a:pt x="2" y="0"/>
                </a:moveTo>
                <a:lnTo>
                  <a:pt x="0" y="4"/>
                </a:lnTo>
                <a:lnTo>
                  <a:pt x="110" y="54"/>
                </a:lnTo>
                <a:lnTo>
                  <a:pt x="113" y="47"/>
                </a:lnTo>
                <a:lnTo>
                  <a:pt x="117" y="35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7" name="iS1íd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  <a:close/>
              </a:path>
            </a:pathLst>
          </a:custGeom>
          <a:solidFill>
            <a:srgbClr val="C5977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8" name="ísļíḍê"/>
          <p:cNvSpPr/>
          <p:nvPr/>
        </p:nvSpPr>
        <p:spPr bwMode="auto">
          <a:xfrm>
            <a:off x="2673917" y="2079171"/>
            <a:ext cx="2629" cy="7886"/>
          </a:xfrm>
          <a:custGeom>
            <a:avLst/>
            <a:gdLst>
              <a:gd name="T0" fmla="*/ 4 w 4"/>
              <a:gd name="T1" fmla="*/ 0 h 12"/>
              <a:gd name="T2" fmla="*/ 0 w 4"/>
              <a:gd name="T3" fmla="*/ 12 h 12"/>
              <a:gd name="T4" fmla="*/ 2 w 4"/>
              <a:gd name="T5" fmla="*/ 10 h 12"/>
              <a:gd name="T6" fmla="*/ 4 w 4"/>
              <a:gd name="T7" fmla="*/ 0 h 12"/>
              <a:gd name="T8" fmla="*/ 4 w 4"/>
              <a:gd name="T9" fmla="*/ 0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12">
                <a:moveTo>
                  <a:pt x="4" y="0"/>
                </a:moveTo>
                <a:lnTo>
                  <a:pt x="0" y="12"/>
                </a:lnTo>
                <a:lnTo>
                  <a:pt x="2" y="10"/>
                </a:lnTo>
                <a:lnTo>
                  <a:pt x="4" y="0"/>
                </a:lnTo>
                <a:lnTo>
                  <a:pt x="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39" name="ïś1íḋè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  <a:close/>
              </a:path>
            </a:pathLst>
          </a:custGeom>
          <a:solidFill>
            <a:srgbClr val="C5B39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0" name="íṩlïďé"/>
          <p:cNvSpPr/>
          <p:nvPr/>
        </p:nvSpPr>
        <p:spPr bwMode="auto">
          <a:xfrm>
            <a:off x="2675232" y="2079171"/>
            <a:ext cx="1314" cy="6572"/>
          </a:xfrm>
          <a:custGeom>
            <a:avLst/>
            <a:gdLst>
              <a:gd name="T0" fmla="*/ 2 w 2"/>
              <a:gd name="T1" fmla="*/ 0 h 10"/>
              <a:gd name="T2" fmla="*/ 0 w 2"/>
              <a:gd name="T3" fmla="*/ 10 h 10"/>
              <a:gd name="T4" fmla="*/ 2 w 2"/>
              <a:gd name="T5" fmla="*/ 0 h 10"/>
              <a:gd name="T6" fmla="*/ 2 w 2"/>
              <a:gd name="T7" fmla="*/ 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" h="10">
                <a:moveTo>
                  <a:pt x="2" y="0"/>
                </a:moveTo>
                <a:lnTo>
                  <a:pt x="0" y="10"/>
                </a:lnTo>
                <a:lnTo>
                  <a:pt x="2" y="0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1" name="îṩḷîdé"/>
          <p:cNvSpPr/>
          <p:nvPr/>
        </p:nvSpPr>
        <p:spPr bwMode="auto">
          <a:xfrm>
            <a:off x="2671946" y="2079171"/>
            <a:ext cx="184017" cy="90037"/>
          </a:xfrm>
          <a:custGeom>
            <a:avLst/>
            <a:gdLst>
              <a:gd name="T0" fmla="*/ 186 w 196"/>
              <a:gd name="T1" fmla="*/ 50 h 96"/>
              <a:gd name="T2" fmla="*/ 5 w 196"/>
              <a:gd name="T3" fmla="*/ 0 h 96"/>
              <a:gd name="T4" fmla="*/ 0 w 196"/>
              <a:gd name="T5" fmla="*/ 13 h 96"/>
              <a:gd name="T6" fmla="*/ 168 w 196"/>
              <a:gd name="T7" fmla="*/ 96 h 96"/>
              <a:gd name="T8" fmla="*/ 189 w 196"/>
              <a:gd name="T9" fmla="*/ 78 h 96"/>
              <a:gd name="T10" fmla="*/ 186 w 196"/>
              <a:gd name="T11" fmla="*/ 5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96" h="96">
                <a:moveTo>
                  <a:pt x="186" y="50"/>
                </a:moveTo>
                <a:cubicBezTo>
                  <a:pt x="5" y="0"/>
                  <a:pt x="5" y="0"/>
                  <a:pt x="5" y="0"/>
                </a:cubicBezTo>
                <a:cubicBezTo>
                  <a:pt x="0" y="13"/>
                  <a:pt x="0" y="13"/>
                  <a:pt x="0" y="13"/>
                </a:cubicBezTo>
                <a:cubicBezTo>
                  <a:pt x="168" y="96"/>
                  <a:pt x="168" y="96"/>
                  <a:pt x="168" y="96"/>
                </a:cubicBezTo>
                <a:cubicBezTo>
                  <a:pt x="168" y="96"/>
                  <a:pt x="181" y="95"/>
                  <a:pt x="189" y="78"/>
                </a:cubicBezTo>
                <a:cubicBezTo>
                  <a:pt x="196" y="61"/>
                  <a:pt x="186" y="50"/>
                  <a:pt x="186" y="50"/>
                </a:cubicBezTo>
                <a:close/>
              </a:path>
            </a:pathLst>
          </a:custGeom>
          <a:solidFill>
            <a:srgbClr val="FFBE9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43" name="TextBox 31"/>
          <p:cNvSpPr txBox="1"/>
          <p:nvPr/>
        </p:nvSpPr>
        <p:spPr bwMode="auto">
          <a:xfrm>
            <a:off x="580166" y="4918454"/>
            <a:ext cx="4445128" cy="41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000" tIns="46800" rIns="90000" bIns="4680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Logistic </a:t>
            </a:r>
            <a:r>
              <a:rPr kumimoji="0" lang="zh-CN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/>
                <a:ea typeface="微软雅黑" panose="020B0503020204020204" pitchFamily="34" charset="-122"/>
                <a:cs typeface="+mn-cs"/>
              </a:rPr>
              <a:t>回归模型 </a:t>
            </a: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>
          <a:xfrm>
            <a:off x="1341437" y="235280"/>
            <a:ext cx="10850563" cy="663575"/>
          </a:xfrm>
        </p:spPr>
        <p:txBody>
          <a:bodyPr/>
          <a:lstStyle/>
          <a:p>
            <a:r>
              <a:rPr lang="zh-CN" altLang="en-US" sz="2800" dirty="0"/>
              <a:t>研究方法</a:t>
            </a:r>
          </a:p>
        </p:txBody>
      </p:sp>
      <p:sp>
        <p:nvSpPr>
          <p:cNvPr id="546" name="four-dots-horizontally-aligned-as-a-line_56969"/>
          <p:cNvSpPr>
            <a:spLocks noChangeAspect="1"/>
          </p:cNvSpPr>
          <p:nvPr/>
        </p:nvSpPr>
        <p:spPr bwMode="auto">
          <a:xfrm>
            <a:off x="2541491" y="5667077"/>
            <a:ext cx="609685" cy="112755"/>
          </a:xfrm>
          <a:custGeom>
            <a:avLst/>
            <a:gdLst>
              <a:gd name="connsiteX0" fmla="*/ 551551 w 608203"/>
              <a:gd name="connsiteY0" fmla="*/ 0 h 112481"/>
              <a:gd name="connsiteX1" fmla="*/ 551880 w 608203"/>
              <a:gd name="connsiteY1" fmla="*/ 0 h 112481"/>
              <a:gd name="connsiteX2" fmla="*/ 608203 w 608203"/>
              <a:gd name="connsiteY2" fmla="*/ 56241 h 112481"/>
              <a:gd name="connsiteX3" fmla="*/ 551880 w 608203"/>
              <a:gd name="connsiteY3" fmla="*/ 112481 h 112481"/>
              <a:gd name="connsiteX4" fmla="*/ 551551 w 608203"/>
              <a:gd name="connsiteY4" fmla="*/ 112481 h 112481"/>
              <a:gd name="connsiteX5" fmla="*/ 495228 w 608203"/>
              <a:gd name="connsiteY5" fmla="*/ 56241 h 112481"/>
              <a:gd name="connsiteX6" fmla="*/ 551551 w 608203"/>
              <a:gd name="connsiteY6" fmla="*/ 0 h 112481"/>
              <a:gd name="connsiteX7" fmla="*/ 386346 w 608203"/>
              <a:gd name="connsiteY7" fmla="*/ 0 h 112481"/>
              <a:gd name="connsiteX8" fmla="*/ 387050 w 608203"/>
              <a:gd name="connsiteY8" fmla="*/ 0 h 112481"/>
              <a:gd name="connsiteX9" fmla="*/ 443362 w 608203"/>
              <a:gd name="connsiteY9" fmla="*/ 56241 h 112481"/>
              <a:gd name="connsiteX10" fmla="*/ 387050 w 608203"/>
              <a:gd name="connsiteY10" fmla="*/ 112481 h 112481"/>
              <a:gd name="connsiteX11" fmla="*/ 386346 w 608203"/>
              <a:gd name="connsiteY11" fmla="*/ 112481 h 112481"/>
              <a:gd name="connsiteX12" fmla="*/ 330034 w 608203"/>
              <a:gd name="connsiteY12" fmla="*/ 56241 h 112481"/>
              <a:gd name="connsiteX13" fmla="*/ 386346 w 608203"/>
              <a:gd name="connsiteY13" fmla="*/ 0 h 112481"/>
              <a:gd name="connsiteX14" fmla="*/ 221153 w 608203"/>
              <a:gd name="connsiteY14" fmla="*/ 0 h 112481"/>
              <a:gd name="connsiteX15" fmla="*/ 221857 w 608203"/>
              <a:gd name="connsiteY15" fmla="*/ 0 h 112481"/>
              <a:gd name="connsiteX16" fmla="*/ 278169 w 608203"/>
              <a:gd name="connsiteY16" fmla="*/ 56241 h 112481"/>
              <a:gd name="connsiteX17" fmla="*/ 221857 w 608203"/>
              <a:gd name="connsiteY17" fmla="*/ 112481 h 112481"/>
              <a:gd name="connsiteX18" fmla="*/ 221153 w 608203"/>
              <a:gd name="connsiteY18" fmla="*/ 112481 h 112481"/>
              <a:gd name="connsiteX19" fmla="*/ 164841 w 608203"/>
              <a:gd name="connsiteY19" fmla="*/ 56241 h 112481"/>
              <a:gd name="connsiteX20" fmla="*/ 221153 w 608203"/>
              <a:gd name="connsiteY20" fmla="*/ 0 h 112481"/>
              <a:gd name="connsiteX21" fmla="*/ 56323 w 608203"/>
              <a:gd name="connsiteY21" fmla="*/ 0 h 112481"/>
              <a:gd name="connsiteX22" fmla="*/ 56652 w 608203"/>
              <a:gd name="connsiteY22" fmla="*/ 0 h 112481"/>
              <a:gd name="connsiteX23" fmla="*/ 112975 w 608203"/>
              <a:gd name="connsiteY23" fmla="*/ 56241 h 112481"/>
              <a:gd name="connsiteX24" fmla="*/ 56652 w 608203"/>
              <a:gd name="connsiteY24" fmla="*/ 112481 h 112481"/>
              <a:gd name="connsiteX25" fmla="*/ 56323 w 608203"/>
              <a:gd name="connsiteY25" fmla="*/ 112481 h 112481"/>
              <a:gd name="connsiteX26" fmla="*/ 0 w 608203"/>
              <a:gd name="connsiteY26" fmla="*/ 56241 h 112481"/>
              <a:gd name="connsiteX27" fmla="*/ 56323 w 608203"/>
              <a:gd name="connsiteY27" fmla="*/ 0 h 112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8203" h="112481">
                <a:moveTo>
                  <a:pt x="551551" y="0"/>
                </a:moveTo>
                <a:lnTo>
                  <a:pt x="551880" y="0"/>
                </a:lnTo>
                <a:cubicBezTo>
                  <a:pt x="582999" y="0"/>
                  <a:pt x="608203" y="25168"/>
                  <a:pt x="608203" y="56241"/>
                </a:cubicBezTo>
                <a:cubicBezTo>
                  <a:pt x="608203" y="87314"/>
                  <a:pt x="582999" y="112481"/>
                  <a:pt x="551880" y="112481"/>
                </a:cubicBezTo>
                <a:lnTo>
                  <a:pt x="551551" y="112481"/>
                </a:lnTo>
                <a:cubicBezTo>
                  <a:pt x="520480" y="112481"/>
                  <a:pt x="495228" y="87314"/>
                  <a:pt x="495228" y="56241"/>
                </a:cubicBezTo>
                <a:cubicBezTo>
                  <a:pt x="495228" y="25168"/>
                  <a:pt x="520480" y="0"/>
                  <a:pt x="551551" y="0"/>
                </a:cubicBezTo>
                <a:close/>
                <a:moveTo>
                  <a:pt x="386346" y="0"/>
                </a:moveTo>
                <a:lnTo>
                  <a:pt x="387050" y="0"/>
                </a:lnTo>
                <a:cubicBezTo>
                  <a:pt x="418162" y="0"/>
                  <a:pt x="443362" y="25168"/>
                  <a:pt x="443362" y="56241"/>
                </a:cubicBezTo>
                <a:cubicBezTo>
                  <a:pt x="443362" y="87314"/>
                  <a:pt x="418162" y="112481"/>
                  <a:pt x="387050" y="112481"/>
                </a:cubicBezTo>
                <a:lnTo>
                  <a:pt x="386346" y="112481"/>
                </a:lnTo>
                <a:cubicBezTo>
                  <a:pt x="355280" y="112481"/>
                  <a:pt x="330034" y="87314"/>
                  <a:pt x="330034" y="56241"/>
                </a:cubicBezTo>
                <a:cubicBezTo>
                  <a:pt x="330034" y="25168"/>
                  <a:pt x="355280" y="0"/>
                  <a:pt x="386346" y="0"/>
                </a:cubicBezTo>
                <a:close/>
                <a:moveTo>
                  <a:pt x="221153" y="0"/>
                </a:moveTo>
                <a:lnTo>
                  <a:pt x="221857" y="0"/>
                </a:lnTo>
                <a:cubicBezTo>
                  <a:pt x="252922" y="0"/>
                  <a:pt x="278169" y="25168"/>
                  <a:pt x="278169" y="56241"/>
                </a:cubicBezTo>
                <a:cubicBezTo>
                  <a:pt x="278169" y="87314"/>
                  <a:pt x="252922" y="112481"/>
                  <a:pt x="221857" y="112481"/>
                </a:cubicBezTo>
                <a:lnTo>
                  <a:pt x="221153" y="112481"/>
                </a:lnTo>
                <a:cubicBezTo>
                  <a:pt x="190040" y="112481"/>
                  <a:pt x="164841" y="87314"/>
                  <a:pt x="164841" y="56241"/>
                </a:cubicBezTo>
                <a:cubicBezTo>
                  <a:pt x="164841" y="25168"/>
                  <a:pt x="190040" y="0"/>
                  <a:pt x="221153" y="0"/>
                </a:cubicBezTo>
                <a:close/>
                <a:moveTo>
                  <a:pt x="56323" y="0"/>
                </a:moveTo>
                <a:lnTo>
                  <a:pt x="56652" y="0"/>
                </a:lnTo>
                <a:cubicBezTo>
                  <a:pt x="87723" y="0"/>
                  <a:pt x="112975" y="25168"/>
                  <a:pt x="112975" y="56241"/>
                </a:cubicBezTo>
                <a:cubicBezTo>
                  <a:pt x="112975" y="87314"/>
                  <a:pt x="87723" y="112481"/>
                  <a:pt x="56652" y="112481"/>
                </a:cubicBezTo>
                <a:lnTo>
                  <a:pt x="56323" y="112481"/>
                </a:lnTo>
                <a:cubicBezTo>
                  <a:pt x="25204" y="112481"/>
                  <a:pt x="0" y="87314"/>
                  <a:pt x="0" y="56241"/>
                </a:cubicBezTo>
                <a:cubicBezTo>
                  <a:pt x="0" y="25168"/>
                  <a:pt x="25204" y="0"/>
                  <a:pt x="5632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  <p:sp>
        <p:nvSpPr>
          <p:cNvPr id="549" name="book-and-cd_43679"/>
          <p:cNvSpPr>
            <a:spLocks noChangeAspect="1"/>
          </p:cNvSpPr>
          <p:nvPr/>
        </p:nvSpPr>
        <p:spPr bwMode="auto">
          <a:xfrm>
            <a:off x="520658" y="414668"/>
            <a:ext cx="609685" cy="488288"/>
          </a:xfrm>
          <a:custGeom>
            <a:avLst/>
            <a:gdLst>
              <a:gd name="connsiteX0" fmla="*/ 452113 w 560604"/>
              <a:gd name="connsiteY0" fmla="*/ 77314 h 448980"/>
              <a:gd name="connsiteX1" fmla="*/ 417185 w 560604"/>
              <a:gd name="connsiteY1" fmla="*/ 112165 h 448980"/>
              <a:gd name="connsiteX2" fmla="*/ 452113 w 560604"/>
              <a:gd name="connsiteY2" fmla="*/ 145726 h 448980"/>
              <a:gd name="connsiteX3" fmla="*/ 485747 w 560604"/>
              <a:gd name="connsiteY3" fmla="*/ 112165 h 448980"/>
              <a:gd name="connsiteX4" fmla="*/ 452113 w 560604"/>
              <a:gd name="connsiteY4" fmla="*/ 77314 h 448980"/>
              <a:gd name="connsiteX5" fmla="*/ 118850 w 560604"/>
              <a:gd name="connsiteY5" fmla="*/ 64516 h 448980"/>
              <a:gd name="connsiteX6" fmla="*/ 40048 w 560604"/>
              <a:gd name="connsiteY6" fmla="*/ 77417 h 448980"/>
              <a:gd name="connsiteX7" fmla="*/ 40048 w 560604"/>
              <a:gd name="connsiteY7" fmla="*/ 392214 h 448980"/>
              <a:gd name="connsiteX8" fmla="*/ 107224 w 560604"/>
              <a:gd name="connsiteY8" fmla="*/ 380602 h 448980"/>
              <a:gd name="connsiteX9" fmla="*/ 255786 w 560604"/>
              <a:gd name="connsiteY9" fmla="*/ 412856 h 448980"/>
              <a:gd name="connsiteX10" fmla="*/ 255786 w 560604"/>
              <a:gd name="connsiteY10" fmla="*/ 277390 h 448980"/>
              <a:gd name="connsiteX11" fmla="*/ 246743 w 560604"/>
              <a:gd name="connsiteY11" fmla="*/ 287711 h 448980"/>
              <a:gd name="connsiteX12" fmla="*/ 246743 w 560604"/>
              <a:gd name="connsiteY12" fmla="*/ 109671 h 448980"/>
              <a:gd name="connsiteX13" fmla="*/ 118850 w 560604"/>
              <a:gd name="connsiteY13" fmla="*/ 64516 h 448980"/>
              <a:gd name="connsiteX14" fmla="*/ 452113 w 560604"/>
              <a:gd name="connsiteY14" fmla="*/ 64406 h 448980"/>
              <a:gd name="connsiteX15" fmla="*/ 498683 w 560604"/>
              <a:gd name="connsiteY15" fmla="*/ 112165 h 448980"/>
              <a:gd name="connsiteX16" fmla="*/ 452113 w 560604"/>
              <a:gd name="connsiteY16" fmla="*/ 158634 h 448980"/>
              <a:gd name="connsiteX17" fmla="*/ 404248 w 560604"/>
              <a:gd name="connsiteY17" fmla="*/ 112165 h 448980"/>
              <a:gd name="connsiteX18" fmla="*/ 452113 w 560604"/>
              <a:gd name="connsiteY18" fmla="*/ 64406 h 448980"/>
              <a:gd name="connsiteX19" fmla="*/ 452058 w 560604"/>
              <a:gd name="connsiteY19" fmla="*/ 59344 h 448980"/>
              <a:gd name="connsiteX20" fmla="*/ 399076 w 560604"/>
              <a:gd name="connsiteY20" fmla="*/ 112237 h 448980"/>
              <a:gd name="connsiteX21" fmla="*/ 452058 w 560604"/>
              <a:gd name="connsiteY21" fmla="*/ 163840 h 448980"/>
              <a:gd name="connsiteX22" fmla="*/ 505039 w 560604"/>
              <a:gd name="connsiteY22" fmla="*/ 112237 h 448980"/>
              <a:gd name="connsiteX23" fmla="*/ 452058 w 560604"/>
              <a:gd name="connsiteY23" fmla="*/ 59344 h 448980"/>
              <a:gd name="connsiteX24" fmla="*/ 118850 w 560604"/>
              <a:gd name="connsiteY24" fmla="*/ 50324 h 448980"/>
              <a:gd name="connsiteX25" fmla="*/ 257078 w 560604"/>
              <a:gd name="connsiteY25" fmla="*/ 99350 h 448980"/>
              <a:gd name="connsiteX26" fmla="*/ 334589 w 560604"/>
              <a:gd name="connsiteY26" fmla="*/ 58065 h 448980"/>
              <a:gd name="connsiteX27" fmla="*/ 329422 w 560604"/>
              <a:gd name="connsiteY27" fmla="*/ 76127 h 448980"/>
              <a:gd name="connsiteX28" fmla="*/ 268705 w 560604"/>
              <a:gd name="connsiteY28" fmla="*/ 109671 h 448980"/>
              <a:gd name="connsiteX29" fmla="*/ 268705 w 560604"/>
              <a:gd name="connsiteY29" fmla="*/ 287711 h 448980"/>
              <a:gd name="connsiteX30" fmla="*/ 259662 w 560604"/>
              <a:gd name="connsiteY30" fmla="*/ 277390 h 448980"/>
              <a:gd name="connsiteX31" fmla="*/ 259662 w 560604"/>
              <a:gd name="connsiteY31" fmla="*/ 412856 h 448980"/>
              <a:gd name="connsiteX32" fmla="*/ 405641 w 560604"/>
              <a:gd name="connsiteY32" fmla="*/ 380602 h 448980"/>
              <a:gd name="connsiteX33" fmla="*/ 475400 w 560604"/>
              <a:gd name="connsiteY33" fmla="*/ 392214 h 448980"/>
              <a:gd name="connsiteX34" fmla="*/ 475400 w 560604"/>
              <a:gd name="connsiteY34" fmla="*/ 233525 h 448980"/>
              <a:gd name="connsiteX35" fmla="*/ 510280 w 560604"/>
              <a:gd name="connsiteY35" fmla="*/ 221914 h 448980"/>
              <a:gd name="connsiteX36" fmla="*/ 510280 w 560604"/>
              <a:gd name="connsiteY36" fmla="*/ 437369 h 448980"/>
              <a:gd name="connsiteX37" fmla="*/ 290666 w 560604"/>
              <a:gd name="connsiteY37" fmla="*/ 437369 h 448980"/>
              <a:gd name="connsiteX38" fmla="*/ 258370 w 560604"/>
              <a:gd name="connsiteY38" fmla="*/ 448980 h 448980"/>
              <a:gd name="connsiteX39" fmla="*/ 226074 w 560604"/>
              <a:gd name="connsiteY39" fmla="*/ 437369 h 448980"/>
              <a:gd name="connsiteX40" fmla="*/ 0 w 560604"/>
              <a:gd name="connsiteY40" fmla="*/ 437369 h 448980"/>
              <a:gd name="connsiteX41" fmla="*/ 0 w 560604"/>
              <a:gd name="connsiteY41" fmla="*/ 113541 h 448980"/>
              <a:gd name="connsiteX42" fmla="*/ 24545 w 560604"/>
              <a:gd name="connsiteY42" fmla="*/ 96769 h 448980"/>
              <a:gd name="connsiteX43" fmla="*/ 24545 w 560604"/>
              <a:gd name="connsiteY43" fmla="*/ 67096 h 448980"/>
              <a:gd name="connsiteX44" fmla="*/ 29713 w 560604"/>
              <a:gd name="connsiteY44" fmla="*/ 65806 h 448980"/>
              <a:gd name="connsiteX45" fmla="*/ 118850 w 560604"/>
              <a:gd name="connsiteY45" fmla="*/ 50324 h 448980"/>
              <a:gd name="connsiteX46" fmla="*/ 449473 w 560604"/>
              <a:gd name="connsiteY46" fmla="*/ 0 h 448980"/>
              <a:gd name="connsiteX47" fmla="*/ 560604 w 560604"/>
              <a:gd name="connsiteY47" fmla="*/ 109657 h 448980"/>
              <a:gd name="connsiteX48" fmla="*/ 449473 w 560604"/>
              <a:gd name="connsiteY48" fmla="*/ 219313 h 448980"/>
              <a:gd name="connsiteX49" fmla="*/ 339634 w 560604"/>
              <a:gd name="connsiteY49" fmla="*/ 109657 h 448980"/>
              <a:gd name="connsiteX50" fmla="*/ 449473 w 560604"/>
              <a:gd name="connsiteY50" fmla="*/ 0 h 448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60604" h="448980">
                <a:moveTo>
                  <a:pt x="452113" y="77314"/>
                </a:moveTo>
                <a:cubicBezTo>
                  <a:pt x="432708" y="77314"/>
                  <a:pt x="417185" y="92804"/>
                  <a:pt x="417185" y="112165"/>
                </a:cubicBezTo>
                <a:cubicBezTo>
                  <a:pt x="417185" y="130237"/>
                  <a:pt x="432708" y="145726"/>
                  <a:pt x="452113" y="145726"/>
                </a:cubicBezTo>
                <a:cubicBezTo>
                  <a:pt x="471517" y="145726"/>
                  <a:pt x="485747" y="130237"/>
                  <a:pt x="485747" y="112165"/>
                </a:cubicBezTo>
                <a:cubicBezTo>
                  <a:pt x="485747" y="92804"/>
                  <a:pt x="470223" y="77314"/>
                  <a:pt x="452113" y="77314"/>
                </a:cubicBezTo>
                <a:close/>
                <a:moveTo>
                  <a:pt x="118850" y="64516"/>
                </a:moveTo>
                <a:cubicBezTo>
                  <a:pt x="81387" y="64516"/>
                  <a:pt x="50382" y="73547"/>
                  <a:pt x="40048" y="77417"/>
                </a:cubicBezTo>
                <a:lnTo>
                  <a:pt x="40048" y="392214"/>
                </a:lnTo>
                <a:cubicBezTo>
                  <a:pt x="58133" y="384473"/>
                  <a:pt x="81387" y="380602"/>
                  <a:pt x="107224" y="380602"/>
                </a:cubicBezTo>
                <a:cubicBezTo>
                  <a:pt x="171816" y="380602"/>
                  <a:pt x="236408" y="405115"/>
                  <a:pt x="255786" y="412856"/>
                </a:cubicBezTo>
                <a:lnTo>
                  <a:pt x="255786" y="277390"/>
                </a:lnTo>
                <a:lnTo>
                  <a:pt x="246743" y="287711"/>
                </a:lnTo>
                <a:lnTo>
                  <a:pt x="246743" y="109671"/>
                </a:lnTo>
                <a:cubicBezTo>
                  <a:pt x="211863" y="79997"/>
                  <a:pt x="169232" y="64516"/>
                  <a:pt x="118850" y="64516"/>
                </a:cubicBezTo>
                <a:close/>
                <a:moveTo>
                  <a:pt x="452113" y="64406"/>
                </a:moveTo>
                <a:cubicBezTo>
                  <a:pt x="477985" y="64406"/>
                  <a:pt x="498683" y="86350"/>
                  <a:pt x="498683" y="112165"/>
                </a:cubicBezTo>
                <a:cubicBezTo>
                  <a:pt x="498683" y="137981"/>
                  <a:pt x="477985" y="158634"/>
                  <a:pt x="452113" y="158634"/>
                </a:cubicBezTo>
                <a:cubicBezTo>
                  <a:pt x="426240" y="158634"/>
                  <a:pt x="404248" y="137981"/>
                  <a:pt x="404248" y="112165"/>
                </a:cubicBezTo>
                <a:cubicBezTo>
                  <a:pt x="404248" y="86350"/>
                  <a:pt x="426240" y="64406"/>
                  <a:pt x="452113" y="64406"/>
                </a:cubicBezTo>
                <a:close/>
                <a:moveTo>
                  <a:pt x="452058" y="59344"/>
                </a:moveTo>
                <a:cubicBezTo>
                  <a:pt x="422336" y="59344"/>
                  <a:pt x="399076" y="82565"/>
                  <a:pt x="399076" y="112237"/>
                </a:cubicBezTo>
                <a:cubicBezTo>
                  <a:pt x="399076" y="140618"/>
                  <a:pt x="422336" y="163840"/>
                  <a:pt x="452058" y="163840"/>
                </a:cubicBezTo>
                <a:cubicBezTo>
                  <a:pt x="480486" y="163840"/>
                  <a:pt x="505039" y="140618"/>
                  <a:pt x="505039" y="112237"/>
                </a:cubicBezTo>
                <a:cubicBezTo>
                  <a:pt x="505039" y="82565"/>
                  <a:pt x="480486" y="59344"/>
                  <a:pt x="452058" y="59344"/>
                </a:cubicBezTo>
                <a:close/>
                <a:moveTo>
                  <a:pt x="118850" y="50324"/>
                </a:moveTo>
                <a:cubicBezTo>
                  <a:pt x="173108" y="50324"/>
                  <a:pt x="219614" y="67096"/>
                  <a:pt x="257078" y="99350"/>
                </a:cubicBezTo>
                <a:cubicBezTo>
                  <a:pt x="280331" y="79997"/>
                  <a:pt x="306168" y="65806"/>
                  <a:pt x="334589" y="58065"/>
                </a:cubicBezTo>
                <a:cubicBezTo>
                  <a:pt x="332005" y="64516"/>
                  <a:pt x="330713" y="69676"/>
                  <a:pt x="329422" y="76127"/>
                </a:cubicBezTo>
                <a:cubicBezTo>
                  <a:pt x="307460" y="82578"/>
                  <a:pt x="286791" y="94189"/>
                  <a:pt x="268705" y="109671"/>
                </a:cubicBezTo>
                <a:lnTo>
                  <a:pt x="268705" y="287711"/>
                </a:lnTo>
                <a:lnTo>
                  <a:pt x="259662" y="277390"/>
                </a:lnTo>
                <a:lnTo>
                  <a:pt x="259662" y="412856"/>
                </a:lnTo>
                <a:cubicBezTo>
                  <a:pt x="279039" y="405115"/>
                  <a:pt x="339756" y="380602"/>
                  <a:pt x="405641" y="380602"/>
                </a:cubicBezTo>
                <a:cubicBezTo>
                  <a:pt x="431478" y="380602"/>
                  <a:pt x="454731" y="384473"/>
                  <a:pt x="475400" y="392214"/>
                </a:cubicBezTo>
                <a:lnTo>
                  <a:pt x="475400" y="233525"/>
                </a:lnTo>
                <a:cubicBezTo>
                  <a:pt x="488319" y="230945"/>
                  <a:pt x="499945" y="227074"/>
                  <a:pt x="510280" y="221914"/>
                </a:cubicBezTo>
                <a:lnTo>
                  <a:pt x="510280" y="437369"/>
                </a:lnTo>
                <a:lnTo>
                  <a:pt x="290666" y="437369"/>
                </a:lnTo>
                <a:cubicBezTo>
                  <a:pt x="282915" y="445110"/>
                  <a:pt x="271288" y="448980"/>
                  <a:pt x="258370" y="448980"/>
                </a:cubicBezTo>
                <a:cubicBezTo>
                  <a:pt x="245451" y="448980"/>
                  <a:pt x="233825" y="445110"/>
                  <a:pt x="226074" y="437369"/>
                </a:cubicBezTo>
                <a:lnTo>
                  <a:pt x="0" y="437369"/>
                </a:lnTo>
                <a:lnTo>
                  <a:pt x="0" y="113541"/>
                </a:lnTo>
                <a:cubicBezTo>
                  <a:pt x="0" y="105800"/>
                  <a:pt x="9043" y="100640"/>
                  <a:pt x="24545" y="96769"/>
                </a:cubicBezTo>
                <a:lnTo>
                  <a:pt x="24545" y="67096"/>
                </a:lnTo>
                <a:lnTo>
                  <a:pt x="29713" y="65806"/>
                </a:lnTo>
                <a:cubicBezTo>
                  <a:pt x="31005" y="64516"/>
                  <a:pt x="68468" y="50324"/>
                  <a:pt x="118850" y="50324"/>
                </a:cubicBezTo>
                <a:close/>
                <a:moveTo>
                  <a:pt x="449473" y="0"/>
                </a:moveTo>
                <a:cubicBezTo>
                  <a:pt x="510208" y="0"/>
                  <a:pt x="560604" y="49023"/>
                  <a:pt x="560604" y="109657"/>
                </a:cubicBezTo>
                <a:cubicBezTo>
                  <a:pt x="560604" y="170290"/>
                  <a:pt x="510208" y="219313"/>
                  <a:pt x="449473" y="219313"/>
                </a:cubicBezTo>
                <a:cubicBezTo>
                  <a:pt x="388739" y="219313"/>
                  <a:pt x="339634" y="170290"/>
                  <a:pt x="339634" y="109657"/>
                </a:cubicBezTo>
                <a:cubicBezTo>
                  <a:pt x="339634" y="49023"/>
                  <a:pt x="388739" y="0"/>
                  <a:pt x="449473" y="0"/>
                </a:cubicBezTo>
                <a:close/>
              </a:path>
            </a:pathLst>
          </a:custGeom>
          <a:solidFill>
            <a:srgbClr val="1A3172"/>
          </a:solidFill>
          <a:ln>
            <a:noFill/>
          </a:ln>
        </p:spPr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7419" y="598161"/>
            <a:ext cx="10825884" cy="5667826"/>
          </a:xfrm>
          <a:prstGeom prst="rect">
            <a:avLst/>
          </a:prstGeom>
          <a:blipFill dpi="0" rotWithShape="1">
            <a:blip r:embed="rId4">
              <a:alphaModFix amt="85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10"/>
          <p:cNvGrpSpPr/>
          <p:nvPr/>
        </p:nvGrpSpPr>
        <p:grpSpPr>
          <a:xfrm>
            <a:off x="5015410" y="1465053"/>
            <a:ext cx="2149901" cy="2149901"/>
            <a:chOff x="5015408" y="1196255"/>
            <a:chExt cx="2149901" cy="2149901"/>
          </a:xfrm>
        </p:grpSpPr>
        <p:sp>
          <p:nvSpPr>
            <p:cNvPr id="10" name="菱形 9"/>
            <p:cNvSpPr/>
            <p:nvPr/>
          </p:nvSpPr>
          <p:spPr bwMode="auto">
            <a:xfrm>
              <a:off x="5015408" y="1196255"/>
              <a:ext cx="2149901" cy="2149901"/>
            </a:xfrm>
            <a:prstGeom prst="diamond">
              <a:avLst/>
            </a:prstGeom>
            <a:solidFill>
              <a:srgbClr val="1A3172"/>
            </a:solidFill>
            <a:ln w="38100">
              <a:solidFill>
                <a:srgbClr val="1A3172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 anchor="ctr">
              <a:noAutofit/>
            </a:bodyPr>
            <a:lstStyle/>
            <a:p>
              <a:pPr algn="ctr"/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5357655" y="1671042"/>
              <a:ext cx="1476687" cy="120032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/>
              <a:r>
                <a:rPr lang="en-US" altLang="zh-CN" sz="7200" b="1" spc="600" dirty="0">
                  <a:solidFill>
                    <a:schemeClr val="bg1"/>
                  </a:solidFill>
                  <a:latin typeface="站酷快乐体2016修订版" panose="02010600030101010101" pitchFamily="2" charset="-122"/>
                  <a:ea typeface="站酷快乐体2016修订版" panose="02010600030101010101" pitchFamily="2" charset="-122"/>
                  <a:cs typeface="+mn-ea"/>
                  <a:sym typeface="+mn-lt"/>
                </a:rPr>
                <a:t>03</a:t>
              </a:r>
              <a:endParaRPr lang="zh-CN" altLang="en-US" sz="7200" b="1" spc="600" dirty="0">
                <a:solidFill>
                  <a:schemeClr val="bg1"/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  <a:cs typeface="+mn-ea"/>
                <a:sym typeface="+mn-lt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2960980" y="3718091"/>
            <a:ext cx="6260098" cy="133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5400" b="1" spc="600" dirty="0">
                <a:solidFill>
                  <a:schemeClr val="tx1">
                    <a:lumMod val="85000"/>
                    <a:lumOff val="15000"/>
                  </a:schemeClr>
                </a:solidFill>
                <a:latin typeface="站酷快乐体2016修订版" panose="02010600030101010101" pitchFamily="2" charset="-122"/>
                <a:ea typeface="站酷快乐体2016修订版" panose="02010600030101010101" pitchFamily="2" charset="-122"/>
              </a:rPr>
              <a:t>研究过程与讨论</a:t>
            </a:r>
          </a:p>
        </p:txBody>
      </p:sp>
    </p:spTree>
  </p:cSld>
  <p:clrMapOvr>
    <a:masterClrMapping/>
  </p:clrMapOvr>
  <p:transition spd="slow" advTm="3000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简约毕业答辩设计论文答辩PPT模板"/>
  <p:tag name="ISPRING_FIRST_PUBLISH" val="1"/>
</p:tagLst>
</file>

<file path=ppt/theme/theme1.xml><?xml version="1.0" encoding="utf-8"?>
<a:theme xmlns:a="http://schemas.openxmlformats.org/drawingml/2006/main" name="千图网拥有20W+精美PPT模板 更多PPT模板下载至：www.58pic.com/office/ppt">
  <a:themeElements>
    <a:clrScheme name="Office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 123">
  <a:themeElements>
    <a:clrScheme name="答辩宝典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0167A2"/>
      </a:accent1>
      <a:accent2>
        <a:srgbClr val="0F4D96"/>
      </a:accent2>
      <a:accent3>
        <a:srgbClr val="3491CA"/>
      </a:accent3>
      <a:accent4>
        <a:srgbClr val="1B9AF9"/>
      </a:accent4>
      <a:accent5>
        <a:srgbClr val="01A4E1"/>
      </a:accent5>
      <a:accent6>
        <a:srgbClr val="006EBE"/>
      </a:accent6>
      <a:hlink>
        <a:srgbClr val="4472C4"/>
      </a:hlink>
      <a:folHlink>
        <a:srgbClr val="BFBFBF"/>
      </a:folHlink>
    </a:clrScheme>
    <a:fontScheme name="wmzyb45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accent1"/>
        </a:solidFill>
        <a:ln w="38100">
          <a:noFill/>
        </a:ln>
      </a:spPr>
      <a:bodyPr rtlCol="0" anchor="ctr"/>
      <a:lstStyle>
        <a:defPPr algn="ctr">
          <a:defRPr dirty="0" smtClean="0">
            <a:solidFill>
              <a:schemeClr val="dk1"/>
            </a:solidFill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  <a:lnDef>
      <a:spPr>
        <a:ln w="3175" cap="rnd">
          <a:solidFill>
            <a:schemeClr val="bg1">
              <a:lumMod val="75000"/>
            </a:schemeClr>
          </a:solidFill>
          <a:round/>
          <a:headEnd type="none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90000" tIns="46800" rIns="90000" bIns="46800" rtlCol="0" anchor="ctr" anchorCtr="0">
        <a:normAutofit/>
      </a:bodyPr>
      <a:lstStyle>
        <a:defPPr algn="ctr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答辩宝典">
    <a:dk1>
      <a:srgbClr val="000000"/>
    </a:dk1>
    <a:lt1>
      <a:srgbClr val="FFFFFF"/>
    </a:lt1>
    <a:dk2>
      <a:srgbClr val="768395"/>
    </a:dk2>
    <a:lt2>
      <a:srgbClr val="F0F0F0"/>
    </a:lt2>
    <a:accent1>
      <a:srgbClr val="0167A2"/>
    </a:accent1>
    <a:accent2>
      <a:srgbClr val="0F4D96"/>
    </a:accent2>
    <a:accent3>
      <a:srgbClr val="3491CA"/>
    </a:accent3>
    <a:accent4>
      <a:srgbClr val="1B9AF9"/>
    </a:accent4>
    <a:accent5>
      <a:srgbClr val="01A4E1"/>
    </a:accent5>
    <a:accent6>
      <a:srgbClr val="006EBE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1494</Words>
  <Application>Microsoft Office PowerPoint</Application>
  <PresentationFormat>宽屏</PresentationFormat>
  <Paragraphs>170</Paragraphs>
  <Slides>25</Slides>
  <Notes>15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Gill Sans</vt:lpstr>
      <vt:lpstr>等线</vt:lpstr>
      <vt:lpstr>宋体</vt:lpstr>
      <vt:lpstr>微软雅黑</vt:lpstr>
      <vt:lpstr>站酷快乐体2016修订版</vt:lpstr>
      <vt:lpstr>Arial</vt:lpstr>
      <vt:lpstr>Calibri</vt:lpstr>
      <vt:lpstr>Impact</vt:lpstr>
      <vt:lpstr>Times New Roman</vt:lpstr>
      <vt:lpstr>千图网拥有20W+精美PPT模板 更多PPT模板下载至：www.58pic.com/office/ppt</vt:lpstr>
      <vt:lpstr> 123</vt:lpstr>
      <vt:lpstr>Equation.AxMath</vt:lpstr>
      <vt:lpstr>PowerPoint 演示文稿</vt:lpstr>
      <vt:lpstr>PowerPoint 演示文稿</vt:lpstr>
      <vt:lpstr>PowerPoint 演示文稿</vt:lpstr>
      <vt:lpstr>选题背景</vt:lpstr>
      <vt:lpstr>研究目的与意义</vt:lpstr>
      <vt:lpstr>PowerPoint 演示文稿</vt:lpstr>
      <vt:lpstr>研究思路</vt:lpstr>
      <vt:lpstr>研究方法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研究总结</vt:lpstr>
      <vt:lpstr>实践难点</vt:lpstr>
      <vt:lpstr>PowerPoint 演示文稿</vt:lpstr>
      <vt:lpstr>建议</vt:lpstr>
      <vt:lpstr>参考文献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简约毕业答辩设计论文答辩PPT模板</dc:title>
  <dc:creator>ASUSPC</dc:creator>
  <cp:lastModifiedBy>admin</cp:lastModifiedBy>
  <cp:revision>147</cp:revision>
  <dcterms:created xsi:type="dcterms:W3CDTF">2018-04-25T14:27:00Z</dcterms:created>
  <dcterms:modified xsi:type="dcterms:W3CDTF">2020-09-06T01:36:39Z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8</vt:lpwstr>
  </property>
  <property fmtid="{D5CDD505-2E9C-101B-9397-08002B2CF9AE}" pid="3" name="KSOProductBuildVer">
    <vt:lpwstr>2052-11.1.0.9828</vt:lpwstr>
  </property>
</Properties>
</file>