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heme/themeOverride1.xml" ContentType="application/vnd.openxmlformats-officedocument.themeOverride+xml"/>
  <Override PartName="/ppt/notesSlides/notesSlide2.xml" ContentType="application/vnd.openxmlformats-officedocument.presentationml.notesSlide+xml"/>
  <Override PartName="/ppt/theme/themeOverride2.xml" ContentType="application/vnd.openxmlformats-officedocument.themeOverride+xml"/>
  <Override PartName="/ppt/notesSlides/notesSlide3.xml" ContentType="application/vnd.openxmlformats-officedocument.presentationml.notesSlide+xml"/>
  <Override PartName="/ppt/theme/themeOverride3.xml" ContentType="application/vnd.openxmlformats-officedocument.themeOverride+xml"/>
  <Override PartName="/ppt/notesSlides/notesSlide4.xml" ContentType="application/vnd.openxmlformats-officedocument.presentationml.notesSlide+xml"/>
  <Override PartName="/ppt/theme/themeOverride4.xml" ContentType="application/vnd.openxmlformats-officedocument.themeOverride+xml"/>
  <Override PartName="/ppt/notesSlides/notesSlide5.xml" ContentType="application/vnd.openxmlformats-officedocument.presentationml.notesSlide+xml"/>
  <Override PartName="/ppt/theme/themeOverride5.xml" ContentType="application/vnd.openxmlformats-officedocument.themeOverride+xml"/>
  <Override PartName="/ppt/notesSlides/notesSlide6.xml" ContentType="application/vnd.openxmlformats-officedocument.presentationml.notesSlide+xml"/>
  <Override PartName="/ppt/theme/themeOverride6.xml" ContentType="application/vnd.openxmlformats-officedocument.themeOverride+xml"/>
  <Override PartName="/ppt/notesSlides/notesSlide7.xml" ContentType="application/vnd.openxmlformats-officedocument.presentationml.notesSlide+xml"/>
  <Override PartName="/ppt/theme/themeOverride7.xml" ContentType="application/vnd.openxmlformats-officedocument.themeOverride+xml"/>
  <Override PartName="/ppt/notesSlides/notesSlide8.xml" ContentType="application/vnd.openxmlformats-officedocument.presentationml.notesSlide+xml"/>
  <Override PartName="/ppt/theme/themeOverride8.xml" ContentType="application/vnd.openxmlformats-officedocument.themeOverride+xml"/>
  <Override PartName="/ppt/notesSlides/notesSlide9.xml" ContentType="application/vnd.openxmlformats-officedocument.presentationml.notesSlide+xml"/>
  <Override PartName="/ppt/theme/themeOverride9.xml" ContentType="application/vnd.openxmlformats-officedocument.themeOverride+xml"/>
  <Override PartName="/ppt/notesSlides/notesSlide10.xml" ContentType="application/vnd.openxmlformats-officedocument.presentationml.notesSlide+xml"/>
  <Override PartName="/ppt/theme/themeOverride10.xml" ContentType="application/vnd.openxmlformats-officedocument.themeOverride+xml"/>
  <Override PartName="/ppt/notesSlides/notesSlide11.xml" ContentType="application/vnd.openxmlformats-officedocument.presentationml.notesSlide+xml"/>
  <Override PartName="/ppt/theme/themeOverride11.xml" ContentType="application/vnd.openxmlformats-officedocument.themeOverride+xml"/>
  <Override PartName="/ppt/notesSlides/notesSlide12.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style1.xml" ContentType="application/vnd.ms-office.chartstyle+xml"/>
  <Override PartName="/ppt/charts/colors1.xml" ContentType="application/vnd.ms-office.chartcolorstyle+xml"/>
  <Override PartName="/ppt/charts/chart3.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3.xml" ContentType="application/vnd.openxmlformats-officedocument.presentationml.notesSlide+xml"/>
  <Override PartName="/ppt/charts/chart4.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rts/chart5.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rts/chart6.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18.xml" ContentType="application/vnd.openxmlformats-officedocument.presentationml.notesSlide+xml"/>
  <Override PartName="/ppt/charts/chart7.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19.xml" ContentType="application/vnd.openxmlformats-officedocument.presentationml.notesSlide+xml"/>
  <Override PartName="/ppt/charts/chart8.xml" ContentType="application/vnd.openxmlformats-officedocument.drawingml.chart+xml"/>
  <Override PartName="/ppt/charts/style7.xml" ContentType="application/vnd.ms-office.chartstyle+xml"/>
  <Override PartName="/ppt/charts/colors7.xml" ContentType="application/vnd.ms-office.chartcolorstyl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theme/themeOverride12.xml" ContentType="application/vnd.openxmlformats-officedocument.themeOverr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Lst>
  <p:notesMasterIdLst>
    <p:notesMasterId r:id="rId41"/>
  </p:notesMasterIdLst>
  <p:sldIdLst>
    <p:sldId id="355" r:id="rId3"/>
    <p:sldId id="258" r:id="rId4"/>
    <p:sldId id="257" r:id="rId5"/>
    <p:sldId id="296" r:id="rId6"/>
    <p:sldId id="295" r:id="rId7"/>
    <p:sldId id="324" r:id="rId8"/>
    <p:sldId id="319" r:id="rId9"/>
    <p:sldId id="325" r:id="rId10"/>
    <p:sldId id="302" r:id="rId11"/>
    <p:sldId id="326" r:id="rId12"/>
    <p:sldId id="303" r:id="rId13"/>
    <p:sldId id="320" r:id="rId14"/>
    <p:sldId id="328" r:id="rId15"/>
    <p:sldId id="329" r:id="rId16"/>
    <p:sldId id="330" r:id="rId17"/>
    <p:sldId id="331" r:id="rId18"/>
    <p:sldId id="334" r:id="rId19"/>
    <p:sldId id="335" r:id="rId20"/>
    <p:sldId id="336" r:id="rId21"/>
    <p:sldId id="337" r:id="rId22"/>
    <p:sldId id="338" r:id="rId23"/>
    <p:sldId id="339" r:id="rId24"/>
    <p:sldId id="340" r:id="rId25"/>
    <p:sldId id="341" r:id="rId26"/>
    <p:sldId id="342" r:id="rId27"/>
    <p:sldId id="343" r:id="rId28"/>
    <p:sldId id="344" r:id="rId29"/>
    <p:sldId id="345" r:id="rId30"/>
    <p:sldId id="346" r:id="rId31"/>
    <p:sldId id="347" r:id="rId32"/>
    <p:sldId id="348" r:id="rId33"/>
    <p:sldId id="321" r:id="rId34"/>
    <p:sldId id="349" r:id="rId35"/>
    <p:sldId id="350" r:id="rId36"/>
    <p:sldId id="351" r:id="rId37"/>
    <p:sldId id="352" r:id="rId38"/>
    <p:sldId id="354" r:id="rId39"/>
    <p:sldId id="356" r:id="rId40"/>
  </p:sldIdLst>
  <p:sldSz cx="12192000" cy="6858000"/>
  <p:notesSz cx="6858000" cy="9144000"/>
  <p:custDataLst>
    <p:tags r:id="rId4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A3172"/>
    <a:srgbClr val="FF9C00"/>
    <a:srgbClr val="FECB30"/>
    <a:srgbClr val="B23AF9"/>
    <a:srgbClr val="6F42FF"/>
    <a:srgbClr val="2AA1FF"/>
    <a:srgbClr val="1CAB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49" d="100"/>
          <a:sy n="49" d="100"/>
        </p:scale>
        <p:origin x="72" y="48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ags" Target="tags/tag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presProps" Target="presProps.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ableStyles" Target="tableStyles.xml"/><Relationship Id="rId20" Type="http://schemas.openxmlformats.org/officeDocument/2006/relationships/slide" Target="slides/slide18.xml"/><Relationship Id="rId41"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___1.xlsx"/></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___2.xlsx"/><Relationship Id="rId2" Type="http://schemas.microsoft.com/office/2011/relationships/chartColorStyle" Target="colors1.xml"/><Relationship Id="rId1" Type="http://schemas.microsoft.com/office/2011/relationships/chartStyle" Target="style1.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___3.xlsx"/><Relationship Id="rId2" Type="http://schemas.microsoft.com/office/2011/relationships/chartColorStyle" Target="colors2.xml"/><Relationship Id="rId1" Type="http://schemas.microsoft.com/office/2011/relationships/chartStyle" Target="style2.xml"/></Relationships>
</file>

<file path=ppt/charts/_rels/chart4.xml.rels><?xml version="1.0" encoding="UTF-8" standalone="yes"?>
<Relationships xmlns="http://schemas.openxmlformats.org/package/2006/relationships"><Relationship Id="rId3" Type="http://schemas.openxmlformats.org/officeDocument/2006/relationships/oleObject" Target="file:///C:\Users\dell\Desktop\&#21150;&#20844;&#25991;&#26723;\&#21517;&#27425;.xlsx" TargetMode="External"/><Relationship Id="rId2" Type="http://schemas.microsoft.com/office/2011/relationships/chartColorStyle" Target="colors3.xml"/><Relationship Id="rId1" Type="http://schemas.microsoft.com/office/2011/relationships/chartStyle" Target="style3.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___4.xlsx"/><Relationship Id="rId2" Type="http://schemas.microsoft.com/office/2011/relationships/chartColorStyle" Target="colors4.xml"/><Relationship Id="rId1" Type="http://schemas.microsoft.com/office/2011/relationships/chartStyle" Target="style4.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___5.xlsx"/><Relationship Id="rId2" Type="http://schemas.microsoft.com/office/2011/relationships/chartColorStyle" Target="colors5.xml"/><Relationship Id="rId1" Type="http://schemas.microsoft.com/office/2011/relationships/chartStyle" Target="style5.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___6.xlsx"/><Relationship Id="rId2" Type="http://schemas.microsoft.com/office/2011/relationships/chartColorStyle" Target="colors6.xml"/><Relationship Id="rId1" Type="http://schemas.microsoft.com/office/2011/relationships/chartStyle" Target="style6.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___7.xlsx"/><Relationship Id="rId2" Type="http://schemas.microsoft.com/office/2011/relationships/chartColorStyle" Target="colors7.xml"/><Relationship Id="rId1" Type="http://schemas.microsoft.com/office/2011/relationships/chartStyle" Target="style7.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solidFill>
                <a:schemeClr val="accent1"/>
              </a:solidFill>
              <a:ln>
                <a:noFill/>
              </a:ln>
              <a:effectLst>
                <a:outerShdw blurRad="63500" sx="102000" sy="102000" algn="ctr" rotWithShape="0">
                  <a:prstClr val="black">
                    <a:alpha val="20000"/>
                  </a:prstClr>
                </a:outerShdw>
              </a:effectLst>
            </c:spPr>
            <c:extLst xmlns:c16r2="http://schemas.microsoft.com/office/drawing/2015/06/chart">
              <c:ext xmlns:c16="http://schemas.microsoft.com/office/drawing/2014/chart" uri="{C3380CC4-5D6E-409C-BE32-E72D297353CC}">
                <c16:uniqueId val="{00000001-2D42-4487-AF28-7CCF8493E3E4}"/>
              </c:ext>
            </c:extLst>
          </c:dPt>
          <c:dPt>
            <c:idx val="1"/>
            <c:bubble3D val="0"/>
            <c:spPr>
              <a:solidFill>
                <a:schemeClr val="accent2"/>
              </a:solidFill>
              <a:ln>
                <a:noFill/>
              </a:ln>
              <a:effectLst>
                <a:outerShdw blurRad="63500" sx="102000" sy="102000" algn="ctr" rotWithShape="0">
                  <a:prstClr val="black">
                    <a:alpha val="20000"/>
                  </a:prstClr>
                </a:outerShdw>
              </a:effectLst>
            </c:spPr>
            <c:extLst xmlns:c16r2="http://schemas.microsoft.com/office/drawing/2015/06/chart">
              <c:ext xmlns:c16="http://schemas.microsoft.com/office/drawing/2014/chart" uri="{C3380CC4-5D6E-409C-BE32-E72D297353CC}">
                <c16:uniqueId val="{00000003-2D42-4487-AF28-7CCF8493E3E4}"/>
              </c:ext>
            </c:extLst>
          </c:dPt>
          <c:dPt>
            <c:idx val="2"/>
            <c:bubble3D val="0"/>
            <c:spPr>
              <a:solidFill>
                <a:schemeClr val="accent3"/>
              </a:solidFill>
              <a:ln>
                <a:noFill/>
              </a:ln>
              <a:effectLst>
                <a:outerShdw blurRad="63500" sx="102000" sy="102000" algn="ctr" rotWithShape="0">
                  <a:prstClr val="black">
                    <a:alpha val="20000"/>
                  </a:prstClr>
                </a:outerShdw>
              </a:effectLst>
            </c:spPr>
            <c:extLst xmlns:c16r2="http://schemas.microsoft.com/office/drawing/2015/06/chart">
              <c:ext xmlns:c16="http://schemas.microsoft.com/office/drawing/2014/chart" uri="{C3380CC4-5D6E-409C-BE32-E72D297353CC}">
                <c16:uniqueId val="{00000005-2D42-4487-AF28-7CCF8493E3E4}"/>
              </c:ext>
            </c:extLst>
          </c:dPt>
          <c:dPt>
            <c:idx val="3"/>
            <c:bubble3D val="0"/>
            <c:spPr>
              <a:solidFill>
                <a:schemeClr val="accent4"/>
              </a:solidFill>
              <a:ln>
                <a:noFill/>
              </a:ln>
              <a:effectLst>
                <a:outerShdw blurRad="63500" sx="102000" sy="102000" algn="ctr" rotWithShape="0">
                  <a:prstClr val="black">
                    <a:alpha val="20000"/>
                  </a:prstClr>
                </a:outerShdw>
              </a:effectLst>
            </c:spPr>
            <c:extLst xmlns:c16r2="http://schemas.microsoft.com/office/drawing/2015/06/chart">
              <c:ext xmlns:c16="http://schemas.microsoft.com/office/drawing/2014/chart" uri="{C3380CC4-5D6E-409C-BE32-E72D297353CC}">
                <c16:uniqueId val="{00000007-2D42-4487-AF28-7CCF8493E3E4}"/>
              </c:ext>
            </c:extLst>
          </c:dPt>
          <c:dLbls>
            <c:dLbl>
              <c:idx val="0"/>
              <c:layout>
                <c:manualLayout>
                  <c:x val="0.14001501241972206"/>
                  <c:y val="0"/>
                </c:manualLayout>
              </c:layout>
              <c:spPr>
                <a:noFill/>
                <a:ln>
                  <a:noFill/>
                </a:ln>
                <a:effectLst/>
              </c:spPr>
              <c:txPr>
                <a:bodyPr rot="0" spcFirstLastPara="1" vertOverflow="ellipsis" vert="horz" wrap="square" anchor="ctr" anchorCtr="1"/>
                <a:lstStyle/>
                <a:p>
                  <a:pPr>
                    <a:defRPr sz="1800" b="1" i="0" u="none" strike="noStrike" kern="1200" spc="0" baseline="0">
                      <a:solidFill>
                        <a:schemeClr val="accent1"/>
                      </a:solidFill>
                      <a:latin typeface="微软雅黑" panose="020B0503020204020204" pitchFamily="34" charset="-122"/>
                      <a:ea typeface="微软雅黑" panose="020B0503020204020204" pitchFamily="34" charset="-122"/>
                      <a:cs typeface="+mn-cs"/>
                    </a:defRPr>
                  </a:pPr>
                  <a:endParaRPr lang="zh-CN"/>
                </a:p>
              </c:txPr>
              <c:dLblPos val="bestFit"/>
              <c:showLegendKey val="0"/>
              <c:showVal val="1"/>
              <c:showCatName val="1"/>
              <c:showSerName val="0"/>
              <c:showPercent val="0"/>
              <c:showBubbleSize val="0"/>
              <c:extLst>
                <c:ext xmlns:c15="http://schemas.microsoft.com/office/drawing/2012/chart" uri="{CE6537A1-D6FC-4f65-9D91-7224C49458BB}">
                  <c15:spPr xmlns:c15="http://schemas.microsoft.com/office/drawing/2012/chart">
                    <a:prstGeom prst="rect">
                      <a:avLst/>
                    </a:prstGeom>
                  </c15:spPr>
                </c:ext>
              </c:extLst>
            </c:dLbl>
            <c:dLbl>
              <c:idx val="1"/>
              <c:layout>
                <c:manualLayout>
                  <c:x val="1.8448595125568623E-2"/>
                  <c:y val="9.9550174763922E-2"/>
                </c:manualLayout>
              </c:layout>
              <c:spPr>
                <a:noFill/>
                <a:ln>
                  <a:noFill/>
                </a:ln>
                <a:effectLst/>
              </c:spPr>
              <c:txPr>
                <a:bodyPr rot="0" spcFirstLastPara="1" vertOverflow="ellipsis" vert="horz" wrap="square" anchor="ctr" anchorCtr="1"/>
                <a:lstStyle/>
                <a:p>
                  <a:pPr>
                    <a:defRPr sz="1800" b="1" i="0" u="none" strike="noStrike" kern="1200" spc="0" baseline="0">
                      <a:solidFill>
                        <a:schemeClr val="tx1"/>
                      </a:solidFill>
                      <a:latin typeface="微软雅黑" panose="020B0503020204020204" pitchFamily="34" charset="-122"/>
                      <a:ea typeface="微软雅黑" panose="020B0503020204020204" pitchFamily="34" charset="-122"/>
                      <a:cs typeface="+mn-cs"/>
                    </a:defRPr>
                  </a:pPr>
                  <a:endParaRPr lang="zh-CN"/>
                </a:p>
              </c:txPr>
              <c:dLblPos val="bestFit"/>
              <c:showLegendKey val="0"/>
              <c:showVal val="1"/>
              <c:showCatName val="1"/>
              <c:showSerName val="0"/>
              <c:showPercent val="0"/>
              <c:showBubbleSize val="0"/>
              <c:extLst>
                <c:ext xmlns:c15="http://schemas.microsoft.com/office/drawing/2012/chart" uri="{CE6537A1-D6FC-4f65-9D91-7224C49458BB}">
                  <c15:layout>
                    <c:manualLayout>
                      <c:w val="0.25496712717424952"/>
                      <c:h val="0.54127414511147731"/>
                    </c:manualLayout>
                  </c15:layout>
                </c:ext>
              </c:extLst>
            </c:dLbl>
            <c:dLbl>
              <c:idx val="2"/>
              <c:layout>
                <c:manualLayout>
                  <c:x val="-0.12340306179365342"/>
                  <c:y val="-3.7277191730100408E-3"/>
                </c:manualLayout>
              </c:layout>
              <c:spPr>
                <a:noFill/>
                <a:ln>
                  <a:noFill/>
                </a:ln>
                <a:effectLst/>
              </c:spPr>
              <c:txPr>
                <a:bodyPr rot="0" spcFirstLastPara="1" vertOverflow="ellipsis" vert="horz" wrap="square" anchor="ctr" anchorCtr="1"/>
                <a:lstStyle/>
                <a:p>
                  <a:pPr>
                    <a:defRPr sz="1800" b="1" i="0" u="none" strike="noStrike" kern="1200" spc="0" baseline="0">
                      <a:solidFill>
                        <a:schemeClr val="accent3"/>
                      </a:solidFill>
                      <a:latin typeface="微软雅黑" panose="020B0503020204020204" pitchFamily="34" charset="-122"/>
                      <a:ea typeface="微软雅黑" panose="020B0503020204020204" pitchFamily="34" charset="-122"/>
                      <a:cs typeface="+mn-cs"/>
                    </a:defRPr>
                  </a:pPr>
                  <a:endParaRPr lang="zh-CN"/>
                </a:p>
              </c:txPr>
              <c:dLblPos val="bestFit"/>
              <c:showLegendKey val="0"/>
              <c:showVal val="1"/>
              <c:showCatName val="1"/>
              <c:showSerName val="0"/>
              <c:showPercent val="0"/>
              <c:showBubbleSize val="0"/>
              <c:extLst>
                <c:ext xmlns:c15="http://schemas.microsoft.com/office/drawing/2012/chart" uri="{CE6537A1-D6FC-4f65-9D91-7224C49458BB}"/>
              </c:extLst>
            </c:dLbl>
            <c:dLbl>
              <c:idx val="3"/>
              <c:layout>
                <c:manualLayout>
                  <c:x val="9.3430543453704881E-8"/>
                  <c:y val="1.8638595865049522E-2"/>
                </c:manualLayout>
              </c:layout>
              <c:spPr>
                <a:noFill/>
                <a:ln>
                  <a:noFill/>
                </a:ln>
                <a:effectLst/>
              </c:spPr>
              <c:txPr>
                <a:bodyPr rot="0" spcFirstLastPara="1" vertOverflow="ellipsis" vert="horz" wrap="square" anchor="ctr" anchorCtr="1"/>
                <a:lstStyle/>
                <a:p>
                  <a:pPr>
                    <a:defRPr sz="1800" b="1" i="0" u="none" strike="noStrike" kern="1200" spc="0" baseline="0">
                      <a:solidFill>
                        <a:schemeClr val="tx1"/>
                      </a:solidFill>
                      <a:latin typeface="微软雅黑" panose="020B0503020204020204" pitchFamily="34" charset="-122"/>
                      <a:ea typeface="微软雅黑" panose="020B0503020204020204" pitchFamily="34" charset="-122"/>
                      <a:cs typeface="+mn-cs"/>
                    </a:defRPr>
                  </a:pPr>
                  <a:endParaRPr lang="zh-CN"/>
                </a:p>
              </c:txPr>
              <c:dLblPos val="bestFit"/>
              <c:showLegendKey val="0"/>
              <c:showVal val="1"/>
              <c:showCatName val="1"/>
              <c:showSerName val="0"/>
              <c:showPercent val="0"/>
              <c:showBubbleSize val="0"/>
              <c:extLst>
                <c:ext xmlns:c15="http://schemas.microsoft.com/office/drawing/2012/chart" uri="{CE6537A1-D6FC-4f65-9D91-7224C49458BB}">
                  <c15:layout>
                    <c:manualLayout>
                      <c:w val="0.3766323482605457"/>
                      <c:h val="0.44290504414580056"/>
                    </c:manualLayout>
                  </c15:layout>
                </c:ext>
              </c:extLst>
            </c:dLbl>
            <c:spPr>
              <a:noFill/>
              <a:ln>
                <a:noFill/>
              </a:ln>
              <a:effectLst/>
            </c:spPr>
            <c:txPr>
              <a:bodyPr rot="0" spcFirstLastPara="1" vertOverflow="ellipsis" vert="horz" wrap="square" anchor="ctr" anchorCtr="1"/>
              <a:lstStyle/>
              <a:p>
                <a:pPr>
                  <a:defRPr sz="1800" b="1" i="0" u="none" strike="noStrike" kern="1200" spc="0" baseline="0">
                    <a:solidFill>
                      <a:schemeClr val="accent1"/>
                    </a:solidFill>
                    <a:latin typeface="微软雅黑" panose="020B0503020204020204" pitchFamily="34" charset="-122"/>
                    <a:ea typeface="微软雅黑" panose="020B0503020204020204" pitchFamily="34" charset="-122"/>
                    <a:cs typeface="+mn-cs"/>
                  </a:defRPr>
                </a:pPr>
                <a:endParaRPr lang="zh-CN"/>
              </a:p>
            </c:txPr>
            <c:dLblPos val="outEnd"/>
            <c:showLegendKey val="0"/>
            <c:showVal val="1"/>
            <c:showCatName val="1"/>
            <c:showSerName val="0"/>
            <c:showPercent val="0"/>
            <c:showBubbleSize val="0"/>
            <c:showLeaderLines val="1"/>
            <c:leaderLines>
              <c:spPr>
                <a:ln w="9525" cap="flat" cmpd="sng" algn="ctr">
                  <a:solidFill>
                    <a:schemeClr val="tx1">
                      <a:lumMod val="35000"/>
                      <a:lumOff val="65000"/>
                    </a:schemeClr>
                  </a:solidFill>
                  <a:round/>
                </a:ln>
                <a:effectLst/>
              </c:spPr>
            </c:leaderLines>
            <c:extLst xmlns:c16r2="http://schemas.microsoft.com/office/drawing/2015/06/chart">
              <c:ext xmlns:c15="http://schemas.microsoft.com/office/drawing/2012/chart" uri="{CE6537A1-D6FC-4f65-9D91-7224C49458BB}"/>
            </c:extLst>
          </c:dLbls>
          <c:cat>
            <c:strRef>
              <c:f>Sheet1!$A$9:$A$12</c:f>
              <c:strCache>
                <c:ptCount val="4"/>
                <c:pt idx="0">
                  <c:v>25周岁及以下</c:v>
                </c:pt>
                <c:pt idx="1">
                  <c:v>26周岁~40周岁</c:v>
                </c:pt>
                <c:pt idx="2">
                  <c:v>41周岁~55周岁</c:v>
                </c:pt>
                <c:pt idx="3">
                  <c:v>56周岁及以上</c:v>
                </c:pt>
              </c:strCache>
            </c:strRef>
          </c:cat>
          <c:val>
            <c:numRef>
              <c:f>Sheet1!$B$9:$B$12</c:f>
              <c:numCache>
                <c:formatCode>0.00%</c:formatCode>
                <c:ptCount val="4"/>
                <c:pt idx="0">
                  <c:v>0.124</c:v>
                </c:pt>
                <c:pt idx="1">
                  <c:v>0.20200000000000001</c:v>
                </c:pt>
                <c:pt idx="2">
                  <c:v>0.33700000000000002</c:v>
                </c:pt>
                <c:pt idx="3">
                  <c:v>0.191</c:v>
                </c:pt>
              </c:numCache>
            </c:numRef>
          </c:val>
          <c:extLst xmlns:c16r2="http://schemas.microsoft.com/office/drawing/2015/06/chart">
            <c:ext xmlns:c16="http://schemas.microsoft.com/office/drawing/2014/chart" uri="{C3380CC4-5D6E-409C-BE32-E72D297353CC}">
              <c16:uniqueId val="{00000008-2D42-4487-AF28-7CCF8493E3E4}"/>
            </c:ext>
          </c:extLst>
        </c:ser>
        <c:dLbls>
          <c:dLblPos val="outEnd"/>
          <c:showLegendKey val="0"/>
          <c:showVal val="1"/>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sz="1800">
          <a:latin typeface="微软雅黑" panose="020B0503020204020204" pitchFamily="34" charset="-122"/>
          <a:ea typeface="微软雅黑" panose="020B0503020204020204" pitchFamily="34" charset="-122"/>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clustered"/>
        <c:varyColors val="0"/>
        <c:ser>
          <c:idx val="0"/>
          <c:order val="0"/>
          <c:spPr>
            <a:solidFill>
              <a:schemeClr val="accent1"/>
            </a:solidFill>
            <a:ln>
              <a:noFill/>
            </a:ln>
            <a:effectLst/>
            <a:sp3d/>
          </c:spPr>
          <c:invertIfNegative val="0"/>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zh-CN"/>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Sheet1!$A$19:$A$25</c:f>
              <c:strCache>
                <c:ptCount val="7"/>
                <c:pt idx="0">
                  <c:v>专业人士（如教师、医生等）</c:v>
                </c:pt>
                <c:pt idx="1">
                  <c:v>服务业人员（如司机、服务员等）</c:v>
                </c:pt>
                <c:pt idx="2">
                  <c:v>工人（如工厂工人、建筑工人、环卫工人等）</c:v>
                </c:pt>
                <c:pt idx="3">
                  <c:v>公司职员（私企）</c:v>
                </c:pt>
                <c:pt idx="4">
                  <c:v>事业单位、公务员、政府工作人员（国家企业）</c:v>
                </c:pt>
                <c:pt idx="5">
                  <c:v>家庭主妇</c:v>
                </c:pt>
                <c:pt idx="6">
                  <c:v>其他</c:v>
                </c:pt>
              </c:strCache>
            </c:strRef>
          </c:cat>
          <c:val>
            <c:numRef>
              <c:f>Sheet1!$B$19:$B$25</c:f>
              <c:numCache>
                <c:formatCode>0.00%</c:formatCode>
                <c:ptCount val="7"/>
                <c:pt idx="0">
                  <c:v>0.12670000000000001</c:v>
                </c:pt>
                <c:pt idx="1">
                  <c:v>0.32579999999999998</c:v>
                </c:pt>
                <c:pt idx="2">
                  <c:v>0.30320000000000003</c:v>
                </c:pt>
                <c:pt idx="3">
                  <c:v>0.1086</c:v>
                </c:pt>
                <c:pt idx="4">
                  <c:v>5.4300000000000001E-2</c:v>
                </c:pt>
                <c:pt idx="5">
                  <c:v>6.3299999999999995E-2</c:v>
                </c:pt>
                <c:pt idx="6">
                  <c:v>1.8100000000000002E-2</c:v>
                </c:pt>
              </c:numCache>
            </c:numRef>
          </c:val>
          <c:extLst xmlns:c16r2="http://schemas.microsoft.com/office/drawing/2015/06/chart">
            <c:ext xmlns:c16="http://schemas.microsoft.com/office/drawing/2014/chart" uri="{C3380CC4-5D6E-409C-BE32-E72D297353CC}">
              <c16:uniqueId val="{00000000-097F-40C7-A773-5C417363ED0A}"/>
            </c:ext>
          </c:extLst>
        </c:ser>
        <c:dLbls>
          <c:showLegendKey val="0"/>
          <c:showVal val="1"/>
          <c:showCatName val="0"/>
          <c:showSerName val="0"/>
          <c:showPercent val="0"/>
          <c:showBubbleSize val="0"/>
        </c:dLbls>
        <c:gapWidth val="150"/>
        <c:shape val="box"/>
        <c:axId val="-1256641248"/>
        <c:axId val="-1256642880"/>
        <c:axId val="0"/>
      </c:bar3DChart>
      <c:catAx>
        <c:axId val="-1256641248"/>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000" b="0" i="0" u="none" strike="noStrike" kern="1200" baseline="0">
                <a:solidFill>
                  <a:schemeClr val="tx1"/>
                </a:solidFill>
                <a:latin typeface="+mn-lt"/>
                <a:ea typeface="微软雅黑" panose="020B0503020204020204" pitchFamily="34" charset="-122"/>
                <a:cs typeface="+mn-cs"/>
              </a:defRPr>
            </a:pPr>
            <a:endParaRPr lang="zh-CN"/>
          </a:p>
        </c:txPr>
        <c:crossAx val="-1256642880"/>
        <c:crosses val="autoZero"/>
        <c:auto val="1"/>
        <c:lblAlgn val="ctr"/>
        <c:lblOffset val="100"/>
        <c:noMultiLvlLbl val="0"/>
      </c:catAx>
      <c:valAx>
        <c:axId val="-1256642880"/>
        <c:scaling>
          <c:orientation val="minMax"/>
        </c:scaling>
        <c:delete val="1"/>
        <c:axPos val="l"/>
        <c:numFmt formatCode="0.00%" sourceLinked="1"/>
        <c:majorTickMark val="none"/>
        <c:minorTickMark val="none"/>
        <c:tickLblPos val="nextTo"/>
        <c:crossAx val="-1256641248"/>
        <c:crosses val="autoZero"/>
        <c:crossBetween val="between"/>
      </c:valAx>
      <c:spPr>
        <a:noFill/>
        <a:ln>
          <a:noFill/>
        </a:ln>
        <a:effectLst/>
      </c:spPr>
    </c:plotArea>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zh-CN"/>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solidFill>
                <a:schemeClr val="accent1"/>
              </a:solidFill>
              <a:ln>
                <a:noFill/>
              </a:ln>
              <a:effectLst>
                <a:outerShdw blurRad="63500" sx="102000" sy="102000" algn="ctr" rotWithShape="0">
                  <a:prstClr val="black">
                    <a:alpha val="20000"/>
                  </a:prstClr>
                </a:outerShdw>
              </a:effectLst>
            </c:spPr>
            <c:extLst xmlns:c16r2="http://schemas.microsoft.com/office/drawing/2015/06/chart">
              <c:ext xmlns:c16="http://schemas.microsoft.com/office/drawing/2014/chart" uri="{C3380CC4-5D6E-409C-BE32-E72D297353CC}">
                <c16:uniqueId val="{00000001-5246-4870-B9B8-FBF894B4FAF8}"/>
              </c:ext>
            </c:extLst>
          </c:dPt>
          <c:dPt>
            <c:idx val="1"/>
            <c:bubble3D val="0"/>
            <c:spPr>
              <a:solidFill>
                <a:schemeClr val="accent2"/>
              </a:solidFill>
              <a:ln>
                <a:noFill/>
              </a:ln>
              <a:effectLst>
                <a:outerShdw blurRad="63500" sx="102000" sy="102000" algn="ctr" rotWithShape="0">
                  <a:prstClr val="black">
                    <a:alpha val="20000"/>
                  </a:prstClr>
                </a:outerShdw>
              </a:effectLst>
            </c:spPr>
            <c:extLst xmlns:c16r2="http://schemas.microsoft.com/office/drawing/2015/06/chart">
              <c:ext xmlns:c16="http://schemas.microsoft.com/office/drawing/2014/chart" uri="{C3380CC4-5D6E-409C-BE32-E72D297353CC}">
                <c16:uniqueId val="{00000003-5246-4870-B9B8-FBF894B4FAF8}"/>
              </c:ext>
            </c:extLst>
          </c:dPt>
          <c:dPt>
            <c:idx val="2"/>
            <c:bubble3D val="0"/>
            <c:spPr>
              <a:solidFill>
                <a:schemeClr val="accent3">
                  <a:lumMod val="40000"/>
                  <a:lumOff val="60000"/>
                </a:schemeClr>
              </a:solidFill>
              <a:ln>
                <a:noFill/>
              </a:ln>
              <a:effectLst>
                <a:outerShdw blurRad="63500" sx="102000" sy="102000" algn="ctr" rotWithShape="0">
                  <a:prstClr val="black">
                    <a:alpha val="20000"/>
                  </a:prstClr>
                </a:outerShdw>
              </a:effectLst>
            </c:spPr>
            <c:extLst xmlns:c16r2="http://schemas.microsoft.com/office/drawing/2015/06/chart">
              <c:ext xmlns:c16="http://schemas.microsoft.com/office/drawing/2014/chart" uri="{C3380CC4-5D6E-409C-BE32-E72D297353CC}">
                <c16:uniqueId val="{00000005-5246-4870-B9B8-FBF894B4FAF8}"/>
              </c:ext>
            </c:extLst>
          </c:dPt>
          <c:dPt>
            <c:idx val="3"/>
            <c:bubble3D val="0"/>
            <c:spPr>
              <a:solidFill>
                <a:schemeClr val="accent6">
                  <a:lumMod val="40000"/>
                  <a:lumOff val="60000"/>
                </a:schemeClr>
              </a:solidFill>
              <a:ln>
                <a:noFill/>
              </a:ln>
              <a:effectLst>
                <a:outerShdw blurRad="63500" sx="102000" sy="102000" algn="ctr" rotWithShape="0">
                  <a:prstClr val="black">
                    <a:alpha val="20000"/>
                  </a:prstClr>
                </a:outerShdw>
              </a:effectLst>
            </c:spPr>
            <c:extLst xmlns:c16r2="http://schemas.microsoft.com/office/drawing/2015/06/chart">
              <c:ext xmlns:c16="http://schemas.microsoft.com/office/drawing/2014/chart" uri="{C3380CC4-5D6E-409C-BE32-E72D297353CC}">
                <c16:uniqueId val="{00000007-5246-4870-B9B8-FBF894B4FAF8}"/>
              </c:ext>
            </c:extLst>
          </c:dPt>
          <c:dLbls>
            <c:dLbl>
              <c:idx val="0"/>
              <c:layout>
                <c:manualLayout>
                  <c:x val="8.6745024393913937E-3"/>
                  <c:y val="0.21603306254043819"/>
                </c:manualLayout>
              </c:layout>
              <c:spPr>
                <a:noFill/>
                <a:ln>
                  <a:noFill/>
                </a:ln>
                <a:effectLst/>
              </c:spPr>
              <c:txPr>
                <a:bodyPr rot="0" spcFirstLastPara="1" vertOverflow="ellipsis" vert="horz" wrap="square" lIns="38100" tIns="19050" rIns="38100" bIns="19050" anchor="ctr" anchorCtr="1">
                  <a:spAutoFit/>
                </a:bodyPr>
                <a:lstStyle/>
                <a:p>
                  <a:pPr>
                    <a:defRPr sz="2000" b="0" i="0" u="none" strike="noStrike" kern="1200" spc="0" baseline="0">
                      <a:solidFill>
                        <a:schemeClr val="tx1"/>
                      </a:solidFill>
                      <a:latin typeface="微软雅黑" panose="020B0503020204020204" pitchFamily="34" charset="-122"/>
                      <a:ea typeface="微软雅黑" panose="020B0503020204020204" pitchFamily="34" charset="-122"/>
                      <a:cs typeface="Times New Roman" panose="02020603050405020304" pitchFamily="18" charset="0"/>
                    </a:defRPr>
                  </a:pPr>
                  <a:endParaRPr lang="zh-CN"/>
                </a:p>
              </c:txPr>
              <c:dLblPos val="bestFit"/>
              <c:showLegendKey val="0"/>
              <c:showVal val="1"/>
              <c:showCatName val="1"/>
              <c:showSerName val="0"/>
              <c:showPercent val="0"/>
              <c:showBubbleSize val="0"/>
              <c:extLst xmlns:c16r2="http://schemas.microsoft.com/office/drawing/2015/06/chart">
                <c:ext xmlns:c16="http://schemas.microsoft.com/office/drawing/2014/chart" uri="{C3380CC4-5D6E-409C-BE32-E72D297353CC}">
                  <c16:uniqueId val="{00000001-5246-4870-B9B8-FBF894B4FAF8}"/>
                </c:ext>
                <c:ext xmlns:c15="http://schemas.microsoft.com/office/drawing/2012/chart" uri="{CE6537A1-D6FC-4f65-9D91-7224C49458BB}"/>
              </c:extLst>
            </c:dLbl>
            <c:dLbl>
              <c:idx val="1"/>
              <c:layout>
                <c:manualLayout>
                  <c:x val="-7.3256206946403349E-2"/>
                  <c:y val="-8.6446673749927927E-2"/>
                </c:manualLayout>
              </c:layout>
              <c:spPr>
                <a:noFill/>
                <a:ln>
                  <a:noFill/>
                </a:ln>
                <a:effectLst/>
              </c:spPr>
              <c:txPr>
                <a:bodyPr rot="0" spcFirstLastPara="1" vertOverflow="ellipsis" vert="horz" wrap="square" lIns="38100" tIns="19050" rIns="38100" bIns="19050" anchor="ctr" anchorCtr="1">
                  <a:spAutoFit/>
                </a:bodyPr>
                <a:lstStyle/>
                <a:p>
                  <a:pPr>
                    <a:defRPr sz="2000" b="0" i="0" u="none" strike="noStrike" kern="1200" spc="0" baseline="0">
                      <a:solidFill>
                        <a:schemeClr val="tx1"/>
                      </a:solidFill>
                      <a:latin typeface="微软雅黑" panose="020B0503020204020204" pitchFamily="34" charset="-122"/>
                      <a:ea typeface="微软雅黑" panose="020B0503020204020204" pitchFamily="34" charset="-122"/>
                      <a:cs typeface="Times New Roman" panose="02020603050405020304" pitchFamily="18" charset="0"/>
                    </a:defRPr>
                  </a:pPr>
                  <a:endParaRPr lang="zh-CN"/>
                </a:p>
              </c:txPr>
              <c:dLblPos val="bestFit"/>
              <c:showLegendKey val="0"/>
              <c:showVal val="1"/>
              <c:showCatName val="1"/>
              <c:showSerName val="0"/>
              <c:showPercent val="0"/>
              <c:showBubbleSize val="0"/>
              <c:extLst xmlns:c16r2="http://schemas.microsoft.com/office/drawing/2015/06/chart">
                <c:ext xmlns:c16="http://schemas.microsoft.com/office/drawing/2014/chart" uri="{C3380CC4-5D6E-409C-BE32-E72D297353CC}">
                  <c16:uniqueId val="{00000003-5246-4870-B9B8-FBF894B4FAF8}"/>
                </c:ext>
                <c:ext xmlns:c15="http://schemas.microsoft.com/office/drawing/2012/chart" uri="{CE6537A1-D6FC-4f65-9D91-7224C49458BB}"/>
              </c:extLst>
            </c:dLbl>
            <c:dLbl>
              <c:idx val="2"/>
              <c:layout>
                <c:manualLayout>
                  <c:x val="-0.14430373748855893"/>
                  <c:y val="9.0036578546869861E-2"/>
                </c:manualLayout>
              </c:layout>
              <c:spPr>
                <a:noFill/>
                <a:ln>
                  <a:noFill/>
                </a:ln>
                <a:effectLst/>
              </c:spPr>
              <c:txPr>
                <a:bodyPr rot="0" spcFirstLastPara="1" vertOverflow="ellipsis" vert="horz" wrap="square" lIns="38100" tIns="19050" rIns="38100" bIns="19050" anchor="ctr" anchorCtr="1">
                  <a:noAutofit/>
                </a:bodyPr>
                <a:lstStyle/>
                <a:p>
                  <a:pPr>
                    <a:defRPr sz="2000" b="0" i="0" u="none" strike="noStrike" kern="1200" spc="0" baseline="0">
                      <a:solidFill>
                        <a:schemeClr val="tx1"/>
                      </a:solidFill>
                      <a:latin typeface="微软雅黑" panose="020B0503020204020204" pitchFamily="34" charset="-122"/>
                      <a:ea typeface="微软雅黑" panose="020B0503020204020204" pitchFamily="34" charset="-122"/>
                      <a:cs typeface="Times New Roman" panose="02020603050405020304" pitchFamily="18" charset="0"/>
                    </a:defRPr>
                  </a:pPr>
                  <a:endParaRPr lang="zh-CN"/>
                </a:p>
              </c:txPr>
              <c:dLblPos val="bestFit"/>
              <c:showLegendKey val="0"/>
              <c:showVal val="1"/>
              <c:showCatName val="1"/>
              <c:showSerName val="0"/>
              <c:showPercent val="0"/>
              <c:showBubbleSize val="0"/>
              <c:extLst>
                <c:ext xmlns:c15="http://schemas.microsoft.com/office/drawing/2012/chart" uri="{CE6537A1-D6FC-4f65-9D91-7224C49458BB}">
                  <c15:layout>
                    <c:manualLayout>
                      <c:w val="0.25995141363187213"/>
                      <c:h val="0.32833295354606912"/>
                    </c:manualLayout>
                  </c15:layout>
                </c:ext>
              </c:extLst>
            </c:dLbl>
            <c:dLbl>
              <c:idx val="3"/>
              <c:layout>
                <c:manualLayout>
                  <c:x val="6.7882470178275187E-2"/>
                  <c:y val="6.5376030573332349E-3"/>
                </c:manualLayout>
              </c:layout>
              <c:spPr>
                <a:noFill/>
                <a:ln>
                  <a:noFill/>
                </a:ln>
                <a:effectLst/>
              </c:spPr>
              <c:txPr>
                <a:bodyPr rot="0" spcFirstLastPara="1" vertOverflow="ellipsis" vert="horz" wrap="square" lIns="38100" tIns="19050" rIns="38100" bIns="19050" anchor="ctr" anchorCtr="1">
                  <a:spAutoFit/>
                </a:bodyPr>
                <a:lstStyle/>
                <a:p>
                  <a:pPr>
                    <a:defRPr sz="2000" b="0" i="0" u="none" strike="noStrike" kern="1200" spc="0" baseline="0">
                      <a:solidFill>
                        <a:schemeClr val="tx1"/>
                      </a:solidFill>
                      <a:latin typeface="微软雅黑" panose="020B0503020204020204" pitchFamily="34" charset="-122"/>
                      <a:ea typeface="微软雅黑" panose="020B0503020204020204" pitchFamily="34" charset="-122"/>
                      <a:cs typeface="Times New Roman" panose="02020603050405020304" pitchFamily="18" charset="0"/>
                    </a:defRPr>
                  </a:pPr>
                  <a:endParaRPr lang="zh-CN"/>
                </a:p>
              </c:txPr>
              <c:dLblPos val="bestFit"/>
              <c:showLegendKey val="0"/>
              <c:showVal val="1"/>
              <c:showCatName val="1"/>
              <c:showSerName val="0"/>
              <c:showPercent val="0"/>
              <c:showBubbleSize val="0"/>
              <c:extLs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sz="2000" b="0" i="0" u="none" strike="noStrike" kern="1200" spc="0" baseline="0">
                    <a:solidFill>
                      <a:schemeClr val="tx1"/>
                    </a:solidFill>
                    <a:latin typeface="微软雅黑" panose="020B0503020204020204" pitchFamily="34" charset="-122"/>
                    <a:ea typeface="微软雅黑" panose="020B0503020204020204" pitchFamily="34" charset="-122"/>
                    <a:cs typeface="Times New Roman" panose="02020603050405020304" pitchFamily="18" charset="0"/>
                  </a:defRPr>
                </a:pPr>
                <a:endParaRPr lang="zh-CN"/>
              </a:p>
            </c:txPr>
            <c:dLblPos val="bestFit"/>
            <c:showLegendKey val="0"/>
            <c:showVal val="1"/>
            <c:showCatName val="1"/>
            <c:showSerName val="0"/>
            <c:showPercent val="0"/>
            <c:showBubbleSize val="0"/>
            <c:showLeaderLines val="1"/>
            <c:leaderLines>
              <c:spPr>
                <a:ln w="9525" cap="flat" cmpd="sng" algn="ctr">
                  <a:solidFill>
                    <a:schemeClr val="tx1">
                      <a:lumMod val="35000"/>
                      <a:lumOff val="65000"/>
                    </a:schemeClr>
                  </a:solidFill>
                  <a:round/>
                </a:ln>
                <a:effectLst/>
              </c:spPr>
            </c:leaderLines>
            <c:extLst xmlns:c16r2="http://schemas.microsoft.com/office/drawing/2015/06/chart">
              <c:ext xmlns:c15="http://schemas.microsoft.com/office/drawing/2012/chart" uri="{CE6537A1-D6FC-4f65-9D91-7224C49458BB}"/>
            </c:extLst>
          </c:dLbls>
          <c:cat>
            <c:strRef>
              <c:f>Sheet1!$A$28:$A$31</c:f>
              <c:strCache>
                <c:ptCount val="4"/>
                <c:pt idx="0">
                  <c:v>1颗</c:v>
                </c:pt>
                <c:pt idx="1">
                  <c:v>2颗</c:v>
                </c:pt>
                <c:pt idx="2">
                  <c:v>3颗及以上</c:v>
                </c:pt>
                <c:pt idx="3">
                  <c:v>不食用鸡蛋</c:v>
                </c:pt>
              </c:strCache>
            </c:strRef>
          </c:cat>
          <c:val>
            <c:numRef>
              <c:f>Sheet1!$B$28:$B$31</c:f>
              <c:numCache>
                <c:formatCode>0.00%</c:formatCode>
                <c:ptCount val="4"/>
                <c:pt idx="0">
                  <c:v>0.46150000000000002</c:v>
                </c:pt>
                <c:pt idx="1">
                  <c:v>0.30769999999999997</c:v>
                </c:pt>
                <c:pt idx="2">
                  <c:v>0.2082</c:v>
                </c:pt>
                <c:pt idx="3">
                  <c:v>2.2599999999999999E-2</c:v>
                </c:pt>
              </c:numCache>
            </c:numRef>
          </c:val>
          <c:extLst xmlns:c16r2="http://schemas.microsoft.com/office/drawing/2015/06/chart">
            <c:ext xmlns:c16="http://schemas.microsoft.com/office/drawing/2014/chart" uri="{C3380CC4-5D6E-409C-BE32-E72D297353CC}">
              <c16:uniqueId val="{00000008-5246-4870-B9B8-FBF894B4FAF8}"/>
            </c:ext>
          </c:extLst>
        </c:ser>
        <c:dLbls>
          <c:dLblPos val="bestFit"/>
          <c:showLegendKey val="0"/>
          <c:showVal val="0"/>
          <c:showCatName val="1"/>
          <c:showSerName val="0"/>
          <c:showPercent val="0"/>
          <c:showBubbleSize val="0"/>
          <c:showLeaderLines val="1"/>
        </c:dLbls>
        <c:firstSliceAng val="0"/>
      </c:pieChart>
      <c:spPr>
        <a:noFill/>
        <a:ln>
          <a:noFill/>
        </a:ln>
        <a:effectLst/>
      </c:spPr>
    </c:plotArea>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solidFill>
      <a:schemeClr val="bg1"/>
    </a:solidFill>
    <a:ln w="9525" cap="flat" cmpd="sng" algn="ctr">
      <a:solidFill>
        <a:schemeClr val="bg1"/>
      </a:solidFill>
      <a:round/>
    </a:ln>
    <a:effectLst/>
  </c:spPr>
  <c:txPr>
    <a:bodyPr/>
    <a:lstStyle/>
    <a:p>
      <a:pPr>
        <a:defRPr/>
      </a:pPr>
      <a:endParaRPr lang="zh-CN"/>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dPt>
            <c:idx val="0"/>
            <c:bubble3D val="0"/>
            <c:spPr>
              <a:solidFill>
                <a:schemeClr val="accent1"/>
              </a:solidFill>
              <a:ln w="19050">
                <a:solidFill>
                  <a:schemeClr val="lt1"/>
                </a:solidFill>
              </a:ln>
              <a:effectLst/>
            </c:spPr>
          </c:dPt>
          <c:dPt>
            <c:idx val="1"/>
            <c:bubble3D val="0"/>
            <c:spPr>
              <a:solidFill>
                <a:schemeClr val="accent2"/>
              </a:solidFill>
              <a:ln w="19050">
                <a:solidFill>
                  <a:schemeClr val="lt1"/>
                </a:solidFill>
              </a:ln>
              <a:effectLst/>
            </c:spPr>
          </c:dPt>
          <c:dPt>
            <c:idx val="2"/>
            <c:bubble3D val="0"/>
            <c:spPr>
              <a:solidFill>
                <a:schemeClr val="accent3"/>
              </a:solidFill>
              <a:ln w="19050">
                <a:solidFill>
                  <a:schemeClr val="lt1"/>
                </a:solidFill>
              </a:ln>
              <a:effectLst/>
            </c:spPr>
          </c:dPt>
          <c:dLbls>
            <c:dLbl>
              <c:idx val="0"/>
              <c:layout>
                <c:manualLayout>
                  <c:x val="0.24363727433857388"/>
                  <c:y val="-5.0231491792105329E-2"/>
                </c:manualLayout>
              </c:layout>
              <c:tx>
                <c:rich>
                  <a:bodyPr/>
                  <a:lstStyle/>
                  <a:p>
                    <a:fld id="{B3E75C26-EF6B-42E7-91D0-C9B33DC9782A}" type="CATEGORYNAME">
                      <a:rPr lang="zh-CN" altLang="en-US"/>
                      <a:pPr/>
                      <a:t>[类别名称]</a:t>
                    </a:fld>
                    <a:r>
                      <a:rPr lang="zh-CN" altLang="en-US" baseline="0" dirty="0"/>
                      <a:t>
</a:t>
                    </a:r>
                    <a:r>
                      <a:rPr lang="en-US" altLang="zh-CN" baseline="0" dirty="0"/>
                      <a:t>12.67%</a:t>
                    </a:r>
                  </a:p>
                </c:rich>
              </c:tx>
              <c:showLegendKey val="0"/>
              <c:showVal val="0"/>
              <c:showCatName val="1"/>
              <c:showSerName val="0"/>
              <c:showPercent val="1"/>
              <c:showBubbleSize val="0"/>
              <c:extLst>
                <c:ext xmlns:c15="http://schemas.microsoft.com/office/drawing/2012/chart" uri="{CE6537A1-D6FC-4f65-9D91-7224C49458BB}">
                  <c15:dlblFieldTable/>
                  <c15:showDataLabelsRange val="0"/>
                </c:ext>
              </c:extLst>
            </c:dLbl>
            <c:dLbl>
              <c:idx val="1"/>
              <c:layout>
                <c:manualLayout>
                  <c:x val="0.18155461298555919"/>
                  <c:y val="9.3185566296968933E-2"/>
                </c:manualLayout>
              </c:layout>
              <c:tx>
                <c:rich>
                  <a:bodyPr/>
                  <a:lstStyle/>
                  <a:p>
                    <a:fld id="{8C5F903D-8E1B-49A9-A1CD-23426D2A7166}" type="CATEGORYNAME">
                      <a:rPr lang="zh-CN" altLang="en-US"/>
                      <a:pPr/>
                      <a:t>[类别名称]</a:t>
                    </a:fld>
                    <a:r>
                      <a:rPr lang="zh-CN" altLang="en-US" baseline="0"/>
                      <a:t>
</a:t>
                    </a:r>
                    <a:r>
                      <a:rPr lang="en-US" altLang="zh-CN" baseline="0"/>
                      <a:t>19.91%</a:t>
                    </a:r>
                  </a:p>
                </c:rich>
              </c:tx>
              <c:showLegendKey val="0"/>
              <c:showVal val="0"/>
              <c:showCatName val="1"/>
              <c:showSerName val="0"/>
              <c:showPercent val="1"/>
              <c:showBubbleSize val="0"/>
              <c:extLst>
                <c:ext xmlns:c15="http://schemas.microsoft.com/office/drawing/2012/chart" uri="{CE6537A1-D6FC-4f65-9D91-7224C49458BB}">
                  <c15:dlblFieldTable/>
                  <c15:showDataLabelsRange val="0"/>
                </c:ext>
              </c:extLst>
            </c:dLbl>
            <c:dLbl>
              <c:idx val="2"/>
              <c:layout>
                <c:manualLayout>
                  <c:x val="-0.18029567414158104"/>
                  <c:y val="-0.35869391958311037"/>
                </c:manualLayout>
              </c:layout>
              <c:tx>
                <c:rich>
                  <a:bodyPr/>
                  <a:lstStyle/>
                  <a:p>
                    <a:fld id="{1ED20FB7-2C03-4A88-A749-50B6BF279BB8}" type="CATEGORYNAME">
                      <a:rPr lang="zh-CN" altLang="en-US"/>
                      <a:pPr/>
                      <a:t>[类别名称]</a:t>
                    </a:fld>
                    <a:r>
                      <a:rPr lang="zh-CN" altLang="en-US" baseline="0"/>
                      <a:t>
</a:t>
                    </a:r>
                    <a:r>
                      <a:rPr lang="en-US" altLang="zh-CN" baseline="0"/>
                      <a:t>67.42%</a:t>
                    </a:r>
                  </a:p>
                </c:rich>
              </c:tx>
              <c:showLegendKey val="0"/>
              <c:showVal val="0"/>
              <c:showCatName val="1"/>
              <c:showSerName val="0"/>
              <c:showPercent val="1"/>
              <c:showBubbleSize val="0"/>
              <c:extLst>
                <c:ext xmlns:c15="http://schemas.microsoft.com/office/drawing/2012/chart" uri="{CE6537A1-D6FC-4f65-9D91-7224C49458BB}">
                  <c15:dlblFieldTable/>
                  <c15:showDataLabelsRange val="0"/>
                </c:ext>
              </c:extLst>
            </c:dLbl>
            <c:spPr>
              <a:solidFill>
                <a:sysClr val="window" lastClr="FFFFFF"/>
              </a:solidFill>
              <a:ln>
                <a:solidFill>
                  <a:sysClr val="windowText" lastClr="000000">
                    <a:lumMod val="25000"/>
                    <a:lumOff val="75000"/>
                  </a:sysClr>
                </a:solidFill>
              </a:ln>
              <a:effectLst/>
            </c:spPr>
            <c:txPr>
              <a:bodyPr rot="0" spcFirstLastPara="1" vertOverflow="clip" horzOverflow="clip" vert="horz" wrap="square" lIns="36576" tIns="18288" rIns="36576" bIns="18288" anchor="ctr" anchorCtr="1">
                <a:spAutoFit/>
              </a:bodyPr>
              <a:lstStyle/>
              <a:p>
                <a:pPr>
                  <a:defRPr sz="2000" b="0" i="0" u="none" strike="noStrike" kern="1200" baseline="0">
                    <a:solidFill>
                      <a:schemeClr val="tx1"/>
                    </a:solidFill>
                    <a:latin typeface="微软雅黑" panose="020B0503020204020204" pitchFamily="34" charset="-122"/>
                    <a:ea typeface="微软雅黑" panose="020B0503020204020204" pitchFamily="34" charset="-122"/>
                    <a:cs typeface="+mn-cs"/>
                  </a:defRPr>
                </a:pPr>
                <a:endParaRPr lang="zh-CN"/>
              </a:p>
            </c:txPr>
            <c:showLegendKey val="0"/>
            <c:showVal val="0"/>
            <c:showCatName val="1"/>
            <c:showSerName val="0"/>
            <c:showPercent val="1"/>
            <c:showBubbleSize val="0"/>
            <c:showLeaderLines val="0"/>
            <c:extLst>
              <c:ext xmlns:c15="http://schemas.microsoft.com/office/drawing/2012/chart" uri="{CE6537A1-D6FC-4f65-9D91-7224C49458BB}">
                <c15:spPr xmlns:c15="http://schemas.microsoft.com/office/drawing/2012/chart">
                  <a:prstGeom prst="wedgeRectCallout">
                    <a:avLst/>
                  </a:prstGeom>
                  <a:noFill/>
                  <a:ln>
                    <a:noFill/>
                  </a:ln>
                </c15:spPr>
              </c:ext>
            </c:extLst>
          </c:dLbls>
          <c:cat>
            <c:strRef>
              <c:f>Sheet1!$H$6:$H$8</c:f>
              <c:strCache>
                <c:ptCount val="3"/>
                <c:pt idx="0">
                  <c:v>盒装鸡蛋</c:v>
                </c:pt>
                <c:pt idx="1">
                  <c:v>两种都有</c:v>
                </c:pt>
                <c:pt idx="2">
                  <c:v>散装鸡蛋</c:v>
                </c:pt>
              </c:strCache>
            </c:strRef>
          </c:cat>
          <c:val>
            <c:numRef>
              <c:f>Sheet1!$I$6:$I$8</c:f>
              <c:numCache>
                <c:formatCode>General</c:formatCode>
                <c:ptCount val="3"/>
                <c:pt idx="0">
                  <c:v>12.67</c:v>
                </c:pt>
                <c:pt idx="1">
                  <c:v>19.91</c:v>
                </c:pt>
                <c:pt idx="2">
                  <c:v>67.42</c:v>
                </c:pt>
              </c:numCache>
            </c:numRef>
          </c:val>
        </c:ser>
        <c:dLbls>
          <c:showLegendKey val="0"/>
          <c:showVal val="0"/>
          <c:showCatName val="0"/>
          <c:showSerName val="0"/>
          <c:showPercent val="0"/>
          <c:showBubbleSize val="0"/>
          <c:showLeaderLines val="0"/>
        </c:dLbls>
        <c:firstSliceAng val="0"/>
        <c:holeSize val="75"/>
      </c:doughnutChart>
      <c:spPr>
        <a:noFill/>
        <a:ln>
          <a:noFill/>
        </a:ln>
        <a:effectLst/>
      </c:spPr>
    </c:plotArea>
    <c:plotVisOnly val="1"/>
    <c:dispBlanksAs val="gap"/>
    <c:showDLblsOverMax val="0"/>
  </c:chart>
  <c:spPr>
    <a:noFill/>
    <a:ln>
      <a:noFill/>
    </a:ln>
    <a:effectLst/>
  </c:spPr>
  <c:txPr>
    <a:bodyPr/>
    <a:lstStyle/>
    <a:p>
      <a:pPr>
        <a:defRPr>
          <a:solidFill>
            <a:schemeClr val="tx1"/>
          </a:solidFill>
        </a:defRPr>
      </a:pPr>
      <a:endParaRPr lang="zh-CN"/>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dPt>
            <c:idx val="0"/>
            <c:bubble3D val="0"/>
            <c:spPr>
              <a:solidFill>
                <a:schemeClr val="bg1">
                  <a:lumMod val="50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xmlns:c16r2="http://schemas.microsoft.com/office/drawing/2015/06/chart">
              <c:ext xmlns:c16="http://schemas.microsoft.com/office/drawing/2014/chart" uri="{C3380CC4-5D6E-409C-BE32-E72D297353CC}">
                <c16:uniqueId val="{00000001-1622-447A-97D6-5F3335EBA0B1}"/>
              </c:ext>
            </c:extLst>
          </c:dPt>
          <c:dPt>
            <c:idx val="1"/>
            <c:bubble3D val="0"/>
            <c:spPr>
              <a:solidFill>
                <a:schemeClr val="accent2"/>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xmlns:c16r2="http://schemas.microsoft.com/office/drawing/2015/06/chart">
              <c:ext xmlns:c16="http://schemas.microsoft.com/office/drawing/2014/chart" uri="{C3380CC4-5D6E-409C-BE32-E72D297353CC}">
                <c16:uniqueId val="{00000003-1622-447A-97D6-5F3335EBA0B1}"/>
              </c:ext>
            </c:extLst>
          </c:dPt>
          <c:dPt>
            <c:idx val="2"/>
            <c:bubble3D val="0"/>
            <c:spPr>
              <a:solidFill>
                <a:schemeClr val="accent3"/>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xmlns:c16r2="http://schemas.microsoft.com/office/drawing/2015/06/chart">
              <c:ext xmlns:c16="http://schemas.microsoft.com/office/drawing/2014/chart" uri="{C3380CC4-5D6E-409C-BE32-E72D297353CC}">
                <c16:uniqueId val="{00000005-1622-447A-97D6-5F3335EBA0B1}"/>
              </c:ext>
            </c:extLst>
          </c:dPt>
          <c:dPt>
            <c:idx val="3"/>
            <c:bubble3D val="0"/>
            <c:spPr>
              <a:solidFill>
                <a:schemeClr val="accent4"/>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xmlns:c16r2="http://schemas.microsoft.com/office/drawing/2015/06/chart">
              <c:ext xmlns:c16="http://schemas.microsoft.com/office/drawing/2014/chart" uri="{C3380CC4-5D6E-409C-BE32-E72D297353CC}">
                <c16:uniqueId val="{00000007-1622-447A-97D6-5F3335EBA0B1}"/>
              </c:ext>
            </c:extLst>
          </c:dPt>
          <c:dPt>
            <c:idx val="4"/>
            <c:bubble3D val="0"/>
            <c:spPr>
              <a:solidFill>
                <a:schemeClr val="accent5"/>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xmlns:c16r2="http://schemas.microsoft.com/office/drawing/2015/06/chart">
              <c:ext xmlns:c16="http://schemas.microsoft.com/office/drawing/2014/chart" uri="{C3380CC4-5D6E-409C-BE32-E72D297353CC}">
                <c16:uniqueId val="{00000009-1622-447A-97D6-5F3335EBA0B1}"/>
              </c:ext>
            </c:extLst>
          </c:dPt>
          <c:dLbls>
            <c:dLbl>
              <c:idx val="0"/>
              <c:layout>
                <c:manualLayout>
                  <c:x val="-0.15116336809595535"/>
                  <c:y val="9.3264492225021509E-3"/>
                </c:manualLayout>
              </c:layout>
              <c:tx>
                <c:rich>
                  <a:bodyPr rot="0" spcFirstLastPara="1" vertOverflow="ellipsis" vert="horz" wrap="square" lIns="38100" tIns="19050" rIns="38100" bIns="19050" anchor="ctr" anchorCtr="0">
                    <a:spAutoFit/>
                  </a:bodyPr>
                  <a:lstStyle/>
                  <a:p>
                    <a:pPr algn="ctr" rtl="0">
                      <a:lnSpc>
                        <a:spcPts val="2400"/>
                      </a:lnSpc>
                      <a:defRPr sz="2000" b="0" i="0" u="none" strike="noStrike" kern="1200" spc="0" baseline="0">
                        <a:solidFill>
                          <a:prstClr val="black"/>
                        </a:solidFill>
                        <a:latin typeface="微软雅黑" panose="020B0503020204020204" pitchFamily="34" charset="-122"/>
                        <a:ea typeface="微软雅黑" panose="020B0503020204020204" pitchFamily="34" charset="-122"/>
                        <a:cs typeface="Times New Roman" panose="02020603050405020304" pitchFamily="18" charset="0"/>
                      </a:defRPr>
                    </a:pPr>
                    <a:fld id="{6780054F-6BBD-456C-B2BB-77445B251642}" type="CATEGORYNAME">
                      <a:rPr lang="zh-CN" altLang="en-US" sz="2000" b="0" i="0" u="none" strike="noStrike" kern="1200" spc="0" baseline="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pPr algn="ctr" rtl="0">
                        <a:lnSpc>
                          <a:spcPts val="2400"/>
                        </a:lnSpc>
                        <a:defRPr sz="2000" b="0">
                          <a:solidFill>
                            <a:prstClr val="black"/>
                          </a:solidFill>
                          <a:latin typeface="微软雅黑" panose="020B0503020204020204" pitchFamily="34" charset="-122"/>
                          <a:ea typeface="微软雅黑" panose="020B0503020204020204" pitchFamily="34" charset="-122"/>
                          <a:cs typeface="Times New Roman" panose="02020603050405020304" pitchFamily="18" charset="0"/>
                        </a:defRPr>
                      </a:pPr>
                      <a:t>[类别名称]</a:t>
                    </a:fld>
                    <a:r>
                      <a:rPr lang="en-US" altLang="zh-CN" sz="2000" b="0" i="0" u="none" strike="noStrike" kern="1200" spc="0" baseline="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 </a:t>
                    </a:r>
                    <a:fld id="{A897D24C-6A23-46EE-BC70-4B8C1F7B0397}" type="VALUE">
                      <a:rPr lang="en-US" altLang="zh-CN" sz="2000" b="0" i="0" u="none" strike="noStrike" kern="1200" spc="0" baseline="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pPr algn="ctr" rtl="0">
                        <a:lnSpc>
                          <a:spcPts val="2400"/>
                        </a:lnSpc>
                        <a:defRPr sz="2000" b="0">
                          <a:solidFill>
                            <a:prstClr val="black"/>
                          </a:solidFill>
                          <a:latin typeface="微软雅黑" panose="020B0503020204020204" pitchFamily="34" charset="-122"/>
                          <a:ea typeface="微软雅黑" panose="020B0503020204020204" pitchFamily="34" charset="-122"/>
                          <a:cs typeface="Times New Roman" panose="02020603050405020304" pitchFamily="18" charset="0"/>
                        </a:defRPr>
                      </a:pPr>
                      <a:t>[值]</a:t>
                    </a:fld>
                    <a:endParaRPr lang="en-US" altLang="zh-CN" sz="2000" b="0" i="0" u="none" strike="noStrike" kern="1200" spc="0" baseline="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endParaRPr>
                  </a:p>
                </c:rich>
              </c:tx>
              <c:spPr>
                <a:noFill/>
                <a:ln>
                  <a:noFill/>
                </a:ln>
                <a:effectLst/>
              </c:spPr>
              <c:txPr>
                <a:bodyPr rot="0" spcFirstLastPara="1" vertOverflow="ellipsis" vert="horz" wrap="square" lIns="38100" tIns="19050" rIns="38100" bIns="19050" anchor="ctr" anchorCtr="0">
                  <a:spAutoFit/>
                </a:bodyPr>
                <a:lstStyle/>
                <a:p>
                  <a:pPr algn="ctr" rtl="0">
                    <a:lnSpc>
                      <a:spcPts val="2400"/>
                    </a:lnSpc>
                    <a:defRPr sz="2000" b="0" i="0" u="none" strike="noStrike" kern="1200" spc="0" baseline="0">
                      <a:solidFill>
                        <a:prstClr val="black"/>
                      </a:solidFill>
                      <a:latin typeface="微软雅黑" panose="020B0503020204020204" pitchFamily="34" charset="-122"/>
                      <a:ea typeface="微软雅黑" panose="020B0503020204020204" pitchFamily="34" charset="-122"/>
                      <a:cs typeface="Times New Roman" panose="02020603050405020304" pitchFamily="18" charset="0"/>
                    </a:defRPr>
                  </a:pPr>
                  <a:endParaRPr lang="zh-CN"/>
                </a:p>
              </c:txPr>
              <c:dLblPos val="bestFit"/>
              <c:showLegendKey val="0"/>
              <c:showVal val="1"/>
              <c:showCatName val="1"/>
              <c:showSerName val="0"/>
              <c:showPercent val="0"/>
              <c:showBubbleSize val="0"/>
              <c:extLst xmlns:c16r2="http://schemas.microsoft.com/office/drawing/2015/06/chart">
                <c:ext xmlns:c16="http://schemas.microsoft.com/office/drawing/2014/chart" uri="{C3380CC4-5D6E-409C-BE32-E72D297353CC}">
                  <c16:uniqueId val="{00000001-1622-447A-97D6-5F3335EBA0B1}"/>
                </c:ext>
                <c:ext xmlns:c15="http://schemas.microsoft.com/office/drawing/2012/chart" uri="{CE6537A1-D6FC-4f65-9D91-7224C49458BB}">
                  <c15:dlblFieldTable/>
                  <c15:showDataLabelsRange val="0"/>
                </c:ext>
              </c:extLst>
            </c:dLbl>
            <c:dLbl>
              <c:idx val="1"/>
              <c:layout>
                <c:manualLayout>
                  <c:x val="-6.1826902199577241E-3"/>
                  <c:y val="-0.23698678826463421"/>
                </c:manualLayout>
              </c:layout>
              <c:spPr>
                <a:noFill/>
                <a:ln>
                  <a:noFill/>
                </a:ln>
                <a:effectLst/>
              </c:spPr>
              <c:txPr>
                <a:bodyPr rot="0" spcFirstLastPara="1" vertOverflow="ellipsis" vert="horz" wrap="square" lIns="38100" tIns="19050" rIns="38100" bIns="19050" anchor="ctr" anchorCtr="1">
                  <a:noAutofit/>
                </a:bodyPr>
                <a:lstStyle/>
                <a:p>
                  <a:pPr>
                    <a:lnSpc>
                      <a:spcPts val="2400"/>
                    </a:lnSpc>
                    <a:defRPr sz="2000" b="0" i="0" u="none" strike="noStrike" kern="1200" spc="0" baseline="0">
                      <a:solidFill>
                        <a:schemeClr val="tx1"/>
                      </a:solidFill>
                      <a:latin typeface="微软雅黑" panose="020B0503020204020204" pitchFamily="34" charset="-122"/>
                      <a:ea typeface="微软雅黑" panose="020B0503020204020204" pitchFamily="34" charset="-122"/>
                      <a:cs typeface="Times New Roman" panose="02020603050405020304" pitchFamily="18" charset="0"/>
                    </a:defRPr>
                  </a:pPr>
                  <a:endParaRPr lang="zh-CN"/>
                </a:p>
              </c:txPr>
              <c:dLblPos val="bestFit"/>
              <c:showLegendKey val="0"/>
              <c:showVal val="1"/>
              <c:showCatName val="1"/>
              <c:showSerName val="0"/>
              <c:showPercent val="0"/>
              <c:showBubbleSize val="0"/>
              <c:extLst>
                <c:ext xmlns:c15="http://schemas.microsoft.com/office/drawing/2012/chart" uri="{CE6537A1-D6FC-4f65-9D91-7224C49458BB}">
                  <c15:layout>
                    <c:manualLayout>
                      <c:w val="0.17723711963878808"/>
                      <c:h val="0.52308944872607066"/>
                    </c:manualLayout>
                  </c15:layout>
                </c:ext>
              </c:extLst>
            </c:dLbl>
            <c:dLbl>
              <c:idx val="2"/>
              <c:layout>
                <c:manualLayout>
                  <c:x val="-1.6487173919887264E-2"/>
                  <c:y val="8.1232393573219722E-2"/>
                </c:manualLayout>
              </c:layout>
              <c:spPr>
                <a:noFill/>
                <a:ln>
                  <a:noFill/>
                </a:ln>
                <a:effectLst/>
              </c:spPr>
              <c:txPr>
                <a:bodyPr rot="0" spcFirstLastPara="1" vertOverflow="ellipsis" vert="horz" wrap="square" lIns="38100" tIns="19050" rIns="38100" bIns="19050" anchor="ctr" anchorCtr="1">
                  <a:spAutoFit/>
                </a:bodyPr>
                <a:lstStyle/>
                <a:p>
                  <a:pPr>
                    <a:lnSpc>
                      <a:spcPts val="2400"/>
                    </a:lnSpc>
                    <a:defRPr sz="2000" b="0" i="0" u="none" strike="noStrike" kern="1200" spc="0" baseline="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defRPr>
                  </a:pPr>
                  <a:endParaRPr lang="zh-CN"/>
                </a:p>
              </c:txPr>
              <c:dLblPos val="bestFit"/>
              <c:showLegendKey val="0"/>
              <c:showVal val="1"/>
              <c:showCatName val="1"/>
              <c:showSerName val="0"/>
              <c:showPercent val="0"/>
              <c:showBubbleSize val="0"/>
              <c:extLst xmlns:c16r2="http://schemas.microsoft.com/office/drawing/2015/06/chart">
                <c:ext xmlns:c16="http://schemas.microsoft.com/office/drawing/2014/chart" uri="{C3380CC4-5D6E-409C-BE32-E72D297353CC}">
                  <c16:uniqueId val="{00000005-1622-447A-97D6-5F3335EBA0B1}"/>
                </c:ext>
                <c:ext xmlns:c15="http://schemas.microsoft.com/office/drawing/2012/chart" uri="{CE6537A1-D6FC-4f65-9D91-7224C49458BB}"/>
              </c:extLst>
            </c:dLbl>
            <c:dLbl>
              <c:idx val="3"/>
              <c:layout>
                <c:manualLayout>
                  <c:x val="-0.12401389336498352"/>
                  <c:y val="7.7317243209316738E-2"/>
                </c:manualLayout>
              </c:layout>
              <c:tx>
                <c:rich>
                  <a:bodyPr rot="0" spcFirstLastPara="1" vertOverflow="ellipsis" vert="horz" wrap="square" lIns="38100" tIns="19050" rIns="38100" bIns="19050" anchor="ctr" anchorCtr="0">
                    <a:spAutoFit/>
                  </a:bodyPr>
                  <a:lstStyle/>
                  <a:p>
                    <a:pPr algn="ctr" rtl="0">
                      <a:lnSpc>
                        <a:spcPts val="2400"/>
                      </a:lnSpc>
                      <a:defRPr sz="2000" b="0" i="0" u="none" strike="noStrike" kern="1200" spc="0" baseline="0">
                        <a:solidFill>
                          <a:prstClr val="black"/>
                        </a:solidFill>
                        <a:latin typeface="微软雅黑" panose="020B0503020204020204" pitchFamily="34" charset="-122"/>
                        <a:ea typeface="微软雅黑" panose="020B0503020204020204" pitchFamily="34" charset="-122"/>
                        <a:cs typeface="Times New Roman" panose="02020603050405020304" pitchFamily="18" charset="0"/>
                      </a:defRPr>
                    </a:pPr>
                    <a:fld id="{889A9643-7AD0-43DD-82B4-B75E7B369E0F}" type="CATEGORYNAME">
                      <a:rPr lang="zh-CN" altLang="en-US" sz="2000" b="0" i="0" u="none" strike="noStrike" kern="1200" spc="0" baseline="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pPr algn="ctr" rtl="0">
                        <a:lnSpc>
                          <a:spcPts val="2400"/>
                        </a:lnSpc>
                        <a:defRPr sz="2000" b="0">
                          <a:solidFill>
                            <a:prstClr val="black"/>
                          </a:solidFill>
                          <a:latin typeface="微软雅黑" panose="020B0503020204020204" pitchFamily="34" charset="-122"/>
                          <a:ea typeface="微软雅黑" panose="020B0503020204020204" pitchFamily="34" charset="-122"/>
                          <a:cs typeface="Times New Roman" panose="02020603050405020304" pitchFamily="18" charset="0"/>
                        </a:defRPr>
                      </a:pPr>
                      <a:t>[类别名称]</a:t>
                    </a:fld>
                    <a:r>
                      <a:rPr lang="en-US" altLang="zh-CN" sz="2000" b="0" i="0" u="none" strike="noStrike" kern="1200" spc="0" baseline="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 </a:t>
                    </a:r>
                    <a:fld id="{F48FA4CB-F255-4A2C-89DC-673F09932E5C}" type="VALUE">
                      <a:rPr lang="en-US" altLang="zh-CN" sz="2000" b="0" i="0" u="none" strike="noStrike" kern="1200" spc="0" baseline="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pPr algn="ctr" rtl="0">
                        <a:lnSpc>
                          <a:spcPts val="2400"/>
                        </a:lnSpc>
                        <a:defRPr sz="2000" b="0">
                          <a:solidFill>
                            <a:prstClr val="black"/>
                          </a:solidFill>
                          <a:latin typeface="微软雅黑" panose="020B0503020204020204" pitchFamily="34" charset="-122"/>
                          <a:ea typeface="微软雅黑" panose="020B0503020204020204" pitchFamily="34" charset="-122"/>
                          <a:cs typeface="Times New Roman" panose="02020603050405020304" pitchFamily="18" charset="0"/>
                        </a:defRPr>
                      </a:pPr>
                      <a:t>[值]</a:t>
                    </a:fld>
                    <a:endParaRPr lang="en-US" altLang="zh-CN" sz="2000" b="0" i="0" u="none" strike="noStrike" kern="1200" spc="0" baseline="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endParaRPr>
                  </a:p>
                </c:rich>
              </c:tx>
              <c:spPr>
                <a:noFill/>
                <a:ln>
                  <a:noFill/>
                </a:ln>
                <a:effectLst/>
              </c:spPr>
              <c:txPr>
                <a:bodyPr rot="0" spcFirstLastPara="1" vertOverflow="ellipsis" vert="horz" wrap="square" lIns="38100" tIns="19050" rIns="38100" bIns="19050" anchor="ctr" anchorCtr="0">
                  <a:spAutoFit/>
                </a:bodyPr>
                <a:lstStyle/>
                <a:p>
                  <a:pPr algn="ctr" rtl="0">
                    <a:lnSpc>
                      <a:spcPts val="2400"/>
                    </a:lnSpc>
                    <a:defRPr sz="2000" b="0" i="0" u="none" strike="noStrike" kern="1200" spc="0" baseline="0">
                      <a:solidFill>
                        <a:prstClr val="black"/>
                      </a:solidFill>
                      <a:latin typeface="微软雅黑" panose="020B0503020204020204" pitchFamily="34" charset="-122"/>
                      <a:ea typeface="微软雅黑" panose="020B0503020204020204" pitchFamily="34" charset="-122"/>
                      <a:cs typeface="Times New Roman" panose="02020603050405020304" pitchFamily="18" charset="0"/>
                    </a:defRPr>
                  </a:pPr>
                  <a:endParaRPr lang="zh-CN"/>
                </a:p>
              </c:txPr>
              <c:dLblPos val="bestFit"/>
              <c:showLegendKey val="0"/>
              <c:showVal val="1"/>
              <c:showCatName val="1"/>
              <c:showSerName val="0"/>
              <c:showPercent val="0"/>
              <c:showBubbleSize val="0"/>
              <c:extLst xmlns:c16r2="http://schemas.microsoft.com/office/drawing/2015/06/chart">
                <c:ext xmlns:c16="http://schemas.microsoft.com/office/drawing/2014/chart" uri="{C3380CC4-5D6E-409C-BE32-E72D297353CC}">
                  <c16:uniqueId val="{00000007-1622-447A-97D6-5F3335EBA0B1}"/>
                </c:ext>
                <c:ext xmlns:c15="http://schemas.microsoft.com/office/drawing/2012/chart" uri="{CE6537A1-D6FC-4f65-9D91-7224C49458BB}">
                  <c15:dlblFieldTable/>
                  <c15:showDataLabelsRange val="0"/>
                </c:ext>
              </c:extLst>
            </c:dLbl>
            <c:dLbl>
              <c:idx val="4"/>
              <c:layout>
                <c:manualLayout>
                  <c:x val="1.2187039848006427E-2"/>
                  <c:y val="0.11529498506299392"/>
                </c:manualLayout>
              </c:layout>
              <c:tx>
                <c:rich>
                  <a:bodyPr rot="0" spcFirstLastPara="1" vertOverflow="ellipsis" vert="horz" wrap="square" lIns="38100" tIns="19050" rIns="38100" bIns="19050" anchor="ctr" anchorCtr="0">
                    <a:spAutoFit/>
                  </a:bodyPr>
                  <a:lstStyle/>
                  <a:p>
                    <a:pPr algn="ctr" rtl="0">
                      <a:lnSpc>
                        <a:spcPts val="2400"/>
                      </a:lnSpc>
                      <a:defRPr sz="2000" b="0" i="0" u="none" strike="noStrike" kern="1200" spc="0" baseline="0">
                        <a:solidFill>
                          <a:srgbClr val="FF6600"/>
                        </a:solidFill>
                        <a:latin typeface="微软雅黑" panose="020B0503020204020204" pitchFamily="34" charset="-122"/>
                        <a:ea typeface="微软雅黑" panose="020B0503020204020204" pitchFamily="34" charset="-122"/>
                        <a:cs typeface="Times New Roman" panose="02020603050405020304" pitchFamily="18" charset="0"/>
                      </a:defRPr>
                    </a:pPr>
                    <a:fld id="{A30EBCD2-3B6C-4285-BE29-EA0D57EAF645}" type="CATEGORYNAME">
                      <a:rPr lang="zh-CN" altLang="en-US" sz="2000" b="0" i="0" u="none" strike="noStrike" kern="1200" spc="0" baseline="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pPr algn="ctr" rtl="0">
                        <a:lnSpc>
                          <a:spcPts val="2400"/>
                        </a:lnSpc>
                        <a:defRPr sz="2000" b="0">
                          <a:solidFill>
                            <a:srgbClr val="FF6600"/>
                          </a:solidFill>
                          <a:latin typeface="微软雅黑" panose="020B0503020204020204" pitchFamily="34" charset="-122"/>
                          <a:ea typeface="微软雅黑" panose="020B0503020204020204" pitchFamily="34" charset="-122"/>
                          <a:cs typeface="Times New Roman" panose="02020603050405020304" pitchFamily="18" charset="0"/>
                        </a:defRPr>
                      </a:pPr>
                      <a:t>[类别名称]</a:t>
                    </a:fld>
                    <a:r>
                      <a:rPr lang="en-US" altLang="zh-CN" sz="2000" b="0" i="0" u="none" strike="noStrike" kern="1200" spc="0" baseline="0"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 </a:t>
                    </a:r>
                    <a:fld id="{490A908B-7B7E-471C-BB53-2943A215FF8D}" type="VALUE">
                      <a:rPr lang="en-US" altLang="zh-CN" sz="2000" b="0" i="0" u="none" strike="noStrike" kern="1200" spc="0" baseline="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pPr algn="ctr" rtl="0">
                        <a:lnSpc>
                          <a:spcPts val="2400"/>
                        </a:lnSpc>
                        <a:defRPr sz="2000" b="0">
                          <a:solidFill>
                            <a:srgbClr val="FF6600"/>
                          </a:solidFill>
                          <a:latin typeface="微软雅黑" panose="020B0503020204020204" pitchFamily="34" charset="-122"/>
                          <a:ea typeface="微软雅黑" panose="020B0503020204020204" pitchFamily="34" charset="-122"/>
                          <a:cs typeface="Times New Roman" panose="02020603050405020304" pitchFamily="18" charset="0"/>
                        </a:defRPr>
                      </a:pPr>
                      <a:t>[值]</a:t>
                    </a:fld>
                    <a:endParaRPr lang="en-US" altLang="zh-CN" sz="2000" b="0" i="0" u="none" strike="noStrike" kern="1200" spc="0" baseline="0"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endParaRPr>
                  </a:p>
                </c:rich>
              </c:tx>
              <c:spPr>
                <a:noFill/>
                <a:ln>
                  <a:noFill/>
                </a:ln>
                <a:effectLst/>
              </c:spPr>
              <c:txPr>
                <a:bodyPr rot="0" spcFirstLastPara="1" vertOverflow="ellipsis" vert="horz" wrap="square" lIns="38100" tIns="19050" rIns="38100" bIns="19050" anchor="ctr" anchorCtr="0">
                  <a:spAutoFit/>
                </a:bodyPr>
                <a:lstStyle/>
                <a:p>
                  <a:pPr algn="ctr" rtl="0">
                    <a:lnSpc>
                      <a:spcPts val="2400"/>
                    </a:lnSpc>
                    <a:defRPr sz="2000" b="0" i="0" u="none" strike="noStrike" kern="1200" spc="0" baseline="0">
                      <a:solidFill>
                        <a:srgbClr val="FF6600"/>
                      </a:solidFill>
                      <a:latin typeface="微软雅黑" panose="020B0503020204020204" pitchFamily="34" charset="-122"/>
                      <a:ea typeface="微软雅黑" panose="020B0503020204020204" pitchFamily="34" charset="-122"/>
                      <a:cs typeface="Times New Roman" panose="02020603050405020304" pitchFamily="18" charset="0"/>
                    </a:defRPr>
                  </a:pPr>
                  <a:endParaRPr lang="zh-CN"/>
                </a:p>
              </c:txPr>
              <c:dLblPos val="bestFit"/>
              <c:showLegendKey val="0"/>
              <c:showVal val="1"/>
              <c:showCatName val="1"/>
              <c:showSerName val="0"/>
              <c:showPercent val="0"/>
              <c:showBubbleSize val="0"/>
              <c:extLst xmlns:c16r2="http://schemas.microsoft.com/office/drawing/2015/06/chart">
                <c:ext xmlns:c16="http://schemas.microsoft.com/office/drawing/2014/chart" uri="{C3380CC4-5D6E-409C-BE32-E72D297353CC}">
                  <c16:uniqueId val="{00000009-1622-447A-97D6-5F3335EBA0B1}"/>
                </c:ext>
                <c:ext xmlns:c15="http://schemas.microsoft.com/office/drawing/2012/chart" uri="{CE6537A1-D6FC-4f65-9D91-7224C49458BB}">
                  <c15:dlblFieldTable/>
                  <c15:showDataLabelsRange val="0"/>
                </c:ext>
              </c:extLst>
            </c:dLbl>
            <c:spPr>
              <a:noFill/>
              <a:ln>
                <a:noFill/>
              </a:ln>
              <a:effectLst/>
            </c:spPr>
            <c:txPr>
              <a:bodyPr rot="0" spcFirstLastPara="1" vertOverflow="ellipsis" vert="horz" wrap="square" lIns="38100" tIns="19050" rIns="38100" bIns="19050" anchor="ctr" anchorCtr="1">
                <a:spAutoFit/>
              </a:bodyPr>
              <a:lstStyle/>
              <a:p>
                <a:pPr>
                  <a:defRPr sz="2000" b="0" i="0" u="none" strike="noStrike" kern="1200" spc="0" baseline="0">
                    <a:solidFill>
                      <a:schemeClr val="tx1"/>
                    </a:solidFill>
                    <a:latin typeface="微软雅黑" panose="020B0503020204020204" pitchFamily="34" charset="-122"/>
                    <a:ea typeface="微软雅黑" panose="020B0503020204020204" pitchFamily="34" charset="-122"/>
                    <a:cs typeface="Times New Roman" panose="02020603050405020304" pitchFamily="18" charset="0"/>
                  </a:defRPr>
                </a:pPr>
                <a:endParaRPr lang="zh-CN"/>
              </a:p>
            </c:txPr>
            <c:dLblPos val="outEnd"/>
            <c:showLegendKey val="0"/>
            <c:showVal val="1"/>
            <c:showCatName val="1"/>
            <c:showSerName val="0"/>
            <c:showPercent val="0"/>
            <c:showBubbleSize val="0"/>
            <c:showLeaderLines val="1"/>
            <c:leaderLines>
              <c:spPr>
                <a:ln w="9525" cap="flat" cmpd="sng" algn="ctr">
                  <a:solidFill>
                    <a:schemeClr val="tx1">
                      <a:lumMod val="35000"/>
                      <a:lumOff val="65000"/>
                    </a:schemeClr>
                  </a:solidFill>
                  <a:round/>
                </a:ln>
                <a:effectLst/>
              </c:spPr>
            </c:leaderLines>
            <c:extLst xmlns:c16r2="http://schemas.microsoft.com/office/drawing/2015/06/chart">
              <c:ext xmlns:c15="http://schemas.microsoft.com/office/drawing/2012/chart" uri="{CE6537A1-D6FC-4f65-9D91-7224C49458BB}"/>
            </c:extLst>
          </c:dLbls>
          <c:cat>
            <c:strRef>
              <c:f>Sheet1!$A$120:$A$124</c:f>
              <c:strCache>
                <c:ptCount val="5"/>
                <c:pt idx="0">
                  <c:v>送礼，看病人</c:v>
                </c:pt>
                <c:pt idx="1">
                  <c:v>给特定人食用（如孩子、老人、孕妇等）</c:v>
                </c:pt>
                <c:pt idx="2">
                  <c:v>家庭日常食用</c:v>
                </c:pt>
                <c:pt idx="3">
                  <c:v>其他</c:v>
                </c:pt>
                <c:pt idx="4">
                  <c:v>不购买</c:v>
                </c:pt>
              </c:strCache>
            </c:strRef>
          </c:cat>
          <c:val>
            <c:numRef>
              <c:f>Sheet1!$B$120:$B$124</c:f>
              <c:numCache>
                <c:formatCode>0.00%</c:formatCode>
                <c:ptCount val="5"/>
                <c:pt idx="0">
                  <c:v>0.18229999999999999</c:v>
                </c:pt>
                <c:pt idx="1">
                  <c:v>0.15260000000000001</c:v>
                </c:pt>
                <c:pt idx="2">
                  <c:v>2.69E-2</c:v>
                </c:pt>
                <c:pt idx="3">
                  <c:v>5.0200000000000002E-2</c:v>
                </c:pt>
                <c:pt idx="4">
                  <c:v>0.58799999999999997</c:v>
                </c:pt>
              </c:numCache>
            </c:numRef>
          </c:val>
          <c:extLst xmlns:c16r2="http://schemas.microsoft.com/office/drawing/2015/06/chart">
            <c:ext xmlns:c16="http://schemas.microsoft.com/office/drawing/2014/chart" uri="{C3380CC4-5D6E-409C-BE32-E72D297353CC}">
              <c16:uniqueId val="{0000000A-1622-447A-97D6-5F3335EBA0B1}"/>
            </c:ext>
          </c:extLst>
        </c:ser>
        <c:dLbls>
          <c:dLblPos val="outEnd"/>
          <c:showLegendKey val="0"/>
          <c:showVal val="1"/>
          <c:showCatName val="0"/>
          <c:showSerName val="0"/>
          <c:showPercent val="0"/>
          <c:showBubbleSize val="0"/>
          <c:showLeaderLines val="1"/>
        </c:dLbls>
      </c:pie3DChart>
      <c:spPr>
        <a:noFill/>
        <a:ln>
          <a:noFill/>
        </a:ln>
        <a:effectLst/>
      </c:spPr>
    </c:plotArea>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solidFill>
      <a:schemeClr val="bg1"/>
    </a:solidFill>
    <a:ln w="9525" cap="flat" cmpd="sng" algn="ctr">
      <a:solidFill>
        <a:schemeClr val="bg1"/>
      </a:solidFill>
      <a:round/>
    </a:ln>
    <a:effectLst/>
  </c:spPr>
  <c:txPr>
    <a:bodyPr/>
    <a:lstStyle/>
    <a:p>
      <a:pPr>
        <a:defRPr/>
      </a:pPr>
      <a:endParaRPr lang="zh-CN"/>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Sheet1!$A$41</c:f>
              <c:strCache>
                <c:ptCount val="1"/>
                <c:pt idx="0">
                  <c:v>散养</c:v>
                </c:pt>
              </c:strCache>
            </c:strRef>
          </c:tx>
          <c:spPr>
            <a:solidFill>
              <a:schemeClr val="accent1">
                <a:alpha val="7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solidFill>
                    <a:latin typeface="微软雅黑" panose="020B0503020204020204" pitchFamily="34" charset="-122"/>
                    <a:ea typeface="微软雅黑" panose="020B0503020204020204" pitchFamily="34" charset="-122"/>
                    <a:cs typeface="Times New Roman" panose="02020603050405020304" pitchFamily="18" charset="0"/>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val>
            <c:numRef>
              <c:f>Sheet1!$B$41</c:f>
              <c:numCache>
                <c:formatCode>0.00%</c:formatCode>
                <c:ptCount val="1"/>
                <c:pt idx="0">
                  <c:v>0.42530000000000001</c:v>
                </c:pt>
              </c:numCache>
            </c:numRef>
          </c:val>
          <c:extLst xmlns:c16r2="http://schemas.microsoft.com/office/drawing/2015/06/chart">
            <c:ext xmlns:c16="http://schemas.microsoft.com/office/drawing/2014/chart" uri="{C3380CC4-5D6E-409C-BE32-E72D297353CC}">
              <c16:uniqueId val="{00000000-77A1-4FC5-9699-964F3C469A65}"/>
            </c:ext>
          </c:extLst>
        </c:ser>
        <c:ser>
          <c:idx val="1"/>
          <c:order val="1"/>
          <c:tx>
            <c:strRef>
              <c:f>Sheet1!$A$42</c:f>
              <c:strCache>
                <c:ptCount val="1"/>
                <c:pt idx="0">
                  <c:v>养鸡场</c:v>
                </c:pt>
              </c:strCache>
            </c:strRef>
          </c:tx>
          <c:spPr>
            <a:solidFill>
              <a:srgbClr val="3F3F3F"/>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solidFill>
                    <a:latin typeface="微软雅黑" panose="020B0503020204020204" pitchFamily="34" charset="-122"/>
                    <a:ea typeface="微软雅黑" panose="020B0503020204020204" pitchFamily="34" charset="-122"/>
                    <a:cs typeface="Times New Roman" panose="02020603050405020304" pitchFamily="18" charset="0"/>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val>
            <c:numRef>
              <c:f>Sheet1!$B$42</c:f>
              <c:numCache>
                <c:formatCode>0.00%</c:formatCode>
                <c:ptCount val="1"/>
                <c:pt idx="0">
                  <c:v>0.2702</c:v>
                </c:pt>
              </c:numCache>
            </c:numRef>
          </c:val>
          <c:extLst xmlns:c16r2="http://schemas.microsoft.com/office/drawing/2015/06/chart">
            <c:ext xmlns:c16="http://schemas.microsoft.com/office/drawing/2014/chart" uri="{C3380CC4-5D6E-409C-BE32-E72D297353CC}">
              <c16:uniqueId val="{00000001-77A1-4FC5-9699-964F3C469A65}"/>
            </c:ext>
          </c:extLst>
        </c:ser>
        <c:ser>
          <c:idx val="2"/>
          <c:order val="2"/>
          <c:tx>
            <c:strRef>
              <c:f>Sheet1!$A$43</c:f>
              <c:strCache>
                <c:ptCount val="1"/>
                <c:pt idx="0">
                  <c:v>一样</c:v>
                </c:pt>
              </c:strCache>
            </c:strRef>
          </c:tx>
          <c:spPr>
            <a:solidFill>
              <a:schemeClr val="accent3">
                <a:lumMod val="40000"/>
                <a:lumOff val="60000"/>
              </a:schemeClr>
            </a:solidFill>
            <a:ln>
              <a:noFill/>
            </a:ln>
            <a:effectLst/>
          </c:spPr>
          <c:invertIfNegative val="0"/>
          <c:dLbls>
            <c:dLbl>
              <c:idx val="0"/>
              <c:layout>
                <c:manualLayout>
                  <c:x val="3.1984064716271084E-2"/>
                  <c:y val="-3.0941106648878941E-3"/>
                </c:manualLayout>
              </c:layout>
              <c:dLblPos val="outEnd"/>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solidFill>
                    <a:latin typeface="微软雅黑" panose="020B0503020204020204" pitchFamily="34" charset="-122"/>
                    <a:ea typeface="微软雅黑" panose="020B0503020204020204" pitchFamily="34" charset="-122"/>
                    <a:cs typeface="Times New Roman" panose="02020603050405020304" pitchFamily="18" charset="0"/>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val>
            <c:numRef>
              <c:f>Sheet1!$B$43</c:f>
              <c:numCache>
                <c:formatCode>0.00%</c:formatCode>
                <c:ptCount val="1"/>
                <c:pt idx="0">
                  <c:v>0.23319999999999999</c:v>
                </c:pt>
              </c:numCache>
            </c:numRef>
          </c:val>
          <c:extLst xmlns:c16r2="http://schemas.microsoft.com/office/drawing/2015/06/chart">
            <c:ext xmlns:c16="http://schemas.microsoft.com/office/drawing/2014/chart" uri="{C3380CC4-5D6E-409C-BE32-E72D297353CC}">
              <c16:uniqueId val="{00000002-77A1-4FC5-9699-964F3C469A65}"/>
            </c:ext>
          </c:extLst>
        </c:ser>
        <c:ser>
          <c:idx val="3"/>
          <c:order val="3"/>
          <c:tx>
            <c:strRef>
              <c:f>Sheet1!$A$44</c:f>
              <c:strCache>
                <c:ptCount val="1"/>
                <c:pt idx="0">
                  <c:v>不知道，没感觉</c:v>
                </c:pt>
              </c:strCache>
            </c:strRef>
          </c:tx>
          <c:spPr>
            <a:solidFill>
              <a:schemeClr val="accent6">
                <a:lumMod val="40000"/>
                <a:lumOff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solidFill>
                    <a:latin typeface="微软雅黑" panose="020B0503020204020204" pitchFamily="34" charset="-122"/>
                    <a:ea typeface="微软雅黑" panose="020B0503020204020204" pitchFamily="34" charset="-122"/>
                    <a:cs typeface="Times New Roman" panose="02020603050405020304" pitchFamily="18" charset="0"/>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val>
            <c:numRef>
              <c:f>Sheet1!$B$44</c:f>
              <c:numCache>
                <c:formatCode>0.00%</c:formatCode>
                <c:ptCount val="1"/>
                <c:pt idx="0">
                  <c:v>7.1300000000000002E-2</c:v>
                </c:pt>
              </c:numCache>
            </c:numRef>
          </c:val>
          <c:extLst xmlns:c16r2="http://schemas.microsoft.com/office/drawing/2015/06/chart">
            <c:ext xmlns:c16="http://schemas.microsoft.com/office/drawing/2014/chart" uri="{C3380CC4-5D6E-409C-BE32-E72D297353CC}">
              <c16:uniqueId val="{00000003-77A1-4FC5-9699-964F3C469A65}"/>
            </c:ext>
          </c:extLst>
        </c:ser>
        <c:dLbls>
          <c:dLblPos val="outEnd"/>
          <c:showLegendKey val="0"/>
          <c:showVal val="1"/>
          <c:showCatName val="0"/>
          <c:showSerName val="0"/>
          <c:showPercent val="0"/>
          <c:showBubbleSize val="0"/>
        </c:dLbls>
        <c:gapWidth val="80"/>
        <c:overlap val="25"/>
        <c:axId val="-1256640704"/>
        <c:axId val="-1256652128"/>
      </c:barChart>
      <c:catAx>
        <c:axId val="-1256640704"/>
        <c:scaling>
          <c:orientation val="minMax"/>
        </c:scaling>
        <c:delete val="1"/>
        <c:axPos val="b"/>
        <c:numFmt formatCode="General" sourceLinked="1"/>
        <c:majorTickMark val="none"/>
        <c:minorTickMark val="none"/>
        <c:tickLblPos val="nextTo"/>
        <c:crossAx val="-1256652128"/>
        <c:crosses val="autoZero"/>
        <c:auto val="1"/>
        <c:lblAlgn val="ctr"/>
        <c:lblOffset val="100"/>
        <c:noMultiLvlLbl val="0"/>
      </c:catAx>
      <c:valAx>
        <c:axId val="-1256652128"/>
        <c:scaling>
          <c:orientation val="minMax"/>
        </c:scaling>
        <c:delete val="1"/>
        <c:axPos val="l"/>
        <c:numFmt formatCode="0.00%" sourceLinked="1"/>
        <c:majorTickMark val="none"/>
        <c:minorTickMark val="none"/>
        <c:tickLblPos val="nextTo"/>
        <c:crossAx val="-1256640704"/>
        <c:crosses val="autoZero"/>
        <c:crossBetween val="between"/>
      </c:valAx>
      <c:spPr>
        <a:noFill/>
        <a:ln>
          <a:noFill/>
        </a:ln>
        <a:effectLst/>
      </c:spPr>
    </c:plotArea>
    <c:legend>
      <c:legendPos val="r"/>
      <c:legendEntry>
        <c:idx val="0"/>
        <c:txPr>
          <a:bodyPr rot="0" spcFirstLastPara="1" vertOverflow="ellipsis" vert="horz" wrap="square" anchor="ctr" anchorCtr="1"/>
          <a:lstStyle/>
          <a:p>
            <a:pPr>
              <a:defRPr sz="2000" b="0" i="0" u="none" strike="noStrike" kern="1200" baseline="0">
                <a:solidFill>
                  <a:schemeClr val="tx1"/>
                </a:solidFill>
                <a:latin typeface="微软雅黑" panose="020B0503020204020204" pitchFamily="34" charset="-122"/>
                <a:ea typeface="微软雅黑" panose="020B0503020204020204" pitchFamily="34" charset="-122"/>
                <a:cs typeface="+mn-cs"/>
              </a:defRPr>
            </a:pPr>
            <a:endParaRPr lang="zh-CN"/>
          </a:p>
        </c:txPr>
      </c:legendEntry>
      <c:legendEntry>
        <c:idx val="1"/>
        <c:txPr>
          <a:bodyPr rot="0" spcFirstLastPara="1" vertOverflow="ellipsis" vert="horz" wrap="square" anchor="ctr" anchorCtr="1"/>
          <a:lstStyle/>
          <a:p>
            <a:pPr>
              <a:defRPr sz="2000" b="0" i="0" u="none" strike="noStrike" kern="1200" baseline="0">
                <a:solidFill>
                  <a:schemeClr val="tx1"/>
                </a:solidFill>
                <a:latin typeface="微软雅黑" panose="020B0503020204020204" pitchFamily="34" charset="-122"/>
                <a:ea typeface="微软雅黑" panose="020B0503020204020204" pitchFamily="34" charset="-122"/>
                <a:cs typeface="+mn-cs"/>
              </a:defRPr>
            </a:pPr>
            <a:endParaRPr lang="zh-CN"/>
          </a:p>
        </c:txPr>
      </c:legendEntry>
      <c:legendEntry>
        <c:idx val="2"/>
        <c:txPr>
          <a:bodyPr rot="0" spcFirstLastPara="1" vertOverflow="ellipsis" vert="horz" wrap="square" anchor="ctr" anchorCtr="1"/>
          <a:lstStyle/>
          <a:p>
            <a:pPr>
              <a:defRPr sz="2000" b="0" i="0" u="none" strike="noStrike" kern="1200" baseline="0">
                <a:solidFill>
                  <a:schemeClr val="tx1"/>
                </a:solidFill>
                <a:latin typeface="微软雅黑" panose="020B0503020204020204" pitchFamily="34" charset="-122"/>
                <a:ea typeface="微软雅黑" panose="020B0503020204020204" pitchFamily="34" charset="-122"/>
                <a:cs typeface="+mn-cs"/>
              </a:defRPr>
            </a:pPr>
            <a:endParaRPr lang="zh-CN"/>
          </a:p>
        </c:txPr>
      </c:legendEntry>
      <c:legendEntry>
        <c:idx val="3"/>
        <c:txPr>
          <a:bodyPr rot="0" spcFirstLastPara="1" vertOverflow="ellipsis" vert="horz" wrap="square" anchor="ctr" anchorCtr="1"/>
          <a:lstStyle/>
          <a:p>
            <a:pPr>
              <a:defRPr sz="2000" b="0" i="0" u="none" strike="noStrike" kern="1200" baseline="0">
                <a:solidFill>
                  <a:schemeClr val="tx1"/>
                </a:solidFill>
                <a:latin typeface="微软雅黑" panose="020B0503020204020204" pitchFamily="34" charset="-122"/>
                <a:ea typeface="微软雅黑" panose="020B0503020204020204" pitchFamily="34" charset="-122"/>
                <a:cs typeface="+mn-cs"/>
              </a:defRPr>
            </a:pPr>
            <a:endParaRPr lang="zh-CN"/>
          </a:p>
        </c:txPr>
      </c:legendEntry>
      <c:layout>
        <c:manualLayout>
          <c:xMode val="edge"/>
          <c:yMode val="edge"/>
          <c:x val="0.60620482887118676"/>
          <c:y val="0.21275404534836698"/>
          <c:w val="0.38037067808840858"/>
          <c:h val="0.57449166135436136"/>
        </c:manualLayout>
      </c:layout>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微软雅黑" panose="020B0503020204020204" pitchFamily="34" charset="-122"/>
              <a:ea typeface="微软雅黑" panose="020B0503020204020204" pitchFamily="34" charset="-122"/>
              <a:cs typeface="+mn-cs"/>
            </a:defRPr>
          </a:pPr>
          <a:endParaRPr lang="zh-CN"/>
        </a:p>
      </c:txPr>
    </c:legend>
    <c:plotVisOnly val="1"/>
    <c:dispBlanksAs val="gap"/>
    <c:showDLblsOverMax val="0"/>
  </c:chart>
  <c:spPr>
    <a:solidFill>
      <a:schemeClr val="lt1"/>
    </a:solidFill>
    <a:ln w="9525" cap="flat" cmpd="sng" algn="ctr">
      <a:solidFill>
        <a:schemeClr val="bg1"/>
      </a:solidFill>
      <a:round/>
    </a:ln>
    <a:effectLst/>
  </c:spPr>
  <c:txPr>
    <a:bodyPr/>
    <a:lstStyle/>
    <a:p>
      <a:pPr>
        <a:defRPr/>
      </a:pPr>
      <a:endParaRPr lang="zh-CN"/>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dPt>
            <c:idx val="0"/>
            <c:bubble3D val="0"/>
            <c:spPr>
              <a:solidFill>
                <a:schemeClr val="accent1">
                  <a:lumMod val="40000"/>
                  <a:lumOff val="60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xmlns:c16r2="http://schemas.microsoft.com/office/drawing/2015/06/chart">
              <c:ext xmlns:c16="http://schemas.microsoft.com/office/drawing/2014/chart" uri="{C3380CC4-5D6E-409C-BE32-E72D297353CC}">
                <c16:uniqueId val="{00000001-BE8C-4361-9360-4C5D98F62BBC}"/>
              </c:ext>
            </c:extLst>
          </c:dPt>
          <c:dPt>
            <c:idx val="1"/>
            <c:bubble3D val="0"/>
            <c:spPr>
              <a:solidFill>
                <a:schemeClr val="accent2"/>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xmlns:c16r2="http://schemas.microsoft.com/office/drawing/2015/06/chart">
              <c:ext xmlns:c16="http://schemas.microsoft.com/office/drawing/2014/chart" uri="{C3380CC4-5D6E-409C-BE32-E72D297353CC}">
                <c16:uniqueId val="{00000003-BE8C-4361-9360-4C5D98F62BBC}"/>
              </c:ext>
            </c:extLst>
          </c:dPt>
          <c:dPt>
            <c:idx val="2"/>
            <c:bubble3D val="0"/>
            <c:spPr>
              <a:solidFill>
                <a:schemeClr val="accent3"/>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xmlns:c16r2="http://schemas.microsoft.com/office/drawing/2015/06/chart">
              <c:ext xmlns:c16="http://schemas.microsoft.com/office/drawing/2014/chart" uri="{C3380CC4-5D6E-409C-BE32-E72D297353CC}">
                <c16:uniqueId val="{00000005-BE8C-4361-9360-4C5D98F62BBC}"/>
              </c:ext>
            </c:extLst>
          </c:dPt>
          <c:dPt>
            <c:idx val="3"/>
            <c:bubble3D val="0"/>
            <c:spPr>
              <a:solidFill>
                <a:schemeClr val="accent6">
                  <a:lumMod val="40000"/>
                  <a:lumOff val="60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xmlns:c16r2="http://schemas.microsoft.com/office/drawing/2015/06/chart">
              <c:ext xmlns:c16="http://schemas.microsoft.com/office/drawing/2014/chart" uri="{C3380CC4-5D6E-409C-BE32-E72D297353CC}">
                <c16:uniqueId val="{00000007-BE8C-4361-9360-4C5D98F62BBC}"/>
              </c:ext>
            </c:extLst>
          </c:dPt>
          <c:dLbls>
            <c:dLbl>
              <c:idx val="0"/>
              <c:tx>
                <c:rich>
                  <a:bodyPr rot="0" spcFirstLastPara="1" vertOverflow="ellipsis" vert="horz" wrap="square" lIns="38100" tIns="19050" rIns="38100" bIns="19050" anchor="ctr" anchorCtr="1">
                    <a:spAutoFit/>
                  </a:bodyPr>
                  <a:lstStyle/>
                  <a:p>
                    <a:pPr>
                      <a:defRPr sz="2000" b="0" i="0" u="none" strike="noStrike" kern="1200" spc="0" baseline="0">
                        <a:solidFill>
                          <a:schemeClr val="tx1"/>
                        </a:solidFill>
                        <a:latin typeface="Times New Roman" panose="02020603050405020304" pitchFamily="18" charset="0"/>
                        <a:ea typeface="宋体" panose="02010600030101010101" pitchFamily="2" charset="-122"/>
                        <a:cs typeface="Times New Roman" panose="02020603050405020304" pitchFamily="18" charset="0"/>
                      </a:defRPr>
                    </a:pPr>
                    <a:fld id="{B4F853A2-80F2-4F5D-B3B9-1D227E84090D}" type="CATEGORYNAME">
                      <a:rPr lang="zh-CN" altLang="en-US">
                        <a:latin typeface="微软雅黑" panose="020B0503020204020204" pitchFamily="34" charset="-122"/>
                        <a:ea typeface="微软雅黑" panose="020B0503020204020204" pitchFamily="34" charset="-122"/>
                      </a:rPr>
                      <a:pPr>
                        <a:defRPr sz="2000" b="0">
                          <a:solidFill>
                            <a:schemeClr val="tx1"/>
                          </a:solidFill>
                          <a:latin typeface="Times New Roman" panose="02020603050405020304" pitchFamily="18" charset="0"/>
                          <a:ea typeface="宋体" panose="02010600030101010101" pitchFamily="2" charset="-122"/>
                          <a:cs typeface="Times New Roman" panose="02020603050405020304" pitchFamily="18" charset="0"/>
                        </a:defRPr>
                      </a:pPr>
                      <a:t>[类别名称]</a:t>
                    </a:fld>
                    <a:r>
                      <a:rPr lang="en-US" altLang="zh-CN" baseline="0" dirty="0">
                        <a:latin typeface="微软雅黑" panose="020B0503020204020204" pitchFamily="34" charset="-122"/>
                        <a:ea typeface="微软雅黑" panose="020B0503020204020204" pitchFamily="34" charset="-122"/>
                      </a:rPr>
                      <a:t>, </a:t>
                    </a:r>
                    <a:fld id="{C006D707-1C04-402D-BF54-E16A684FF38B}" type="VALUE">
                      <a:rPr lang="en-US" altLang="zh-CN" baseline="0">
                        <a:latin typeface="微软雅黑" panose="020B0503020204020204" pitchFamily="34" charset="-122"/>
                        <a:ea typeface="微软雅黑" panose="020B0503020204020204" pitchFamily="34" charset="-122"/>
                      </a:rPr>
                      <a:pPr>
                        <a:defRPr sz="2000" b="0">
                          <a:solidFill>
                            <a:schemeClr val="tx1"/>
                          </a:solidFill>
                          <a:latin typeface="Times New Roman" panose="02020603050405020304" pitchFamily="18" charset="0"/>
                          <a:ea typeface="宋体" panose="02010600030101010101" pitchFamily="2" charset="-122"/>
                          <a:cs typeface="Times New Roman" panose="02020603050405020304" pitchFamily="18" charset="0"/>
                        </a:defRPr>
                      </a:pPr>
                      <a:t>[值]</a:t>
                    </a:fld>
                    <a:endParaRPr lang="en-US" altLang="zh-CN" baseline="0" dirty="0">
                      <a:latin typeface="微软雅黑" panose="020B0503020204020204" pitchFamily="34" charset="-122"/>
                      <a:ea typeface="微软雅黑" panose="020B0503020204020204" pitchFamily="34" charset="-122"/>
                    </a:endParaRPr>
                  </a:p>
                </c:rich>
              </c:tx>
              <c:spPr>
                <a:noFill/>
                <a:ln>
                  <a:noFill/>
                </a:ln>
                <a:effectLst/>
              </c:spPr>
              <c:txPr>
                <a:bodyPr rot="0" spcFirstLastPara="1" vertOverflow="ellipsis" vert="horz" wrap="square" lIns="38100" tIns="19050" rIns="38100" bIns="19050" anchor="ctr" anchorCtr="1">
                  <a:spAutoFit/>
                </a:bodyPr>
                <a:lstStyle/>
                <a:p>
                  <a:pPr>
                    <a:defRPr sz="2000" b="0" i="0" u="none" strike="noStrike" kern="1200" spc="0" baseline="0">
                      <a:solidFill>
                        <a:schemeClr val="tx1"/>
                      </a:solidFill>
                      <a:latin typeface="Times New Roman" panose="02020603050405020304" pitchFamily="18" charset="0"/>
                      <a:ea typeface="宋体" panose="02010600030101010101" pitchFamily="2" charset="-122"/>
                      <a:cs typeface="Times New Roman" panose="02020603050405020304" pitchFamily="18" charset="0"/>
                    </a:defRPr>
                  </a:pPr>
                  <a:endParaRPr lang="zh-CN"/>
                </a:p>
              </c:txPr>
              <c:dLblPos val="outEnd"/>
              <c:showLegendKey val="0"/>
              <c:showVal val="1"/>
              <c:showCatName val="1"/>
              <c:showSerName val="0"/>
              <c:showPercent val="0"/>
              <c:showBubbleSize val="0"/>
              <c:extLst xmlns:c16r2="http://schemas.microsoft.com/office/drawing/2015/06/chart">
                <c:ext xmlns:c16="http://schemas.microsoft.com/office/drawing/2014/chart" uri="{C3380CC4-5D6E-409C-BE32-E72D297353CC}">
                  <c16:uniqueId val="{00000001-BE8C-4361-9360-4C5D98F62BBC}"/>
                </c:ext>
                <c:ext xmlns:c15="http://schemas.microsoft.com/office/drawing/2012/chart" uri="{CE6537A1-D6FC-4f65-9D91-7224C49458BB}">
                  <c15:dlblFieldTable/>
                  <c15:showDataLabelsRange val="0"/>
                </c:ext>
              </c:extLst>
            </c:dLbl>
            <c:dLbl>
              <c:idx val="1"/>
              <c:tx>
                <c:rich>
                  <a:bodyPr rot="0" spcFirstLastPara="1" vertOverflow="ellipsis" vert="horz" wrap="square" lIns="38100" tIns="19050" rIns="38100" bIns="19050" anchor="ctr" anchorCtr="1">
                    <a:spAutoFit/>
                  </a:bodyPr>
                  <a:lstStyle/>
                  <a:p>
                    <a:pPr>
                      <a:defRPr sz="2000" b="0" i="0" u="none" strike="noStrike" kern="1200" spc="0" baseline="0">
                        <a:solidFill>
                          <a:schemeClr val="tx1"/>
                        </a:solidFill>
                        <a:latin typeface="Times New Roman" panose="02020603050405020304" pitchFamily="18" charset="0"/>
                        <a:ea typeface="宋体" panose="02010600030101010101" pitchFamily="2" charset="-122"/>
                        <a:cs typeface="Times New Roman" panose="02020603050405020304" pitchFamily="18" charset="0"/>
                      </a:defRPr>
                    </a:pPr>
                    <a:fld id="{8F73C11D-2782-46D5-844F-03FBC6F92D8D}" type="CATEGORYNAME">
                      <a:rPr lang="zh-CN" altLang="en-US">
                        <a:latin typeface="微软雅黑" panose="020B0503020204020204" pitchFamily="34" charset="-122"/>
                        <a:ea typeface="微软雅黑" panose="020B0503020204020204" pitchFamily="34" charset="-122"/>
                      </a:rPr>
                      <a:pPr>
                        <a:defRPr sz="2000" b="0">
                          <a:solidFill>
                            <a:schemeClr val="tx1"/>
                          </a:solidFill>
                          <a:latin typeface="Times New Roman" panose="02020603050405020304" pitchFamily="18" charset="0"/>
                          <a:ea typeface="宋体" panose="02010600030101010101" pitchFamily="2" charset="-122"/>
                          <a:cs typeface="Times New Roman" panose="02020603050405020304" pitchFamily="18" charset="0"/>
                        </a:defRPr>
                      </a:pPr>
                      <a:t>[类别名称]</a:t>
                    </a:fld>
                    <a:r>
                      <a:rPr lang="en-US" altLang="zh-CN" baseline="0" dirty="0">
                        <a:latin typeface="微软雅黑" panose="020B0503020204020204" pitchFamily="34" charset="-122"/>
                        <a:ea typeface="微软雅黑" panose="020B0503020204020204" pitchFamily="34" charset="-122"/>
                      </a:rPr>
                      <a:t>, </a:t>
                    </a:r>
                    <a:fld id="{6876CE46-BB17-4216-867E-DB0B766DB4C8}" type="VALUE">
                      <a:rPr lang="en-US" altLang="zh-CN" baseline="0">
                        <a:latin typeface="微软雅黑" panose="020B0503020204020204" pitchFamily="34" charset="-122"/>
                        <a:ea typeface="微软雅黑" panose="020B0503020204020204" pitchFamily="34" charset="-122"/>
                      </a:rPr>
                      <a:pPr>
                        <a:defRPr sz="2000" b="0">
                          <a:solidFill>
                            <a:schemeClr val="tx1"/>
                          </a:solidFill>
                          <a:latin typeface="Times New Roman" panose="02020603050405020304" pitchFamily="18" charset="0"/>
                          <a:ea typeface="宋体" panose="02010600030101010101" pitchFamily="2" charset="-122"/>
                          <a:cs typeface="Times New Roman" panose="02020603050405020304" pitchFamily="18" charset="0"/>
                        </a:defRPr>
                      </a:pPr>
                      <a:t>[值]</a:t>
                    </a:fld>
                    <a:endParaRPr lang="en-US" altLang="zh-CN" baseline="0" dirty="0">
                      <a:latin typeface="微软雅黑" panose="020B0503020204020204" pitchFamily="34" charset="-122"/>
                      <a:ea typeface="微软雅黑" panose="020B0503020204020204" pitchFamily="34" charset="-122"/>
                    </a:endParaRPr>
                  </a:p>
                </c:rich>
              </c:tx>
              <c:spPr>
                <a:noFill/>
                <a:ln>
                  <a:noFill/>
                </a:ln>
                <a:effectLst/>
              </c:spPr>
              <c:txPr>
                <a:bodyPr rot="0" spcFirstLastPara="1" vertOverflow="ellipsis" vert="horz" wrap="square" lIns="38100" tIns="19050" rIns="38100" bIns="19050" anchor="ctr" anchorCtr="1">
                  <a:spAutoFit/>
                </a:bodyPr>
                <a:lstStyle/>
                <a:p>
                  <a:pPr>
                    <a:defRPr sz="2000" b="0" i="0" u="none" strike="noStrike" kern="1200" spc="0" baseline="0">
                      <a:solidFill>
                        <a:schemeClr val="tx1"/>
                      </a:solidFill>
                      <a:latin typeface="Times New Roman" panose="02020603050405020304" pitchFamily="18" charset="0"/>
                      <a:ea typeface="宋体" panose="02010600030101010101" pitchFamily="2" charset="-122"/>
                      <a:cs typeface="Times New Roman" panose="02020603050405020304" pitchFamily="18" charset="0"/>
                    </a:defRPr>
                  </a:pPr>
                  <a:endParaRPr lang="zh-CN"/>
                </a:p>
              </c:txPr>
              <c:dLblPos val="outEnd"/>
              <c:showLegendKey val="0"/>
              <c:showVal val="1"/>
              <c:showCatName val="1"/>
              <c:showSerName val="0"/>
              <c:showPercent val="0"/>
              <c:showBubbleSize val="0"/>
              <c:extLst xmlns:c16r2="http://schemas.microsoft.com/office/drawing/2015/06/chart">
                <c:ext xmlns:c16="http://schemas.microsoft.com/office/drawing/2014/chart" uri="{C3380CC4-5D6E-409C-BE32-E72D297353CC}">
                  <c16:uniqueId val="{00000003-BE8C-4361-9360-4C5D98F62BBC}"/>
                </c:ext>
                <c:ext xmlns:c15="http://schemas.microsoft.com/office/drawing/2012/chart" uri="{CE6537A1-D6FC-4f65-9D91-7224C49458BB}">
                  <c15:dlblFieldTable/>
                  <c15:showDataLabelsRange val="0"/>
                </c:ext>
              </c:extLst>
            </c:dLbl>
            <c:dLbl>
              <c:idx val="2"/>
              <c:tx>
                <c:rich>
                  <a:bodyPr rot="0" spcFirstLastPara="1" vertOverflow="ellipsis" vert="horz" wrap="square" lIns="38100" tIns="19050" rIns="38100" bIns="19050" anchor="ctr" anchorCtr="1">
                    <a:spAutoFit/>
                  </a:bodyPr>
                  <a:lstStyle/>
                  <a:p>
                    <a:pPr>
                      <a:defRPr sz="2000" b="0" i="0" u="none" strike="noStrike" kern="1200" spc="0" baseline="0">
                        <a:solidFill>
                          <a:schemeClr val="tx1"/>
                        </a:solidFill>
                        <a:latin typeface="Times New Roman" panose="02020603050405020304" pitchFamily="18" charset="0"/>
                        <a:ea typeface="宋体" panose="02010600030101010101" pitchFamily="2" charset="-122"/>
                        <a:cs typeface="Times New Roman" panose="02020603050405020304" pitchFamily="18" charset="0"/>
                      </a:defRPr>
                    </a:pPr>
                    <a:fld id="{C76C21BB-39C6-440C-8239-DBE5A39CC38F}" type="CATEGORYNAME">
                      <a:rPr lang="zh-CN" altLang="en-US">
                        <a:latin typeface="微软雅黑" panose="020B0503020204020204" pitchFamily="34" charset="-122"/>
                        <a:ea typeface="微软雅黑" panose="020B0503020204020204" pitchFamily="34" charset="-122"/>
                      </a:rPr>
                      <a:pPr>
                        <a:defRPr sz="2000" b="0">
                          <a:solidFill>
                            <a:schemeClr val="tx1"/>
                          </a:solidFill>
                          <a:latin typeface="Times New Roman" panose="02020603050405020304" pitchFamily="18" charset="0"/>
                          <a:ea typeface="宋体" panose="02010600030101010101" pitchFamily="2" charset="-122"/>
                          <a:cs typeface="Times New Roman" panose="02020603050405020304" pitchFamily="18" charset="0"/>
                        </a:defRPr>
                      </a:pPr>
                      <a:t>[类别名称]</a:t>
                    </a:fld>
                    <a:r>
                      <a:rPr lang="en-US" altLang="zh-CN" baseline="0" dirty="0">
                        <a:latin typeface="微软雅黑" panose="020B0503020204020204" pitchFamily="34" charset="-122"/>
                        <a:ea typeface="微软雅黑" panose="020B0503020204020204" pitchFamily="34" charset="-122"/>
                      </a:rPr>
                      <a:t>, </a:t>
                    </a:r>
                    <a:fld id="{D698F584-F70E-4596-8B7A-19E2F66F354C}" type="VALUE">
                      <a:rPr lang="en-US" altLang="zh-CN" baseline="0">
                        <a:latin typeface="微软雅黑" panose="020B0503020204020204" pitchFamily="34" charset="-122"/>
                        <a:ea typeface="微软雅黑" panose="020B0503020204020204" pitchFamily="34" charset="-122"/>
                      </a:rPr>
                      <a:pPr>
                        <a:defRPr sz="2000" b="0">
                          <a:solidFill>
                            <a:schemeClr val="tx1"/>
                          </a:solidFill>
                          <a:latin typeface="Times New Roman" panose="02020603050405020304" pitchFamily="18" charset="0"/>
                          <a:ea typeface="宋体" panose="02010600030101010101" pitchFamily="2" charset="-122"/>
                          <a:cs typeface="Times New Roman" panose="02020603050405020304" pitchFamily="18" charset="0"/>
                        </a:defRPr>
                      </a:pPr>
                      <a:t>[值]</a:t>
                    </a:fld>
                    <a:endParaRPr lang="en-US" altLang="zh-CN" baseline="0" dirty="0">
                      <a:latin typeface="微软雅黑" panose="020B0503020204020204" pitchFamily="34" charset="-122"/>
                      <a:ea typeface="微软雅黑" panose="020B0503020204020204" pitchFamily="34" charset="-122"/>
                    </a:endParaRPr>
                  </a:p>
                </c:rich>
              </c:tx>
              <c:spPr>
                <a:noFill/>
                <a:ln>
                  <a:noFill/>
                </a:ln>
                <a:effectLst/>
              </c:spPr>
              <c:txPr>
                <a:bodyPr rot="0" spcFirstLastPara="1" vertOverflow="ellipsis" vert="horz" wrap="square" lIns="38100" tIns="19050" rIns="38100" bIns="19050" anchor="ctr" anchorCtr="1">
                  <a:spAutoFit/>
                </a:bodyPr>
                <a:lstStyle/>
                <a:p>
                  <a:pPr>
                    <a:defRPr sz="2000" b="0" i="0" u="none" strike="noStrike" kern="1200" spc="0" baseline="0">
                      <a:solidFill>
                        <a:schemeClr val="tx1"/>
                      </a:solidFill>
                      <a:latin typeface="Times New Roman" panose="02020603050405020304" pitchFamily="18" charset="0"/>
                      <a:ea typeface="宋体" panose="02010600030101010101" pitchFamily="2" charset="-122"/>
                      <a:cs typeface="Times New Roman" panose="02020603050405020304" pitchFamily="18" charset="0"/>
                    </a:defRPr>
                  </a:pPr>
                  <a:endParaRPr lang="zh-CN"/>
                </a:p>
              </c:txPr>
              <c:dLblPos val="outEnd"/>
              <c:showLegendKey val="0"/>
              <c:showVal val="1"/>
              <c:showCatName val="1"/>
              <c:showSerName val="0"/>
              <c:showPercent val="0"/>
              <c:showBubbleSize val="0"/>
              <c:extLst xmlns:c16r2="http://schemas.microsoft.com/office/drawing/2015/06/chart">
                <c:ext xmlns:c16="http://schemas.microsoft.com/office/drawing/2014/chart" uri="{C3380CC4-5D6E-409C-BE32-E72D297353CC}">
                  <c16:uniqueId val="{00000005-BE8C-4361-9360-4C5D98F62BBC}"/>
                </c:ext>
                <c:ext xmlns:c15="http://schemas.microsoft.com/office/drawing/2012/chart" uri="{CE6537A1-D6FC-4f65-9D91-7224C49458BB}">
                  <c15:dlblFieldTable/>
                  <c15:showDataLabelsRange val="0"/>
                </c:ext>
              </c:extLst>
            </c:dLbl>
            <c:dLbl>
              <c:idx val="3"/>
              <c:tx>
                <c:rich>
                  <a:bodyPr rot="0" spcFirstLastPara="1" vertOverflow="ellipsis" vert="horz" wrap="square" lIns="38100" tIns="19050" rIns="38100" bIns="19050" anchor="ctr" anchorCtr="1">
                    <a:spAutoFit/>
                  </a:bodyPr>
                  <a:lstStyle/>
                  <a:p>
                    <a:pPr>
                      <a:defRPr sz="2000" b="0" i="0" u="none" strike="noStrike" kern="1200" spc="0" baseline="0">
                        <a:solidFill>
                          <a:schemeClr val="tx1"/>
                        </a:solidFill>
                        <a:latin typeface="Times New Roman" panose="02020603050405020304" pitchFamily="18" charset="0"/>
                        <a:ea typeface="宋体" panose="02010600030101010101" pitchFamily="2" charset="-122"/>
                        <a:cs typeface="Times New Roman" panose="02020603050405020304" pitchFamily="18" charset="0"/>
                      </a:defRPr>
                    </a:pPr>
                    <a:fld id="{E2F965D9-F8E1-410F-B9F8-F7F456E729A9}" type="CATEGORYNAME">
                      <a:rPr lang="zh-CN" altLang="en-US">
                        <a:latin typeface="微软雅黑" panose="020B0503020204020204" pitchFamily="34" charset="-122"/>
                        <a:ea typeface="微软雅黑" panose="020B0503020204020204" pitchFamily="34" charset="-122"/>
                      </a:rPr>
                      <a:pPr>
                        <a:defRPr sz="2000" b="0">
                          <a:solidFill>
                            <a:schemeClr val="tx1"/>
                          </a:solidFill>
                          <a:latin typeface="Times New Roman" panose="02020603050405020304" pitchFamily="18" charset="0"/>
                          <a:ea typeface="宋体" panose="02010600030101010101" pitchFamily="2" charset="-122"/>
                          <a:cs typeface="Times New Roman" panose="02020603050405020304" pitchFamily="18" charset="0"/>
                        </a:defRPr>
                      </a:pPr>
                      <a:t>[类别名称]</a:t>
                    </a:fld>
                    <a:r>
                      <a:rPr lang="en-US" altLang="zh-CN" baseline="0" dirty="0">
                        <a:latin typeface="微软雅黑" panose="020B0503020204020204" pitchFamily="34" charset="-122"/>
                        <a:ea typeface="微软雅黑" panose="020B0503020204020204" pitchFamily="34" charset="-122"/>
                      </a:rPr>
                      <a:t>, </a:t>
                    </a:r>
                    <a:fld id="{8B382DDE-97C3-43FE-8F1B-58FB5EF3740D}" type="VALUE">
                      <a:rPr lang="en-US" altLang="zh-CN" baseline="0">
                        <a:latin typeface="微软雅黑" panose="020B0503020204020204" pitchFamily="34" charset="-122"/>
                        <a:ea typeface="微软雅黑" panose="020B0503020204020204" pitchFamily="34" charset="-122"/>
                      </a:rPr>
                      <a:pPr>
                        <a:defRPr sz="2000" b="0">
                          <a:solidFill>
                            <a:schemeClr val="tx1"/>
                          </a:solidFill>
                          <a:latin typeface="Times New Roman" panose="02020603050405020304" pitchFamily="18" charset="0"/>
                          <a:ea typeface="宋体" panose="02010600030101010101" pitchFamily="2" charset="-122"/>
                          <a:cs typeface="Times New Roman" panose="02020603050405020304" pitchFamily="18" charset="0"/>
                        </a:defRPr>
                      </a:pPr>
                      <a:t>[值]</a:t>
                    </a:fld>
                    <a:endParaRPr lang="en-US" altLang="zh-CN" baseline="0" dirty="0">
                      <a:latin typeface="微软雅黑" panose="020B0503020204020204" pitchFamily="34" charset="-122"/>
                      <a:ea typeface="微软雅黑" panose="020B0503020204020204" pitchFamily="34" charset="-122"/>
                    </a:endParaRPr>
                  </a:p>
                </c:rich>
              </c:tx>
              <c:spPr>
                <a:noFill/>
                <a:ln>
                  <a:noFill/>
                </a:ln>
                <a:effectLst/>
              </c:spPr>
              <c:txPr>
                <a:bodyPr rot="0" spcFirstLastPara="1" vertOverflow="ellipsis" vert="horz" wrap="square" lIns="38100" tIns="19050" rIns="38100" bIns="19050" anchor="ctr" anchorCtr="1">
                  <a:spAutoFit/>
                </a:bodyPr>
                <a:lstStyle/>
                <a:p>
                  <a:pPr>
                    <a:defRPr sz="2000" b="0" i="0" u="none" strike="noStrike" kern="1200" spc="0" baseline="0">
                      <a:solidFill>
                        <a:schemeClr val="tx1"/>
                      </a:solidFill>
                      <a:latin typeface="Times New Roman" panose="02020603050405020304" pitchFamily="18" charset="0"/>
                      <a:ea typeface="宋体" panose="02010600030101010101" pitchFamily="2" charset="-122"/>
                      <a:cs typeface="Times New Roman" panose="02020603050405020304" pitchFamily="18" charset="0"/>
                    </a:defRPr>
                  </a:pPr>
                  <a:endParaRPr lang="zh-CN"/>
                </a:p>
              </c:txPr>
              <c:dLblPos val="outEnd"/>
              <c:showLegendKey val="0"/>
              <c:showVal val="1"/>
              <c:showCatName val="1"/>
              <c:showSerName val="0"/>
              <c:showPercent val="0"/>
              <c:showBubbleSize val="0"/>
              <c:extLst xmlns:c16r2="http://schemas.microsoft.com/office/drawing/2015/06/chart">
                <c:ext xmlns:c16="http://schemas.microsoft.com/office/drawing/2014/chart" uri="{C3380CC4-5D6E-409C-BE32-E72D297353CC}">
                  <c16:uniqueId val="{00000007-BE8C-4361-9360-4C5D98F62BBC}"/>
                </c:ext>
                <c:ext xmlns:c15="http://schemas.microsoft.com/office/drawing/2012/chart" uri="{CE6537A1-D6FC-4f65-9D91-7224C49458BB}">
                  <c15:dlblFieldTable/>
                  <c15:showDataLabelsRange val="0"/>
                </c:ext>
              </c:extLst>
            </c:dLbl>
            <c:spPr>
              <a:noFill/>
              <a:ln>
                <a:noFill/>
              </a:ln>
              <a:effectLst/>
            </c:spPr>
            <c:txPr>
              <a:bodyPr rot="0" spcFirstLastPara="1" vertOverflow="ellipsis" vert="horz" wrap="square" lIns="38100" tIns="19050" rIns="38100" bIns="19050" anchor="ctr" anchorCtr="1">
                <a:spAutoFit/>
              </a:bodyPr>
              <a:lstStyle/>
              <a:p>
                <a:pPr>
                  <a:defRPr sz="2000" b="0" i="0" u="none" strike="noStrike" kern="1200" spc="0" baseline="0">
                    <a:solidFill>
                      <a:schemeClr val="tx1"/>
                    </a:solidFill>
                    <a:latin typeface="Times New Roman" panose="02020603050405020304" pitchFamily="18" charset="0"/>
                    <a:ea typeface="宋体" panose="02010600030101010101" pitchFamily="2" charset="-122"/>
                    <a:cs typeface="Times New Roman" panose="02020603050405020304" pitchFamily="18" charset="0"/>
                  </a:defRPr>
                </a:pPr>
                <a:endParaRPr lang="zh-CN"/>
              </a:p>
            </c:txPr>
            <c:dLblPos val="outEnd"/>
            <c:showLegendKey val="0"/>
            <c:showVal val="1"/>
            <c:showCatName val="1"/>
            <c:showSerName val="0"/>
            <c:showPercent val="0"/>
            <c:showBubbleSize val="0"/>
            <c:showLeaderLines val="1"/>
            <c:leaderLines>
              <c:spPr>
                <a:ln w="9525" cap="flat" cmpd="sng" algn="ctr">
                  <a:solidFill>
                    <a:schemeClr val="tx1">
                      <a:lumMod val="35000"/>
                      <a:lumOff val="65000"/>
                    </a:schemeClr>
                  </a:solidFill>
                  <a:round/>
                </a:ln>
                <a:effectLst/>
              </c:spPr>
            </c:leaderLines>
            <c:extLst xmlns:c16r2="http://schemas.microsoft.com/office/drawing/2015/06/chart">
              <c:ext xmlns:c15="http://schemas.microsoft.com/office/drawing/2012/chart" uri="{CE6537A1-D6FC-4f65-9D91-7224C49458BB}"/>
            </c:extLst>
          </c:dLbls>
          <c:cat>
            <c:strRef>
              <c:f>Sheet1!$A$34:$A$37</c:f>
              <c:strCache>
                <c:ptCount val="4"/>
                <c:pt idx="0">
                  <c:v>白皮鸡蛋好</c:v>
                </c:pt>
                <c:pt idx="1">
                  <c:v>红皮鸡蛋好</c:v>
                </c:pt>
                <c:pt idx="2">
                  <c:v>一样好</c:v>
                </c:pt>
                <c:pt idx="3">
                  <c:v>不知道，没感觉</c:v>
                </c:pt>
              </c:strCache>
            </c:strRef>
          </c:cat>
          <c:val>
            <c:numRef>
              <c:f>Sheet1!$B$34:$B$37</c:f>
              <c:numCache>
                <c:formatCode>0.00%</c:formatCode>
                <c:ptCount val="4"/>
                <c:pt idx="0">
                  <c:v>0.14799999999999999</c:v>
                </c:pt>
                <c:pt idx="1">
                  <c:v>0.441</c:v>
                </c:pt>
                <c:pt idx="2">
                  <c:v>0.33029999999999998</c:v>
                </c:pt>
                <c:pt idx="3">
                  <c:v>8.0699999999999994E-2</c:v>
                </c:pt>
              </c:numCache>
            </c:numRef>
          </c:val>
          <c:extLst xmlns:c16r2="http://schemas.microsoft.com/office/drawing/2015/06/chart">
            <c:ext xmlns:c16="http://schemas.microsoft.com/office/drawing/2014/chart" uri="{C3380CC4-5D6E-409C-BE32-E72D297353CC}">
              <c16:uniqueId val="{00000008-BE8C-4361-9360-4C5D98F62BBC}"/>
            </c:ext>
          </c:extLst>
        </c:ser>
        <c:dLbls>
          <c:dLblPos val="outEnd"/>
          <c:showLegendKey val="0"/>
          <c:showVal val="1"/>
          <c:showCatName val="0"/>
          <c:showSerName val="0"/>
          <c:showPercent val="0"/>
          <c:showBubbleSize val="0"/>
          <c:showLeaderLines val="1"/>
        </c:dLbls>
      </c:pie3DChart>
      <c:spPr>
        <a:noFill/>
        <a:ln>
          <a:noFill/>
        </a:ln>
        <a:effectLst/>
      </c:spPr>
    </c:plotArea>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solidFill>
      <a:schemeClr val="bg1"/>
    </a:solidFill>
    <a:ln w="9525" cap="flat" cmpd="sng" algn="ctr">
      <a:solidFill>
        <a:schemeClr val="bg1"/>
      </a:solidFill>
      <a:round/>
    </a:ln>
    <a:effectLst/>
  </c:spPr>
  <c:txPr>
    <a:bodyPr/>
    <a:lstStyle/>
    <a:p>
      <a:pPr>
        <a:defRPr/>
      </a:pPr>
      <a:endParaRPr lang="zh-CN"/>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4097222222222223"/>
          <c:y val="3.4722222222222224E-2"/>
          <c:w val="0.57916666666666672"/>
          <c:h val="0.96527777777777779"/>
        </c:manualLayout>
      </c:layout>
      <c:doughnutChart>
        <c:varyColors val="1"/>
        <c:ser>
          <c:idx val="0"/>
          <c:order val="0"/>
          <c:spPr>
            <a:ln w="25400">
              <a:round/>
            </a:ln>
          </c:spPr>
          <c:dPt>
            <c:idx val="0"/>
            <c:bubble3D val="0"/>
            <c:spPr>
              <a:solidFill>
                <a:schemeClr val="accent1"/>
              </a:solidFill>
              <a:ln w="22225">
                <a:solidFill>
                  <a:schemeClr val="lt1"/>
                </a:solidFill>
                <a:round/>
              </a:ln>
              <a:effectLst/>
            </c:spPr>
            <c:extLst xmlns:c16r2="http://schemas.microsoft.com/office/drawing/2015/06/chart">
              <c:ext xmlns:c16="http://schemas.microsoft.com/office/drawing/2014/chart" uri="{C3380CC4-5D6E-409C-BE32-E72D297353CC}">
                <c16:uniqueId val="{00000001-345D-4D85-B667-90F950D7141D}"/>
              </c:ext>
            </c:extLst>
          </c:dPt>
          <c:dPt>
            <c:idx val="1"/>
            <c:bubble3D val="0"/>
            <c:spPr>
              <a:solidFill>
                <a:schemeClr val="accent2"/>
              </a:solidFill>
              <a:ln w="25400">
                <a:solidFill>
                  <a:schemeClr val="lt1"/>
                </a:solidFill>
                <a:round/>
              </a:ln>
              <a:effectLst/>
            </c:spPr>
            <c:extLst xmlns:c16r2="http://schemas.microsoft.com/office/drawing/2015/06/chart">
              <c:ext xmlns:c16="http://schemas.microsoft.com/office/drawing/2014/chart" uri="{C3380CC4-5D6E-409C-BE32-E72D297353CC}">
                <c16:uniqueId val="{00000003-345D-4D85-B667-90F950D7141D}"/>
              </c:ext>
            </c:extLst>
          </c:dPt>
          <c:dPt>
            <c:idx val="2"/>
            <c:bubble3D val="0"/>
            <c:spPr>
              <a:solidFill>
                <a:schemeClr val="accent3"/>
              </a:solidFill>
              <a:ln w="25400">
                <a:solidFill>
                  <a:schemeClr val="lt1"/>
                </a:solidFill>
                <a:round/>
              </a:ln>
              <a:effectLst/>
            </c:spPr>
            <c:extLst xmlns:c16r2="http://schemas.microsoft.com/office/drawing/2015/06/chart">
              <c:ext xmlns:c16="http://schemas.microsoft.com/office/drawing/2014/chart" uri="{C3380CC4-5D6E-409C-BE32-E72D297353CC}">
                <c16:uniqueId val="{00000005-345D-4D85-B667-90F950D7141D}"/>
              </c:ext>
            </c:extLst>
          </c:dPt>
          <c:dLbls>
            <c:dLbl>
              <c:idx val="0"/>
              <c:layout>
                <c:manualLayout>
                  <c:x val="0.10447947203296862"/>
                  <c:y val="-9.826777445110689E-2"/>
                </c:manualLayout>
              </c:layout>
              <c:showLegendKey val="0"/>
              <c:showVal val="0"/>
              <c:showCatName val="1"/>
              <c:showSerName val="0"/>
              <c:showPercent val="1"/>
              <c:showBubbleSize val="0"/>
              <c:extLst xmlns:c16r2="http://schemas.microsoft.com/office/drawing/2015/06/chart">
                <c:ext xmlns:c16="http://schemas.microsoft.com/office/drawing/2014/chart" uri="{C3380CC4-5D6E-409C-BE32-E72D297353CC}">
                  <c16:uniqueId val="{00000001-345D-4D85-B667-90F950D7141D}"/>
                </c:ext>
                <c:ext xmlns:c15="http://schemas.microsoft.com/office/drawing/2012/chart" uri="{CE6537A1-D6FC-4f65-9D91-7224C49458BB}"/>
              </c:extLst>
            </c:dLbl>
            <c:dLbl>
              <c:idx val="1"/>
              <c:layout>
                <c:manualLayout>
                  <c:x val="-0.2045130090858108"/>
                  <c:y val="5.2024115885880115E-2"/>
                </c:manualLayout>
              </c:layout>
              <c:showLegendKey val="0"/>
              <c:showVal val="0"/>
              <c:showCatName val="1"/>
              <c:showSerName val="0"/>
              <c:showPercent val="1"/>
              <c:showBubbleSize val="0"/>
              <c:extLst xmlns:c16r2="http://schemas.microsoft.com/office/drawing/2015/06/chart">
                <c:ext xmlns:c16="http://schemas.microsoft.com/office/drawing/2014/chart" uri="{C3380CC4-5D6E-409C-BE32-E72D297353CC}">
                  <c16:uniqueId val="{00000003-345D-4D85-B667-90F950D7141D}"/>
                </c:ext>
                <c:ext xmlns:c15="http://schemas.microsoft.com/office/drawing/2012/chart" uri="{CE6537A1-D6FC-4f65-9D91-7224C49458BB}"/>
              </c:extLst>
            </c:dLbl>
            <c:dLbl>
              <c:idx val="2"/>
              <c:layout>
                <c:manualLayout>
                  <c:x val="-0.1122598582481896"/>
                  <c:y val="-8.6612301541424935E-2"/>
                </c:manualLayout>
              </c:layout>
              <c:tx>
                <c:rich>
                  <a:bodyPr/>
                  <a:lstStyle/>
                  <a:p>
                    <a:fld id="{548DEB76-35A2-471B-ACA4-9F1268BA878E}" type="CATEGORYNAME">
                      <a:rPr lang="zh-CN" altLang="en-US" dirty="0">
                        <a:latin typeface="微软雅黑" panose="020B0503020204020204" pitchFamily="34" charset="-122"/>
                        <a:ea typeface="微软雅黑" panose="020B0503020204020204" pitchFamily="34" charset="-122"/>
                      </a:rPr>
                      <a:pPr/>
                      <a:t>[类别名称]</a:t>
                    </a:fld>
                    <a:r>
                      <a:rPr lang="zh-CN" altLang="en-US" baseline="0" dirty="0"/>
                      <a:t>
</a:t>
                    </a:r>
                    <a:fld id="{91032848-60B0-4620-A0DC-6488463AA16C}" type="PERCENTAGE">
                      <a:rPr lang="en-US" altLang="zh-CN" baseline="0" dirty="0"/>
                      <a:pPr/>
                      <a:t>[百分比]</a:t>
                    </a:fld>
                    <a:endParaRPr lang="zh-CN" altLang="en-US" baseline="0" dirty="0"/>
                  </a:p>
                </c:rich>
              </c:tx>
              <c:showLegendKey val="0"/>
              <c:showVal val="0"/>
              <c:showCatName val="1"/>
              <c:showSerName val="0"/>
              <c:showPercent val="1"/>
              <c:showBubbleSize val="0"/>
              <c:extLst xmlns:c16r2="http://schemas.microsoft.com/office/drawing/2015/06/chart">
                <c:ext xmlns:c16="http://schemas.microsoft.com/office/drawing/2014/chart" uri="{C3380CC4-5D6E-409C-BE32-E72D297353CC}">
                  <c16:uniqueId val="{00000005-345D-4D85-B667-90F950D7141D}"/>
                </c:ext>
                <c:ext xmlns:c15="http://schemas.microsoft.com/office/drawing/2012/chart" uri="{CE6537A1-D6FC-4f65-9D91-7224C49458BB}">
                  <c15:layout>
                    <c:manualLayout>
                      <c:w val="0.33566809099953721"/>
                      <c:h val="0.28218758903952462"/>
                    </c:manualLayout>
                  </c15:layout>
                  <c15:dlblFieldTable/>
                  <c15:showDataLabelsRange val="0"/>
                </c:ext>
              </c:extLst>
            </c:dLbl>
            <c:numFmt formatCode="0.00%" sourceLinked="0"/>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solidFill>
                    <a:latin typeface="微软雅黑" panose="020B0503020204020204" pitchFamily="34" charset="-122"/>
                    <a:ea typeface="微软雅黑" panose="020B0503020204020204" pitchFamily="34" charset="-122"/>
                    <a:cs typeface="+mn-cs"/>
                  </a:defRPr>
                </a:pPr>
                <a:endParaRPr lang="zh-CN"/>
              </a:p>
            </c:txPr>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xmlns:c16r2="http://schemas.microsoft.com/office/drawing/2015/06/chart">
              <c:ext xmlns:c15="http://schemas.microsoft.com/office/drawing/2012/chart" uri="{CE6537A1-D6FC-4f65-9D91-7224C49458BB}"/>
            </c:extLst>
          </c:dLbls>
          <c:cat>
            <c:strRef>
              <c:f>Sheet1!$A$48:$A$50</c:f>
              <c:strCache>
                <c:ptCount val="3"/>
                <c:pt idx="0">
                  <c:v>同意</c:v>
                </c:pt>
                <c:pt idx="1">
                  <c:v>不同意</c:v>
                </c:pt>
                <c:pt idx="2">
                  <c:v>不知道，没感觉</c:v>
                </c:pt>
              </c:strCache>
            </c:strRef>
          </c:cat>
          <c:val>
            <c:numRef>
              <c:f>Sheet1!$B$48:$B$50</c:f>
              <c:numCache>
                <c:formatCode>0.00%</c:formatCode>
                <c:ptCount val="3"/>
                <c:pt idx="0">
                  <c:v>0.2036</c:v>
                </c:pt>
                <c:pt idx="1">
                  <c:v>0.67869999999999997</c:v>
                </c:pt>
                <c:pt idx="2">
                  <c:v>0.1176</c:v>
                </c:pt>
              </c:numCache>
            </c:numRef>
          </c:val>
          <c:extLst xmlns:c16r2="http://schemas.microsoft.com/office/drawing/2015/06/chart">
            <c:ext xmlns:c16="http://schemas.microsoft.com/office/drawing/2014/chart" uri="{C3380CC4-5D6E-409C-BE32-E72D297353CC}">
              <c16:uniqueId val="{00000006-345D-4D85-B667-90F950D7141D}"/>
            </c:ext>
          </c:extLst>
        </c:ser>
        <c:dLbls>
          <c:showLegendKey val="0"/>
          <c:showVal val="0"/>
          <c:showCatName val="0"/>
          <c:showSerName val="0"/>
          <c:showPercent val="1"/>
          <c:showBubbleSize val="0"/>
          <c:showLeaderLines val="1"/>
        </c:dLbls>
        <c:firstSliceAng val="0"/>
        <c:holeSize val="65"/>
      </c:doughnutChart>
      <c:spPr>
        <a:noFill/>
        <a:ln>
          <a:noFill/>
        </a:ln>
        <a:effectLst/>
      </c:spPr>
    </c:plotArea>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solidFill>
      <a:schemeClr val="bg1"/>
    </a:solidFill>
    <a:ln w="9525" cap="flat" cmpd="sng" algn="ctr">
      <a:solidFill>
        <a:schemeClr val="bg1"/>
      </a:solidFill>
      <a:round/>
    </a:ln>
    <a:effectLst/>
  </c:spPr>
  <c:txPr>
    <a:bodyPr/>
    <a:lstStyle/>
    <a:p>
      <a:pPr>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cs:styleClr val="auto"/>
    </cs:fontRef>
    <cs:defRPr sz="100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0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cs:styleClr val="auto"/>
    </cs:fontRef>
    <cs:defRPr sz="100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0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15">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spPr>
      <a:ln w="15875" cap="flat" cmpd="sng" algn="ctr">
        <a:solidFill>
          <a:schemeClr val="tx1">
            <a:lumMod val="25000"/>
            <a:lumOff val="75000"/>
          </a:schemeClr>
        </a:solidFill>
        <a:round/>
      </a:ln>
    </cs:spPr>
    <cs:defRPr sz="900" kern="1200" cap="none" spc="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bg1"/>
    </cs:fontRef>
    <cs:spPr>
      <a:solidFill>
        <a:schemeClr val="tx1">
          <a:lumMod val="50000"/>
          <a:lumOff val="50000"/>
        </a:schemeClr>
      </a:solidFill>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70000"/>
        </a:schemeClr>
      </a:solidFill>
    </cs:spPr>
  </cs:dataPoint>
  <cs:dataPoint3D>
    <cs:lnRef idx="0"/>
    <cs:fillRef idx="0">
      <cs:styleClr val="auto"/>
    </cs:fillRef>
    <cs:effectRef idx="0"/>
    <cs:fontRef idx="minor">
      <a:schemeClr val="dk1"/>
    </cs:fontRef>
    <cs:spPr>
      <a:solidFill>
        <a:schemeClr val="phClr">
          <a:alpha val="70000"/>
        </a:schemeClr>
      </a:solidFill>
    </cs:spPr>
  </cs:dataPoint3D>
  <cs:dataPointLine>
    <cs:lnRef idx="0">
      <cs:styleClr val="auto"/>
    </cs:lnRef>
    <cs:fillRef idx="0"/>
    <cs:effectRef idx="0"/>
    <cs:fontRef idx="minor">
      <a:schemeClr val="dk1"/>
    </cs:fontRef>
    <cs:spPr>
      <a:ln w="28575" cap="rnd">
        <a:solidFill>
          <a:schemeClr val="phClr">
            <a:alpha val="70000"/>
          </a:schemeClr>
        </a:solidFill>
        <a:round/>
      </a:ln>
    </cs:spPr>
  </cs:dataPointLine>
  <cs:dataPointMarker>
    <cs:lnRef idx="0"/>
    <cs:fillRef idx="0">
      <cs:styleClr val="auto"/>
    </cs:fillRef>
    <cs:effectRef idx="0"/>
    <cs:fontRef idx="minor">
      <a:schemeClr val="dk1"/>
    </cs:fontRef>
    <cs:spPr>
      <a:solidFill>
        <a:schemeClr val="phClr">
          <a:alpha val="70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65000"/>
            <a:lumOff val="35000"/>
          </a:schemeClr>
        </a:solidFill>
      </a:ln>
    </cs:spPr>
  </cs:downBar>
  <cs:dropLine>
    <cs:lnRef idx="0"/>
    <cs:fillRef idx="0"/>
    <cs:effectRef idx="0"/>
    <cs:fontRef idx="minor">
      <a:schemeClr val="dk1"/>
    </cs:fontRef>
    <cs:spPr>
      <a:ln w="9525">
        <a:solidFill>
          <a:schemeClr val="tx1">
            <a:lumMod val="35000"/>
            <a:lumOff val="65000"/>
          </a:schemeClr>
        </a:solidFill>
        <a:round/>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5000"/>
            <a:lumOff val="9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35000"/>
            <a:lumOff val="65000"/>
          </a:schemeClr>
        </a:solidFill>
        <a:round/>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baseline="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ajor">
      <a:schemeClr val="tx1">
        <a:lumMod val="65000"/>
        <a:lumOff val="35000"/>
      </a:schemeClr>
    </cs:fontRef>
    <cs:defRPr sz="1600" b="0" i="0" kern="1200" cap="none" spc="50" normalizeH="0" baseline="0"/>
  </cs:title>
  <cs:trendline>
    <cs:lnRef idx="0">
      <cs:styleClr val="auto"/>
    </cs:lnRef>
    <cs:fillRef idx="0"/>
    <cs:effectRef idx="0"/>
    <cs:fontRef idx="minor">
      <a:schemeClr val="dk1"/>
    </cs:fontRef>
    <cs:spPr>
      <a:ln w="15875" cap="rnd">
        <a:solidFill>
          <a:schemeClr val="phClr"/>
        </a:solidFill>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defRPr sz="900" kern="1200" spc="20" baseline="0"/>
  </cs:valueAxis>
  <cs:wall>
    <cs:lnRef idx="0"/>
    <cs:fillRef idx="0"/>
    <cs:effectRef idx="0"/>
    <cs:fontRef idx="minor">
      <a:schemeClr val="dk1"/>
    </cs:fontRef>
  </cs:wall>
</cs:chartStyle>
</file>

<file path=ppt/charts/style6.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cs:styleClr val="auto"/>
    </cs:fontRef>
    <cs:defRPr sz="100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0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7209957-232C-4C23-BD71-3CF7C12B4AAB}" type="datetimeFigureOut">
              <a:rPr lang="zh-CN" altLang="en-US" smtClean="0"/>
              <a:t>2020/9/6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DD8AB2E-B972-4F63-8917-8AA4D44F9082}" type="slidenum">
              <a:rPr lang="zh-CN" altLang="en-US" smtClean="0"/>
              <a:t>‹#›</a:t>
            </a:fld>
            <a:endParaRPr lang="zh-CN" altLang="en-US"/>
          </a:p>
        </p:txBody>
      </p:sp>
    </p:spTree>
    <p:extLst>
      <p:ext uri="{BB962C8B-B14F-4D97-AF65-F5344CB8AC3E}">
        <p14:creationId xmlns:p14="http://schemas.microsoft.com/office/powerpoint/2010/main" val="32413798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DD8AB2E-B972-4F63-8917-8AA4D44F9082}" type="slidenum">
              <a:rPr lang="zh-CN" altLang="en-US" smtClean="0"/>
              <a:t>1</a:t>
            </a:fld>
            <a:endParaRPr lang="zh-CN" altLang="en-US"/>
          </a:p>
        </p:txBody>
      </p:sp>
    </p:spTree>
    <p:extLst>
      <p:ext uri="{BB962C8B-B14F-4D97-AF65-F5344CB8AC3E}">
        <p14:creationId xmlns:p14="http://schemas.microsoft.com/office/powerpoint/2010/main" val="1646816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3765" rtl="0" eaLnBrk="1" fontAlgn="auto" latinLnBrk="0" hangingPunct="1">
              <a:lnSpc>
                <a:spcPct val="100000"/>
              </a:lnSpc>
              <a:spcBef>
                <a:spcPts val="0"/>
              </a:spcBef>
              <a:spcAft>
                <a:spcPts val="0"/>
              </a:spcAft>
              <a:buClrTx/>
              <a:buSzTx/>
              <a:buFontTx/>
              <a:buNone/>
              <a:defRPr/>
            </a:pPr>
            <a:fld id="{7D8E374D-6E28-41D4-B529-E46F9BB59559}"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t>10</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28229238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3765" rtl="0" eaLnBrk="1" fontAlgn="auto" latinLnBrk="0" hangingPunct="1">
              <a:lnSpc>
                <a:spcPct val="100000"/>
              </a:lnSpc>
              <a:spcBef>
                <a:spcPts val="0"/>
              </a:spcBef>
              <a:spcAft>
                <a:spcPts val="0"/>
              </a:spcAft>
              <a:buClrTx/>
              <a:buSzTx/>
              <a:buFontTx/>
              <a:buNone/>
              <a:defRPr/>
            </a:pPr>
            <a:fld id="{7D8E374D-6E28-41D4-B529-E46F9BB59559}"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t>11</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196117199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DD8AB2E-B972-4F63-8917-8AA4D44F9082}" type="slidenum">
              <a:rPr lang="zh-CN" altLang="en-US" smtClean="0"/>
              <a:t>12</a:t>
            </a:fld>
            <a:endParaRPr lang="zh-CN" altLang="en-US"/>
          </a:p>
        </p:txBody>
      </p:sp>
    </p:spTree>
    <p:extLst>
      <p:ext uri="{BB962C8B-B14F-4D97-AF65-F5344CB8AC3E}">
        <p14:creationId xmlns:p14="http://schemas.microsoft.com/office/powerpoint/2010/main" val="189093241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200" kern="1200" dirty="0">
                <a:solidFill>
                  <a:schemeClr val="tx1"/>
                </a:solidFill>
                <a:effectLst/>
                <a:latin typeface="+mn-lt"/>
                <a:ea typeface="+mn-ea"/>
                <a:cs typeface="+mn-cs"/>
              </a:rPr>
              <a:t>67.42%</a:t>
            </a:r>
            <a:r>
              <a:rPr lang="zh-CN" altLang="zh-CN" sz="1200" kern="1200" dirty="0">
                <a:solidFill>
                  <a:schemeClr val="tx1"/>
                </a:solidFill>
                <a:effectLst/>
                <a:latin typeface="+mn-lt"/>
                <a:ea typeface="+mn-ea"/>
                <a:cs typeface="+mn-cs"/>
              </a:rPr>
              <a:t>的家庭经常食用的是散装鸡蛋</a:t>
            </a:r>
            <a:r>
              <a:rPr lang="zh-CN" altLang="en-US" sz="1200" kern="1200" dirty="0">
                <a:solidFill>
                  <a:schemeClr val="tx1"/>
                </a:solidFill>
                <a:effectLst/>
                <a:latin typeface="+mn-lt"/>
                <a:ea typeface="+mn-ea"/>
                <a:cs typeface="+mn-cs"/>
              </a:rPr>
              <a:t>。</a:t>
            </a:r>
            <a:r>
              <a:rPr lang="zh-CN" altLang="zh-CN" sz="1200" kern="1200" dirty="0">
                <a:solidFill>
                  <a:schemeClr val="tx1"/>
                </a:solidFill>
                <a:effectLst/>
                <a:latin typeface="+mn-lt"/>
                <a:ea typeface="+mn-ea"/>
                <a:cs typeface="+mn-cs"/>
              </a:rPr>
              <a:t>结合邯郸市场特点以及现实情况分析，我们不难发现这与鸡蛋的价格息息相关，因为散装鸡蛋的价格要远低于盒装鸡蛋的价格。</a:t>
            </a:r>
          </a:p>
          <a:p>
            <a:endParaRPr lang="zh-CN" altLang="en-US" dirty="0"/>
          </a:p>
        </p:txBody>
      </p:sp>
      <p:sp>
        <p:nvSpPr>
          <p:cNvPr id="4" name="灯片编号占位符 3"/>
          <p:cNvSpPr>
            <a:spLocks noGrp="1"/>
          </p:cNvSpPr>
          <p:nvPr>
            <p:ph type="sldNum" sz="quarter" idx="10"/>
          </p:nvPr>
        </p:nvSpPr>
        <p:spPr/>
        <p:txBody>
          <a:bodyPr/>
          <a:lstStyle/>
          <a:p>
            <a:fld id="{F789FF47-6970-4336-B23A-459CBF19C527}" type="slidenum">
              <a:rPr lang="zh-CN" altLang="en-US" smtClean="0"/>
              <a:t>17</a:t>
            </a:fld>
            <a:endParaRPr lang="zh-CN" altLang="en-US"/>
          </a:p>
        </p:txBody>
      </p:sp>
    </p:spTree>
    <p:extLst>
      <p:ext uri="{BB962C8B-B14F-4D97-AF65-F5344CB8AC3E}">
        <p14:creationId xmlns:p14="http://schemas.microsoft.com/office/powerpoint/2010/main" val="337776432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789FF47-6970-4336-B23A-459CBF19C527}" type="slidenum">
              <a:rPr lang="zh-CN" altLang="en-US" smtClean="0"/>
              <a:t>18</a:t>
            </a:fld>
            <a:endParaRPr lang="zh-CN" altLang="en-US"/>
          </a:p>
        </p:txBody>
      </p:sp>
    </p:spTree>
    <p:extLst>
      <p:ext uri="{BB962C8B-B14F-4D97-AF65-F5344CB8AC3E}">
        <p14:creationId xmlns:p14="http://schemas.microsoft.com/office/powerpoint/2010/main" val="386652160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789FF47-6970-4336-B23A-459CBF19C527}" type="slidenum">
              <a:rPr lang="zh-CN" altLang="en-US" smtClean="0"/>
              <a:t>19</a:t>
            </a:fld>
            <a:endParaRPr lang="zh-CN" altLang="en-US"/>
          </a:p>
        </p:txBody>
      </p:sp>
    </p:spTree>
    <p:extLst>
      <p:ext uri="{BB962C8B-B14F-4D97-AF65-F5344CB8AC3E}">
        <p14:creationId xmlns:p14="http://schemas.microsoft.com/office/powerpoint/2010/main" val="359705954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789FF47-6970-4336-B23A-459CBF19C527}" type="slidenum">
              <a:rPr lang="zh-CN" altLang="en-US" smtClean="0"/>
              <a:t>20</a:t>
            </a:fld>
            <a:endParaRPr lang="zh-CN" altLang="en-US"/>
          </a:p>
        </p:txBody>
      </p:sp>
    </p:spTree>
    <p:extLst>
      <p:ext uri="{BB962C8B-B14F-4D97-AF65-F5344CB8AC3E}">
        <p14:creationId xmlns:p14="http://schemas.microsoft.com/office/powerpoint/2010/main" val="56244966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zh-CN" sz="1200" kern="1200" dirty="0">
                <a:solidFill>
                  <a:schemeClr val="tx1"/>
                </a:solidFill>
                <a:effectLst/>
                <a:latin typeface="+mn-lt"/>
                <a:ea typeface="+mn-ea"/>
                <a:cs typeface="+mn-cs"/>
              </a:rPr>
              <a:t>只有</a:t>
            </a:r>
            <a:r>
              <a:rPr lang="en-US" altLang="zh-CN" sz="1200" kern="1200" dirty="0">
                <a:solidFill>
                  <a:schemeClr val="tx1"/>
                </a:solidFill>
                <a:effectLst/>
                <a:latin typeface="+mn-lt"/>
                <a:ea typeface="+mn-ea"/>
                <a:cs typeface="+mn-cs"/>
              </a:rPr>
              <a:t>33.03%</a:t>
            </a:r>
            <a:r>
              <a:rPr lang="zh-CN" altLang="zh-CN" sz="1200" kern="1200" dirty="0">
                <a:solidFill>
                  <a:schemeClr val="tx1"/>
                </a:solidFill>
                <a:effectLst/>
                <a:latin typeface="+mn-lt"/>
                <a:ea typeface="+mn-ea"/>
                <a:cs typeface="+mn-cs"/>
              </a:rPr>
              <a:t>的人认为一样，说明人们对鸡蛋的营养价值认知较低。</a:t>
            </a:r>
            <a:endParaRPr lang="zh-CN" altLang="en-US" dirty="0"/>
          </a:p>
          <a:p>
            <a:endParaRPr lang="zh-CN" altLang="en-US" dirty="0"/>
          </a:p>
        </p:txBody>
      </p:sp>
      <p:sp>
        <p:nvSpPr>
          <p:cNvPr id="4" name="灯片编号占位符 3"/>
          <p:cNvSpPr>
            <a:spLocks noGrp="1"/>
          </p:cNvSpPr>
          <p:nvPr>
            <p:ph type="sldNum" sz="quarter" idx="10"/>
          </p:nvPr>
        </p:nvSpPr>
        <p:spPr/>
        <p:txBody>
          <a:bodyPr/>
          <a:lstStyle/>
          <a:p>
            <a:fld id="{F789FF47-6970-4336-B23A-459CBF19C527}" type="slidenum">
              <a:rPr lang="zh-CN" altLang="en-US" smtClean="0"/>
              <a:t>21</a:t>
            </a:fld>
            <a:endParaRPr lang="zh-CN" altLang="en-US"/>
          </a:p>
        </p:txBody>
      </p:sp>
    </p:spTree>
    <p:extLst>
      <p:ext uri="{BB962C8B-B14F-4D97-AF65-F5344CB8AC3E}">
        <p14:creationId xmlns:p14="http://schemas.microsoft.com/office/powerpoint/2010/main" val="226258900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zh-CN" sz="3200" kern="1200" dirty="0">
                <a:solidFill>
                  <a:schemeClr val="tx1"/>
                </a:solidFill>
                <a:effectLst/>
                <a:latin typeface="+mn-lt"/>
                <a:ea typeface="+mn-ea"/>
                <a:cs typeface="+mn-cs"/>
              </a:rPr>
              <a:t>只有</a:t>
            </a:r>
            <a:r>
              <a:rPr lang="en-US" altLang="zh-CN" sz="3200" kern="1200" dirty="0">
                <a:solidFill>
                  <a:schemeClr val="tx1"/>
                </a:solidFill>
                <a:effectLst/>
                <a:latin typeface="+mn-lt"/>
                <a:ea typeface="+mn-ea"/>
                <a:cs typeface="+mn-cs"/>
              </a:rPr>
              <a:t>33.03%</a:t>
            </a:r>
            <a:r>
              <a:rPr lang="zh-CN" altLang="zh-CN" sz="3200" kern="1200" dirty="0">
                <a:solidFill>
                  <a:schemeClr val="tx1"/>
                </a:solidFill>
                <a:effectLst/>
                <a:latin typeface="+mn-lt"/>
                <a:ea typeface="+mn-ea"/>
                <a:cs typeface="+mn-cs"/>
              </a:rPr>
              <a:t>的人认为一样，说明人们对鸡蛋的营养价值认知较低。</a:t>
            </a:r>
            <a:endParaRPr lang="zh-CN" altLang="en-US" sz="3200" dirty="0"/>
          </a:p>
          <a:p>
            <a:endParaRPr lang="zh-CN" altLang="en-US" dirty="0"/>
          </a:p>
        </p:txBody>
      </p:sp>
      <p:sp>
        <p:nvSpPr>
          <p:cNvPr id="4" name="灯片编号占位符 3"/>
          <p:cNvSpPr>
            <a:spLocks noGrp="1"/>
          </p:cNvSpPr>
          <p:nvPr>
            <p:ph type="sldNum" sz="quarter" idx="10"/>
          </p:nvPr>
        </p:nvSpPr>
        <p:spPr/>
        <p:txBody>
          <a:bodyPr/>
          <a:lstStyle/>
          <a:p>
            <a:fld id="{F789FF47-6970-4336-B23A-459CBF19C527}" type="slidenum">
              <a:rPr lang="zh-CN" altLang="en-US" smtClean="0"/>
              <a:t>22</a:t>
            </a:fld>
            <a:endParaRPr lang="zh-CN" altLang="en-US"/>
          </a:p>
        </p:txBody>
      </p:sp>
    </p:spTree>
    <p:extLst>
      <p:ext uri="{BB962C8B-B14F-4D97-AF65-F5344CB8AC3E}">
        <p14:creationId xmlns:p14="http://schemas.microsoft.com/office/powerpoint/2010/main" val="162101492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zh-CN" sz="1200" kern="1200" dirty="0">
                <a:solidFill>
                  <a:schemeClr val="tx1"/>
                </a:solidFill>
                <a:effectLst/>
                <a:latin typeface="+mn-lt"/>
                <a:ea typeface="+mn-ea"/>
                <a:cs typeface="+mn-cs"/>
              </a:rPr>
              <a:t>关于</a:t>
            </a:r>
            <a:r>
              <a:rPr lang="zh-CN" altLang="en-US" sz="1200" kern="1200" dirty="0">
                <a:solidFill>
                  <a:schemeClr val="tx1"/>
                </a:solidFill>
                <a:effectLst/>
                <a:latin typeface="+mn-lt"/>
                <a:ea typeface="+mn-ea"/>
                <a:cs typeface="+mn-cs"/>
              </a:rPr>
              <a:t> </a:t>
            </a:r>
            <a:r>
              <a:rPr lang="zh-CN" altLang="zh-CN" sz="1200" kern="1200" dirty="0">
                <a:solidFill>
                  <a:schemeClr val="tx1"/>
                </a:solidFill>
                <a:effectLst/>
                <a:latin typeface="+mn-lt"/>
                <a:ea typeface="+mn-ea"/>
                <a:cs typeface="+mn-cs"/>
              </a:rPr>
              <a:t>“生吃鸡蛋更营养”这个说法</a:t>
            </a:r>
            <a:r>
              <a:rPr lang="zh-CN" altLang="en-US" sz="1200" kern="1200" dirty="0">
                <a:solidFill>
                  <a:schemeClr val="tx1"/>
                </a:solidFill>
                <a:effectLst/>
                <a:latin typeface="+mn-lt"/>
                <a:ea typeface="+mn-ea"/>
                <a:cs typeface="+mn-cs"/>
              </a:rPr>
              <a:t>，</a:t>
            </a:r>
            <a:r>
              <a:rPr lang="en-US" altLang="zh-CN" sz="1200" kern="1200" dirty="0">
                <a:solidFill>
                  <a:schemeClr val="tx1"/>
                </a:solidFill>
                <a:effectLst/>
                <a:latin typeface="+mn-lt"/>
                <a:ea typeface="+mn-ea"/>
                <a:cs typeface="+mn-cs"/>
              </a:rPr>
              <a:t>32.15%</a:t>
            </a:r>
            <a:r>
              <a:rPr lang="zh-CN" altLang="en-US" sz="1200" kern="1200" dirty="0">
                <a:solidFill>
                  <a:schemeClr val="tx1"/>
                </a:solidFill>
                <a:effectLst/>
                <a:latin typeface="+mn-lt"/>
                <a:ea typeface="+mn-ea"/>
                <a:cs typeface="+mn-cs"/>
              </a:rPr>
              <a:t>的市民</a:t>
            </a:r>
            <a:r>
              <a:rPr lang="zh-CN" altLang="zh-CN" sz="1200" kern="1200" dirty="0">
                <a:solidFill>
                  <a:schemeClr val="tx1"/>
                </a:solidFill>
                <a:effectLst/>
                <a:latin typeface="+mn-lt"/>
                <a:ea typeface="+mn-ea"/>
                <a:cs typeface="+mn-cs"/>
              </a:rPr>
              <a:t>这一说法</a:t>
            </a:r>
            <a:r>
              <a:rPr lang="zh-CN" altLang="en-US" sz="1200" kern="1200" dirty="0">
                <a:solidFill>
                  <a:schemeClr val="tx1"/>
                </a:solidFill>
                <a:effectLst/>
                <a:latin typeface="+mn-lt"/>
                <a:ea typeface="+mn-ea"/>
                <a:cs typeface="+mn-cs"/>
              </a:rPr>
              <a:t>有错误的认识</a:t>
            </a:r>
            <a:r>
              <a:rPr lang="zh-CN" altLang="zh-CN" sz="1200" kern="1200" dirty="0">
                <a:solidFill>
                  <a:schemeClr val="tx1"/>
                </a:solidFill>
                <a:effectLst/>
                <a:latin typeface="+mn-lt"/>
                <a:ea typeface="+mn-ea"/>
                <a:cs typeface="+mn-cs"/>
              </a:rPr>
              <a:t>，因此我们判断邯郸市市民的鸡蛋食品安全意识还是有待提高的。</a:t>
            </a:r>
          </a:p>
          <a:p>
            <a:endParaRPr lang="zh-CN" altLang="en-US" dirty="0"/>
          </a:p>
        </p:txBody>
      </p:sp>
      <p:sp>
        <p:nvSpPr>
          <p:cNvPr id="4" name="灯片编号占位符 3"/>
          <p:cNvSpPr>
            <a:spLocks noGrp="1"/>
          </p:cNvSpPr>
          <p:nvPr>
            <p:ph type="sldNum" sz="quarter" idx="10"/>
          </p:nvPr>
        </p:nvSpPr>
        <p:spPr/>
        <p:txBody>
          <a:bodyPr/>
          <a:lstStyle/>
          <a:p>
            <a:fld id="{F789FF47-6970-4336-B23A-459CBF19C527}" type="slidenum">
              <a:rPr lang="zh-CN" altLang="en-US" smtClean="0"/>
              <a:t>23</a:t>
            </a:fld>
            <a:endParaRPr lang="zh-CN" altLang="en-US"/>
          </a:p>
        </p:txBody>
      </p:sp>
    </p:spTree>
    <p:extLst>
      <p:ext uri="{BB962C8B-B14F-4D97-AF65-F5344CB8AC3E}">
        <p14:creationId xmlns:p14="http://schemas.microsoft.com/office/powerpoint/2010/main" val="29300302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D8E374D-6E28-41D4-B529-E46F9BB59559}" type="slidenum">
              <a:rPr lang="zh-CN" altLang="en-US" smtClean="0"/>
              <a:t>2</a:t>
            </a:fld>
            <a:endParaRPr lang="zh-CN" altLang="en-US"/>
          </a:p>
        </p:txBody>
      </p:sp>
    </p:spTree>
    <p:extLst>
      <p:ext uri="{BB962C8B-B14F-4D97-AF65-F5344CB8AC3E}">
        <p14:creationId xmlns:p14="http://schemas.microsoft.com/office/powerpoint/2010/main" val="108301076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zh-CN" sz="1200" kern="1200" dirty="0" smtClean="0">
                <a:solidFill>
                  <a:schemeClr val="tx1"/>
                </a:solidFill>
                <a:effectLst/>
                <a:latin typeface="+mn-lt"/>
                <a:ea typeface="+mn-ea"/>
                <a:cs typeface="+mn-cs"/>
              </a:rPr>
              <a:t>根据本项目的特点，我们选用了以下三种数据分析方法，</a:t>
            </a:r>
            <a:endParaRPr lang="zh-CN" altLang="en-US" dirty="0"/>
          </a:p>
        </p:txBody>
      </p:sp>
      <p:sp>
        <p:nvSpPr>
          <p:cNvPr id="4" name="灯片编号占位符 3"/>
          <p:cNvSpPr>
            <a:spLocks noGrp="1"/>
          </p:cNvSpPr>
          <p:nvPr>
            <p:ph type="sldNum" sz="quarter" idx="10"/>
          </p:nvPr>
        </p:nvSpPr>
        <p:spPr/>
        <p:txBody>
          <a:bodyPr/>
          <a:lstStyle/>
          <a:p>
            <a:fld id="{F789FF47-6970-4336-B23A-459CBF19C527}" type="slidenum">
              <a:rPr lang="zh-CN" altLang="en-US" smtClean="0"/>
              <a:t>24</a:t>
            </a:fld>
            <a:endParaRPr lang="zh-CN" altLang="en-US"/>
          </a:p>
        </p:txBody>
      </p:sp>
    </p:spTree>
    <p:extLst>
      <p:ext uri="{BB962C8B-B14F-4D97-AF65-F5344CB8AC3E}">
        <p14:creationId xmlns:p14="http://schemas.microsoft.com/office/powerpoint/2010/main" val="324510092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smtClean="0">
                <a:solidFill>
                  <a:schemeClr val="tx1"/>
                </a:solidFill>
                <a:effectLst/>
                <a:latin typeface="+mn-lt"/>
                <a:ea typeface="+mn-ea"/>
                <a:cs typeface="+mn-cs"/>
              </a:rPr>
              <a:t>首先，我们利用</a:t>
            </a:r>
            <a:r>
              <a:rPr lang="en-US" altLang="zh-CN" sz="1200" kern="1200" dirty="0" smtClean="0">
                <a:solidFill>
                  <a:schemeClr val="tx1"/>
                </a:solidFill>
                <a:effectLst/>
                <a:latin typeface="+mn-lt"/>
                <a:ea typeface="+mn-ea"/>
                <a:cs typeface="+mn-cs"/>
              </a:rPr>
              <a:t>Spearman</a:t>
            </a:r>
            <a:r>
              <a:rPr lang="zh-CN" altLang="zh-CN" sz="1200" kern="1200" dirty="0" smtClean="0">
                <a:solidFill>
                  <a:schemeClr val="tx1"/>
                </a:solidFill>
                <a:effectLst/>
                <a:latin typeface="+mn-lt"/>
                <a:ea typeface="+mn-ea"/>
                <a:cs typeface="+mn-cs"/>
              </a:rPr>
              <a:t>相关系数，对变量进行单因素分析，得到结论“是否购买品牌鸡蛋”与“居住地”、“年龄”、“职业”、“是否在家做饭”具有显著性的相关关系。</a:t>
            </a:r>
          </a:p>
          <a:p>
            <a:endParaRPr lang="zh-CN" altLang="en-US" dirty="0"/>
          </a:p>
        </p:txBody>
      </p:sp>
      <p:sp>
        <p:nvSpPr>
          <p:cNvPr id="4" name="灯片编号占位符 3"/>
          <p:cNvSpPr>
            <a:spLocks noGrp="1"/>
          </p:cNvSpPr>
          <p:nvPr>
            <p:ph type="sldNum" sz="quarter" idx="10"/>
          </p:nvPr>
        </p:nvSpPr>
        <p:spPr/>
        <p:txBody>
          <a:bodyPr/>
          <a:lstStyle/>
          <a:p>
            <a:fld id="{F789FF47-6970-4336-B23A-459CBF19C527}" type="slidenum">
              <a:rPr lang="zh-CN" altLang="en-US" smtClean="0"/>
              <a:t>25</a:t>
            </a:fld>
            <a:endParaRPr lang="zh-CN" altLang="en-US"/>
          </a:p>
        </p:txBody>
      </p:sp>
    </p:spTree>
    <p:extLst>
      <p:ext uri="{BB962C8B-B14F-4D97-AF65-F5344CB8AC3E}">
        <p14:creationId xmlns:p14="http://schemas.microsoft.com/office/powerpoint/2010/main" val="152175243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zh-CN" sz="1200" kern="1200" dirty="0" smtClean="0">
                <a:solidFill>
                  <a:schemeClr val="tx1"/>
                </a:solidFill>
                <a:effectLst/>
                <a:latin typeface="+mn-lt"/>
                <a:ea typeface="+mn-ea"/>
                <a:cs typeface="+mn-cs"/>
              </a:rPr>
              <a:t>然后我们利用</a:t>
            </a:r>
            <a:r>
              <a:rPr lang="en-US" altLang="zh-CN" sz="1200" kern="1200" dirty="0" smtClean="0">
                <a:solidFill>
                  <a:schemeClr val="tx1"/>
                </a:solidFill>
                <a:effectLst/>
                <a:latin typeface="+mn-lt"/>
                <a:ea typeface="+mn-ea"/>
                <a:cs typeface="+mn-cs"/>
              </a:rPr>
              <a:t>Logistics</a:t>
            </a:r>
            <a:r>
              <a:rPr lang="zh-CN" altLang="zh-CN" sz="1200" kern="1200" dirty="0" smtClean="0">
                <a:solidFill>
                  <a:schemeClr val="tx1"/>
                </a:solidFill>
                <a:effectLst/>
                <a:latin typeface="+mn-lt"/>
                <a:ea typeface="+mn-ea"/>
                <a:cs typeface="+mn-cs"/>
              </a:rPr>
              <a:t>回归，用多因素分析的的方法，解决两个主要问题：“购买品牌鸡蛋的人群特征”与“关注食品安全的人群特征” 。</a:t>
            </a:r>
          </a:p>
          <a:p>
            <a:endParaRPr lang="zh-CN" altLang="en-US" dirty="0"/>
          </a:p>
        </p:txBody>
      </p:sp>
      <p:sp>
        <p:nvSpPr>
          <p:cNvPr id="4" name="灯片编号占位符 3"/>
          <p:cNvSpPr>
            <a:spLocks noGrp="1"/>
          </p:cNvSpPr>
          <p:nvPr>
            <p:ph type="sldNum" sz="quarter" idx="10"/>
          </p:nvPr>
        </p:nvSpPr>
        <p:spPr/>
        <p:txBody>
          <a:bodyPr/>
          <a:lstStyle/>
          <a:p>
            <a:fld id="{F789FF47-6970-4336-B23A-459CBF19C527}" type="slidenum">
              <a:rPr lang="zh-CN" altLang="en-US" smtClean="0"/>
              <a:t>26</a:t>
            </a:fld>
            <a:endParaRPr lang="zh-CN" altLang="en-US"/>
          </a:p>
        </p:txBody>
      </p:sp>
    </p:spTree>
    <p:extLst>
      <p:ext uri="{BB962C8B-B14F-4D97-AF65-F5344CB8AC3E}">
        <p14:creationId xmlns:p14="http://schemas.microsoft.com/office/powerpoint/2010/main" val="297989683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smtClean="0">
                <a:solidFill>
                  <a:schemeClr val="tx1"/>
                </a:solidFill>
                <a:effectLst/>
                <a:latin typeface="+mn-lt"/>
                <a:ea typeface="+mn-ea"/>
                <a:cs typeface="+mn-cs"/>
              </a:rPr>
              <a:t>以“是否购买品牌鸡蛋”作为因变量，建立</a:t>
            </a:r>
            <a:r>
              <a:rPr lang="en-US" altLang="zh-CN" sz="1200" kern="1200" dirty="0" smtClean="0">
                <a:solidFill>
                  <a:schemeClr val="tx1"/>
                </a:solidFill>
                <a:effectLst/>
                <a:latin typeface="+mn-lt"/>
                <a:ea typeface="+mn-ea"/>
                <a:cs typeface="+mn-cs"/>
              </a:rPr>
              <a:t>Logistic</a:t>
            </a:r>
            <a:r>
              <a:rPr lang="zh-CN" altLang="zh-CN" sz="1200" kern="1200" dirty="0" smtClean="0">
                <a:solidFill>
                  <a:schemeClr val="tx1"/>
                </a:solidFill>
                <a:effectLst/>
                <a:latin typeface="+mn-lt"/>
                <a:ea typeface="+mn-ea"/>
                <a:cs typeface="+mn-cs"/>
              </a:rPr>
              <a:t>回归方程，得到的最终参数、方程如上。得到的结论为：</a:t>
            </a:r>
          </a:p>
          <a:p>
            <a:endParaRPr lang="zh-CN" altLang="en-US" dirty="0"/>
          </a:p>
        </p:txBody>
      </p:sp>
      <p:sp>
        <p:nvSpPr>
          <p:cNvPr id="4" name="灯片编号占位符 3"/>
          <p:cNvSpPr>
            <a:spLocks noGrp="1"/>
          </p:cNvSpPr>
          <p:nvPr>
            <p:ph type="sldNum" sz="quarter" idx="10"/>
          </p:nvPr>
        </p:nvSpPr>
        <p:spPr/>
        <p:txBody>
          <a:bodyPr/>
          <a:lstStyle/>
          <a:p>
            <a:fld id="{F789FF47-6970-4336-B23A-459CBF19C527}" type="slidenum">
              <a:rPr lang="zh-CN" altLang="en-US" smtClean="0"/>
              <a:t>27</a:t>
            </a:fld>
            <a:endParaRPr lang="zh-CN" altLang="en-US"/>
          </a:p>
        </p:txBody>
      </p:sp>
    </p:spTree>
    <p:extLst>
      <p:ext uri="{BB962C8B-B14F-4D97-AF65-F5344CB8AC3E}">
        <p14:creationId xmlns:p14="http://schemas.microsoft.com/office/powerpoint/2010/main" val="220908016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smtClean="0">
                <a:solidFill>
                  <a:schemeClr val="tx1"/>
                </a:solidFill>
                <a:effectLst/>
                <a:latin typeface="+mn-lt"/>
                <a:ea typeface="+mn-ea"/>
                <a:cs typeface="+mn-cs"/>
              </a:rPr>
              <a:t>学历高的人群，家庭主妇人群，对品牌鸡蛋很了解的人群有安全意识的人群，送礼、看病人的人群，购买品牌鸡蛋的可能性更高。</a:t>
            </a:r>
          </a:p>
          <a:p>
            <a:endParaRPr lang="zh-CN" altLang="en-US" dirty="0"/>
          </a:p>
        </p:txBody>
      </p:sp>
      <p:sp>
        <p:nvSpPr>
          <p:cNvPr id="4" name="灯片编号占位符 3"/>
          <p:cNvSpPr>
            <a:spLocks noGrp="1"/>
          </p:cNvSpPr>
          <p:nvPr>
            <p:ph type="sldNum" sz="quarter" idx="10"/>
          </p:nvPr>
        </p:nvSpPr>
        <p:spPr/>
        <p:txBody>
          <a:bodyPr/>
          <a:lstStyle/>
          <a:p>
            <a:fld id="{F789FF47-6970-4336-B23A-459CBF19C527}" type="slidenum">
              <a:rPr lang="zh-CN" altLang="en-US" smtClean="0"/>
              <a:t>28</a:t>
            </a:fld>
            <a:endParaRPr lang="zh-CN" altLang="en-US"/>
          </a:p>
        </p:txBody>
      </p:sp>
    </p:spTree>
    <p:extLst>
      <p:ext uri="{BB962C8B-B14F-4D97-AF65-F5344CB8AC3E}">
        <p14:creationId xmlns:p14="http://schemas.microsoft.com/office/powerpoint/2010/main" val="67462713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smtClean="0">
                <a:solidFill>
                  <a:schemeClr val="tx1"/>
                </a:solidFill>
                <a:effectLst/>
                <a:latin typeface="+mn-lt"/>
                <a:ea typeface="+mn-ea"/>
                <a:cs typeface="+mn-cs"/>
              </a:rPr>
              <a:t>之后，我们将因变量变为“是否关注食品安全”得到的参数、方程如上，得到的结论为：</a:t>
            </a:r>
          </a:p>
          <a:p>
            <a:endParaRPr lang="zh-CN" altLang="en-US" dirty="0"/>
          </a:p>
        </p:txBody>
      </p:sp>
      <p:sp>
        <p:nvSpPr>
          <p:cNvPr id="4" name="灯片编号占位符 3"/>
          <p:cNvSpPr>
            <a:spLocks noGrp="1"/>
          </p:cNvSpPr>
          <p:nvPr>
            <p:ph type="sldNum" sz="quarter" idx="10"/>
          </p:nvPr>
        </p:nvSpPr>
        <p:spPr/>
        <p:txBody>
          <a:bodyPr/>
          <a:lstStyle/>
          <a:p>
            <a:fld id="{F789FF47-6970-4336-B23A-459CBF19C527}" type="slidenum">
              <a:rPr lang="zh-CN" altLang="en-US" smtClean="0"/>
              <a:t>29</a:t>
            </a:fld>
            <a:endParaRPr lang="zh-CN" altLang="en-US"/>
          </a:p>
        </p:txBody>
      </p:sp>
    </p:spTree>
    <p:extLst>
      <p:ext uri="{BB962C8B-B14F-4D97-AF65-F5344CB8AC3E}">
        <p14:creationId xmlns:p14="http://schemas.microsoft.com/office/powerpoint/2010/main" val="372638609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smtClean="0">
                <a:solidFill>
                  <a:schemeClr val="tx1"/>
                </a:solidFill>
                <a:effectLst/>
                <a:latin typeface="+mn-lt"/>
                <a:ea typeface="+mn-ea"/>
                <a:cs typeface="+mn-cs"/>
              </a:rPr>
              <a:t>家庭主妇人群，高学历人群，年轻人群，对品牌鸡蛋很了解的人群，购买两种鸡蛋类型的人群，送礼、看病人的人群，对食品安全的关注程度高于其它人群。</a:t>
            </a:r>
            <a:endParaRPr lang="zh-CN"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fld id="{F789FF47-6970-4336-B23A-459CBF19C527}" type="slidenum">
              <a:rPr lang="zh-CN" altLang="en-US" smtClean="0"/>
              <a:t>30</a:t>
            </a:fld>
            <a:endParaRPr lang="zh-CN" altLang="en-US"/>
          </a:p>
        </p:txBody>
      </p:sp>
    </p:spTree>
    <p:extLst>
      <p:ext uri="{BB962C8B-B14F-4D97-AF65-F5344CB8AC3E}">
        <p14:creationId xmlns:p14="http://schemas.microsoft.com/office/powerpoint/2010/main" val="180302365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smtClean="0">
                <a:solidFill>
                  <a:schemeClr val="tx1"/>
                </a:solidFill>
                <a:effectLst/>
                <a:latin typeface="+mn-lt"/>
                <a:ea typeface="+mn-ea"/>
                <a:cs typeface="+mn-cs"/>
              </a:rPr>
              <a:t>最后，利用决策树分析，对愿意接受正大鸡蛋的人群特征进行分析，我们发现，大于</a:t>
            </a:r>
            <a:r>
              <a:rPr lang="en-US" altLang="zh-CN" sz="1200" kern="1200" dirty="0" smtClean="0">
                <a:solidFill>
                  <a:schemeClr val="tx1"/>
                </a:solidFill>
                <a:effectLst/>
                <a:latin typeface="+mn-lt"/>
                <a:ea typeface="+mn-ea"/>
                <a:cs typeface="+mn-cs"/>
              </a:rPr>
              <a:t>25</a:t>
            </a:r>
            <a:r>
              <a:rPr lang="zh-CN" altLang="zh-CN" sz="1200" kern="1200" dirty="0" smtClean="0">
                <a:solidFill>
                  <a:schemeClr val="tx1"/>
                </a:solidFill>
                <a:effectLst/>
                <a:latin typeface="+mn-lt"/>
                <a:ea typeface="+mn-ea"/>
                <a:cs typeface="+mn-cs"/>
              </a:rPr>
              <a:t>岁、本科、硕士、博士及以上的人群，接受正大鸡蛋的人群比例为</a:t>
            </a:r>
            <a:r>
              <a:rPr lang="en-US" altLang="zh-CN" sz="1200" kern="1200" dirty="0" smtClean="0">
                <a:solidFill>
                  <a:schemeClr val="tx1"/>
                </a:solidFill>
                <a:effectLst/>
                <a:latin typeface="+mn-lt"/>
                <a:ea typeface="+mn-ea"/>
                <a:cs typeface="+mn-cs"/>
              </a:rPr>
              <a:t>89.4%</a:t>
            </a:r>
            <a:r>
              <a:rPr lang="zh-CN" altLang="zh-CN" sz="1200" kern="1200" dirty="0" smtClean="0">
                <a:solidFill>
                  <a:schemeClr val="tx1"/>
                </a:solidFill>
                <a:effectLst/>
                <a:latin typeface="+mn-lt"/>
                <a:ea typeface="+mn-ea"/>
                <a:cs typeface="+mn-cs"/>
              </a:rPr>
              <a:t>，远大于总人群的</a:t>
            </a:r>
            <a:r>
              <a:rPr lang="en-US" altLang="zh-CN" sz="1200" kern="1200" dirty="0" smtClean="0">
                <a:solidFill>
                  <a:schemeClr val="tx1"/>
                </a:solidFill>
                <a:effectLst/>
                <a:latin typeface="+mn-lt"/>
                <a:ea typeface="+mn-ea"/>
                <a:cs typeface="+mn-cs"/>
              </a:rPr>
              <a:t>63.2%</a:t>
            </a:r>
            <a:r>
              <a:rPr lang="zh-CN" altLang="zh-CN" sz="1200" kern="1200" dirty="0" smtClean="0">
                <a:solidFill>
                  <a:schemeClr val="tx1"/>
                </a:solidFill>
                <a:effectLst/>
                <a:latin typeface="+mn-lt"/>
                <a:ea typeface="+mn-ea"/>
                <a:cs typeface="+mn-cs"/>
              </a:rPr>
              <a:t>。这不仅说明正大鸡蛋在邯郸拥有市场，而且说明接受正大鸡蛋的人群具有一定的特征。</a:t>
            </a:r>
            <a:endParaRPr lang="en-US" altLang="zh-CN"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zh-CN" altLang="zh-CN" sz="1200" kern="1200" dirty="0" smtClean="0">
                <a:solidFill>
                  <a:schemeClr val="tx1"/>
                </a:solidFill>
                <a:effectLst/>
                <a:latin typeface="+mn-lt"/>
                <a:ea typeface="+mn-ea"/>
                <a:cs typeface="+mn-cs"/>
              </a:rPr>
              <a:t>好的我的介绍到此结束，下面有请我的队友高雅。</a:t>
            </a:r>
          </a:p>
          <a:p>
            <a:endParaRPr lang="zh-CN" altLang="zh-CN" sz="1200" kern="1200" dirty="0" smtClean="0">
              <a:solidFill>
                <a:schemeClr val="tx1"/>
              </a:solidFill>
              <a:effectLst/>
              <a:latin typeface="+mn-lt"/>
              <a:ea typeface="+mn-ea"/>
              <a:cs typeface="+mn-cs"/>
            </a:endParaRPr>
          </a:p>
          <a:p>
            <a:endParaRPr lang="zh-CN" altLang="en-US" dirty="0"/>
          </a:p>
        </p:txBody>
      </p:sp>
      <p:sp>
        <p:nvSpPr>
          <p:cNvPr id="4" name="灯片编号占位符 3"/>
          <p:cNvSpPr>
            <a:spLocks noGrp="1"/>
          </p:cNvSpPr>
          <p:nvPr>
            <p:ph type="sldNum" sz="quarter" idx="10"/>
          </p:nvPr>
        </p:nvSpPr>
        <p:spPr/>
        <p:txBody>
          <a:bodyPr/>
          <a:lstStyle/>
          <a:p>
            <a:fld id="{F789FF47-6970-4336-B23A-459CBF19C527}" type="slidenum">
              <a:rPr lang="zh-CN" altLang="en-US" smtClean="0"/>
              <a:t>31</a:t>
            </a:fld>
            <a:endParaRPr lang="zh-CN" altLang="en-US"/>
          </a:p>
        </p:txBody>
      </p:sp>
    </p:spTree>
    <p:extLst>
      <p:ext uri="{BB962C8B-B14F-4D97-AF65-F5344CB8AC3E}">
        <p14:creationId xmlns:p14="http://schemas.microsoft.com/office/powerpoint/2010/main" val="322423202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DD8AB2E-B972-4F63-8917-8AA4D44F9082}" type="slidenum">
              <a:rPr lang="zh-CN" altLang="en-US" smtClean="0"/>
              <a:t>32</a:t>
            </a:fld>
            <a:endParaRPr lang="zh-CN" altLang="en-US"/>
          </a:p>
        </p:txBody>
      </p:sp>
    </p:spTree>
    <p:extLst>
      <p:ext uri="{BB962C8B-B14F-4D97-AF65-F5344CB8AC3E}">
        <p14:creationId xmlns:p14="http://schemas.microsoft.com/office/powerpoint/2010/main" val="307591755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1.</a:t>
            </a:r>
            <a:r>
              <a:rPr lang="zh-CN" altLang="zh-CN" sz="1200" kern="1200" dirty="0">
                <a:solidFill>
                  <a:schemeClr val="tx1"/>
                </a:solidFill>
                <a:effectLst/>
                <a:latin typeface="+mn-lt"/>
                <a:ea typeface="+mn-ea"/>
                <a:cs typeface="+mn-cs"/>
              </a:rPr>
              <a:t>邯郸市市民的鸡蛋食品安全意识较低，但重视程度高</a:t>
            </a:r>
            <a:endParaRPr lang="zh-CN" altLang="en-US" dirty="0"/>
          </a:p>
        </p:txBody>
      </p:sp>
      <p:sp>
        <p:nvSpPr>
          <p:cNvPr id="4" name="灯片编号占位符 3"/>
          <p:cNvSpPr>
            <a:spLocks noGrp="1"/>
          </p:cNvSpPr>
          <p:nvPr>
            <p:ph type="sldNum" sz="quarter" idx="10"/>
          </p:nvPr>
        </p:nvSpPr>
        <p:spPr/>
        <p:txBody>
          <a:bodyPr/>
          <a:lstStyle/>
          <a:p>
            <a:fld id="{F789FF47-6970-4336-B23A-459CBF19C527}" type="slidenum">
              <a:rPr lang="zh-CN" altLang="en-US" smtClean="0"/>
              <a:t>33</a:t>
            </a:fld>
            <a:endParaRPr lang="zh-CN" altLang="en-US"/>
          </a:p>
        </p:txBody>
      </p:sp>
    </p:spTree>
    <p:extLst>
      <p:ext uri="{BB962C8B-B14F-4D97-AF65-F5344CB8AC3E}">
        <p14:creationId xmlns:p14="http://schemas.microsoft.com/office/powerpoint/2010/main" val="24811198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DD8AB2E-B972-4F63-8917-8AA4D44F9082}" type="slidenum">
              <a:rPr lang="zh-CN" altLang="en-US" smtClean="0"/>
              <a:t>3</a:t>
            </a:fld>
            <a:endParaRPr lang="zh-CN" altLang="en-US"/>
          </a:p>
        </p:txBody>
      </p:sp>
    </p:spTree>
    <p:extLst>
      <p:ext uri="{BB962C8B-B14F-4D97-AF65-F5344CB8AC3E}">
        <p14:creationId xmlns:p14="http://schemas.microsoft.com/office/powerpoint/2010/main" val="164908361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2.</a:t>
            </a:r>
            <a:r>
              <a:rPr lang="zh-CN" altLang="zh-CN" sz="1200" kern="1200" dirty="0">
                <a:solidFill>
                  <a:schemeClr val="tx1"/>
                </a:solidFill>
                <a:effectLst/>
                <a:latin typeface="+mn-lt"/>
                <a:ea typeface="+mn-ea"/>
                <a:cs typeface="+mn-cs"/>
              </a:rPr>
              <a:t>邯郸市市民</a:t>
            </a:r>
            <a:r>
              <a:rPr lang="zh-CN" altLang="en-US" sz="1200" kern="1200" dirty="0">
                <a:solidFill>
                  <a:schemeClr val="tx1"/>
                </a:solidFill>
                <a:effectLst/>
                <a:latin typeface="+mn-lt"/>
                <a:ea typeface="+mn-ea"/>
                <a:cs typeface="+mn-cs"/>
              </a:rPr>
              <a:t>更多的会选择普通鸡蛋，由此可见其</a:t>
            </a:r>
            <a:r>
              <a:rPr lang="zh-CN" altLang="zh-CN" sz="1200" kern="1200" dirty="0">
                <a:solidFill>
                  <a:schemeClr val="tx1"/>
                </a:solidFill>
                <a:effectLst/>
                <a:latin typeface="+mn-lt"/>
                <a:ea typeface="+mn-ea"/>
                <a:cs typeface="+mn-cs"/>
              </a:rPr>
              <a:t>对品牌鸡蛋购买强度低，</a:t>
            </a:r>
            <a:r>
              <a:rPr lang="zh-CN" altLang="en-US" sz="1200" kern="1200" dirty="0">
                <a:solidFill>
                  <a:schemeClr val="tx1"/>
                </a:solidFill>
                <a:effectLst/>
                <a:latin typeface="+mn-lt"/>
                <a:ea typeface="+mn-ea"/>
                <a:cs typeface="+mn-cs"/>
              </a:rPr>
              <a:t>追其原因，主要是</a:t>
            </a:r>
            <a:r>
              <a:rPr lang="zh-CN" altLang="zh-CN" sz="1200" kern="1200" dirty="0">
                <a:solidFill>
                  <a:schemeClr val="tx1"/>
                </a:solidFill>
                <a:effectLst/>
                <a:latin typeface="+mn-lt"/>
                <a:ea typeface="+mn-ea"/>
                <a:cs typeface="+mn-cs"/>
              </a:rPr>
              <a:t>认知程度不高</a:t>
            </a:r>
            <a:r>
              <a:rPr lang="zh-CN" altLang="en-US" sz="1200" kern="1200" dirty="0">
                <a:solidFill>
                  <a:schemeClr val="tx1"/>
                </a:solidFill>
                <a:effectLst/>
                <a:latin typeface="+mn-lt"/>
                <a:ea typeface="+mn-ea"/>
                <a:cs typeface="+mn-cs"/>
              </a:rPr>
              <a:t>造成的</a:t>
            </a:r>
            <a:endParaRPr lang="zh-CN" altLang="en-US" dirty="0"/>
          </a:p>
        </p:txBody>
      </p:sp>
      <p:sp>
        <p:nvSpPr>
          <p:cNvPr id="4" name="灯片编号占位符 3"/>
          <p:cNvSpPr>
            <a:spLocks noGrp="1"/>
          </p:cNvSpPr>
          <p:nvPr>
            <p:ph type="sldNum" sz="quarter" idx="10"/>
          </p:nvPr>
        </p:nvSpPr>
        <p:spPr/>
        <p:txBody>
          <a:bodyPr/>
          <a:lstStyle/>
          <a:p>
            <a:fld id="{F789FF47-6970-4336-B23A-459CBF19C527}" type="slidenum">
              <a:rPr lang="zh-CN" altLang="en-US" smtClean="0"/>
              <a:t>34</a:t>
            </a:fld>
            <a:endParaRPr lang="zh-CN" altLang="en-US"/>
          </a:p>
        </p:txBody>
      </p:sp>
    </p:spTree>
    <p:extLst>
      <p:ext uri="{BB962C8B-B14F-4D97-AF65-F5344CB8AC3E}">
        <p14:creationId xmlns:p14="http://schemas.microsoft.com/office/powerpoint/2010/main" val="222375854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3.</a:t>
            </a:r>
            <a:r>
              <a:rPr lang="zh-CN" altLang="en-US" dirty="0"/>
              <a:t>在</a:t>
            </a:r>
            <a:r>
              <a:rPr lang="zh-CN" altLang="zh-CN" sz="1200" kern="1200" dirty="0">
                <a:solidFill>
                  <a:schemeClr val="tx1"/>
                </a:solidFill>
                <a:effectLst/>
                <a:latin typeface="+mn-lt"/>
                <a:ea typeface="+mn-ea"/>
                <a:cs typeface="+mn-cs"/>
              </a:rPr>
              <a:t>邯郸市</a:t>
            </a:r>
            <a:r>
              <a:rPr lang="en-US" altLang="zh-CN" sz="1200" kern="1200" dirty="0">
                <a:solidFill>
                  <a:schemeClr val="tx1"/>
                </a:solidFill>
                <a:effectLst/>
                <a:latin typeface="+mn-lt"/>
                <a:ea typeface="+mn-ea"/>
                <a:cs typeface="+mn-cs"/>
              </a:rPr>
              <a:t>25</a:t>
            </a:r>
            <a:r>
              <a:rPr lang="zh-CN" altLang="zh-CN" sz="1200" kern="1200" dirty="0">
                <a:solidFill>
                  <a:schemeClr val="tx1"/>
                </a:solidFill>
                <a:effectLst/>
                <a:latin typeface="+mn-lt"/>
                <a:ea typeface="+mn-ea"/>
                <a:cs typeface="+mn-cs"/>
              </a:rPr>
              <a:t>周岁以上有工作</a:t>
            </a:r>
            <a:r>
              <a:rPr lang="zh-CN" altLang="en-US" sz="1200" kern="1200" dirty="0">
                <a:solidFill>
                  <a:schemeClr val="tx1"/>
                </a:solidFill>
                <a:effectLst/>
                <a:latin typeface="+mn-lt"/>
                <a:ea typeface="+mn-ea"/>
                <a:cs typeface="+mn-cs"/>
              </a:rPr>
              <a:t>，</a:t>
            </a:r>
            <a:r>
              <a:rPr lang="zh-CN" altLang="zh-CN" sz="1200" kern="1200" dirty="0">
                <a:solidFill>
                  <a:schemeClr val="tx1"/>
                </a:solidFill>
                <a:effectLst/>
                <a:latin typeface="+mn-lt"/>
                <a:ea typeface="+mn-ea"/>
                <a:cs typeface="+mn-cs"/>
              </a:rPr>
              <a:t>且学历较高的人群更容易购买品牌鸡蛋，而其</a:t>
            </a:r>
            <a:r>
              <a:rPr lang="zh-CN" altLang="en-US" sz="1200" kern="1200" dirty="0">
                <a:solidFill>
                  <a:schemeClr val="tx1"/>
                </a:solidFill>
                <a:effectLst/>
                <a:latin typeface="+mn-lt"/>
                <a:ea typeface="+mn-ea"/>
                <a:cs typeface="+mn-cs"/>
              </a:rPr>
              <a:t>购买的</a:t>
            </a:r>
            <a:r>
              <a:rPr lang="zh-CN" altLang="zh-CN" sz="1200" kern="1200" dirty="0">
                <a:solidFill>
                  <a:schemeClr val="tx1"/>
                </a:solidFill>
                <a:effectLst/>
                <a:latin typeface="+mn-lt"/>
                <a:ea typeface="+mn-ea"/>
                <a:cs typeface="+mn-cs"/>
              </a:rPr>
              <a:t>主要目的是送礼和给特定人群（老人、孩子和孕妇等）使用</a:t>
            </a:r>
            <a:endParaRPr lang="zh-CN" altLang="en-US" dirty="0"/>
          </a:p>
        </p:txBody>
      </p:sp>
      <p:sp>
        <p:nvSpPr>
          <p:cNvPr id="4" name="灯片编号占位符 3"/>
          <p:cNvSpPr>
            <a:spLocks noGrp="1"/>
          </p:cNvSpPr>
          <p:nvPr>
            <p:ph type="sldNum" sz="quarter" idx="10"/>
          </p:nvPr>
        </p:nvSpPr>
        <p:spPr/>
        <p:txBody>
          <a:bodyPr/>
          <a:lstStyle/>
          <a:p>
            <a:fld id="{F789FF47-6970-4336-B23A-459CBF19C527}" type="slidenum">
              <a:rPr lang="zh-CN" altLang="en-US" smtClean="0"/>
              <a:t>35</a:t>
            </a:fld>
            <a:endParaRPr lang="zh-CN" altLang="en-US"/>
          </a:p>
        </p:txBody>
      </p:sp>
    </p:spTree>
    <p:extLst>
      <p:ext uri="{BB962C8B-B14F-4D97-AF65-F5344CB8AC3E}">
        <p14:creationId xmlns:p14="http://schemas.microsoft.com/office/powerpoint/2010/main" val="314509421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4.</a:t>
            </a:r>
            <a:r>
              <a:rPr lang="zh-CN" altLang="zh-CN" sz="1200" kern="1200" dirty="0">
                <a:solidFill>
                  <a:schemeClr val="tx1"/>
                </a:solidFill>
                <a:effectLst/>
                <a:latin typeface="+mn-lt"/>
                <a:ea typeface="+mn-ea"/>
                <a:cs typeface="+mn-cs"/>
              </a:rPr>
              <a:t>邯郸市品牌鸡蛋市场潜力巨大，且竞争力较小，</a:t>
            </a:r>
            <a:r>
              <a:rPr lang="zh-CN" altLang="en-US" sz="1200" kern="1200" dirty="0">
                <a:solidFill>
                  <a:schemeClr val="tx1"/>
                </a:solidFill>
                <a:effectLst/>
                <a:latin typeface="+mn-lt"/>
                <a:ea typeface="+mn-ea"/>
                <a:cs typeface="+mn-cs"/>
              </a:rPr>
              <a:t>邯郸市鸡蛋市场</a:t>
            </a:r>
            <a:r>
              <a:rPr lang="zh-CN" altLang="zh-CN" sz="1200" kern="1200" dirty="0">
                <a:solidFill>
                  <a:schemeClr val="tx1"/>
                </a:solidFill>
                <a:effectLst/>
                <a:latin typeface="+mn-lt"/>
                <a:ea typeface="+mn-ea"/>
                <a:cs typeface="+mn-cs"/>
              </a:rPr>
              <a:t>目前尚未出现一种品牌鸡蛋做到家喻户晓，引领邯郸鸡蛋市场，因此急需一个更有影响力的品牌鸡蛋入驻邯郸市场，引领邯郸市鸡蛋市场的发展</a:t>
            </a:r>
            <a:r>
              <a:rPr lang="zh-CN" altLang="en-US" sz="1200" kern="1200" dirty="0">
                <a:solidFill>
                  <a:schemeClr val="tx1"/>
                </a:solidFill>
                <a:effectLst/>
                <a:latin typeface="+mn-lt"/>
                <a:ea typeface="+mn-ea"/>
                <a:cs typeface="+mn-cs"/>
              </a:rPr>
              <a:t>，所以说</a:t>
            </a:r>
            <a:r>
              <a:rPr lang="zh-CN" altLang="zh-CN" sz="1200" kern="1200" dirty="0">
                <a:solidFill>
                  <a:schemeClr val="tx1"/>
                </a:solidFill>
                <a:effectLst/>
                <a:latin typeface="+mn-lt"/>
                <a:ea typeface="+mn-ea"/>
                <a:cs typeface="+mn-cs"/>
              </a:rPr>
              <a:t>邯郸市鸡蛋市场</a:t>
            </a:r>
            <a:r>
              <a:rPr lang="zh-CN" altLang="en-US" sz="1200" kern="1200" dirty="0">
                <a:solidFill>
                  <a:schemeClr val="tx1"/>
                </a:solidFill>
                <a:effectLst/>
                <a:latin typeface="+mn-lt"/>
                <a:ea typeface="+mn-ea"/>
                <a:cs typeface="+mn-cs"/>
              </a:rPr>
              <a:t>的</a:t>
            </a:r>
            <a:r>
              <a:rPr lang="zh-CN" altLang="zh-CN" sz="1200" kern="1200" dirty="0">
                <a:solidFill>
                  <a:schemeClr val="tx1"/>
                </a:solidFill>
                <a:effectLst/>
                <a:latin typeface="+mn-lt"/>
                <a:ea typeface="+mn-ea"/>
                <a:cs typeface="+mn-cs"/>
              </a:rPr>
              <a:t>潜力</a:t>
            </a:r>
            <a:r>
              <a:rPr lang="zh-CN" altLang="en-US" sz="1200" kern="1200" dirty="0">
                <a:solidFill>
                  <a:schemeClr val="tx1"/>
                </a:solidFill>
                <a:effectLst/>
                <a:latin typeface="+mn-lt"/>
                <a:ea typeface="+mn-ea"/>
                <a:cs typeface="+mn-cs"/>
              </a:rPr>
              <a:t>是</a:t>
            </a:r>
            <a:r>
              <a:rPr lang="zh-CN" altLang="zh-CN" sz="1200" kern="1200" dirty="0">
                <a:solidFill>
                  <a:schemeClr val="tx1"/>
                </a:solidFill>
                <a:effectLst/>
                <a:latin typeface="+mn-lt"/>
                <a:ea typeface="+mn-ea"/>
                <a:cs typeface="+mn-cs"/>
              </a:rPr>
              <a:t>巨大</a:t>
            </a:r>
            <a:r>
              <a:rPr lang="zh-CN" altLang="en-US" sz="1200" kern="1200" dirty="0">
                <a:solidFill>
                  <a:schemeClr val="tx1"/>
                </a:solidFill>
                <a:effectLst/>
                <a:latin typeface="+mn-lt"/>
                <a:ea typeface="+mn-ea"/>
                <a:cs typeface="+mn-cs"/>
              </a:rPr>
              <a:t>的</a:t>
            </a:r>
            <a:r>
              <a:rPr lang="zh-CN" altLang="zh-CN" sz="1200" kern="1200" dirty="0">
                <a:solidFill>
                  <a:schemeClr val="tx1"/>
                </a:solidFill>
                <a:effectLst/>
                <a:latin typeface="+mn-lt"/>
                <a:ea typeface="+mn-ea"/>
                <a:cs typeface="+mn-cs"/>
              </a:rPr>
              <a:t>，有待</a:t>
            </a:r>
            <a:r>
              <a:rPr lang="zh-CN" altLang="en-US" sz="1200" kern="1200" dirty="0">
                <a:solidFill>
                  <a:schemeClr val="tx1"/>
                </a:solidFill>
                <a:effectLst/>
                <a:latin typeface="+mn-lt"/>
                <a:ea typeface="+mn-ea"/>
                <a:cs typeface="+mn-cs"/>
              </a:rPr>
              <a:t>商家去</a:t>
            </a:r>
            <a:r>
              <a:rPr lang="zh-CN" altLang="zh-CN" sz="1200" kern="1200" dirty="0">
                <a:solidFill>
                  <a:schemeClr val="tx1"/>
                </a:solidFill>
                <a:effectLst/>
                <a:latin typeface="+mn-lt"/>
                <a:ea typeface="+mn-ea"/>
                <a:cs typeface="+mn-cs"/>
              </a:rPr>
              <a:t>开发</a:t>
            </a:r>
            <a:endParaRPr lang="zh-CN" altLang="en-US" dirty="0"/>
          </a:p>
        </p:txBody>
      </p:sp>
      <p:sp>
        <p:nvSpPr>
          <p:cNvPr id="4" name="灯片编号占位符 3"/>
          <p:cNvSpPr>
            <a:spLocks noGrp="1"/>
          </p:cNvSpPr>
          <p:nvPr>
            <p:ph type="sldNum" sz="quarter" idx="10"/>
          </p:nvPr>
        </p:nvSpPr>
        <p:spPr/>
        <p:txBody>
          <a:bodyPr/>
          <a:lstStyle/>
          <a:p>
            <a:fld id="{F789FF47-6970-4336-B23A-459CBF19C527}" type="slidenum">
              <a:rPr lang="zh-CN" altLang="en-US" smtClean="0"/>
              <a:t>36</a:t>
            </a:fld>
            <a:endParaRPr lang="zh-CN" altLang="en-US"/>
          </a:p>
        </p:txBody>
      </p:sp>
    </p:spTree>
    <p:extLst>
      <p:ext uri="{BB962C8B-B14F-4D97-AF65-F5344CB8AC3E}">
        <p14:creationId xmlns:p14="http://schemas.microsoft.com/office/powerpoint/2010/main" val="41636375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首先，始终保证质量第一，坚持打造质量优越的正大品牌，让百姓食的安全，买的放心；然后大胆引入邯郸市场，前面我们也有提到邯郸市品牌鸡蛋市场的潜力是巨大的，但我们也知道邯郸市品牌鸡蛋市场尚不成熟，人们购买力度还是不够的，因此要针对性的进入并合理营销。正大鸡蛋进入邯郸市场初期主要针对送礼和给孩子食用的人群，并且初期应适当降低价格，加大宣传力度，改变消费者对品牌鸡蛋的认识误区，这一过程也可以通过对促销员进行相关的培训进行。</a:t>
            </a:r>
          </a:p>
          <a:p>
            <a:endParaRPr lang="zh-CN" altLang="en-US" dirty="0"/>
          </a:p>
        </p:txBody>
      </p:sp>
      <p:sp>
        <p:nvSpPr>
          <p:cNvPr id="4" name="灯片编号占位符 3"/>
          <p:cNvSpPr>
            <a:spLocks noGrp="1"/>
          </p:cNvSpPr>
          <p:nvPr>
            <p:ph type="sldNum" sz="quarter" idx="10"/>
          </p:nvPr>
        </p:nvSpPr>
        <p:spPr/>
        <p:txBody>
          <a:bodyPr/>
          <a:lstStyle/>
          <a:p>
            <a:fld id="{F789FF47-6970-4336-B23A-459CBF19C527}" type="slidenum">
              <a:rPr lang="zh-CN" altLang="en-US" smtClean="0"/>
              <a:t>37</a:t>
            </a:fld>
            <a:endParaRPr lang="zh-CN" altLang="en-US"/>
          </a:p>
        </p:txBody>
      </p:sp>
    </p:spTree>
    <p:extLst>
      <p:ext uri="{BB962C8B-B14F-4D97-AF65-F5344CB8AC3E}">
        <p14:creationId xmlns:p14="http://schemas.microsoft.com/office/powerpoint/2010/main" val="337613454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DD8AB2E-B972-4F63-8917-8AA4D44F9082}" type="slidenum">
              <a:rPr lang="zh-CN" altLang="en-US" smtClean="0"/>
              <a:t>38</a:t>
            </a:fld>
            <a:endParaRPr lang="zh-CN" altLang="en-US"/>
          </a:p>
        </p:txBody>
      </p:sp>
    </p:spTree>
    <p:extLst>
      <p:ext uri="{BB962C8B-B14F-4D97-AF65-F5344CB8AC3E}">
        <p14:creationId xmlns:p14="http://schemas.microsoft.com/office/powerpoint/2010/main" val="26627554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3765" rtl="0" eaLnBrk="1" fontAlgn="auto" latinLnBrk="0" hangingPunct="1">
              <a:lnSpc>
                <a:spcPct val="100000"/>
              </a:lnSpc>
              <a:spcBef>
                <a:spcPts val="0"/>
              </a:spcBef>
              <a:spcAft>
                <a:spcPts val="0"/>
              </a:spcAft>
              <a:buClrTx/>
              <a:buSzTx/>
              <a:buFontTx/>
              <a:buNone/>
              <a:defRPr/>
            </a:pPr>
            <a:fld id="{7D8E374D-6E28-41D4-B529-E46F9BB59559}"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t>4</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11919540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3765" rtl="0" eaLnBrk="1" fontAlgn="auto" latinLnBrk="0" hangingPunct="1">
              <a:lnSpc>
                <a:spcPct val="100000"/>
              </a:lnSpc>
              <a:spcBef>
                <a:spcPts val="0"/>
              </a:spcBef>
              <a:spcAft>
                <a:spcPts val="0"/>
              </a:spcAft>
              <a:buClrTx/>
              <a:buSzTx/>
              <a:buFontTx/>
              <a:buNone/>
              <a:defRPr/>
            </a:pPr>
            <a:fld id="{7D8E374D-6E28-41D4-B529-E46F9BB59559}"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t>5</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21307076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3765" rtl="0" eaLnBrk="1" fontAlgn="auto" latinLnBrk="0" hangingPunct="1">
              <a:lnSpc>
                <a:spcPct val="100000"/>
              </a:lnSpc>
              <a:spcBef>
                <a:spcPts val="0"/>
              </a:spcBef>
              <a:spcAft>
                <a:spcPts val="0"/>
              </a:spcAft>
              <a:buClrTx/>
              <a:buSzTx/>
              <a:buFontTx/>
              <a:buNone/>
              <a:defRPr/>
            </a:pPr>
            <a:fld id="{7D8E374D-6E28-41D4-B529-E46F9BB59559}"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t>6</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20947810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DD8AB2E-B972-4F63-8917-8AA4D44F9082}" type="slidenum">
              <a:rPr lang="zh-CN" altLang="en-US" smtClean="0"/>
              <a:t>7</a:t>
            </a:fld>
            <a:endParaRPr lang="zh-CN" altLang="en-US"/>
          </a:p>
        </p:txBody>
      </p:sp>
    </p:spTree>
    <p:extLst>
      <p:ext uri="{BB962C8B-B14F-4D97-AF65-F5344CB8AC3E}">
        <p14:creationId xmlns:p14="http://schemas.microsoft.com/office/powerpoint/2010/main" val="8808097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3765" rtl="0" eaLnBrk="1" fontAlgn="auto" latinLnBrk="0" hangingPunct="1">
              <a:lnSpc>
                <a:spcPct val="100000"/>
              </a:lnSpc>
              <a:spcBef>
                <a:spcPts val="0"/>
              </a:spcBef>
              <a:spcAft>
                <a:spcPts val="0"/>
              </a:spcAft>
              <a:buClrTx/>
              <a:buSzTx/>
              <a:buFontTx/>
              <a:buNone/>
              <a:defRPr/>
            </a:pPr>
            <a:fld id="{7D8E374D-6E28-41D4-B529-E46F9BB59559}"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t>8</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31899939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3765" rtl="0" eaLnBrk="1" fontAlgn="auto" latinLnBrk="0" hangingPunct="1">
              <a:lnSpc>
                <a:spcPct val="100000"/>
              </a:lnSpc>
              <a:spcBef>
                <a:spcPts val="0"/>
              </a:spcBef>
              <a:spcAft>
                <a:spcPts val="0"/>
              </a:spcAft>
              <a:buClrTx/>
              <a:buSzTx/>
              <a:buFontTx/>
              <a:buNone/>
              <a:defRPr/>
            </a:pPr>
            <a:fld id="{7D8E374D-6E28-41D4-B529-E46F9BB59559}"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t>9</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21013952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p:cNvSpPr>
            <a:spLocks noGrp="1"/>
          </p:cNvSpPr>
          <p:nvPr>
            <p:ph type="dt" sz="half" idx="10"/>
          </p:nvPr>
        </p:nvSpPr>
        <p:spPr/>
        <p:txBody>
          <a:bodyPr/>
          <a:lstStyle/>
          <a:p>
            <a:fld id="{62276F4B-A296-492A-8FB9-C78E7B25B44D}" type="datetimeFigureOut">
              <a:rPr lang="zh-CN" altLang="en-US" smtClean="0"/>
              <a:t>2020/9/6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588236D-BA36-4C90-BC5E-4C81E9977708}" type="slidenum">
              <a:rPr lang="zh-CN" altLang="en-US" smtClean="0"/>
              <a:t>‹#›</a:t>
            </a:fld>
            <a:endParaRPr lang="zh-CN" altLang="en-US"/>
          </a:p>
        </p:txBody>
      </p:sp>
    </p:spTree>
  </p:cSld>
  <p:clrMapOvr>
    <a:masterClrMapping/>
  </p:clrMapOvr>
  <p:transition spd="slow" advTm="3000">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62276F4B-A296-492A-8FB9-C78E7B25B44D}" type="datetimeFigureOut">
              <a:rPr lang="zh-CN" altLang="en-US" smtClean="0"/>
              <a:t>2020/9/6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588236D-BA36-4C90-BC5E-4C81E9977708}" type="slidenum">
              <a:rPr lang="zh-CN" altLang="en-US" smtClean="0"/>
              <a:t>‹#›</a:t>
            </a:fld>
            <a:endParaRPr lang="zh-CN" altLang="en-US"/>
          </a:p>
        </p:txBody>
      </p:sp>
    </p:spTree>
  </p:cSld>
  <p:clrMapOvr>
    <a:masterClrMapping/>
  </p:clrMapOvr>
  <p:transition spd="slow" advTm="3000">
    <p:push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62276F4B-A296-492A-8FB9-C78E7B25B44D}" type="datetimeFigureOut">
              <a:rPr lang="zh-CN" altLang="en-US" smtClean="0"/>
              <a:t>2020/9/6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588236D-BA36-4C90-BC5E-4C81E9977708}" type="slidenum">
              <a:rPr lang="zh-CN" altLang="en-US" smtClean="0"/>
              <a:t>‹#›</a:t>
            </a:fld>
            <a:endParaRPr lang="zh-CN" altLang="en-US"/>
          </a:p>
        </p:txBody>
      </p:sp>
    </p:spTree>
  </p:cSld>
  <p:clrMapOvr>
    <a:masterClrMapping/>
  </p:clrMapOvr>
  <p:transition spd="slow" advTm="3000">
    <p:push dir="u"/>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空白">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922427" y="5772658"/>
            <a:ext cx="1269573" cy="1085343"/>
          </a:xfrm>
          <a:prstGeom prst="rect">
            <a:avLst/>
          </a:prstGeom>
          <a:effectLst>
            <a:outerShdw blurRad="622300" dist="127000" dir="13500000" algn="br" rotWithShape="0">
              <a:prstClr val="black">
                <a:alpha val="10000"/>
              </a:prstClr>
            </a:outerShdw>
          </a:effectLst>
        </p:spPr>
      </p:pic>
    </p:spTree>
    <p:extLst>
      <p:ext uri="{BB962C8B-B14F-4D97-AF65-F5344CB8AC3E}">
        <p14:creationId xmlns:p14="http://schemas.microsoft.com/office/powerpoint/2010/main" val="3893563125"/>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标题幻灯片">
    <p:spTree>
      <p:nvGrpSpPr>
        <p:cNvPr id="1" name=""/>
        <p:cNvGrpSpPr/>
        <p:nvPr/>
      </p:nvGrpSpPr>
      <p:grpSpPr>
        <a:xfrm>
          <a:off x="0" y="0"/>
          <a:ext cx="0" cy="0"/>
          <a:chOff x="0" y="0"/>
          <a:chExt cx="0" cy="0"/>
        </a:xfrm>
      </p:grpSpPr>
    </p:spTree>
  </p:cSld>
  <p:clrMapOvr>
    <a:masterClrMapping/>
  </p:clrMapOvr>
  <p:transition spd="slow" advTm="3000">
    <p:push dir="u"/>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1341437" y="209880"/>
            <a:ext cx="10850563" cy="663575"/>
          </a:xfrm>
          <a:prstGeom prst="rect">
            <a:avLst/>
          </a:prstGeom>
        </p:spPr>
        <p:txBody>
          <a:bodyPr anchor="b"/>
          <a:lstStyle>
            <a:lvl1pPr>
              <a:defRPr sz="2400"/>
            </a:lvl1pPr>
          </a:lstStyle>
          <a:p>
            <a:r>
              <a:rPr lang="zh-CN" altLang="en-US"/>
              <a:t>单击此处编辑母版标题样式</a:t>
            </a:r>
          </a:p>
        </p:txBody>
      </p:sp>
      <p:sp>
        <p:nvSpPr>
          <p:cNvPr id="3" name="book-and-cd_43679"/>
          <p:cNvSpPr>
            <a:spLocks noChangeAspect="1"/>
          </p:cNvSpPr>
          <p:nvPr userDrawn="1"/>
        </p:nvSpPr>
        <p:spPr bwMode="auto">
          <a:xfrm>
            <a:off x="520658" y="414668"/>
            <a:ext cx="609685" cy="488288"/>
          </a:xfrm>
          <a:custGeom>
            <a:avLst/>
            <a:gdLst>
              <a:gd name="connsiteX0" fmla="*/ 452113 w 560604"/>
              <a:gd name="connsiteY0" fmla="*/ 77314 h 448980"/>
              <a:gd name="connsiteX1" fmla="*/ 417185 w 560604"/>
              <a:gd name="connsiteY1" fmla="*/ 112165 h 448980"/>
              <a:gd name="connsiteX2" fmla="*/ 452113 w 560604"/>
              <a:gd name="connsiteY2" fmla="*/ 145726 h 448980"/>
              <a:gd name="connsiteX3" fmla="*/ 485747 w 560604"/>
              <a:gd name="connsiteY3" fmla="*/ 112165 h 448980"/>
              <a:gd name="connsiteX4" fmla="*/ 452113 w 560604"/>
              <a:gd name="connsiteY4" fmla="*/ 77314 h 448980"/>
              <a:gd name="connsiteX5" fmla="*/ 118850 w 560604"/>
              <a:gd name="connsiteY5" fmla="*/ 64516 h 448980"/>
              <a:gd name="connsiteX6" fmla="*/ 40048 w 560604"/>
              <a:gd name="connsiteY6" fmla="*/ 77417 h 448980"/>
              <a:gd name="connsiteX7" fmla="*/ 40048 w 560604"/>
              <a:gd name="connsiteY7" fmla="*/ 392214 h 448980"/>
              <a:gd name="connsiteX8" fmla="*/ 107224 w 560604"/>
              <a:gd name="connsiteY8" fmla="*/ 380602 h 448980"/>
              <a:gd name="connsiteX9" fmla="*/ 255786 w 560604"/>
              <a:gd name="connsiteY9" fmla="*/ 412856 h 448980"/>
              <a:gd name="connsiteX10" fmla="*/ 255786 w 560604"/>
              <a:gd name="connsiteY10" fmla="*/ 277390 h 448980"/>
              <a:gd name="connsiteX11" fmla="*/ 246743 w 560604"/>
              <a:gd name="connsiteY11" fmla="*/ 287711 h 448980"/>
              <a:gd name="connsiteX12" fmla="*/ 246743 w 560604"/>
              <a:gd name="connsiteY12" fmla="*/ 109671 h 448980"/>
              <a:gd name="connsiteX13" fmla="*/ 118850 w 560604"/>
              <a:gd name="connsiteY13" fmla="*/ 64516 h 448980"/>
              <a:gd name="connsiteX14" fmla="*/ 452113 w 560604"/>
              <a:gd name="connsiteY14" fmla="*/ 64406 h 448980"/>
              <a:gd name="connsiteX15" fmla="*/ 498683 w 560604"/>
              <a:gd name="connsiteY15" fmla="*/ 112165 h 448980"/>
              <a:gd name="connsiteX16" fmla="*/ 452113 w 560604"/>
              <a:gd name="connsiteY16" fmla="*/ 158634 h 448980"/>
              <a:gd name="connsiteX17" fmla="*/ 404248 w 560604"/>
              <a:gd name="connsiteY17" fmla="*/ 112165 h 448980"/>
              <a:gd name="connsiteX18" fmla="*/ 452113 w 560604"/>
              <a:gd name="connsiteY18" fmla="*/ 64406 h 448980"/>
              <a:gd name="connsiteX19" fmla="*/ 452058 w 560604"/>
              <a:gd name="connsiteY19" fmla="*/ 59344 h 448980"/>
              <a:gd name="connsiteX20" fmla="*/ 399076 w 560604"/>
              <a:gd name="connsiteY20" fmla="*/ 112237 h 448980"/>
              <a:gd name="connsiteX21" fmla="*/ 452058 w 560604"/>
              <a:gd name="connsiteY21" fmla="*/ 163840 h 448980"/>
              <a:gd name="connsiteX22" fmla="*/ 505039 w 560604"/>
              <a:gd name="connsiteY22" fmla="*/ 112237 h 448980"/>
              <a:gd name="connsiteX23" fmla="*/ 452058 w 560604"/>
              <a:gd name="connsiteY23" fmla="*/ 59344 h 448980"/>
              <a:gd name="connsiteX24" fmla="*/ 118850 w 560604"/>
              <a:gd name="connsiteY24" fmla="*/ 50324 h 448980"/>
              <a:gd name="connsiteX25" fmla="*/ 257078 w 560604"/>
              <a:gd name="connsiteY25" fmla="*/ 99350 h 448980"/>
              <a:gd name="connsiteX26" fmla="*/ 334589 w 560604"/>
              <a:gd name="connsiteY26" fmla="*/ 58065 h 448980"/>
              <a:gd name="connsiteX27" fmla="*/ 329422 w 560604"/>
              <a:gd name="connsiteY27" fmla="*/ 76127 h 448980"/>
              <a:gd name="connsiteX28" fmla="*/ 268705 w 560604"/>
              <a:gd name="connsiteY28" fmla="*/ 109671 h 448980"/>
              <a:gd name="connsiteX29" fmla="*/ 268705 w 560604"/>
              <a:gd name="connsiteY29" fmla="*/ 287711 h 448980"/>
              <a:gd name="connsiteX30" fmla="*/ 259662 w 560604"/>
              <a:gd name="connsiteY30" fmla="*/ 277390 h 448980"/>
              <a:gd name="connsiteX31" fmla="*/ 259662 w 560604"/>
              <a:gd name="connsiteY31" fmla="*/ 412856 h 448980"/>
              <a:gd name="connsiteX32" fmla="*/ 405641 w 560604"/>
              <a:gd name="connsiteY32" fmla="*/ 380602 h 448980"/>
              <a:gd name="connsiteX33" fmla="*/ 475400 w 560604"/>
              <a:gd name="connsiteY33" fmla="*/ 392214 h 448980"/>
              <a:gd name="connsiteX34" fmla="*/ 475400 w 560604"/>
              <a:gd name="connsiteY34" fmla="*/ 233525 h 448980"/>
              <a:gd name="connsiteX35" fmla="*/ 510280 w 560604"/>
              <a:gd name="connsiteY35" fmla="*/ 221914 h 448980"/>
              <a:gd name="connsiteX36" fmla="*/ 510280 w 560604"/>
              <a:gd name="connsiteY36" fmla="*/ 437369 h 448980"/>
              <a:gd name="connsiteX37" fmla="*/ 290666 w 560604"/>
              <a:gd name="connsiteY37" fmla="*/ 437369 h 448980"/>
              <a:gd name="connsiteX38" fmla="*/ 258370 w 560604"/>
              <a:gd name="connsiteY38" fmla="*/ 448980 h 448980"/>
              <a:gd name="connsiteX39" fmla="*/ 226074 w 560604"/>
              <a:gd name="connsiteY39" fmla="*/ 437369 h 448980"/>
              <a:gd name="connsiteX40" fmla="*/ 0 w 560604"/>
              <a:gd name="connsiteY40" fmla="*/ 437369 h 448980"/>
              <a:gd name="connsiteX41" fmla="*/ 0 w 560604"/>
              <a:gd name="connsiteY41" fmla="*/ 113541 h 448980"/>
              <a:gd name="connsiteX42" fmla="*/ 24545 w 560604"/>
              <a:gd name="connsiteY42" fmla="*/ 96769 h 448980"/>
              <a:gd name="connsiteX43" fmla="*/ 24545 w 560604"/>
              <a:gd name="connsiteY43" fmla="*/ 67096 h 448980"/>
              <a:gd name="connsiteX44" fmla="*/ 29713 w 560604"/>
              <a:gd name="connsiteY44" fmla="*/ 65806 h 448980"/>
              <a:gd name="connsiteX45" fmla="*/ 118850 w 560604"/>
              <a:gd name="connsiteY45" fmla="*/ 50324 h 448980"/>
              <a:gd name="connsiteX46" fmla="*/ 449473 w 560604"/>
              <a:gd name="connsiteY46" fmla="*/ 0 h 448980"/>
              <a:gd name="connsiteX47" fmla="*/ 560604 w 560604"/>
              <a:gd name="connsiteY47" fmla="*/ 109657 h 448980"/>
              <a:gd name="connsiteX48" fmla="*/ 449473 w 560604"/>
              <a:gd name="connsiteY48" fmla="*/ 219313 h 448980"/>
              <a:gd name="connsiteX49" fmla="*/ 339634 w 560604"/>
              <a:gd name="connsiteY49" fmla="*/ 109657 h 448980"/>
              <a:gd name="connsiteX50" fmla="*/ 449473 w 560604"/>
              <a:gd name="connsiteY50" fmla="*/ 0 h 4489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560604" h="448980">
                <a:moveTo>
                  <a:pt x="452113" y="77314"/>
                </a:moveTo>
                <a:cubicBezTo>
                  <a:pt x="432708" y="77314"/>
                  <a:pt x="417185" y="92804"/>
                  <a:pt x="417185" y="112165"/>
                </a:cubicBezTo>
                <a:cubicBezTo>
                  <a:pt x="417185" y="130237"/>
                  <a:pt x="432708" y="145726"/>
                  <a:pt x="452113" y="145726"/>
                </a:cubicBezTo>
                <a:cubicBezTo>
                  <a:pt x="471517" y="145726"/>
                  <a:pt x="485747" y="130237"/>
                  <a:pt x="485747" y="112165"/>
                </a:cubicBezTo>
                <a:cubicBezTo>
                  <a:pt x="485747" y="92804"/>
                  <a:pt x="470223" y="77314"/>
                  <a:pt x="452113" y="77314"/>
                </a:cubicBezTo>
                <a:close/>
                <a:moveTo>
                  <a:pt x="118850" y="64516"/>
                </a:moveTo>
                <a:cubicBezTo>
                  <a:pt x="81387" y="64516"/>
                  <a:pt x="50382" y="73547"/>
                  <a:pt x="40048" y="77417"/>
                </a:cubicBezTo>
                <a:lnTo>
                  <a:pt x="40048" y="392214"/>
                </a:lnTo>
                <a:cubicBezTo>
                  <a:pt x="58133" y="384473"/>
                  <a:pt x="81387" y="380602"/>
                  <a:pt x="107224" y="380602"/>
                </a:cubicBezTo>
                <a:cubicBezTo>
                  <a:pt x="171816" y="380602"/>
                  <a:pt x="236408" y="405115"/>
                  <a:pt x="255786" y="412856"/>
                </a:cubicBezTo>
                <a:lnTo>
                  <a:pt x="255786" y="277390"/>
                </a:lnTo>
                <a:lnTo>
                  <a:pt x="246743" y="287711"/>
                </a:lnTo>
                <a:lnTo>
                  <a:pt x="246743" y="109671"/>
                </a:lnTo>
                <a:cubicBezTo>
                  <a:pt x="211863" y="79997"/>
                  <a:pt x="169232" y="64516"/>
                  <a:pt x="118850" y="64516"/>
                </a:cubicBezTo>
                <a:close/>
                <a:moveTo>
                  <a:pt x="452113" y="64406"/>
                </a:moveTo>
                <a:cubicBezTo>
                  <a:pt x="477985" y="64406"/>
                  <a:pt x="498683" y="86350"/>
                  <a:pt x="498683" y="112165"/>
                </a:cubicBezTo>
                <a:cubicBezTo>
                  <a:pt x="498683" y="137981"/>
                  <a:pt x="477985" y="158634"/>
                  <a:pt x="452113" y="158634"/>
                </a:cubicBezTo>
                <a:cubicBezTo>
                  <a:pt x="426240" y="158634"/>
                  <a:pt x="404248" y="137981"/>
                  <a:pt x="404248" y="112165"/>
                </a:cubicBezTo>
                <a:cubicBezTo>
                  <a:pt x="404248" y="86350"/>
                  <a:pt x="426240" y="64406"/>
                  <a:pt x="452113" y="64406"/>
                </a:cubicBezTo>
                <a:close/>
                <a:moveTo>
                  <a:pt x="452058" y="59344"/>
                </a:moveTo>
                <a:cubicBezTo>
                  <a:pt x="422336" y="59344"/>
                  <a:pt x="399076" y="82565"/>
                  <a:pt x="399076" y="112237"/>
                </a:cubicBezTo>
                <a:cubicBezTo>
                  <a:pt x="399076" y="140618"/>
                  <a:pt x="422336" y="163840"/>
                  <a:pt x="452058" y="163840"/>
                </a:cubicBezTo>
                <a:cubicBezTo>
                  <a:pt x="480486" y="163840"/>
                  <a:pt x="505039" y="140618"/>
                  <a:pt x="505039" y="112237"/>
                </a:cubicBezTo>
                <a:cubicBezTo>
                  <a:pt x="505039" y="82565"/>
                  <a:pt x="480486" y="59344"/>
                  <a:pt x="452058" y="59344"/>
                </a:cubicBezTo>
                <a:close/>
                <a:moveTo>
                  <a:pt x="118850" y="50324"/>
                </a:moveTo>
                <a:cubicBezTo>
                  <a:pt x="173108" y="50324"/>
                  <a:pt x="219614" y="67096"/>
                  <a:pt x="257078" y="99350"/>
                </a:cubicBezTo>
                <a:cubicBezTo>
                  <a:pt x="280331" y="79997"/>
                  <a:pt x="306168" y="65806"/>
                  <a:pt x="334589" y="58065"/>
                </a:cubicBezTo>
                <a:cubicBezTo>
                  <a:pt x="332005" y="64516"/>
                  <a:pt x="330713" y="69676"/>
                  <a:pt x="329422" y="76127"/>
                </a:cubicBezTo>
                <a:cubicBezTo>
                  <a:pt x="307460" y="82578"/>
                  <a:pt x="286791" y="94189"/>
                  <a:pt x="268705" y="109671"/>
                </a:cubicBezTo>
                <a:lnTo>
                  <a:pt x="268705" y="287711"/>
                </a:lnTo>
                <a:lnTo>
                  <a:pt x="259662" y="277390"/>
                </a:lnTo>
                <a:lnTo>
                  <a:pt x="259662" y="412856"/>
                </a:lnTo>
                <a:cubicBezTo>
                  <a:pt x="279039" y="405115"/>
                  <a:pt x="339756" y="380602"/>
                  <a:pt x="405641" y="380602"/>
                </a:cubicBezTo>
                <a:cubicBezTo>
                  <a:pt x="431478" y="380602"/>
                  <a:pt x="454731" y="384473"/>
                  <a:pt x="475400" y="392214"/>
                </a:cubicBezTo>
                <a:lnTo>
                  <a:pt x="475400" y="233525"/>
                </a:lnTo>
                <a:cubicBezTo>
                  <a:pt x="488319" y="230945"/>
                  <a:pt x="499945" y="227074"/>
                  <a:pt x="510280" y="221914"/>
                </a:cubicBezTo>
                <a:lnTo>
                  <a:pt x="510280" y="437369"/>
                </a:lnTo>
                <a:lnTo>
                  <a:pt x="290666" y="437369"/>
                </a:lnTo>
                <a:cubicBezTo>
                  <a:pt x="282915" y="445110"/>
                  <a:pt x="271288" y="448980"/>
                  <a:pt x="258370" y="448980"/>
                </a:cubicBezTo>
                <a:cubicBezTo>
                  <a:pt x="245451" y="448980"/>
                  <a:pt x="233825" y="445110"/>
                  <a:pt x="226074" y="437369"/>
                </a:cubicBezTo>
                <a:lnTo>
                  <a:pt x="0" y="437369"/>
                </a:lnTo>
                <a:lnTo>
                  <a:pt x="0" y="113541"/>
                </a:lnTo>
                <a:cubicBezTo>
                  <a:pt x="0" y="105800"/>
                  <a:pt x="9043" y="100640"/>
                  <a:pt x="24545" y="96769"/>
                </a:cubicBezTo>
                <a:lnTo>
                  <a:pt x="24545" y="67096"/>
                </a:lnTo>
                <a:lnTo>
                  <a:pt x="29713" y="65806"/>
                </a:lnTo>
                <a:cubicBezTo>
                  <a:pt x="31005" y="64516"/>
                  <a:pt x="68468" y="50324"/>
                  <a:pt x="118850" y="50324"/>
                </a:cubicBezTo>
                <a:close/>
                <a:moveTo>
                  <a:pt x="449473" y="0"/>
                </a:moveTo>
                <a:cubicBezTo>
                  <a:pt x="510208" y="0"/>
                  <a:pt x="560604" y="49023"/>
                  <a:pt x="560604" y="109657"/>
                </a:cubicBezTo>
                <a:cubicBezTo>
                  <a:pt x="560604" y="170290"/>
                  <a:pt x="510208" y="219313"/>
                  <a:pt x="449473" y="219313"/>
                </a:cubicBezTo>
                <a:cubicBezTo>
                  <a:pt x="388739" y="219313"/>
                  <a:pt x="339634" y="170290"/>
                  <a:pt x="339634" y="109657"/>
                </a:cubicBezTo>
                <a:cubicBezTo>
                  <a:pt x="339634" y="49023"/>
                  <a:pt x="388739" y="0"/>
                  <a:pt x="449473" y="0"/>
                </a:cubicBezTo>
                <a:close/>
              </a:path>
            </a:pathLst>
          </a:custGeom>
          <a:solidFill>
            <a:srgbClr val="1A3172"/>
          </a:solidFill>
          <a:ln>
            <a:noFill/>
          </a:ln>
        </p:spPr>
      </p:sp>
    </p:spTree>
  </p:cSld>
  <p:clrMapOvr>
    <a:masterClrMapping/>
  </p:clrMapOvr>
  <p:transition spd="slow" advTm="3000">
    <p:push dir="u"/>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a:extLst>
              <a:ext uri="{FF2B5EF4-FFF2-40B4-BE49-F238E27FC236}">
                <a16:creationId xmlns="" xmlns:a16="http://schemas.microsoft.com/office/drawing/2014/main" id="{650B626D-C0A6-42ED-8FCF-ED3466545750}"/>
              </a:ext>
            </a:extLst>
          </p:cNvPr>
          <p:cNvSpPr>
            <a:spLocks noGrp="1"/>
          </p:cNvSpPr>
          <p:nvPr>
            <p:ph type="dt" sz="half" idx="10"/>
          </p:nvPr>
        </p:nvSpPr>
        <p:spPr>
          <a:xfrm>
            <a:off x="838200" y="6356350"/>
            <a:ext cx="2743200" cy="365125"/>
          </a:xfrm>
          <a:prstGeom prst="rect">
            <a:avLst/>
          </a:prstGeom>
        </p:spPr>
        <p:txBody>
          <a:bodyPr/>
          <a:lstStyle/>
          <a:p>
            <a:fld id="{CD4588D6-15B0-4D34-B160-748A24503923}" type="datetimeFigureOut">
              <a:rPr lang="zh-CN" altLang="en-US" smtClean="0"/>
              <a:t>2020/9/6</a:t>
            </a:fld>
            <a:endParaRPr lang="zh-CN" altLang="en-US"/>
          </a:p>
        </p:txBody>
      </p:sp>
      <p:sp>
        <p:nvSpPr>
          <p:cNvPr id="3" name="页脚占位符 2">
            <a:extLst>
              <a:ext uri="{FF2B5EF4-FFF2-40B4-BE49-F238E27FC236}">
                <a16:creationId xmlns="" xmlns:a16="http://schemas.microsoft.com/office/drawing/2014/main" id="{7429E33F-8E87-4FA0-BCF1-A3BB7DF0F737}"/>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4" name="灯片编号占位符 3">
            <a:extLst>
              <a:ext uri="{FF2B5EF4-FFF2-40B4-BE49-F238E27FC236}">
                <a16:creationId xmlns="" xmlns:a16="http://schemas.microsoft.com/office/drawing/2014/main" id="{3540D5FC-4940-479F-BCD3-FD10FFD10BF6}"/>
              </a:ext>
            </a:extLst>
          </p:cNvPr>
          <p:cNvSpPr>
            <a:spLocks noGrp="1"/>
          </p:cNvSpPr>
          <p:nvPr>
            <p:ph type="sldNum" sz="quarter" idx="12"/>
          </p:nvPr>
        </p:nvSpPr>
        <p:spPr>
          <a:xfrm>
            <a:off x="8610600" y="6356350"/>
            <a:ext cx="2743200" cy="365125"/>
          </a:xfrm>
          <a:prstGeom prst="rect">
            <a:avLst/>
          </a:prstGeom>
        </p:spPr>
        <p:txBody>
          <a:bodyPr/>
          <a:lstStyle/>
          <a:p>
            <a:fld id="{66AD2218-D929-41A1-9A96-21586A0BD13D}" type="slidenum">
              <a:rPr lang="zh-CN" altLang="en-US" smtClean="0"/>
              <a:t>‹#›</a:t>
            </a:fld>
            <a:endParaRPr lang="zh-CN" altLang="en-US"/>
          </a:p>
        </p:txBody>
      </p:sp>
    </p:spTree>
    <p:extLst>
      <p:ext uri="{BB962C8B-B14F-4D97-AF65-F5344CB8AC3E}">
        <p14:creationId xmlns:p14="http://schemas.microsoft.com/office/powerpoint/2010/main" val="369356954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空白">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922427" y="5772658"/>
            <a:ext cx="1269573" cy="1085343"/>
          </a:xfrm>
          <a:prstGeom prst="rect">
            <a:avLst/>
          </a:prstGeom>
          <a:effectLst>
            <a:outerShdw blurRad="622300" dist="127000" dir="13500000" algn="br" rotWithShape="0">
              <a:prstClr val="black">
                <a:alpha val="10000"/>
              </a:prstClr>
            </a:outerShdw>
          </a:effectLst>
        </p:spPr>
      </p:pic>
    </p:spTree>
    <p:extLst>
      <p:ext uri="{BB962C8B-B14F-4D97-AF65-F5344CB8AC3E}">
        <p14:creationId xmlns:p14="http://schemas.microsoft.com/office/powerpoint/2010/main" val="1387132221"/>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hasCustomPrompt="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62276F4B-A296-492A-8FB9-C78E7B25B44D}" type="datetimeFigureOut">
              <a:rPr lang="zh-CN" altLang="en-US" smtClean="0"/>
              <a:t>2020/9/6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588236D-BA36-4C90-BC5E-4C81E9977708}" type="slidenum">
              <a:rPr lang="zh-CN" altLang="en-US" smtClean="0"/>
              <a:t>‹#›</a:t>
            </a:fld>
            <a:endParaRPr lang="zh-CN" altLang="en-US"/>
          </a:p>
        </p:txBody>
      </p:sp>
    </p:spTree>
  </p:cSld>
  <p:clrMapOvr>
    <a:masterClrMapping/>
  </p:clrMapOvr>
  <p:transition spd="slow" advTm="3000">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62276F4B-A296-492A-8FB9-C78E7B25B44D}" type="datetimeFigureOut">
              <a:rPr lang="zh-CN" altLang="en-US" smtClean="0"/>
              <a:t>2020/9/6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588236D-BA36-4C90-BC5E-4C81E9977708}" type="slidenum">
              <a:rPr lang="zh-CN" altLang="en-US" smtClean="0"/>
              <a:t>‹#›</a:t>
            </a:fld>
            <a:endParaRPr lang="zh-CN" altLang="en-US"/>
          </a:p>
        </p:txBody>
      </p:sp>
    </p:spTree>
  </p:cSld>
  <p:clrMapOvr>
    <a:masterClrMapping/>
  </p:clrMapOvr>
  <p:transition spd="slow" advTm="3000">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62276F4B-A296-492A-8FB9-C78E7B25B44D}" type="datetimeFigureOut">
              <a:rPr lang="zh-CN" altLang="en-US" smtClean="0"/>
              <a:t>2020/9/6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588236D-BA36-4C90-BC5E-4C81E9977708}" type="slidenum">
              <a:rPr lang="zh-CN" altLang="en-US" smtClean="0"/>
              <a:t>‹#›</a:t>
            </a:fld>
            <a:endParaRPr lang="zh-CN" altLang="en-US"/>
          </a:p>
        </p:txBody>
      </p:sp>
    </p:spTree>
  </p:cSld>
  <p:clrMapOvr>
    <a:masterClrMapping/>
  </p:clrMapOvr>
  <p:transition spd="slow" advTm="3000">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62276F4B-A296-492A-8FB9-C78E7B25B44D}" type="datetimeFigureOut">
              <a:rPr lang="zh-CN" altLang="en-US" smtClean="0"/>
              <a:t>2020/9/6</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588236D-BA36-4C90-BC5E-4C81E9977708}" type="slidenum">
              <a:rPr lang="zh-CN" altLang="en-US" smtClean="0"/>
              <a:t>‹#›</a:t>
            </a:fld>
            <a:endParaRPr lang="zh-CN" altLang="en-US"/>
          </a:p>
        </p:txBody>
      </p:sp>
    </p:spTree>
  </p:cSld>
  <p:clrMapOvr>
    <a:masterClrMapping/>
  </p:clrMapOvr>
  <p:transition spd="slow" advTm="3000">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62276F4B-A296-492A-8FB9-C78E7B25B44D}" type="datetimeFigureOut">
              <a:rPr lang="zh-CN" altLang="en-US" smtClean="0"/>
              <a:t>2020/9/6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588236D-BA36-4C90-BC5E-4C81E9977708}" type="slidenum">
              <a:rPr lang="zh-CN" altLang="en-US" smtClean="0"/>
              <a:t>‹#›</a:t>
            </a:fld>
            <a:endParaRPr lang="zh-CN" altLang="en-US"/>
          </a:p>
        </p:txBody>
      </p:sp>
    </p:spTree>
  </p:cSld>
  <p:clrMapOvr>
    <a:masterClrMapping/>
  </p:clrMapOvr>
  <p:transition spd="slow" advTm="3000">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62276F4B-A296-492A-8FB9-C78E7B25B44D}" type="datetimeFigureOut">
              <a:rPr lang="zh-CN" altLang="en-US" smtClean="0"/>
              <a:t>2020/9/6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588236D-BA36-4C90-BC5E-4C81E9977708}" type="slidenum">
              <a:rPr lang="zh-CN" altLang="en-US" smtClean="0"/>
              <a:t>‹#›</a:t>
            </a:fld>
            <a:endParaRPr lang="zh-CN" altLang="en-US"/>
          </a:p>
        </p:txBody>
      </p:sp>
    </p:spTree>
  </p:cSld>
  <p:clrMapOvr>
    <a:masterClrMapping/>
  </p:clrMapOvr>
  <p:transition spd="slow" advTm="3000">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62276F4B-A296-492A-8FB9-C78E7B25B44D}" type="datetimeFigureOut">
              <a:rPr lang="zh-CN" altLang="en-US" smtClean="0"/>
              <a:t>2020/9/6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588236D-BA36-4C90-BC5E-4C81E9977708}" type="slidenum">
              <a:rPr lang="zh-CN" altLang="en-US" smtClean="0"/>
              <a:t>‹#›</a:t>
            </a:fld>
            <a:endParaRPr lang="zh-CN" altLang="en-US"/>
          </a:p>
        </p:txBody>
      </p:sp>
    </p:spTree>
  </p:cSld>
  <p:clrMapOvr>
    <a:masterClrMapping/>
  </p:clrMapOvr>
  <p:transition spd="slow" advTm="3000">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62276F4B-A296-492A-8FB9-C78E7B25B44D}" type="datetimeFigureOut">
              <a:rPr lang="zh-CN" altLang="en-US" smtClean="0"/>
              <a:t>2020/9/6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588236D-BA36-4C90-BC5E-4C81E9977708}" type="slidenum">
              <a:rPr lang="zh-CN" altLang="en-US" smtClean="0"/>
              <a:t>‹#›</a:t>
            </a:fld>
            <a:endParaRPr lang="zh-CN" altLang="en-US"/>
          </a:p>
        </p:txBody>
      </p:sp>
    </p:spTree>
  </p:cSld>
  <p:clrMapOvr>
    <a:masterClrMapping/>
  </p:clrMapOvr>
  <p:transition spd="slow" advTm="3000">
    <p:push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 Id="rId5" Type="http://schemas.openxmlformats.org/officeDocument/2006/relationships/theme" Target="../theme/theme2.xml"/><Relationship Id="rId4"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10" name="矩形 9"/>
          <p:cNvSpPr/>
          <p:nvPr userDrawn="1"/>
        </p:nvSpPr>
        <p:spPr>
          <a:xfrm>
            <a:off x="0" y="0"/>
            <a:ext cx="12192000" cy="3848100"/>
          </a:xfrm>
          <a:prstGeom prst="rect">
            <a:avLst/>
          </a:prstGeom>
          <a:solidFill>
            <a:srgbClr val="1A31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2276F4B-A296-492A-8FB9-C78E7B25B44D}" type="datetimeFigureOut">
              <a:rPr lang="zh-CN" altLang="en-US" smtClean="0"/>
              <a:t>2020/9/6</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588236D-BA36-4C90-BC5E-4C81E9977708}"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6" r:id="rId12"/>
  </p:sldLayoutIdLst>
  <p:transition spd="slow" advTm="3000">
    <p:push dir="u"/>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Lst>
  <p:transition spd="slow" advTm="3000">
    <p:push dir="u"/>
  </p:transition>
  <p:hf sldNum="0" hdr="0" ftr="0" dt="0"/>
  <p:txStyles>
    <p:titleStyle>
      <a:lvl1pPr algn="l" defTabSz="913765" rtl="0" eaLnBrk="1" latinLnBrk="0" hangingPunct="1">
        <a:lnSpc>
          <a:spcPct val="90000"/>
        </a:lnSpc>
        <a:spcBef>
          <a:spcPct val="0"/>
        </a:spcBef>
        <a:buNone/>
        <a:defRPr sz="2800" b="1" kern="1200">
          <a:solidFill>
            <a:schemeClr val="tx1"/>
          </a:solidFill>
          <a:latin typeface="+mj-lt"/>
          <a:ea typeface="+mj-ea"/>
          <a:cs typeface="+mj-cs"/>
        </a:defRPr>
      </a:lvl1pPr>
    </p:titleStyle>
    <p:bodyStyle>
      <a:lvl1pPr marL="228600" indent="-228600" algn="l" defTabSz="913765" rtl="0" eaLnBrk="1" latinLnBrk="0" hangingPunct="1">
        <a:lnSpc>
          <a:spcPct val="90000"/>
        </a:lnSpc>
        <a:spcBef>
          <a:spcPts val="1000"/>
        </a:spcBef>
        <a:buFont typeface="Arial" panose="020B0604020202020204" pitchFamily="34" charset="0"/>
        <a:buChar char="•"/>
        <a:defRPr sz="1800" kern="1200">
          <a:solidFill>
            <a:schemeClr val="tx1"/>
          </a:solidFill>
          <a:latin typeface="+mn-lt"/>
          <a:ea typeface="+mn-ea"/>
          <a:cs typeface="+mn-cs"/>
        </a:defRPr>
      </a:lvl1pPr>
      <a:lvl2pPr marL="685800" indent="-228600" algn="l" defTabSz="913765"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2pPr>
      <a:lvl3pPr marL="1143000" indent="-228600" algn="l" defTabSz="913765"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3pPr>
      <a:lvl4pPr marL="1600200" indent="-228600" algn="l" defTabSz="913765"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4pPr>
      <a:lvl5pPr marL="2057400" indent="-228600" algn="l" defTabSz="913765"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5pPr>
      <a:lvl6pPr marL="25146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4.xml"/><Relationship Id="rId1" Type="http://schemas.openxmlformats.org/officeDocument/2006/relationships/themeOverride" Target="../theme/themeOverride9.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4.xml"/><Relationship Id="rId1" Type="http://schemas.openxmlformats.org/officeDocument/2006/relationships/themeOverride" Target="../theme/themeOverride10.xml"/><Relationship Id="rId4" Type="http://schemas.openxmlformats.org/officeDocument/2006/relationships/image" Target="../media/image4.jpe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7.xml"/><Relationship Id="rId1" Type="http://schemas.openxmlformats.org/officeDocument/2006/relationships/themeOverride" Target="../theme/themeOverride11.xml"/><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15.xml"/><Relationship Id="rId4" Type="http://schemas.openxmlformats.org/officeDocument/2006/relationships/chart" Target="../charts/chart1.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chart" Target="../charts/chart2.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chart" Target="../charts/chart3.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3.xml"/><Relationship Id="rId1" Type="http://schemas.openxmlformats.org/officeDocument/2006/relationships/slideLayout" Target="../slideLayouts/slideLayout16.xml"/><Relationship Id="rId4" Type="http://schemas.openxmlformats.org/officeDocument/2006/relationships/chart" Target="../charts/char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15.xml"/><Relationship Id="rId1" Type="http://schemas.openxmlformats.org/officeDocument/2006/relationships/slideLayout" Target="../slideLayouts/slideLayout16.xml"/><Relationship Id="rId4" Type="http://schemas.openxmlformats.org/officeDocument/2006/relationships/image" Target="../media/image10.jp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themeOverride" Target="../theme/themeOverride1.xml"/></Relationships>
</file>

<file path=ppt/slides/_rels/slide20.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6.xml"/><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17.xml"/><Relationship Id="rId1" Type="http://schemas.openxmlformats.org/officeDocument/2006/relationships/slideLayout" Target="../slideLayouts/slideLayout16.xml"/><Relationship Id="rId5" Type="http://schemas.openxmlformats.org/officeDocument/2006/relationships/image" Target="../media/image13.jpg"/><Relationship Id="rId4" Type="http://schemas.openxmlformats.org/officeDocument/2006/relationships/image" Target="../media/image12.jpg"/></Relationships>
</file>

<file path=ppt/slides/_rels/slide22.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18.xml"/><Relationship Id="rId1" Type="http://schemas.openxmlformats.org/officeDocument/2006/relationships/slideLayout" Target="../slideLayouts/slideLayout16.xml"/><Relationship Id="rId4" Type="http://schemas.openxmlformats.org/officeDocument/2006/relationships/image" Target="../media/image14.jpeg"/></Relationships>
</file>

<file path=ppt/slides/_rels/slide23.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9.xml"/><Relationship Id="rId1" Type="http://schemas.openxmlformats.org/officeDocument/2006/relationships/slideLayout" Target="../slideLayouts/slideLayout16.xml"/><Relationship Id="rId4" Type="http://schemas.openxmlformats.org/officeDocument/2006/relationships/chart" Target="../charts/chart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6.xml"/></Relationships>
</file>

<file path=ppt/slides/_rels/slide2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1.xml"/><Relationship Id="rId1" Type="http://schemas.openxmlformats.org/officeDocument/2006/relationships/slideLayout" Target="../slideLayouts/slideLayout16.xml"/><Relationship Id="rId5" Type="http://schemas.openxmlformats.org/officeDocument/2006/relationships/image" Target="../media/image17.png"/><Relationship Id="rId4" Type="http://schemas.openxmlformats.org/officeDocument/2006/relationships/image" Target="../media/image16.png"/></Relationships>
</file>

<file path=ppt/slides/_rels/slide2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2.xml"/><Relationship Id="rId1" Type="http://schemas.openxmlformats.org/officeDocument/2006/relationships/slideLayout" Target="../slideLayouts/slideLayout16.xml"/><Relationship Id="rId5" Type="http://schemas.openxmlformats.org/officeDocument/2006/relationships/image" Target="../media/image19.png"/><Relationship Id="rId4" Type="http://schemas.openxmlformats.org/officeDocument/2006/relationships/image" Target="../media/image18.png"/></Relationships>
</file>

<file path=ppt/slides/_rels/slide2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3.xml"/><Relationship Id="rId1" Type="http://schemas.openxmlformats.org/officeDocument/2006/relationships/slideLayout" Target="../slideLayouts/slideLayout16.xml"/><Relationship Id="rId4" Type="http://schemas.openxmlformats.org/officeDocument/2006/relationships/image" Target="../media/image32.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6.xml"/><Relationship Id="rId5" Type="http://schemas.openxmlformats.org/officeDocument/2006/relationships/image" Target="../media/image39.png"/><Relationship Id="rId4" Type="http://schemas.openxmlformats.org/officeDocument/2006/relationships/image" Target="../media/image38.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themeOverride" Target="../theme/themeOverride2.xml"/><Relationship Id="rId4" Type="http://schemas.openxmlformats.org/officeDocument/2006/relationships/image" Target="../media/image2.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6.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6.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7.xml"/><Relationship Id="rId1" Type="http://schemas.openxmlformats.org/officeDocument/2006/relationships/themeOverride" Target="../theme/themeOverride12.xml"/><Relationship Id="rId4" Type="http://schemas.openxmlformats.org/officeDocument/2006/relationships/image" Target="../media/image2.png"/></Relationships>
</file>

<file path=ppt/slides/_rels/slide3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9.xml"/><Relationship Id="rId1" Type="http://schemas.openxmlformats.org/officeDocument/2006/relationships/slideLayout" Target="../slideLayouts/slideLayout12.xml"/><Relationship Id="rId4" Type="http://schemas.openxmlformats.org/officeDocument/2006/relationships/image" Target="../media/image21.png"/></Relationships>
</file>

<file path=ppt/slides/_rels/slide34.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30.xml"/><Relationship Id="rId1" Type="http://schemas.openxmlformats.org/officeDocument/2006/relationships/slideLayout" Target="../slideLayouts/slideLayout12.xml"/><Relationship Id="rId5" Type="http://schemas.openxmlformats.org/officeDocument/2006/relationships/image" Target="../media/image24.jpeg"/><Relationship Id="rId4" Type="http://schemas.openxmlformats.org/officeDocument/2006/relationships/image" Target="../media/image23.jpg"/></Relationships>
</file>

<file path=ppt/slides/_rels/slide3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1.xml"/><Relationship Id="rId1" Type="http://schemas.openxmlformats.org/officeDocument/2006/relationships/slideLayout" Target="../slideLayouts/slideLayout12.xml"/><Relationship Id="rId6" Type="http://schemas.openxmlformats.org/officeDocument/2006/relationships/image" Target="../media/image28.jpeg"/><Relationship Id="rId5" Type="http://schemas.openxmlformats.org/officeDocument/2006/relationships/image" Target="../media/image27.jpeg"/><Relationship Id="rId4" Type="http://schemas.openxmlformats.org/officeDocument/2006/relationships/image" Target="../media/image26.jpeg"/></Relationships>
</file>

<file path=ppt/slides/_rels/slide36.xml.rels><?xml version="1.0" encoding="UTF-8" standalone="yes"?>
<Relationships xmlns="http://schemas.openxmlformats.org/package/2006/relationships"><Relationship Id="rId3" Type="http://schemas.openxmlformats.org/officeDocument/2006/relationships/image" Target="../media/image29.png"/><Relationship Id="rId7" Type="http://schemas.openxmlformats.org/officeDocument/2006/relationships/image" Target="../media/image33.jpeg"/><Relationship Id="rId2" Type="http://schemas.openxmlformats.org/officeDocument/2006/relationships/notesSlide" Target="../notesSlides/notesSlide32.xml"/><Relationship Id="rId1" Type="http://schemas.openxmlformats.org/officeDocument/2006/relationships/slideLayout" Target="../slideLayouts/slideLayout12.xml"/><Relationship Id="rId6" Type="http://schemas.openxmlformats.org/officeDocument/2006/relationships/image" Target="../media/image32.jpeg"/><Relationship Id="rId5" Type="http://schemas.openxmlformats.org/officeDocument/2006/relationships/image" Target="../media/image31.jpeg"/><Relationship Id="rId4" Type="http://schemas.openxmlformats.org/officeDocument/2006/relationships/image" Target="../media/image30.jpeg"/></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4.xml"/><Relationship Id="rId1" Type="http://schemas.openxmlformats.org/officeDocument/2006/relationships/themeOverride" Target="../theme/themeOverride3.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4.xml"/><Relationship Id="rId1" Type="http://schemas.openxmlformats.org/officeDocument/2006/relationships/themeOverride" Target="../theme/themeOverride4.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4.xml"/><Relationship Id="rId1" Type="http://schemas.openxmlformats.org/officeDocument/2006/relationships/themeOverride" Target="../theme/themeOverride5.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themeOverride" Target="../theme/themeOverride6.xml"/><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4.xml"/><Relationship Id="rId1" Type="http://schemas.openxmlformats.org/officeDocument/2006/relationships/themeOverride" Target="../theme/themeOverride7.xm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4.xml"/><Relationship Id="rId1" Type="http://schemas.openxmlformats.org/officeDocument/2006/relationships/themeOverride" Target="../theme/themeOverride8.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 name="矩形 116"/>
          <p:cNvSpPr/>
          <p:nvPr/>
        </p:nvSpPr>
        <p:spPr>
          <a:xfrm flipH="1">
            <a:off x="677419" y="598161"/>
            <a:ext cx="10825884" cy="5667826"/>
          </a:xfrm>
          <a:prstGeom prst="rect">
            <a:avLst/>
          </a:prstGeom>
          <a:blipFill dpi="0" rotWithShape="1">
            <a:blip r:embed="rId3">
              <a:alphaModFix amt="85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5" name="矩形 114"/>
          <p:cNvSpPr/>
          <p:nvPr/>
        </p:nvSpPr>
        <p:spPr>
          <a:xfrm>
            <a:off x="716532" y="4943510"/>
            <a:ext cx="10825884" cy="14083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a:t>
            </a:r>
            <a:endParaRPr lang="zh-CN" altLang="en-US" dirty="0"/>
          </a:p>
        </p:txBody>
      </p:sp>
      <p:grpSp>
        <p:nvGrpSpPr>
          <p:cNvPr id="132" name="组合 131"/>
          <p:cNvGrpSpPr/>
          <p:nvPr/>
        </p:nvGrpSpPr>
        <p:grpSpPr>
          <a:xfrm>
            <a:off x="3388984" y="4514379"/>
            <a:ext cx="5587328" cy="414153"/>
            <a:chOff x="1065638" y="5230304"/>
            <a:chExt cx="2817548" cy="414153"/>
          </a:xfrm>
        </p:grpSpPr>
        <p:grpSp>
          <p:nvGrpSpPr>
            <p:cNvPr id="131" name="组合 130"/>
            <p:cNvGrpSpPr/>
            <p:nvPr/>
          </p:nvGrpSpPr>
          <p:grpSpPr>
            <a:xfrm>
              <a:off x="1221794" y="5249154"/>
              <a:ext cx="2505236" cy="395303"/>
              <a:chOff x="1221794" y="5323823"/>
              <a:chExt cx="2505236" cy="320641"/>
            </a:xfrm>
          </p:grpSpPr>
          <p:sp>
            <p:nvSpPr>
              <p:cNvPr id="118" name="矩形 117"/>
              <p:cNvSpPr/>
              <p:nvPr/>
            </p:nvSpPr>
            <p:spPr>
              <a:xfrm>
                <a:off x="1221794" y="5323823"/>
                <a:ext cx="2505236" cy="317500"/>
              </a:xfrm>
              <a:prstGeom prst="rect">
                <a:avLst/>
              </a:prstGeom>
              <a:solidFill>
                <a:srgbClr val="FF9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9" name="椭圆 118"/>
              <p:cNvSpPr/>
              <p:nvPr/>
            </p:nvSpPr>
            <p:spPr>
              <a:xfrm>
                <a:off x="1546569" y="5326964"/>
                <a:ext cx="292100" cy="317500"/>
              </a:xfrm>
              <a:prstGeom prst="ellipse">
                <a:avLst/>
              </a:prstGeom>
              <a:solidFill>
                <a:srgbClr val="FF9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6" name="椭圆 125"/>
              <p:cNvSpPr/>
              <p:nvPr/>
            </p:nvSpPr>
            <p:spPr>
              <a:xfrm>
                <a:off x="3110157" y="5326964"/>
                <a:ext cx="292100" cy="317500"/>
              </a:xfrm>
              <a:prstGeom prst="ellipse">
                <a:avLst/>
              </a:prstGeom>
              <a:solidFill>
                <a:srgbClr val="FF9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4" name="文本占位符 1110"/>
            <p:cNvSpPr txBox="1"/>
            <p:nvPr/>
          </p:nvSpPr>
          <p:spPr>
            <a:xfrm>
              <a:off x="1065638" y="5230304"/>
              <a:ext cx="2817548" cy="391431"/>
            </a:xfrm>
            <a:prstGeom prst="roundRect">
              <a:avLst/>
            </a:prstGeom>
          </p:spPr>
          <p:txBody>
            <a:bodyPr vert="horz" lIns="91440" tIns="45720" rIns="91440" bIns="45720" rtlCol="0" anchor="ctr">
              <a:noAutofit/>
            </a:bodyPr>
            <a:lstStyle>
              <a:lvl1pPr marL="0" indent="0" algn="r" defTabSz="913765" rtl="0" eaLnBrk="1" latinLnBrk="0" hangingPunct="1">
                <a:lnSpc>
                  <a:spcPct val="90000"/>
                </a:lnSpc>
                <a:spcBef>
                  <a:spcPts val="1000"/>
                </a:spcBef>
                <a:buFont typeface="Arial" panose="020B0604020202020204" pitchFamily="34" charset="0"/>
                <a:buNone/>
                <a:defRPr sz="1500" b="0" kern="1200">
                  <a:solidFill>
                    <a:srgbClr val="08A0E2"/>
                  </a:solidFill>
                  <a:latin typeface="+mn-lt"/>
                  <a:ea typeface="+mn-ea"/>
                  <a:cs typeface="+mn-cs"/>
                </a:defRPr>
              </a:lvl1pPr>
              <a:lvl2pPr marL="457200" indent="0" algn="l" defTabSz="913765"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2pPr>
              <a:lvl3pPr marL="914400" indent="0" algn="l" defTabSz="913765"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3pPr>
              <a:lvl4pPr marL="1371600" indent="0" algn="l" defTabSz="913765"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4pPr>
              <a:lvl5pPr marL="1828800" indent="0" algn="l" defTabSz="913765"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5pPr>
              <a:lvl6pPr marL="25146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ctr">
                <a:defRPr/>
              </a:pPr>
              <a:r>
                <a:rPr kumimoji="0" lang="zh-CN" altLang="en-US" sz="1800" i="0" u="none" strike="noStrike" kern="1200" cap="none" spc="0" normalizeH="0" baseline="0" noProof="0" dirty="0" smtClean="0">
                  <a:ln>
                    <a:noFill/>
                  </a:ln>
                  <a:solidFill>
                    <a:schemeClr val="bg1"/>
                  </a:solidFill>
                  <a:effectLst>
                    <a:outerShdw blurRad="355600" dist="88900" dir="2700000" algn="tl" rotWithShape="0">
                      <a:prstClr val="black">
                        <a:alpha val="28000"/>
                      </a:prstClr>
                    </a:outerShdw>
                  </a:effectLst>
                  <a:uLnTx/>
                  <a:uFillTx/>
                  <a:latin typeface="宋体" panose="02010600030101010101" pitchFamily="2" charset="-122"/>
                  <a:ea typeface="宋体" panose="02010600030101010101" pitchFamily="2" charset="-122"/>
                </a:rPr>
                <a:t>汇报小组</a:t>
              </a:r>
              <a:r>
                <a:rPr kumimoji="0" lang="zh-CN" altLang="en-US" sz="1800" i="0" u="none" strike="noStrike" kern="1200" cap="none" spc="0" normalizeH="0" baseline="0" noProof="0" dirty="0" smtClean="0">
                  <a:ln>
                    <a:noFill/>
                  </a:ln>
                  <a:solidFill>
                    <a:schemeClr val="bg1"/>
                  </a:solidFill>
                  <a:effectLst>
                    <a:outerShdw blurRad="355600" dist="88900" dir="2700000" algn="tl" rotWithShape="0">
                      <a:prstClr val="black">
                        <a:alpha val="28000"/>
                      </a:prstClr>
                    </a:outerShdw>
                  </a:effectLst>
                  <a:uLnTx/>
                  <a:uFillTx/>
                  <a:latin typeface="宋体" panose="02010600030101010101" pitchFamily="2" charset="-122"/>
                  <a:ea typeface="宋体" panose="02010600030101010101" pitchFamily="2" charset="-122"/>
                </a:rPr>
                <a:t>：</a:t>
              </a:r>
              <a:r>
                <a:rPr lang="zh-CN" altLang="en-US" sz="1800" dirty="0">
                  <a:solidFill>
                    <a:schemeClr val="bg1"/>
                  </a:solidFill>
                  <a:effectLst>
                    <a:outerShdw blurRad="355600" dist="88900" dir="2700000" algn="tl" rotWithShape="0">
                      <a:prstClr val="black">
                        <a:alpha val="28000"/>
                      </a:prstClr>
                    </a:outerShdw>
                  </a:effectLst>
                  <a:latin typeface="宋体" panose="02010600030101010101" pitchFamily="2" charset="-122"/>
                  <a:ea typeface="宋体" panose="02010600030101010101" pitchFamily="2" charset="-122"/>
                  <a:sym typeface="+mn-ea"/>
                </a:rPr>
                <a:t>高皓楠 高雅 崔王宇 张翠彩 宋紫源</a:t>
              </a:r>
              <a:endParaRPr lang="zh-CN" altLang="en-US" sz="1800" dirty="0">
                <a:solidFill>
                  <a:schemeClr val="bg1"/>
                </a:solidFill>
                <a:effectLst>
                  <a:outerShdw blurRad="355600" dist="88900" dir="2700000" algn="tl" rotWithShape="0">
                    <a:prstClr val="black">
                      <a:alpha val="28000"/>
                    </a:prstClr>
                  </a:outerShdw>
                </a:effectLst>
                <a:latin typeface="宋体" panose="02010600030101010101" pitchFamily="2" charset="-122"/>
                <a:ea typeface="宋体" panose="02010600030101010101" pitchFamily="2" charset="-122"/>
                <a:sym typeface="+mn-ea"/>
              </a:endParaRPr>
            </a:p>
          </p:txBody>
        </p:sp>
      </p:grpSp>
      <p:grpSp>
        <p:nvGrpSpPr>
          <p:cNvPr id="138" name="组合 137"/>
          <p:cNvGrpSpPr/>
          <p:nvPr/>
        </p:nvGrpSpPr>
        <p:grpSpPr>
          <a:xfrm>
            <a:off x="9140168" y="5864709"/>
            <a:ext cx="2402207" cy="401662"/>
            <a:chOff x="6064369" y="-979684"/>
            <a:chExt cx="3102363" cy="401662"/>
          </a:xfrm>
        </p:grpSpPr>
        <p:grpSp>
          <p:nvGrpSpPr>
            <p:cNvPr id="137" name="组合 136"/>
            <p:cNvGrpSpPr/>
            <p:nvPr/>
          </p:nvGrpSpPr>
          <p:grpSpPr>
            <a:xfrm>
              <a:off x="6196432" y="-979684"/>
              <a:ext cx="2858407" cy="391432"/>
              <a:chOff x="6196432" y="-979684"/>
              <a:chExt cx="2858407" cy="391432"/>
            </a:xfrm>
          </p:grpSpPr>
          <p:sp>
            <p:nvSpPr>
              <p:cNvPr id="133" name="矩形 132"/>
              <p:cNvSpPr/>
              <p:nvPr/>
            </p:nvSpPr>
            <p:spPr>
              <a:xfrm>
                <a:off x="6322310" y="-979684"/>
                <a:ext cx="2586479" cy="391431"/>
              </a:xfrm>
              <a:prstGeom prst="rect">
                <a:avLst/>
              </a:prstGeom>
              <a:solidFill>
                <a:srgbClr val="FF9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4" name="椭圆 133"/>
              <p:cNvSpPr/>
              <p:nvPr/>
            </p:nvSpPr>
            <p:spPr>
              <a:xfrm>
                <a:off x="6196432" y="-979683"/>
                <a:ext cx="292100" cy="391431"/>
              </a:xfrm>
              <a:prstGeom prst="ellipse">
                <a:avLst/>
              </a:prstGeom>
              <a:solidFill>
                <a:srgbClr val="FF9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5" name="椭圆 134"/>
              <p:cNvSpPr/>
              <p:nvPr/>
            </p:nvSpPr>
            <p:spPr>
              <a:xfrm>
                <a:off x="8762739" y="-979683"/>
                <a:ext cx="292100" cy="391431"/>
              </a:xfrm>
              <a:prstGeom prst="ellipse">
                <a:avLst/>
              </a:prstGeom>
              <a:solidFill>
                <a:srgbClr val="FF9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5" name="文本占位符 1111"/>
            <p:cNvSpPr txBox="1"/>
            <p:nvPr/>
          </p:nvSpPr>
          <p:spPr>
            <a:xfrm>
              <a:off x="6064369" y="-969453"/>
              <a:ext cx="3102363" cy="391431"/>
            </a:xfrm>
            <a:prstGeom prst="rect">
              <a:avLst/>
            </a:prstGeom>
          </p:spPr>
          <p:txBody>
            <a:bodyPr vert="horz" lIns="91440" tIns="45720" rIns="91440" bIns="45720" rtlCol="0" anchor="ctr">
              <a:noAutofit/>
            </a:bodyPr>
            <a:lstStyle>
              <a:lvl1pPr marL="0" indent="0" algn="r" defTabSz="913765" rtl="0" eaLnBrk="1" latinLnBrk="0" hangingPunct="1">
                <a:lnSpc>
                  <a:spcPct val="90000"/>
                </a:lnSpc>
                <a:spcBef>
                  <a:spcPts val="1000"/>
                </a:spcBef>
                <a:buFont typeface="Arial" panose="020B0604020202020204" pitchFamily="34" charset="0"/>
                <a:buNone/>
                <a:defRPr sz="1500" b="0" kern="1200">
                  <a:solidFill>
                    <a:srgbClr val="08A0E2"/>
                  </a:solidFill>
                  <a:latin typeface="+mn-lt"/>
                  <a:ea typeface="+mn-ea"/>
                  <a:cs typeface="+mn-cs"/>
                </a:defRPr>
              </a:lvl1pPr>
              <a:lvl2pPr marL="457200" indent="0" algn="l" defTabSz="913765"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2pPr>
              <a:lvl3pPr marL="914400" indent="0" algn="l" defTabSz="913765"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3pPr>
              <a:lvl4pPr marL="1371600" indent="0" algn="l" defTabSz="913765"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4pPr>
              <a:lvl5pPr marL="1828800" indent="0" algn="l" defTabSz="913765"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5pPr>
              <a:lvl6pPr marL="25146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3765" rtl="0" eaLnBrk="1" fontAlgn="auto" latinLnBrk="0" hangingPunct="1">
                <a:lnSpc>
                  <a:spcPct val="90000"/>
                </a:lnSpc>
                <a:spcBef>
                  <a:spcPts val="1000"/>
                </a:spcBef>
                <a:spcAft>
                  <a:spcPts val="0"/>
                </a:spcAft>
                <a:buClrTx/>
                <a:buSzTx/>
                <a:buFont typeface="Arial" panose="020B0604020202020204" pitchFamily="34" charset="0"/>
                <a:buNone/>
                <a:defRPr/>
              </a:pPr>
              <a:r>
                <a:rPr lang="zh-CN" altLang="en-US" sz="1800" dirty="0">
                  <a:solidFill>
                    <a:schemeClr val="bg1"/>
                  </a:solidFill>
                  <a:effectLst>
                    <a:outerShdw blurRad="355600" dist="88900" dir="2700000" algn="tl" rotWithShape="0">
                      <a:prstClr val="black">
                        <a:alpha val="28000"/>
                      </a:prstClr>
                    </a:outerShdw>
                  </a:effectLst>
                  <a:latin typeface="宋体" panose="02010600030101010101" pitchFamily="2" charset="-122"/>
                  <a:ea typeface="宋体" panose="02010600030101010101" pitchFamily="2" charset="-122"/>
                </a:rPr>
                <a:t>指导老师</a:t>
              </a:r>
              <a:r>
                <a:rPr kumimoji="0" lang="zh-CN" altLang="en-US" sz="1800" i="0" u="none" strike="noStrike" kern="1200" cap="none" spc="0" normalizeH="0" baseline="0" noProof="0" dirty="0" smtClean="0">
                  <a:ln>
                    <a:noFill/>
                  </a:ln>
                  <a:solidFill>
                    <a:schemeClr val="bg1"/>
                  </a:solidFill>
                  <a:effectLst>
                    <a:outerShdw blurRad="355600" dist="88900" dir="2700000" algn="tl" rotWithShape="0">
                      <a:prstClr val="black">
                        <a:alpha val="28000"/>
                      </a:prstClr>
                    </a:outerShdw>
                  </a:effectLst>
                  <a:uLnTx/>
                  <a:uFillTx/>
                  <a:latin typeface="宋体" panose="02010600030101010101" pitchFamily="2" charset="-122"/>
                  <a:ea typeface="宋体" panose="02010600030101010101" pitchFamily="2" charset="-122"/>
                </a:rPr>
                <a:t>：张艳萍</a:t>
              </a:r>
              <a:endParaRPr kumimoji="0" lang="en-US" altLang="en-US" sz="1800" i="0" u="none" strike="noStrike" kern="1200" cap="none" spc="0" normalizeH="0" baseline="0" noProof="0" dirty="0">
                <a:ln>
                  <a:noFill/>
                </a:ln>
                <a:solidFill>
                  <a:schemeClr val="bg1"/>
                </a:solidFill>
                <a:effectLst>
                  <a:outerShdw blurRad="355600" dist="88900" dir="2700000" algn="tl" rotWithShape="0">
                    <a:prstClr val="black">
                      <a:alpha val="28000"/>
                    </a:prstClr>
                  </a:outerShdw>
                </a:effectLst>
                <a:uLnTx/>
                <a:uFillTx/>
                <a:latin typeface="宋体" panose="02010600030101010101" pitchFamily="2" charset="-122"/>
                <a:ea typeface="宋体" panose="02010600030101010101" pitchFamily="2" charset="-122"/>
              </a:endParaRPr>
            </a:p>
          </p:txBody>
        </p:sp>
      </p:grpSp>
      <p:cxnSp>
        <p:nvCxnSpPr>
          <p:cNvPr id="146" name="直接连接符 145"/>
          <p:cNvCxnSpPr/>
          <p:nvPr/>
        </p:nvCxnSpPr>
        <p:spPr>
          <a:xfrm>
            <a:off x="1651343" y="4943475"/>
            <a:ext cx="663232" cy="0"/>
          </a:xfrm>
          <a:prstGeom prst="line">
            <a:avLst/>
          </a:prstGeom>
          <a:ln w="38100">
            <a:solidFill>
              <a:srgbClr val="FF9C00"/>
            </a:solidFill>
          </a:ln>
        </p:spPr>
        <p:style>
          <a:lnRef idx="1">
            <a:schemeClr val="accent1"/>
          </a:lnRef>
          <a:fillRef idx="0">
            <a:schemeClr val="accent1"/>
          </a:fillRef>
          <a:effectRef idx="0">
            <a:schemeClr val="accent1"/>
          </a:effectRef>
          <a:fontRef idx="minor">
            <a:schemeClr val="tx1"/>
          </a:fontRef>
        </p:style>
      </p:cxnSp>
      <p:grpSp>
        <p:nvGrpSpPr>
          <p:cNvPr id="149" name="组合 148"/>
          <p:cNvGrpSpPr/>
          <p:nvPr/>
        </p:nvGrpSpPr>
        <p:grpSpPr>
          <a:xfrm>
            <a:off x="2902294" y="2056716"/>
            <a:ext cx="6853158" cy="1015663"/>
            <a:chOff x="1533869" y="2000836"/>
            <a:chExt cx="6853158" cy="1015663"/>
          </a:xfrm>
        </p:grpSpPr>
        <p:sp>
          <p:nvSpPr>
            <p:cNvPr id="5" name="矩形 4"/>
            <p:cNvSpPr/>
            <p:nvPr/>
          </p:nvSpPr>
          <p:spPr>
            <a:xfrm>
              <a:off x="1533869" y="2239369"/>
              <a:ext cx="6853158" cy="707886"/>
            </a:xfrm>
            <a:prstGeom prst="rect">
              <a:avLst/>
            </a:prstGeom>
          </p:spPr>
          <p:txBody>
            <a:bodyPr wrap="none">
              <a:spAutoFit/>
            </a:bodyPr>
            <a:lstStyle/>
            <a:p>
              <a:r>
                <a:rPr lang="zh-CN" altLang="en-US" sz="4000" b="1" dirty="0">
                  <a:solidFill>
                    <a:schemeClr val="tx1">
                      <a:lumMod val="85000"/>
                      <a:lumOff val="15000"/>
                    </a:schemeClr>
                  </a:solidFill>
                  <a:latin typeface="站酷快乐体2016修订版" panose="02010600030101010101" pitchFamily="2" charset="-122"/>
                  <a:ea typeface="站酷快乐体2016修订版" panose="02010600030101010101" pitchFamily="2" charset="-122"/>
                  <a:sym typeface="+mn-ea"/>
                </a:rPr>
                <a:t>邯郸市品牌鸡蛋市场调查研究</a:t>
              </a:r>
            </a:p>
          </p:txBody>
        </p:sp>
        <p:sp>
          <p:nvSpPr>
            <p:cNvPr id="147" name="文本框 146"/>
            <p:cNvSpPr txBox="1"/>
            <p:nvPr/>
          </p:nvSpPr>
          <p:spPr>
            <a:xfrm>
              <a:off x="1533869" y="2000836"/>
              <a:ext cx="2091501" cy="1015663"/>
            </a:xfrm>
            <a:prstGeom prst="rect">
              <a:avLst/>
            </a:prstGeom>
            <a:noFill/>
          </p:spPr>
          <p:txBody>
            <a:bodyPr wrap="square" rtlCol="0">
              <a:spAutoFit/>
            </a:bodyPr>
            <a:lstStyle/>
            <a:p>
              <a:endParaRPr lang="zh-CN" altLang="en-US" sz="6000" b="1" dirty="0">
                <a:solidFill>
                  <a:schemeClr val="tx1">
                    <a:lumMod val="85000"/>
                    <a:lumOff val="15000"/>
                  </a:schemeClr>
                </a:solidFill>
              </a:endParaRPr>
            </a:p>
          </p:txBody>
        </p:sp>
      </p:grpSp>
      <p:grpSp>
        <p:nvGrpSpPr>
          <p:cNvPr id="31" name="组合 30"/>
          <p:cNvGrpSpPr/>
          <p:nvPr/>
        </p:nvGrpSpPr>
        <p:grpSpPr>
          <a:xfrm>
            <a:off x="7042827" y="837908"/>
            <a:ext cx="4196672" cy="457054"/>
            <a:chOff x="7042827" y="837908"/>
            <a:chExt cx="4196672" cy="457054"/>
          </a:xfrm>
        </p:grpSpPr>
        <p:grpSp>
          <p:nvGrpSpPr>
            <p:cNvPr id="32" name="组合 31"/>
            <p:cNvGrpSpPr/>
            <p:nvPr/>
          </p:nvGrpSpPr>
          <p:grpSpPr>
            <a:xfrm>
              <a:off x="10795050" y="837908"/>
              <a:ext cx="444449" cy="457054"/>
              <a:chOff x="10795050" y="837908"/>
              <a:chExt cx="444449" cy="457054"/>
            </a:xfrm>
          </p:grpSpPr>
          <p:sp>
            <p:nvSpPr>
              <p:cNvPr id="34" name="businessman_57134"/>
              <p:cNvSpPr>
                <a:spLocks noChangeAspect="1"/>
              </p:cNvSpPr>
              <p:nvPr/>
            </p:nvSpPr>
            <p:spPr bwMode="auto">
              <a:xfrm>
                <a:off x="10884001" y="895204"/>
                <a:ext cx="279300" cy="304842"/>
              </a:xfrm>
              <a:custGeom>
                <a:avLst/>
                <a:gdLst>
                  <a:gd name="connsiteX0" fmla="*/ 243589 w 557114"/>
                  <a:gd name="connsiteY0" fmla="*/ 355438 h 608062"/>
                  <a:gd name="connsiteX1" fmla="*/ 277656 w 557114"/>
                  <a:gd name="connsiteY1" fmla="*/ 355438 h 608062"/>
                  <a:gd name="connsiteX2" fmla="*/ 277940 w 557114"/>
                  <a:gd name="connsiteY2" fmla="*/ 355438 h 608062"/>
                  <a:gd name="connsiteX3" fmla="*/ 278604 w 557114"/>
                  <a:gd name="connsiteY3" fmla="*/ 355438 h 608062"/>
                  <a:gd name="connsiteX4" fmla="*/ 279174 w 557114"/>
                  <a:gd name="connsiteY4" fmla="*/ 355438 h 608062"/>
                  <a:gd name="connsiteX5" fmla="*/ 279458 w 557114"/>
                  <a:gd name="connsiteY5" fmla="*/ 355438 h 608062"/>
                  <a:gd name="connsiteX6" fmla="*/ 279553 w 557114"/>
                  <a:gd name="connsiteY6" fmla="*/ 355438 h 608062"/>
                  <a:gd name="connsiteX7" fmla="*/ 313620 w 557114"/>
                  <a:gd name="connsiteY7" fmla="*/ 355438 h 608062"/>
                  <a:gd name="connsiteX8" fmla="*/ 324438 w 557114"/>
                  <a:gd name="connsiteY8" fmla="*/ 375432 h 608062"/>
                  <a:gd name="connsiteX9" fmla="*/ 298152 w 557114"/>
                  <a:gd name="connsiteY9" fmla="*/ 430202 h 608062"/>
                  <a:gd name="connsiteX10" fmla="*/ 301948 w 557114"/>
                  <a:gd name="connsiteY10" fmla="*/ 510272 h 608062"/>
                  <a:gd name="connsiteX11" fmla="*/ 356891 w 557114"/>
                  <a:gd name="connsiteY11" fmla="*/ 389172 h 608062"/>
                  <a:gd name="connsiteX12" fmla="*/ 356986 w 557114"/>
                  <a:gd name="connsiteY12" fmla="*/ 389172 h 608062"/>
                  <a:gd name="connsiteX13" fmla="*/ 376628 w 557114"/>
                  <a:gd name="connsiteY13" fmla="*/ 375337 h 608062"/>
                  <a:gd name="connsiteX14" fmla="*/ 383556 w 557114"/>
                  <a:gd name="connsiteY14" fmla="*/ 376474 h 608062"/>
                  <a:gd name="connsiteX15" fmla="*/ 383745 w 557114"/>
                  <a:gd name="connsiteY15" fmla="*/ 376569 h 608062"/>
                  <a:gd name="connsiteX16" fmla="*/ 518588 w 557114"/>
                  <a:gd name="connsiteY16" fmla="*/ 438920 h 608062"/>
                  <a:gd name="connsiteX17" fmla="*/ 557114 w 557114"/>
                  <a:gd name="connsiteY17" fmla="*/ 482224 h 608062"/>
                  <a:gd name="connsiteX18" fmla="*/ 557114 w 557114"/>
                  <a:gd name="connsiteY18" fmla="*/ 608062 h 608062"/>
                  <a:gd name="connsiteX19" fmla="*/ 279743 w 557114"/>
                  <a:gd name="connsiteY19" fmla="*/ 608062 h 608062"/>
                  <a:gd name="connsiteX20" fmla="*/ 279458 w 557114"/>
                  <a:gd name="connsiteY20" fmla="*/ 608062 h 608062"/>
                  <a:gd name="connsiteX21" fmla="*/ 279364 w 557114"/>
                  <a:gd name="connsiteY21" fmla="*/ 608062 h 608062"/>
                  <a:gd name="connsiteX22" fmla="*/ 279174 w 557114"/>
                  <a:gd name="connsiteY22" fmla="*/ 608062 h 608062"/>
                  <a:gd name="connsiteX23" fmla="*/ 278984 w 557114"/>
                  <a:gd name="connsiteY23" fmla="*/ 608062 h 608062"/>
                  <a:gd name="connsiteX24" fmla="*/ 278604 w 557114"/>
                  <a:gd name="connsiteY24" fmla="*/ 608062 h 608062"/>
                  <a:gd name="connsiteX25" fmla="*/ 278130 w 557114"/>
                  <a:gd name="connsiteY25" fmla="*/ 608062 h 608062"/>
                  <a:gd name="connsiteX26" fmla="*/ 277940 w 557114"/>
                  <a:gd name="connsiteY26" fmla="*/ 608062 h 608062"/>
                  <a:gd name="connsiteX27" fmla="*/ 277845 w 557114"/>
                  <a:gd name="connsiteY27" fmla="*/ 608062 h 608062"/>
                  <a:gd name="connsiteX28" fmla="*/ 277750 w 557114"/>
                  <a:gd name="connsiteY28" fmla="*/ 608062 h 608062"/>
                  <a:gd name="connsiteX29" fmla="*/ 277656 w 557114"/>
                  <a:gd name="connsiteY29" fmla="*/ 608062 h 608062"/>
                  <a:gd name="connsiteX30" fmla="*/ 277371 w 557114"/>
                  <a:gd name="connsiteY30" fmla="*/ 608062 h 608062"/>
                  <a:gd name="connsiteX31" fmla="*/ 0 w 557114"/>
                  <a:gd name="connsiteY31" fmla="*/ 608062 h 608062"/>
                  <a:gd name="connsiteX32" fmla="*/ 0 w 557114"/>
                  <a:gd name="connsiteY32" fmla="*/ 482224 h 608062"/>
                  <a:gd name="connsiteX33" fmla="*/ 38621 w 557114"/>
                  <a:gd name="connsiteY33" fmla="*/ 438920 h 608062"/>
                  <a:gd name="connsiteX34" fmla="*/ 173464 w 557114"/>
                  <a:gd name="connsiteY34" fmla="*/ 376569 h 608062"/>
                  <a:gd name="connsiteX35" fmla="*/ 173558 w 557114"/>
                  <a:gd name="connsiteY35" fmla="*/ 376474 h 608062"/>
                  <a:gd name="connsiteX36" fmla="*/ 180486 w 557114"/>
                  <a:gd name="connsiteY36" fmla="*/ 375337 h 608062"/>
                  <a:gd name="connsiteX37" fmla="*/ 200223 w 557114"/>
                  <a:gd name="connsiteY37" fmla="*/ 389172 h 608062"/>
                  <a:gd name="connsiteX38" fmla="*/ 255166 w 557114"/>
                  <a:gd name="connsiteY38" fmla="*/ 510272 h 608062"/>
                  <a:gd name="connsiteX39" fmla="*/ 258962 w 557114"/>
                  <a:gd name="connsiteY39" fmla="*/ 430202 h 608062"/>
                  <a:gd name="connsiteX40" fmla="*/ 232676 w 557114"/>
                  <a:gd name="connsiteY40" fmla="*/ 375432 h 608062"/>
                  <a:gd name="connsiteX41" fmla="*/ 243589 w 557114"/>
                  <a:gd name="connsiteY41" fmla="*/ 355438 h 608062"/>
                  <a:gd name="connsiteX42" fmla="*/ 276250 w 557114"/>
                  <a:gd name="connsiteY42" fmla="*/ 0 h 608062"/>
                  <a:gd name="connsiteX43" fmla="*/ 277674 w 557114"/>
                  <a:gd name="connsiteY43" fmla="*/ 0 h 608062"/>
                  <a:gd name="connsiteX44" fmla="*/ 277863 w 557114"/>
                  <a:gd name="connsiteY44" fmla="*/ 0 h 608062"/>
                  <a:gd name="connsiteX45" fmla="*/ 277958 w 557114"/>
                  <a:gd name="connsiteY45" fmla="*/ 0 h 608062"/>
                  <a:gd name="connsiteX46" fmla="*/ 279382 w 557114"/>
                  <a:gd name="connsiteY46" fmla="*/ 0 h 608062"/>
                  <a:gd name="connsiteX47" fmla="*/ 402570 w 557114"/>
                  <a:gd name="connsiteY47" fmla="*/ 104895 h 608062"/>
                  <a:gd name="connsiteX48" fmla="*/ 394693 w 557114"/>
                  <a:gd name="connsiteY48" fmla="*/ 159001 h 608062"/>
                  <a:gd name="connsiteX49" fmla="*/ 405892 w 557114"/>
                  <a:gd name="connsiteY49" fmla="*/ 184774 h 608062"/>
                  <a:gd name="connsiteX50" fmla="*/ 377040 w 557114"/>
                  <a:gd name="connsiteY50" fmla="*/ 236890 h 608062"/>
                  <a:gd name="connsiteX51" fmla="*/ 315731 w 557114"/>
                  <a:gd name="connsiteY51" fmla="*/ 311274 h 608062"/>
                  <a:gd name="connsiteX52" fmla="*/ 277958 w 557114"/>
                  <a:gd name="connsiteY52" fmla="*/ 319707 h 608062"/>
                  <a:gd name="connsiteX53" fmla="*/ 277958 w 557114"/>
                  <a:gd name="connsiteY53" fmla="*/ 319802 h 608062"/>
                  <a:gd name="connsiteX54" fmla="*/ 277863 w 557114"/>
                  <a:gd name="connsiteY54" fmla="*/ 319802 h 608062"/>
                  <a:gd name="connsiteX55" fmla="*/ 277674 w 557114"/>
                  <a:gd name="connsiteY55" fmla="*/ 319802 h 608062"/>
                  <a:gd name="connsiteX56" fmla="*/ 277674 w 557114"/>
                  <a:gd name="connsiteY56" fmla="*/ 319707 h 608062"/>
                  <a:gd name="connsiteX57" fmla="*/ 239901 w 557114"/>
                  <a:gd name="connsiteY57" fmla="*/ 311274 h 608062"/>
                  <a:gd name="connsiteX58" fmla="*/ 178592 w 557114"/>
                  <a:gd name="connsiteY58" fmla="*/ 236890 h 608062"/>
                  <a:gd name="connsiteX59" fmla="*/ 149740 w 557114"/>
                  <a:gd name="connsiteY59" fmla="*/ 184774 h 608062"/>
                  <a:gd name="connsiteX60" fmla="*/ 161034 w 557114"/>
                  <a:gd name="connsiteY60" fmla="*/ 159001 h 608062"/>
                  <a:gd name="connsiteX61" fmla="*/ 153062 w 557114"/>
                  <a:gd name="connsiteY61" fmla="*/ 104895 h 608062"/>
                  <a:gd name="connsiteX62" fmla="*/ 276250 w 557114"/>
                  <a:gd name="connsiteY62" fmla="*/ 0 h 6080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557114" h="608062">
                    <a:moveTo>
                      <a:pt x="243589" y="355438"/>
                    </a:moveTo>
                    <a:lnTo>
                      <a:pt x="277656" y="355438"/>
                    </a:lnTo>
                    <a:lnTo>
                      <a:pt x="277940" y="355438"/>
                    </a:lnTo>
                    <a:lnTo>
                      <a:pt x="278604" y="355438"/>
                    </a:lnTo>
                    <a:lnTo>
                      <a:pt x="279174" y="355438"/>
                    </a:lnTo>
                    <a:lnTo>
                      <a:pt x="279458" y="355438"/>
                    </a:lnTo>
                    <a:lnTo>
                      <a:pt x="279553" y="355438"/>
                    </a:lnTo>
                    <a:lnTo>
                      <a:pt x="313620" y="355438"/>
                    </a:lnTo>
                    <a:cubicBezTo>
                      <a:pt x="325007" y="355438"/>
                      <a:pt x="330511" y="364630"/>
                      <a:pt x="324438" y="375432"/>
                    </a:cubicBezTo>
                    <a:cubicBezTo>
                      <a:pt x="321781" y="379980"/>
                      <a:pt x="298152" y="430202"/>
                      <a:pt x="298152" y="430202"/>
                    </a:cubicBezTo>
                    <a:lnTo>
                      <a:pt x="301948" y="510272"/>
                    </a:lnTo>
                    <a:cubicBezTo>
                      <a:pt x="317700" y="481655"/>
                      <a:pt x="343131" y="422432"/>
                      <a:pt x="356891" y="389172"/>
                    </a:cubicBezTo>
                    <a:cubicBezTo>
                      <a:pt x="356891" y="389172"/>
                      <a:pt x="356891" y="389172"/>
                      <a:pt x="356986" y="389172"/>
                    </a:cubicBezTo>
                    <a:cubicBezTo>
                      <a:pt x="359832" y="381117"/>
                      <a:pt x="367519" y="375337"/>
                      <a:pt x="376628" y="375337"/>
                    </a:cubicBezTo>
                    <a:cubicBezTo>
                      <a:pt x="379096" y="375337"/>
                      <a:pt x="381373" y="375716"/>
                      <a:pt x="383556" y="376474"/>
                    </a:cubicBezTo>
                    <a:cubicBezTo>
                      <a:pt x="383650" y="376474"/>
                      <a:pt x="383650" y="376474"/>
                      <a:pt x="383745" y="376569"/>
                    </a:cubicBezTo>
                    <a:cubicBezTo>
                      <a:pt x="387446" y="377706"/>
                      <a:pt x="464973" y="411724"/>
                      <a:pt x="518588" y="438920"/>
                    </a:cubicBezTo>
                    <a:cubicBezTo>
                      <a:pt x="542595" y="451049"/>
                      <a:pt x="557114" y="466305"/>
                      <a:pt x="557114" y="482224"/>
                    </a:cubicBezTo>
                    <a:lnTo>
                      <a:pt x="557114" y="608062"/>
                    </a:lnTo>
                    <a:lnTo>
                      <a:pt x="279743" y="608062"/>
                    </a:lnTo>
                    <a:lnTo>
                      <a:pt x="279458" y="608062"/>
                    </a:lnTo>
                    <a:lnTo>
                      <a:pt x="279364" y="608062"/>
                    </a:lnTo>
                    <a:lnTo>
                      <a:pt x="279174" y="608062"/>
                    </a:lnTo>
                    <a:lnTo>
                      <a:pt x="278984" y="608062"/>
                    </a:lnTo>
                    <a:lnTo>
                      <a:pt x="278604" y="608062"/>
                    </a:lnTo>
                    <a:lnTo>
                      <a:pt x="278130" y="608062"/>
                    </a:lnTo>
                    <a:lnTo>
                      <a:pt x="277940" y="608062"/>
                    </a:lnTo>
                    <a:lnTo>
                      <a:pt x="277845" y="608062"/>
                    </a:lnTo>
                    <a:lnTo>
                      <a:pt x="277750" y="608062"/>
                    </a:lnTo>
                    <a:lnTo>
                      <a:pt x="277656" y="608062"/>
                    </a:lnTo>
                    <a:lnTo>
                      <a:pt x="277371" y="608062"/>
                    </a:lnTo>
                    <a:lnTo>
                      <a:pt x="0" y="608062"/>
                    </a:lnTo>
                    <a:lnTo>
                      <a:pt x="0" y="482224"/>
                    </a:lnTo>
                    <a:cubicBezTo>
                      <a:pt x="0" y="466305"/>
                      <a:pt x="14519" y="451049"/>
                      <a:pt x="38621" y="438920"/>
                    </a:cubicBezTo>
                    <a:cubicBezTo>
                      <a:pt x="92141" y="411724"/>
                      <a:pt x="169668" y="377706"/>
                      <a:pt x="173464" y="376569"/>
                    </a:cubicBezTo>
                    <a:cubicBezTo>
                      <a:pt x="173464" y="376474"/>
                      <a:pt x="173464" y="376474"/>
                      <a:pt x="173558" y="376474"/>
                    </a:cubicBezTo>
                    <a:cubicBezTo>
                      <a:pt x="175741" y="375716"/>
                      <a:pt x="178018" y="375337"/>
                      <a:pt x="180486" y="375337"/>
                    </a:cubicBezTo>
                    <a:cubicBezTo>
                      <a:pt x="189595" y="375337"/>
                      <a:pt x="197282" y="381117"/>
                      <a:pt x="200223" y="389172"/>
                    </a:cubicBezTo>
                    <a:cubicBezTo>
                      <a:pt x="214078" y="422432"/>
                      <a:pt x="239414" y="481655"/>
                      <a:pt x="255166" y="510272"/>
                    </a:cubicBezTo>
                    <a:lnTo>
                      <a:pt x="258962" y="430202"/>
                    </a:lnTo>
                    <a:cubicBezTo>
                      <a:pt x="258962" y="430202"/>
                      <a:pt x="235333" y="379980"/>
                      <a:pt x="232676" y="375432"/>
                    </a:cubicBezTo>
                    <a:cubicBezTo>
                      <a:pt x="226603" y="364630"/>
                      <a:pt x="232107" y="355438"/>
                      <a:pt x="243589" y="355438"/>
                    </a:cubicBezTo>
                    <a:close/>
                    <a:moveTo>
                      <a:pt x="276250" y="0"/>
                    </a:moveTo>
                    <a:cubicBezTo>
                      <a:pt x="276725" y="0"/>
                      <a:pt x="277199" y="0"/>
                      <a:pt x="277674" y="0"/>
                    </a:cubicBezTo>
                    <a:cubicBezTo>
                      <a:pt x="277769" y="0"/>
                      <a:pt x="277769" y="0"/>
                      <a:pt x="277863" y="0"/>
                    </a:cubicBezTo>
                    <a:cubicBezTo>
                      <a:pt x="277863" y="0"/>
                      <a:pt x="277863" y="0"/>
                      <a:pt x="277958" y="0"/>
                    </a:cubicBezTo>
                    <a:cubicBezTo>
                      <a:pt x="278433" y="0"/>
                      <a:pt x="278907" y="0"/>
                      <a:pt x="279382" y="0"/>
                    </a:cubicBezTo>
                    <a:cubicBezTo>
                      <a:pt x="385487" y="0"/>
                      <a:pt x="405417" y="75615"/>
                      <a:pt x="402570" y="104895"/>
                    </a:cubicBezTo>
                    <a:cubicBezTo>
                      <a:pt x="400387" y="128395"/>
                      <a:pt x="394693" y="159001"/>
                      <a:pt x="394693" y="159001"/>
                    </a:cubicBezTo>
                    <a:cubicBezTo>
                      <a:pt x="394693" y="159001"/>
                      <a:pt x="405892" y="164118"/>
                      <a:pt x="405892" y="184774"/>
                    </a:cubicBezTo>
                    <a:cubicBezTo>
                      <a:pt x="402001" y="236511"/>
                      <a:pt x="381311" y="214149"/>
                      <a:pt x="377040" y="236890"/>
                    </a:cubicBezTo>
                    <a:cubicBezTo>
                      <a:pt x="370017" y="274603"/>
                      <a:pt x="336610" y="301893"/>
                      <a:pt x="315731" y="311274"/>
                    </a:cubicBezTo>
                    <a:cubicBezTo>
                      <a:pt x="303583" y="316770"/>
                      <a:pt x="291055" y="319518"/>
                      <a:pt x="277958" y="319707"/>
                    </a:cubicBezTo>
                    <a:lnTo>
                      <a:pt x="277958" y="319802"/>
                    </a:lnTo>
                    <a:cubicBezTo>
                      <a:pt x="277863" y="319802"/>
                      <a:pt x="277863" y="319802"/>
                      <a:pt x="277863" y="319802"/>
                    </a:cubicBezTo>
                    <a:cubicBezTo>
                      <a:pt x="277769" y="319802"/>
                      <a:pt x="277769" y="319802"/>
                      <a:pt x="277674" y="319802"/>
                    </a:cubicBezTo>
                    <a:lnTo>
                      <a:pt x="277674" y="319707"/>
                    </a:lnTo>
                    <a:cubicBezTo>
                      <a:pt x="264577" y="319518"/>
                      <a:pt x="252049" y="316770"/>
                      <a:pt x="239901" y="311274"/>
                    </a:cubicBezTo>
                    <a:cubicBezTo>
                      <a:pt x="219022" y="301893"/>
                      <a:pt x="185615" y="274603"/>
                      <a:pt x="178592" y="236890"/>
                    </a:cubicBezTo>
                    <a:cubicBezTo>
                      <a:pt x="174321" y="214149"/>
                      <a:pt x="153631" y="236511"/>
                      <a:pt x="149740" y="184774"/>
                    </a:cubicBezTo>
                    <a:cubicBezTo>
                      <a:pt x="149740" y="164118"/>
                      <a:pt x="161034" y="159001"/>
                      <a:pt x="161034" y="159001"/>
                    </a:cubicBezTo>
                    <a:cubicBezTo>
                      <a:pt x="161034" y="159001"/>
                      <a:pt x="155245" y="128395"/>
                      <a:pt x="153062" y="104895"/>
                    </a:cubicBezTo>
                    <a:cubicBezTo>
                      <a:pt x="150215" y="75615"/>
                      <a:pt x="170145" y="0"/>
                      <a:pt x="276250" y="0"/>
                    </a:cubicBezTo>
                    <a:close/>
                  </a:path>
                </a:pathLst>
              </a:custGeom>
              <a:solidFill>
                <a:srgbClr val="1A3172"/>
              </a:solidFill>
              <a:ln>
                <a:noFill/>
              </a:ln>
            </p:spPr>
          </p:sp>
          <p:sp>
            <p:nvSpPr>
              <p:cNvPr id="35" name="椭圆 34"/>
              <p:cNvSpPr/>
              <p:nvPr/>
            </p:nvSpPr>
            <p:spPr>
              <a:xfrm>
                <a:off x="10795050" y="837908"/>
                <a:ext cx="444449" cy="457054"/>
              </a:xfrm>
              <a:prstGeom prst="ellipse">
                <a:avLst/>
              </a:prstGeom>
              <a:noFill/>
              <a:ln w="25400">
                <a:solidFill>
                  <a:srgbClr val="1A317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3" name="文本框 32"/>
            <p:cNvSpPr txBox="1"/>
            <p:nvPr/>
          </p:nvSpPr>
          <p:spPr>
            <a:xfrm>
              <a:off x="7042827" y="915812"/>
              <a:ext cx="3707748" cy="379149"/>
            </a:xfrm>
            <a:prstGeom prst="rect">
              <a:avLst/>
            </a:prstGeom>
            <a:noFill/>
          </p:spPr>
          <p:txBody>
            <a:bodyPr wrap="square" rtlCol="0">
              <a:spAutoFit/>
            </a:bodyPr>
            <a:lstStyle/>
            <a:p>
              <a:pPr algn="r"/>
              <a:r>
                <a:rPr lang="zh-CN" altLang="en-US" dirty="0" smtClean="0">
                  <a:solidFill>
                    <a:schemeClr val="tx1">
                      <a:lumMod val="85000"/>
                      <a:lumOff val="15000"/>
                    </a:schemeClr>
                  </a:solidFill>
                  <a:latin typeface="+mn-ea"/>
                </a:rPr>
                <a:t>河北工程大学数理科学与工程学院</a:t>
              </a:r>
              <a:endParaRPr lang="zh-CN" altLang="en-US" dirty="0">
                <a:solidFill>
                  <a:schemeClr val="tx1">
                    <a:lumMod val="85000"/>
                    <a:lumOff val="15000"/>
                  </a:schemeClr>
                </a:solidFill>
                <a:latin typeface="+mn-ea"/>
              </a:endParaRPr>
            </a:p>
          </p:txBody>
        </p:sp>
      </p:grpSp>
    </p:spTree>
    <p:extLst>
      <p:ext uri="{BB962C8B-B14F-4D97-AF65-F5344CB8AC3E}">
        <p14:creationId xmlns:p14="http://schemas.microsoft.com/office/powerpoint/2010/main" val="1237977769"/>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7"/>
                                        </p:tgtEl>
                                        <p:attrNameLst>
                                          <p:attrName>style.visibility</p:attrName>
                                        </p:attrNameLst>
                                      </p:cBhvr>
                                      <p:to>
                                        <p:strVal val="visible"/>
                                      </p:to>
                                    </p:set>
                                    <p:anim calcmode="lin" valueType="num">
                                      <p:cBhvr additive="base">
                                        <p:cTn id="7" dur="500" fill="hold"/>
                                        <p:tgtEl>
                                          <p:spTgt spid="117"/>
                                        </p:tgtEl>
                                        <p:attrNameLst>
                                          <p:attrName>ppt_x</p:attrName>
                                        </p:attrNameLst>
                                      </p:cBhvr>
                                      <p:tavLst>
                                        <p:tav tm="0">
                                          <p:val>
                                            <p:strVal val="#ppt_x"/>
                                          </p:val>
                                        </p:tav>
                                        <p:tav tm="100000">
                                          <p:val>
                                            <p:strVal val="#ppt_x"/>
                                          </p:val>
                                        </p:tav>
                                      </p:tavLst>
                                    </p:anim>
                                    <p:anim calcmode="lin" valueType="num">
                                      <p:cBhvr additive="base">
                                        <p:cTn id="8" dur="500" fill="hold"/>
                                        <p:tgtEl>
                                          <p:spTgt spid="11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nodeType="clickEffect">
                                  <p:stCondLst>
                                    <p:cond delay="0"/>
                                  </p:stCondLst>
                                  <p:childTnLst>
                                    <p:set>
                                      <p:cBhvr>
                                        <p:cTn id="12" dur="1" fill="hold">
                                          <p:stCondLst>
                                            <p:cond delay="0"/>
                                          </p:stCondLst>
                                        </p:cTn>
                                        <p:tgtEl>
                                          <p:spTgt spid="149"/>
                                        </p:tgtEl>
                                        <p:attrNameLst>
                                          <p:attrName>style.visibility</p:attrName>
                                        </p:attrNameLst>
                                      </p:cBhvr>
                                      <p:to>
                                        <p:strVal val="visible"/>
                                      </p:to>
                                    </p:set>
                                    <p:animEffect transition="in" filter="randombar(horizontal)">
                                      <p:cBhvr>
                                        <p:cTn id="13" dur="500"/>
                                        <p:tgtEl>
                                          <p:spTgt spid="149"/>
                                        </p:tgtEl>
                                      </p:cBhvr>
                                    </p:animEffect>
                                  </p:childTnLst>
                                </p:cTn>
                              </p:par>
                            </p:childTnLst>
                          </p:cTn>
                        </p:par>
                      </p:childTnLst>
                    </p:cTn>
                  </p:par>
                  <p:par>
                    <p:cTn id="14" fill="hold">
                      <p:stCondLst>
                        <p:cond delay="indefinite"/>
                      </p:stCondLst>
                      <p:childTnLst>
                        <p:par>
                          <p:cTn id="15" fill="hold">
                            <p:stCondLst>
                              <p:cond delay="0"/>
                            </p:stCondLst>
                            <p:childTnLst>
                              <p:par>
                                <p:cTn id="16" presetID="14" presetClass="entr" presetSubtype="10" fill="hold" nodeType="clickEffect">
                                  <p:stCondLst>
                                    <p:cond delay="0"/>
                                  </p:stCondLst>
                                  <p:childTnLst>
                                    <p:set>
                                      <p:cBhvr>
                                        <p:cTn id="17" dur="1" fill="hold">
                                          <p:stCondLst>
                                            <p:cond delay="0"/>
                                          </p:stCondLst>
                                        </p:cTn>
                                        <p:tgtEl>
                                          <p:spTgt spid="146"/>
                                        </p:tgtEl>
                                        <p:attrNameLst>
                                          <p:attrName>style.visibility</p:attrName>
                                        </p:attrNameLst>
                                      </p:cBhvr>
                                      <p:to>
                                        <p:strVal val="visible"/>
                                      </p:to>
                                    </p:set>
                                    <p:animEffect transition="in" filter="randombar(horizontal)">
                                      <p:cBhvr>
                                        <p:cTn id="18" dur="500"/>
                                        <p:tgtEl>
                                          <p:spTgt spid="146"/>
                                        </p:tgtEl>
                                      </p:cBhvr>
                                    </p:animEffect>
                                  </p:childTnLst>
                                </p:cTn>
                              </p:par>
                            </p:childTnLst>
                          </p:cTn>
                        </p:par>
                      </p:childTnLst>
                    </p:cTn>
                  </p:par>
                  <p:par>
                    <p:cTn id="19" fill="hold">
                      <p:stCondLst>
                        <p:cond delay="indefinite"/>
                      </p:stCondLst>
                      <p:childTnLst>
                        <p:par>
                          <p:cTn id="20" fill="hold">
                            <p:stCondLst>
                              <p:cond delay="0"/>
                            </p:stCondLst>
                            <p:childTnLst>
                              <p:par>
                                <p:cTn id="21" presetID="42" presetClass="entr" presetSubtype="0" fill="hold" nodeType="clickEffect">
                                  <p:stCondLst>
                                    <p:cond delay="0"/>
                                  </p:stCondLst>
                                  <p:childTnLst>
                                    <p:set>
                                      <p:cBhvr>
                                        <p:cTn id="22" dur="1" fill="hold">
                                          <p:stCondLst>
                                            <p:cond delay="0"/>
                                          </p:stCondLst>
                                        </p:cTn>
                                        <p:tgtEl>
                                          <p:spTgt spid="132"/>
                                        </p:tgtEl>
                                        <p:attrNameLst>
                                          <p:attrName>style.visibility</p:attrName>
                                        </p:attrNameLst>
                                      </p:cBhvr>
                                      <p:to>
                                        <p:strVal val="visible"/>
                                      </p:to>
                                    </p:set>
                                    <p:animEffect transition="in" filter="fade">
                                      <p:cBhvr>
                                        <p:cTn id="23" dur="1000"/>
                                        <p:tgtEl>
                                          <p:spTgt spid="132"/>
                                        </p:tgtEl>
                                      </p:cBhvr>
                                    </p:animEffect>
                                    <p:anim calcmode="lin" valueType="num">
                                      <p:cBhvr>
                                        <p:cTn id="24" dur="1000" fill="hold"/>
                                        <p:tgtEl>
                                          <p:spTgt spid="132"/>
                                        </p:tgtEl>
                                        <p:attrNameLst>
                                          <p:attrName>ppt_x</p:attrName>
                                        </p:attrNameLst>
                                      </p:cBhvr>
                                      <p:tavLst>
                                        <p:tav tm="0">
                                          <p:val>
                                            <p:strVal val="#ppt_x"/>
                                          </p:val>
                                        </p:tav>
                                        <p:tav tm="100000">
                                          <p:val>
                                            <p:strVal val="#ppt_x"/>
                                          </p:val>
                                        </p:tav>
                                      </p:tavLst>
                                    </p:anim>
                                    <p:anim calcmode="lin" valueType="num">
                                      <p:cBhvr>
                                        <p:cTn id="25" dur="1000" fill="hold"/>
                                        <p:tgtEl>
                                          <p:spTgt spid="132"/>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42" presetClass="entr" presetSubtype="0" fill="hold" nodeType="clickEffect">
                                  <p:stCondLst>
                                    <p:cond delay="0"/>
                                  </p:stCondLst>
                                  <p:childTnLst>
                                    <p:set>
                                      <p:cBhvr>
                                        <p:cTn id="29" dur="1" fill="hold">
                                          <p:stCondLst>
                                            <p:cond delay="0"/>
                                          </p:stCondLst>
                                        </p:cTn>
                                        <p:tgtEl>
                                          <p:spTgt spid="138"/>
                                        </p:tgtEl>
                                        <p:attrNameLst>
                                          <p:attrName>style.visibility</p:attrName>
                                        </p:attrNameLst>
                                      </p:cBhvr>
                                      <p:to>
                                        <p:strVal val="visible"/>
                                      </p:to>
                                    </p:set>
                                    <p:animEffect transition="in" filter="fade">
                                      <p:cBhvr>
                                        <p:cTn id="30" dur="1000"/>
                                        <p:tgtEl>
                                          <p:spTgt spid="138"/>
                                        </p:tgtEl>
                                      </p:cBhvr>
                                    </p:animEffect>
                                    <p:anim calcmode="lin" valueType="num">
                                      <p:cBhvr>
                                        <p:cTn id="31" dur="1000" fill="hold"/>
                                        <p:tgtEl>
                                          <p:spTgt spid="138"/>
                                        </p:tgtEl>
                                        <p:attrNameLst>
                                          <p:attrName>ppt_x</p:attrName>
                                        </p:attrNameLst>
                                      </p:cBhvr>
                                      <p:tavLst>
                                        <p:tav tm="0">
                                          <p:val>
                                            <p:strVal val="#ppt_x"/>
                                          </p:val>
                                        </p:tav>
                                        <p:tav tm="100000">
                                          <p:val>
                                            <p:strVal val="#ppt_x"/>
                                          </p:val>
                                        </p:tav>
                                      </p:tavLst>
                                    </p:anim>
                                    <p:anim calcmode="lin" valueType="num">
                                      <p:cBhvr>
                                        <p:cTn id="32" dur="1000" fill="hold"/>
                                        <p:tgtEl>
                                          <p:spTgt spid="138"/>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14" presetClass="entr" presetSubtype="10" fill="hold" nodeType="click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randombar(horizontal)">
                                      <p:cBhvr>
                                        <p:cTn id="37"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7" grpId="0" bldLvl="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îŝļíḓé"/>
          <p:cNvSpPr/>
          <p:nvPr/>
        </p:nvSpPr>
        <p:spPr bwMode="auto">
          <a:xfrm>
            <a:off x="4366502" y="4838351"/>
            <a:ext cx="390170" cy="281247"/>
          </a:xfrm>
          <a:custGeom>
            <a:avLst/>
            <a:gdLst>
              <a:gd name="T0" fmla="*/ 38 w 101"/>
              <a:gd name="T1" fmla="*/ 73 h 73"/>
              <a:gd name="T2" fmla="*/ 38 w 101"/>
              <a:gd name="T3" fmla="*/ 62 h 73"/>
              <a:gd name="T4" fmla="*/ 46 w 101"/>
              <a:gd name="T5" fmla="*/ 50 h 73"/>
              <a:gd name="T6" fmla="*/ 10 w 101"/>
              <a:gd name="T7" fmla="*/ 33 h 73"/>
              <a:gd name="T8" fmla="*/ 3 w 101"/>
              <a:gd name="T9" fmla="*/ 0 h 73"/>
              <a:gd name="T10" fmla="*/ 98 w 101"/>
              <a:gd name="T11" fmla="*/ 2 h 73"/>
              <a:gd name="T12" fmla="*/ 68 w 101"/>
              <a:gd name="T13" fmla="*/ 42 h 73"/>
              <a:gd name="T14" fmla="*/ 56 w 101"/>
              <a:gd name="T15" fmla="*/ 62 h 73"/>
              <a:gd name="T16" fmla="*/ 68 w 101"/>
              <a:gd name="T17" fmla="*/ 68 h 73"/>
              <a:gd name="T18" fmla="*/ 38 w 101"/>
              <a:gd name="T19" fmla="*/ 65 h 73"/>
              <a:gd name="T20" fmla="*/ 38 w 101"/>
              <a:gd name="T21" fmla="*/ 70 h 73"/>
              <a:gd name="T22" fmla="*/ 65 w 101"/>
              <a:gd name="T23" fmla="*/ 68 h 73"/>
              <a:gd name="T24" fmla="*/ 53 w 101"/>
              <a:gd name="T25" fmla="*/ 65 h 73"/>
              <a:gd name="T26" fmla="*/ 54 w 101"/>
              <a:gd name="T27" fmla="*/ 47 h 73"/>
              <a:gd name="T28" fmla="*/ 67 w 101"/>
              <a:gd name="T29" fmla="*/ 39 h 73"/>
              <a:gd name="T30" fmla="*/ 88 w 101"/>
              <a:gd name="T31" fmla="*/ 31 h 73"/>
              <a:gd name="T32" fmla="*/ 5 w 101"/>
              <a:gd name="T33" fmla="*/ 3 h 73"/>
              <a:gd name="T34" fmla="*/ 33 w 101"/>
              <a:gd name="T35" fmla="*/ 39 h 73"/>
              <a:gd name="T36" fmla="*/ 34 w 101"/>
              <a:gd name="T37" fmla="*/ 39 h 73"/>
              <a:gd name="T38" fmla="*/ 49 w 101"/>
              <a:gd name="T39" fmla="*/ 48 h 73"/>
              <a:gd name="T40" fmla="*/ 38 w 101"/>
              <a:gd name="T41" fmla="*/ 65 h 73"/>
              <a:gd name="T42" fmla="*/ 71 w 101"/>
              <a:gd name="T43" fmla="*/ 31 h 73"/>
              <a:gd name="T44" fmla="*/ 78 w 101"/>
              <a:gd name="T45" fmla="*/ 7 h 73"/>
              <a:gd name="T46" fmla="*/ 91 w 101"/>
              <a:gd name="T47" fmla="*/ 8 h 73"/>
              <a:gd name="T48" fmla="*/ 70 w 101"/>
              <a:gd name="T49" fmla="*/ 34 h 73"/>
              <a:gd name="T50" fmla="*/ 75 w 101"/>
              <a:gd name="T51" fmla="*/ 30 h 73"/>
              <a:gd name="T52" fmla="*/ 81 w 101"/>
              <a:gd name="T53" fmla="*/ 10 h 73"/>
              <a:gd name="T54" fmla="*/ 27 w 101"/>
              <a:gd name="T55" fmla="*/ 34 h 73"/>
              <a:gd name="T56" fmla="*/ 9 w 101"/>
              <a:gd name="T57" fmla="*/ 7 h 73"/>
              <a:gd name="T58" fmla="*/ 22 w 101"/>
              <a:gd name="T59" fmla="*/ 9 h 73"/>
              <a:gd name="T60" fmla="*/ 30 w 101"/>
              <a:gd name="T61" fmla="*/ 34 h 73"/>
              <a:gd name="T62" fmla="*/ 25 w 101"/>
              <a:gd name="T63" fmla="*/ 30 h 73"/>
              <a:gd name="T64" fmla="*/ 12 w 101"/>
              <a:gd name="T65" fmla="*/ 1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1" h="73">
                <a:moveTo>
                  <a:pt x="62" y="73"/>
                </a:moveTo>
                <a:cubicBezTo>
                  <a:pt x="38" y="73"/>
                  <a:pt x="38" y="73"/>
                  <a:pt x="38" y="73"/>
                </a:cubicBezTo>
                <a:cubicBezTo>
                  <a:pt x="34" y="73"/>
                  <a:pt x="32" y="71"/>
                  <a:pt x="32" y="68"/>
                </a:cubicBezTo>
                <a:cubicBezTo>
                  <a:pt x="32" y="65"/>
                  <a:pt x="34" y="62"/>
                  <a:pt x="38" y="62"/>
                </a:cubicBezTo>
                <a:cubicBezTo>
                  <a:pt x="46" y="62"/>
                  <a:pt x="46" y="62"/>
                  <a:pt x="46" y="62"/>
                </a:cubicBezTo>
                <a:cubicBezTo>
                  <a:pt x="46" y="50"/>
                  <a:pt x="46" y="50"/>
                  <a:pt x="46" y="50"/>
                </a:cubicBezTo>
                <a:cubicBezTo>
                  <a:pt x="41" y="49"/>
                  <a:pt x="36" y="46"/>
                  <a:pt x="32" y="42"/>
                </a:cubicBezTo>
                <a:cubicBezTo>
                  <a:pt x="23" y="42"/>
                  <a:pt x="15" y="39"/>
                  <a:pt x="10" y="33"/>
                </a:cubicBezTo>
                <a:cubicBezTo>
                  <a:pt x="0" y="21"/>
                  <a:pt x="2" y="2"/>
                  <a:pt x="3" y="2"/>
                </a:cubicBezTo>
                <a:cubicBezTo>
                  <a:pt x="3" y="0"/>
                  <a:pt x="3" y="0"/>
                  <a:pt x="3" y="0"/>
                </a:cubicBezTo>
                <a:cubicBezTo>
                  <a:pt x="98" y="0"/>
                  <a:pt x="98" y="0"/>
                  <a:pt x="98" y="0"/>
                </a:cubicBezTo>
                <a:cubicBezTo>
                  <a:pt x="98" y="2"/>
                  <a:pt x="98" y="2"/>
                  <a:pt x="98" y="2"/>
                </a:cubicBezTo>
                <a:cubicBezTo>
                  <a:pt x="98" y="2"/>
                  <a:pt x="101" y="21"/>
                  <a:pt x="90" y="33"/>
                </a:cubicBezTo>
                <a:cubicBezTo>
                  <a:pt x="85" y="39"/>
                  <a:pt x="78" y="42"/>
                  <a:pt x="68" y="42"/>
                </a:cubicBezTo>
                <a:cubicBezTo>
                  <a:pt x="64" y="46"/>
                  <a:pt x="60" y="49"/>
                  <a:pt x="56" y="50"/>
                </a:cubicBezTo>
                <a:cubicBezTo>
                  <a:pt x="56" y="62"/>
                  <a:pt x="56" y="62"/>
                  <a:pt x="56" y="62"/>
                </a:cubicBezTo>
                <a:cubicBezTo>
                  <a:pt x="62" y="62"/>
                  <a:pt x="62" y="62"/>
                  <a:pt x="62" y="62"/>
                </a:cubicBezTo>
                <a:cubicBezTo>
                  <a:pt x="65" y="62"/>
                  <a:pt x="68" y="65"/>
                  <a:pt x="68" y="68"/>
                </a:cubicBezTo>
                <a:cubicBezTo>
                  <a:pt x="68" y="71"/>
                  <a:pt x="65" y="73"/>
                  <a:pt x="62" y="73"/>
                </a:cubicBezTo>
                <a:close/>
                <a:moveTo>
                  <a:pt x="38" y="65"/>
                </a:moveTo>
                <a:cubicBezTo>
                  <a:pt x="36" y="65"/>
                  <a:pt x="35" y="66"/>
                  <a:pt x="35" y="68"/>
                </a:cubicBezTo>
                <a:cubicBezTo>
                  <a:pt x="35" y="69"/>
                  <a:pt x="36" y="70"/>
                  <a:pt x="38" y="70"/>
                </a:cubicBezTo>
                <a:cubicBezTo>
                  <a:pt x="62" y="70"/>
                  <a:pt x="62" y="70"/>
                  <a:pt x="62" y="70"/>
                </a:cubicBezTo>
                <a:cubicBezTo>
                  <a:pt x="64" y="70"/>
                  <a:pt x="65" y="69"/>
                  <a:pt x="65" y="68"/>
                </a:cubicBezTo>
                <a:cubicBezTo>
                  <a:pt x="65" y="66"/>
                  <a:pt x="64" y="65"/>
                  <a:pt x="62" y="65"/>
                </a:cubicBezTo>
                <a:cubicBezTo>
                  <a:pt x="53" y="65"/>
                  <a:pt x="53" y="65"/>
                  <a:pt x="53" y="65"/>
                </a:cubicBezTo>
                <a:cubicBezTo>
                  <a:pt x="53" y="48"/>
                  <a:pt x="53" y="48"/>
                  <a:pt x="53" y="48"/>
                </a:cubicBezTo>
                <a:cubicBezTo>
                  <a:pt x="54" y="47"/>
                  <a:pt x="54" y="47"/>
                  <a:pt x="54" y="47"/>
                </a:cubicBezTo>
                <a:cubicBezTo>
                  <a:pt x="58" y="46"/>
                  <a:pt x="63" y="44"/>
                  <a:pt x="66" y="39"/>
                </a:cubicBezTo>
                <a:cubicBezTo>
                  <a:pt x="67" y="39"/>
                  <a:pt x="67" y="39"/>
                  <a:pt x="67" y="39"/>
                </a:cubicBezTo>
                <a:cubicBezTo>
                  <a:pt x="68" y="39"/>
                  <a:pt x="68" y="39"/>
                  <a:pt x="68" y="39"/>
                </a:cubicBezTo>
                <a:cubicBezTo>
                  <a:pt x="77" y="39"/>
                  <a:pt x="83" y="36"/>
                  <a:pt x="88" y="31"/>
                </a:cubicBezTo>
                <a:cubicBezTo>
                  <a:pt x="96" y="22"/>
                  <a:pt x="96" y="8"/>
                  <a:pt x="95" y="3"/>
                </a:cubicBezTo>
                <a:cubicBezTo>
                  <a:pt x="5" y="3"/>
                  <a:pt x="5" y="3"/>
                  <a:pt x="5" y="3"/>
                </a:cubicBezTo>
                <a:cubicBezTo>
                  <a:pt x="5" y="8"/>
                  <a:pt x="5" y="22"/>
                  <a:pt x="13" y="31"/>
                </a:cubicBezTo>
                <a:cubicBezTo>
                  <a:pt x="17" y="36"/>
                  <a:pt x="24" y="39"/>
                  <a:pt x="33" y="39"/>
                </a:cubicBezTo>
                <a:cubicBezTo>
                  <a:pt x="34" y="39"/>
                  <a:pt x="34" y="39"/>
                  <a:pt x="34" y="39"/>
                </a:cubicBezTo>
                <a:cubicBezTo>
                  <a:pt x="34" y="39"/>
                  <a:pt x="34" y="39"/>
                  <a:pt x="34" y="39"/>
                </a:cubicBezTo>
                <a:cubicBezTo>
                  <a:pt x="38" y="44"/>
                  <a:pt x="43" y="47"/>
                  <a:pt x="47" y="48"/>
                </a:cubicBezTo>
                <a:cubicBezTo>
                  <a:pt x="49" y="48"/>
                  <a:pt x="49" y="48"/>
                  <a:pt x="49" y="48"/>
                </a:cubicBezTo>
                <a:cubicBezTo>
                  <a:pt x="49" y="65"/>
                  <a:pt x="49" y="65"/>
                  <a:pt x="49" y="65"/>
                </a:cubicBezTo>
                <a:lnTo>
                  <a:pt x="38" y="65"/>
                </a:lnTo>
                <a:close/>
                <a:moveTo>
                  <a:pt x="70" y="34"/>
                </a:moveTo>
                <a:cubicBezTo>
                  <a:pt x="71" y="31"/>
                  <a:pt x="71" y="31"/>
                  <a:pt x="71" y="31"/>
                </a:cubicBezTo>
                <a:cubicBezTo>
                  <a:pt x="75" y="25"/>
                  <a:pt x="77" y="17"/>
                  <a:pt x="78" y="9"/>
                </a:cubicBezTo>
                <a:cubicBezTo>
                  <a:pt x="78" y="7"/>
                  <a:pt x="78" y="7"/>
                  <a:pt x="78" y="7"/>
                </a:cubicBezTo>
                <a:cubicBezTo>
                  <a:pt x="91" y="7"/>
                  <a:pt x="91" y="7"/>
                  <a:pt x="91" y="7"/>
                </a:cubicBezTo>
                <a:cubicBezTo>
                  <a:pt x="91" y="8"/>
                  <a:pt x="91" y="8"/>
                  <a:pt x="91" y="8"/>
                </a:cubicBezTo>
                <a:cubicBezTo>
                  <a:pt x="91" y="28"/>
                  <a:pt x="78" y="33"/>
                  <a:pt x="73" y="34"/>
                </a:cubicBezTo>
                <a:lnTo>
                  <a:pt x="70" y="34"/>
                </a:lnTo>
                <a:close/>
                <a:moveTo>
                  <a:pt x="81" y="10"/>
                </a:moveTo>
                <a:cubicBezTo>
                  <a:pt x="80" y="17"/>
                  <a:pt x="78" y="24"/>
                  <a:pt x="75" y="30"/>
                </a:cubicBezTo>
                <a:cubicBezTo>
                  <a:pt x="81" y="28"/>
                  <a:pt x="88" y="23"/>
                  <a:pt x="88" y="10"/>
                </a:cubicBezTo>
                <a:lnTo>
                  <a:pt x="81" y="10"/>
                </a:lnTo>
                <a:close/>
                <a:moveTo>
                  <a:pt x="30" y="34"/>
                </a:moveTo>
                <a:cubicBezTo>
                  <a:pt x="27" y="34"/>
                  <a:pt x="27" y="34"/>
                  <a:pt x="27" y="34"/>
                </a:cubicBezTo>
                <a:cubicBezTo>
                  <a:pt x="22" y="32"/>
                  <a:pt x="10" y="28"/>
                  <a:pt x="9" y="8"/>
                </a:cubicBezTo>
                <a:cubicBezTo>
                  <a:pt x="9" y="7"/>
                  <a:pt x="9" y="7"/>
                  <a:pt x="9" y="7"/>
                </a:cubicBezTo>
                <a:cubicBezTo>
                  <a:pt x="22" y="7"/>
                  <a:pt x="22" y="7"/>
                  <a:pt x="22" y="7"/>
                </a:cubicBezTo>
                <a:cubicBezTo>
                  <a:pt x="22" y="9"/>
                  <a:pt x="22" y="9"/>
                  <a:pt x="22" y="9"/>
                </a:cubicBezTo>
                <a:cubicBezTo>
                  <a:pt x="23" y="17"/>
                  <a:pt x="25" y="25"/>
                  <a:pt x="29" y="31"/>
                </a:cubicBezTo>
                <a:lnTo>
                  <a:pt x="30" y="34"/>
                </a:lnTo>
                <a:close/>
                <a:moveTo>
                  <a:pt x="12" y="10"/>
                </a:moveTo>
                <a:cubicBezTo>
                  <a:pt x="13" y="23"/>
                  <a:pt x="19" y="28"/>
                  <a:pt x="25" y="30"/>
                </a:cubicBezTo>
                <a:cubicBezTo>
                  <a:pt x="22" y="24"/>
                  <a:pt x="20" y="17"/>
                  <a:pt x="19" y="10"/>
                </a:cubicBezTo>
                <a:lnTo>
                  <a:pt x="12" y="10"/>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19" name="ïṡļïďè"/>
          <p:cNvSpPr/>
          <p:nvPr/>
        </p:nvSpPr>
        <p:spPr bwMode="auto">
          <a:xfrm>
            <a:off x="5784914" y="4698789"/>
            <a:ext cx="312136" cy="385292"/>
          </a:xfrm>
          <a:custGeom>
            <a:avLst/>
            <a:gdLst>
              <a:gd name="T0" fmla="*/ 190 w 192"/>
              <a:gd name="T1" fmla="*/ 29 h 237"/>
              <a:gd name="T2" fmla="*/ 164 w 192"/>
              <a:gd name="T3" fmla="*/ 67 h 237"/>
              <a:gd name="T4" fmla="*/ 159 w 192"/>
              <a:gd name="T5" fmla="*/ 71 h 237"/>
              <a:gd name="T6" fmla="*/ 69 w 192"/>
              <a:gd name="T7" fmla="*/ 199 h 237"/>
              <a:gd name="T8" fmla="*/ 5 w 192"/>
              <a:gd name="T9" fmla="*/ 230 h 237"/>
              <a:gd name="T10" fmla="*/ 14 w 192"/>
              <a:gd name="T11" fmla="*/ 164 h 237"/>
              <a:gd name="T12" fmla="*/ 109 w 192"/>
              <a:gd name="T13" fmla="*/ 36 h 237"/>
              <a:gd name="T14" fmla="*/ 112 w 192"/>
              <a:gd name="T15" fmla="*/ 34 h 237"/>
              <a:gd name="T16" fmla="*/ 133 w 192"/>
              <a:gd name="T17" fmla="*/ 3 h 237"/>
              <a:gd name="T18" fmla="*/ 128 w 192"/>
              <a:gd name="T19" fmla="*/ 0 h 237"/>
              <a:gd name="T20" fmla="*/ 12 w 192"/>
              <a:gd name="T21" fmla="*/ 161 h 237"/>
              <a:gd name="T22" fmla="*/ 0 w 192"/>
              <a:gd name="T23" fmla="*/ 237 h 237"/>
              <a:gd name="T24" fmla="*/ 71 w 192"/>
              <a:gd name="T25" fmla="*/ 204 h 237"/>
              <a:gd name="T26" fmla="*/ 71 w 192"/>
              <a:gd name="T27" fmla="*/ 204 h 237"/>
              <a:gd name="T28" fmla="*/ 173 w 192"/>
              <a:gd name="T29" fmla="*/ 62 h 237"/>
              <a:gd name="T30" fmla="*/ 192 w 192"/>
              <a:gd name="T31" fmla="*/ 31 h 237"/>
              <a:gd name="T32" fmla="*/ 190 w 192"/>
              <a:gd name="T33" fmla="*/ 29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2" h="237">
                <a:moveTo>
                  <a:pt x="190" y="29"/>
                </a:moveTo>
                <a:lnTo>
                  <a:pt x="164" y="67"/>
                </a:lnTo>
                <a:lnTo>
                  <a:pt x="159" y="71"/>
                </a:lnTo>
                <a:lnTo>
                  <a:pt x="69" y="199"/>
                </a:lnTo>
                <a:lnTo>
                  <a:pt x="5" y="230"/>
                </a:lnTo>
                <a:lnTo>
                  <a:pt x="14" y="164"/>
                </a:lnTo>
                <a:lnTo>
                  <a:pt x="109" y="36"/>
                </a:lnTo>
                <a:lnTo>
                  <a:pt x="112" y="34"/>
                </a:lnTo>
                <a:lnTo>
                  <a:pt x="133" y="3"/>
                </a:lnTo>
                <a:lnTo>
                  <a:pt x="128" y="0"/>
                </a:lnTo>
                <a:lnTo>
                  <a:pt x="12" y="161"/>
                </a:lnTo>
                <a:lnTo>
                  <a:pt x="0" y="237"/>
                </a:lnTo>
                <a:lnTo>
                  <a:pt x="71" y="204"/>
                </a:lnTo>
                <a:lnTo>
                  <a:pt x="71" y="204"/>
                </a:lnTo>
                <a:lnTo>
                  <a:pt x="173" y="62"/>
                </a:lnTo>
                <a:lnTo>
                  <a:pt x="192" y="31"/>
                </a:lnTo>
                <a:lnTo>
                  <a:pt x="190" y="29"/>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20" name="îṧļîḓe"/>
          <p:cNvSpPr/>
          <p:nvPr/>
        </p:nvSpPr>
        <p:spPr bwMode="auto">
          <a:xfrm>
            <a:off x="5832061" y="4757316"/>
            <a:ext cx="157695" cy="216218"/>
          </a:xfrm>
          <a:custGeom>
            <a:avLst/>
            <a:gdLst>
              <a:gd name="T0" fmla="*/ 41 w 41"/>
              <a:gd name="T1" fmla="*/ 0 h 56"/>
              <a:gd name="T2" fmla="*/ 40 w 41"/>
              <a:gd name="T3" fmla="*/ 2 h 56"/>
              <a:gd name="T4" fmla="*/ 2 w 41"/>
              <a:gd name="T5" fmla="*/ 56 h 56"/>
              <a:gd name="T6" fmla="*/ 0 w 41"/>
              <a:gd name="T7" fmla="*/ 55 h 56"/>
              <a:gd name="T8" fmla="*/ 38 w 41"/>
              <a:gd name="T9" fmla="*/ 1 h 56"/>
              <a:gd name="T10" fmla="*/ 39 w 41"/>
              <a:gd name="T11" fmla="*/ 0 h 56"/>
              <a:gd name="T12" fmla="*/ 41 w 41"/>
              <a:gd name="T13" fmla="*/ 0 h 56"/>
            </a:gdLst>
            <a:ahLst/>
            <a:cxnLst>
              <a:cxn ang="0">
                <a:pos x="T0" y="T1"/>
              </a:cxn>
              <a:cxn ang="0">
                <a:pos x="T2" y="T3"/>
              </a:cxn>
              <a:cxn ang="0">
                <a:pos x="T4" y="T5"/>
              </a:cxn>
              <a:cxn ang="0">
                <a:pos x="T6" y="T7"/>
              </a:cxn>
              <a:cxn ang="0">
                <a:pos x="T8" y="T9"/>
              </a:cxn>
              <a:cxn ang="0">
                <a:pos x="T10" y="T11"/>
              </a:cxn>
              <a:cxn ang="0">
                <a:pos x="T12" y="T13"/>
              </a:cxn>
            </a:cxnLst>
            <a:rect l="0" t="0" r="r" b="b"/>
            <a:pathLst>
              <a:path w="41" h="56">
                <a:moveTo>
                  <a:pt x="41" y="0"/>
                </a:moveTo>
                <a:cubicBezTo>
                  <a:pt x="40" y="2"/>
                  <a:pt x="40" y="2"/>
                  <a:pt x="40" y="2"/>
                </a:cubicBezTo>
                <a:cubicBezTo>
                  <a:pt x="2" y="56"/>
                  <a:pt x="2" y="56"/>
                  <a:pt x="2" y="56"/>
                </a:cubicBezTo>
                <a:cubicBezTo>
                  <a:pt x="0" y="55"/>
                  <a:pt x="0" y="55"/>
                  <a:pt x="0" y="55"/>
                </a:cubicBezTo>
                <a:cubicBezTo>
                  <a:pt x="38" y="1"/>
                  <a:pt x="38" y="1"/>
                  <a:pt x="38" y="1"/>
                </a:cubicBezTo>
                <a:cubicBezTo>
                  <a:pt x="39" y="0"/>
                  <a:pt x="39" y="0"/>
                  <a:pt x="39" y="0"/>
                </a:cubicBezTo>
                <a:cubicBezTo>
                  <a:pt x="40" y="0"/>
                  <a:pt x="41" y="0"/>
                  <a:pt x="41" y="0"/>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21" name="ïSlïḍè"/>
          <p:cNvSpPr/>
          <p:nvPr/>
        </p:nvSpPr>
        <p:spPr bwMode="auto">
          <a:xfrm>
            <a:off x="5854820" y="4765443"/>
            <a:ext cx="162571" cy="225972"/>
          </a:xfrm>
          <a:custGeom>
            <a:avLst/>
            <a:gdLst>
              <a:gd name="T0" fmla="*/ 42 w 42"/>
              <a:gd name="T1" fmla="*/ 1 h 59"/>
              <a:gd name="T2" fmla="*/ 41 w 42"/>
              <a:gd name="T3" fmla="*/ 3 h 59"/>
              <a:gd name="T4" fmla="*/ 2 w 42"/>
              <a:gd name="T5" fmla="*/ 59 h 59"/>
              <a:gd name="T6" fmla="*/ 0 w 42"/>
              <a:gd name="T7" fmla="*/ 58 h 59"/>
              <a:gd name="T8" fmla="*/ 39 w 42"/>
              <a:gd name="T9" fmla="*/ 2 h 59"/>
              <a:gd name="T10" fmla="*/ 40 w 42"/>
              <a:gd name="T11" fmla="*/ 0 h 59"/>
              <a:gd name="T12" fmla="*/ 42 w 42"/>
              <a:gd name="T13" fmla="*/ 1 h 59"/>
            </a:gdLst>
            <a:ahLst/>
            <a:cxnLst>
              <a:cxn ang="0">
                <a:pos x="T0" y="T1"/>
              </a:cxn>
              <a:cxn ang="0">
                <a:pos x="T2" y="T3"/>
              </a:cxn>
              <a:cxn ang="0">
                <a:pos x="T4" y="T5"/>
              </a:cxn>
              <a:cxn ang="0">
                <a:pos x="T6" y="T7"/>
              </a:cxn>
              <a:cxn ang="0">
                <a:pos x="T8" y="T9"/>
              </a:cxn>
              <a:cxn ang="0">
                <a:pos x="T10" y="T11"/>
              </a:cxn>
              <a:cxn ang="0">
                <a:pos x="T12" y="T13"/>
              </a:cxn>
            </a:cxnLst>
            <a:rect l="0" t="0" r="r" b="b"/>
            <a:pathLst>
              <a:path w="42" h="59">
                <a:moveTo>
                  <a:pt x="42" y="1"/>
                </a:moveTo>
                <a:cubicBezTo>
                  <a:pt x="41" y="3"/>
                  <a:pt x="41" y="3"/>
                  <a:pt x="41" y="3"/>
                </a:cubicBezTo>
                <a:cubicBezTo>
                  <a:pt x="2" y="59"/>
                  <a:pt x="2" y="59"/>
                  <a:pt x="2" y="59"/>
                </a:cubicBezTo>
                <a:cubicBezTo>
                  <a:pt x="0" y="58"/>
                  <a:pt x="0" y="58"/>
                  <a:pt x="0" y="58"/>
                </a:cubicBezTo>
                <a:cubicBezTo>
                  <a:pt x="39" y="2"/>
                  <a:pt x="39" y="2"/>
                  <a:pt x="39" y="2"/>
                </a:cubicBezTo>
                <a:cubicBezTo>
                  <a:pt x="40" y="0"/>
                  <a:pt x="40" y="0"/>
                  <a:pt x="40" y="0"/>
                </a:cubicBezTo>
                <a:cubicBezTo>
                  <a:pt x="41" y="1"/>
                  <a:pt x="41" y="1"/>
                  <a:pt x="42" y="1"/>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22" name="íŝļíḋê"/>
          <p:cNvSpPr/>
          <p:nvPr/>
        </p:nvSpPr>
        <p:spPr bwMode="auto">
          <a:xfrm>
            <a:off x="5877580" y="4783326"/>
            <a:ext cx="162571" cy="224347"/>
          </a:xfrm>
          <a:custGeom>
            <a:avLst/>
            <a:gdLst>
              <a:gd name="T0" fmla="*/ 42 w 42"/>
              <a:gd name="T1" fmla="*/ 2 h 58"/>
              <a:gd name="T2" fmla="*/ 41 w 42"/>
              <a:gd name="T3" fmla="*/ 4 h 58"/>
              <a:gd name="T4" fmla="*/ 2 w 42"/>
              <a:gd name="T5" fmla="*/ 58 h 58"/>
              <a:gd name="T6" fmla="*/ 0 w 42"/>
              <a:gd name="T7" fmla="*/ 57 h 58"/>
              <a:gd name="T8" fmla="*/ 40 w 42"/>
              <a:gd name="T9" fmla="*/ 2 h 58"/>
              <a:gd name="T10" fmla="*/ 41 w 42"/>
              <a:gd name="T11" fmla="*/ 0 h 58"/>
              <a:gd name="T12" fmla="*/ 42 w 42"/>
              <a:gd name="T13" fmla="*/ 2 h 58"/>
            </a:gdLst>
            <a:ahLst/>
            <a:cxnLst>
              <a:cxn ang="0">
                <a:pos x="T0" y="T1"/>
              </a:cxn>
              <a:cxn ang="0">
                <a:pos x="T2" y="T3"/>
              </a:cxn>
              <a:cxn ang="0">
                <a:pos x="T4" y="T5"/>
              </a:cxn>
              <a:cxn ang="0">
                <a:pos x="T6" y="T7"/>
              </a:cxn>
              <a:cxn ang="0">
                <a:pos x="T8" y="T9"/>
              </a:cxn>
              <a:cxn ang="0">
                <a:pos x="T10" y="T11"/>
              </a:cxn>
              <a:cxn ang="0">
                <a:pos x="T12" y="T13"/>
              </a:cxn>
            </a:cxnLst>
            <a:rect l="0" t="0" r="r" b="b"/>
            <a:pathLst>
              <a:path w="42" h="58">
                <a:moveTo>
                  <a:pt x="42" y="2"/>
                </a:moveTo>
                <a:cubicBezTo>
                  <a:pt x="41" y="4"/>
                  <a:pt x="41" y="4"/>
                  <a:pt x="41" y="4"/>
                </a:cubicBezTo>
                <a:cubicBezTo>
                  <a:pt x="2" y="58"/>
                  <a:pt x="2" y="58"/>
                  <a:pt x="2" y="58"/>
                </a:cubicBezTo>
                <a:cubicBezTo>
                  <a:pt x="0" y="57"/>
                  <a:pt x="0" y="57"/>
                  <a:pt x="0" y="57"/>
                </a:cubicBezTo>
                <a:cubicBezTo>
                  <a:pt x="40" y="2"/>
                  <a:pt x="40" y="2"/>
                  <a:pt x="40" y="2"/>
                </a:cubicBezTo>
                <a:cubicBezTo>
                  <a:pt x="41" y="0"/>
                  <a:pt x="41" y="0"/>
                  <a:pt x="41" y="0"/>
                </a:cubicBezTo>
                <a:cubicBezTo>
                  <a:pt x="41" y="1"/>
                  <a:pt x="42" y="1"/>
                  <a:pt x="42" y="2"/>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23" name="iSḷïḋè"/>
          <p:cNvSpPr/>
          <p:nvPr/>
        </p:nvSpPr>
        <p:spPr bwMode="auto">
          <a:xfrm>
            <a:off x="5804423" y="4957276"/>
            <a:ext cx="100794" cy="73156"/>
          </a:xfrm>
          <a:custGeom>
            <a:avLst/>
            <a:gdLst>
              <a:gd name="T0" fmla="*/ 26 w 26"/>
              <a:gd name="T1" fmla="*/ 17 h 19"/>
              <a:gd name="T2" fmla="*/ 22 w 26"/>
              <a:gd name="T3" fmla="*/ 19 h 19"/>
              <a:gd name="T4" fmla="*/ 0 w 26"/>
              <a:gd name="T5" fmla="*/ 4 h 19"/>
              <a:gd name="T6" fmla="*/ 1 w 26"/>
              <a:gd name="T7" fmla="*/ 0 h 19"/>
              <a:gd name="T8" fmla="*/ 26 w 26"/>
              <a:gd name="T9" fmla="*/ 17 h 19"/>
            </a:gdLst>
            <a:ahLst/>
            <a:cxnLst>
              <a:cxn ang="0">
                <a:pos x="T0" y="T1"/>
              </a:cxn>
              <a:cxn ang="0">
                <a:pos x="T2" y="T3"/>
              </a:cxn>
              <a:cxn ang="0">
                <a:pos x="T4" y="T5"/>
              </a:cxn>
              <a:cxn ang="0">
                <a:pos x="T6" y="T7"/>
              </a:cxn>
              <a:cxn ang="0">
                <a:pos x="T8" y="T9"/>
              </a:cxn>
            </a:cxnLst>
            <a:rect l="0" t="0" r="r" b="b"/>
            <a:pathLst>
              <a:path w="26" h="19">
                <a:moveTo>
                  <a:pt x="26" y="17"/>
                </a:moveTo>
                <a:cubicBezTo>
                  <a:pt x="22" y="19"/>
                  <a:pt x="22" y="19"/>
                  <a:pt x="22" y="19"/>
                </a:cubicBezTo>
                <a:cubicBezTo>
                  <a:pt x="15" y="5"/>
                  <a:pt x="0" y="4"/>
                  <a:pt x="0" y="4"/>
                </a:cubicBezTo>
                <a:cubicBezTo>
                  <a:pt x="1" y="0"/>
                  <a:pt x="1" y="0"/>
                  <a:pt x="1" y="0"/>
                </a:cubicBezTo>
                <a:cubicBezTo>
                  <a:pt x="1" y="0"/>
                  <a:pt x="17" y="2"/>
                  <a:pt x="26" y="17"/>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24" name="íSḻïďè"/>
          <p:cNvSpPr/>
          <p:nvPr/>
        </p:nvSpPr>
        <p:spPr bwMode="auto">
          <a:xfrm>
            <a:off x="5793044" y="5027182"/>
            <a:ext cx="42268" cy="34139"/>
          </a:xfrm>
          <a:custGeom>
            <a:avLst/>
            <a:gdLst>
              <a:gd name="T0" fmla="*/ 11 w 11"/>
              <a:gd name="T1" fmla="*/ 8 h 9"/>
              <a:gd name="T2" fmla="*/ 8 w 11"/>
              <a:gd name="T3" fmla="*/ 9 h 9"/>
              <a:gd name="T4" fmla="*/ 0 w 11"/>
              <a:gd name="T5" fmla="*/ 3 h 9"/>
              <a:gd name="T6" fmla="*/ 1 w 11"/>
              <a:gd name="T7" fmla="*/ 0 h 9"/>
              <a:gd name="T8" fmla="*/ 11 w 11"/>
              <a:gd name="T9" fmla="*/ 8 h 9"/>
            </a:gdLst>
            <a:ahLst/>
            <a:cxnLst>
              <a:cxn ang="0">
                <a:pos x="T0" y="T1"/>
              </a:cxn>
              <a:cxn ang="0">
                <a:pos x="T2" y="T3"/>
              </a:cxn>
              <a:cxn ang="0">
                <a:pos x="T4" y="T5"/>
              </a:cxn>
              <a:cxn ang="0">
                <a:pos x="T6" y="T7"/>
              </a:cxn>
              <a:cxn ang="0">
                <a:pos x="T8" y="T9"/>
              </a:cxn>
            </a:cxnLst>
            <a:rect l="0" t="0" r="r" b="b"/>
            <a:pathLst>
              <a:path w="11" h="9">
                <a:moveTo>
                  <a:pt x="11" y="8"/>
                </a:moveTo>
                <a:cubicBezTo>
                  <a:pt x="8" y="9"/>
                  <a:pt x="8" y="9"/>
                  <a:pt x="8" y="9"/>
                </a:cubicBezTo>
                <a:cubicBezTo>
                  <a:pt x="5" y="5"/>
                  <a:pt x="0" y="3"/>
                  <a:pt x="0" y="3"/>
                </a:cubicBezTo>
                <a:cubicBezTo>
                  <a:pt x="1" y="0"/>
                  <a:pt x="1" y="0"/>
                  <a:pt x="1" y="0"/>
                </a:cubicBezTo>
                <a:cubicBezTo>
                  <a:pt x="2" y="0"/>
                  <a:pt x="8" y="2"/>
                  <a:pt x="11" y="8"/>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25" name="íŝḷidé"/>
          <p:cNvSpPr/>
          <p:nvPr/>
        </p:nvSpPr>
        <p:spPr bwMode="auto">
          <a:xfrm>
            <a:off x="5950737" y="4680906"/>
            <a:ext cx="154443" cy="141436"/>
          </a:xfrm>
          <a:custGeom>
            <a:avLst/>
            <a:gdLst>
              <a:gd name="T0" fmla="*/ 15 w 40"/>
              <a:gd name="T1" fmla="*/ 22 h 37"/>
              <a:gd name="T2" fmla="*/ 10 w 40"/>
              <a:gd name="T3" fmla="*/ 20 h 37"/>
              <a:gd name="T4" fmla="*/ 4 w 40"/>
              <a:gd name="T5" fmla="*/ 19 h 37"/>
              <a:gd name="T6" fmla="*/ 3 w 40"/>
              <a:gd name="T7" fmla="*/ 20 h 37"/>
              <a:gd name="T8" fmla="*/ 9 w 40"/>
              <a:gd name="T9" fmla="*/ 22 h 37"/>
              <a:gd name="T10" fmla="*/ 14 w 40"/>
              <a:gd name="T11" fmla="*/ 24 h 37"/>
              <a:gd name="T12" fmla="*/ 21 w 40"/>
              <a:gd name="T13" fmla="*/ 29 h 37"/>
              <a:gd name="T14" fmla="*/ 17 w 40"/>
              <a:gd name="T15" fmla="*/ 23 h 37"/>
              <a:gd name="T16" fmla="*/ 15 w 40"/>
              <a:gd name="T17" fmla="*/ 22 h 37"/>
              <a:gd name="T18" fmla="*/ 10 w 40"/>
              <a:gd name="T19" fmla="*/ 20 h 37"/>
              <a:gd name="T20" fmla="*/ 4 w 40"/>
              <a:gd name="T21" fmla="*/ 19 h 37"/>
              <a:gd name="T22" fmla="*/ 3 w 40"/>
              <a:gd name="T23" fmla="*/ 20 h 37"/>
              <a:gd name="T24" fmla="*/ 9 w 40"/>
              <a:gd name="T25" fmla="*/ 22 h 37"/>
              <a:gd name="T26" fmla="*/ 14 w 40"/>
              <a:gd name="T27" fmla="*/ 24 h 37"/>
              <a:gd name="T28" fmla="*/ 21 w 40"/>
              <a:gd name="T29" fmla="*/ 29 h 37"/>
              <a:gd name="T30" fmla="*/ 17 w 40"/>
              <a:gd name="T31" fmla="*/ 23 h 37"/>
              <a:gd name="T32" fmla="*/ 29 w 40"/>
              <a:gd name="T33" fmla="*/ 2 h 37"/>
              <a:gd name="T34" fmla="*/ 15 w 40"/>
              <a:gd name="T35" fmla="*/ 1 h 37"/>
              <a:gd name="T36" fmla="*/ 11 w 40"/>
              <a:gd name="T37" fmla="*/ 5 h 37"/>
              <a:gd name="T38" fmla="*/ 2 w 40"/>
              <a:gd name="T39" fmla="*/ 20 h 37"/>
              <a:gd name="T40" fmla="*/ 7 w 40"/>
              <a:gd name="T41" fmla="*/ 21 h 37"/>
              <a:gd name="T42" fmla="*/ 13 w 40"/>
              <a:gd name="T43" fmla="*/ 23 h 37"/>
              <a:gd name="T44" fmla="*/ 16 w 40"/>
              <a:gd name="T45" fmla="*/ 25 h 37"/>
              <a:gd name="T46" fmla="*/ 22 w 40"/>
              <a:gd name="T47" fmla="*/ 31 h 37"/>
              <a:gd name="T48" fmla="*/ 24 w 40"/>
              <a:gd name="T49" fmla="*/ 35 h 37"/>
              <a:gd name="T50" fmla="*/ 30 w 40"/>
              <a:gd name="T51" fmla="*/ 31 h 37"/>
              <a:gd name="T52" fmla="*/ 26 w 40"/>
              <a:gd name="T53" fmla="*/ 33 h 37"/>
              <a:gd name="T54" fmla="*/ 22 w 40"/>
              <a:gd name="T55" fmla="*/ 27 h 37"/>
              <a:gd name="T56" fmla="*/ 15 w 40"/>
              <a:gd name="T57" fmla="*/ 22 h 37"/>
              <a:gd name="T58" fmla="*/ 10 w 40"/>
              <a:gd name="T59" fmla="*/ 20 h 37"/>
              <a:gd name="T60" fmla="*/ 4 w 40"/>
              <a:gd name="T61" fmla="*/ 19 h 37"/>
              <a:gd name="T62" fmla="*/ 13 w 40"/>
              <a:gd name="T63" fmla="*/ 6 h 37"/>
              <a:gd name="T64" fmla="*/ 28 w 40"/>
              <a:gd name="T65" fmla="*/ 4 h 37"/>
              <a:gd name="T66" fmla="*/ 37 w 40"/>
              <a:gd name="T67" fmla="*/ 17 h 37"/>
              <a:gd name="T68" fmla="*/ 17 w 40"/>
              <a:gd name="T69" fmla="*/ 23 h 37"/>
              <a:gd name="T70" fmla="*/ 13 w 40"/>
              <a:gd name="T71" fmla="*/ 22 h 37"/>
              <a:gd name="T72" fmla="*/ 8 w 40"/>
              <a:gd name="T73" fmla="*/ 20 h 37"/>
              <a:gd name="T74" fmla="*/ 4 w 40"/>
              <a:gd name="T75" fmla="*/ 19 h 37"/>
              <a:gd name="T76" fmla="*/ 7 w 40"/>
              <a:gd name="T77" fmla="*/ 21 h 37"/>
              <a:gd name="T78" fmla="*/ 13 w 40"/>
              <a:gd name="T79" fmla="*/ 23 h 37"/>
              <a:gd name="T80" fmla="*/ 16 w 40"/>
              <a:gd name="T81" fmla="*/ 25 h 37"/>
              <a:gd name="T82" fmla="*/ 22 w 40"/>
              <a:gd name="T83" fmla="*/ 27 h 37"/>
              <a:gd name="T84" fmla="*/ 17 w 40"/>
              <a:gd name="T85" fmla="*/ 23 h 37"/>
              <a:gd name="T86" fmla="*/ 13 w 40"/>
              <a:gd name="T87" fmla="*/ 22 h 37"/>
              <a:gd name="T88" fmla="*/ 8 w 40"/>
              <a:gd name="T89" fmla="*/ 20 h 37"/>
              <a:gd name="T90" fmla="*/ 4 w 40"/>
              <a:gd name="T91" fmla="*/ 19 h 37"/>
              <a:gd name="T92" fmla="*/ 7 w 40"/>
              <a:gd name="T93" fmla="*/ 21 h 37"/>
              <a:gd name="T94" fmla="*/ 13 w 40"/>
              <a:gd name="T95" fmla="*/ 23 h 37"/>
              <a:gd name="T96" fmla="*/ 16 w 40"/>
              <a:gd name="T97" fmla="*/ 25 h 37"/>
              <a:gd name="T98" fmla="*/ 22 w 40"/>
              <a:gd name="T99" fmla="*/ 2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0" h="37">
                <a:moveTo>
                  <a:pt x="17" y="23"/>
                </a:moveTo>
                <a:cubicBezTo>
                  <a:pt x="16" y="23"/>
                  <a:pt x="16" y="23"/>
                  <a:pt x="15" y="22"/>
                </a:cubicBezTo>
                <a:cubicBezTo>
                  <a:pt x="15" y="22"/>
                  <a:pt x="14" y="22"/>
                  <a:pt x="13" y="22"/>
                </a:cubicBezTo>
                <a:cubicBezTo>
                  <a:pt x="12" y="21"/>
                  <a:pt x="11" y="21"/>
                  <a:pt x="10" y="20"/>
                </a:cubicBezTo>
                <a:cubicBezTo>
                  <a:pt x="10" y="20"/>
                  <a:pt x="9" y="20"/>
                  <a:pt x="8" y="20"/>
                </a:cubicBezTo>
                <a:cubicBezTo>
                  <a:pt x="7" y="19"/>
                  <a:pt x="5" y="19"/>
                  <a:pt x="4" y="19"/>
                </a:cubicBezTo>
                <a:cubicBezTo>
                  <a:pt x="4" y="19"/>
                  <a:pt x="4" y="19"/>
                  <a:pt x="4" y="19"/>
                </a:cubicBezTo>
                <a:cubicBezTo>
                  <a:pt x="3" y="20"/>
                  <a:pt x="3" y="20"/>
                  <a:pt x="3" y="20"/>
                </a:cubicBezTo>
                <a:cubicBezTo>
                  <a:pt x="3" y="20"/>
                  <a:pt x="5" y="21"/>
                  <a:pt x="7" y="21"/>
                </a:cubicBezTo>
                <a:cubicBezTo>
                  <a:pt x="8" y="21"/>
                  <a:pt x="9" y="22"/>
                  <a:pt x="9" y="22"/>
                </a:cubicBezTo>
                <a:cubicBezTo>
                  <a:pt x="10" y="22"/>
                  <a:pt x="11" y="23"/>
                  <a:pt x="13" y="23"/>
                </a:cubicBezTo>
                <a:cubicBezTo>
                  <a:pt x="13" y="23"/>
                  <a:pt x="14" y="24"/>
                  <a:pt x="14" y="24"/>
                </a:cubicBezTo>
                <a:cubicBezTo>
                  <a:pt x="15" y="24"/>
                  <a:pt x="15" y="25"/>
                  <a:pt x="16" y="25"/>
                </a:cubicBezTo>
                <a:cubicBezTo>
                  <a:pt x="18" y="26"/>
                  <a:pt x="19" y="27"/>
                  <a:pt x="21" y="29"/>
                </a:cubicBezTo>
                <a:cubicBezTo>
                  <a:pt x="22" y="27"/>
                  <a:pt x="22" y="27"/>
                  <a:pt x="22" y="27"/>
                </a:cubicBezTo>
                <a:cubicBezTo>
                  <a:pt x="20" y="26"/>
                  <a:pt x="19" y="25"/>
                  <a:pt x="17" y="23"/>
                </a:cubicBezTo>
                <a:close/>
                <a:moveTo>
                  <a:pt x="17" y="23"/>
                </a:moveTo>
                <a:cubicBezTo>
                  <a:pt x="16" y="23"/>
                  <a:pt x="16" y="23"/>
                  <a:pt x="15" y="22"/>
                </a:cubicBezTo>
                <a:cubicBezTo>
                  <a:pt x="15" y="22"/>
                  <a:pt x="14" y="22"/>
                  <a:pt x="13" y="22"/>
                </a:cubicBezTo>
                <a:cubicBezTo>
                  <a:pt x="12" y="21"/>
                  <a:pt x="11" y="21"/>
                  <a:pt x="10" y="20"/>
                </a:cubicBezTo>
                <a:cubicBezTo>
                  <a:pt x="10" y="20"/>
                  <a:pt x="9" y="20"/>
                  <a:pt x="8" y="20"/>
                </a:cubicBezTo>
                <a:cubicBezTo>
                  <a:pt x="7" y="19"/>
                  <a:pt x="5" y="19"/>
                  <a:pt x="4" y="19"/>
                </a:cubicBezTo>
                <a:cubicBezTo>
                  <a:pt x="4" y="19"/>
                  <a:pt x="4" y="19"/>
                  <a:pt x="4" y="19"/>
                </a:cubicBezTo>
                <a:cubicBezTo>
                  <a:pt x="3" y="20"/>
                  <a:pt x="3" y="20"/>
                  <a:pt x="3" y="20"/>
                </a:cubicBezTo>
                <a:cubicBezTo>
                  <a:pt x="3" y="20"/>
                  <a:pt x="5" y="21"/>
                  <a:pt x="7" y="21"/>
                </a:cubicBezTo>
                <a:cubicBezTo>
                  <a:pt x="8" y="21"/>
                  <a:pt x="9" y="22"/>
                  <a:pt x="9" y="22"/>
                </a:cubicBezTo>
                <a:cubicBezTo>
                  <a:pt x="10" y="22"/>
                  <a:pt x="11" y="23"/>
                  <a:pt x="13" y="23"/>
                </a:cubicBezTo>
                <a:cubicBezTo>
                  <a:pt x="13" y="23"/>
                  <a:pt x="14" y="24"/>
                  <a:pt x="14" y="24"/>
                </a:cubicBezTo>
                <a:cubicBezTo>
                  <a:pt x="15" y="24"/>
                  <a:pt x="15" y="25"/>
                  <a:pt x="16" y="25"/>
                </a:cubicBezTo>
                <a:cubicBezTo>
                  <a:pt x="18" y="26"/>
                  <a:pt x="19" y="27"/>
                  <a:pt x="21" y="29"/>
                </a:cubicBezTo>
                <a:cubicBezTo>
                  <a:pt x="22" y="27"/>
                  <a:pt x="22" y="27"/>
                  <a:pt x="22" y="27"/>
                </a:cubicBezTo>
                <a:cubicBezTo>
                  <a:pt x="20" y="26"/>
                  <a:pt x="19" y="25"/>
                  <a:pt x="17" y="23"/>
                </a:cubicBezTo>
                <a:close/>
                <a:moveTo>
                  <a:pt x="40" y="15"/>
                </a:moveTo>
                <a:cubicBezTo>
                  <a:pt x="40" y="15"/>
                  <a:pt x="37" y="6"/>
                  <a:pt x="29" y="2"/>
                </a:cubicBezTo>
                <a:cubicBezTo>
                  <a:pt x="25" y="0"/>
                  <a:pt x="20" y="0"/>
                  <a:pt x="15" y="0"/>
                </a:cubicBezTo>
                <a:cubicBezTo>
                  <a:pt x="15" y="1"/>
                  <a:pt x="15" y="1"/>
                  <a:pt x="15" y="1"/>
                </a:cubicBezTo>
                <a:cubicBezTo>
                  <a:pt x="11" y="5"/>
                  <a:pt x="11" y="5"/>
                  <a:pt x="11" y="5"/>
                </a:cubicBezTo>
                <a:cubicBezTo>
                  <a:pt x="11" y="5"/>
                  <a:pt x="11" y="5"/>
                  <a:pt x="11" y="5"/>
                </a:cubicBezTo>
                <a:cubicBezTo>
                  <a:pt x="0" y="20"/>
                  <a:pt x="0" y="20"/>
                  <a:pt x="0" y="20"/>
                </a:cubicBezTo>
                <a:cubicBezTo>
                  <a:pt x="2" y="20"/>
                  <a:pt x="2" y="20"/>
                  <a:pt x="2" y="20"/>
                </a:cubicBezTo>
                <a:cubicBezTo>
                  <a:pt x="2" y="20"/>
                  <a:pt x="2" y="20"/>
                  <a:pt x="3" y="20"/>
                </a:cubicBezTo>
                <a:cubicBezTo>
                  <a:pt x="3" y="20"/>
                  <a:pt x="5" y="21"/>
                  <a:pt x="7" y="21"/>
                </a:cubicBezTo>
                <a:cubicBezTo>
                  <a:pt x="8" y="21"/>
                  <a:pt x="9" y="22"/>
                  <a:pt x="9" y="22"/>
                </a:cubicBezTo>
                <a:cubicBezTo>
                  <a:pt x="10" y="22"/>
                  <a:pt x="11" y="23"/>
                  <a:pt x="13" y="23"/>
                </a:cubicBezTo>
                <a:cubicBezTo>
                  <a:pt x="13" y="23"/>
                  <a:pt x="14" y="24"/>
                  <a:pt x="14" y="24"/>
                </a:cubicBezTo>
                <a:cubicBezTo>
                  <a:pt x="15" y="24"/>
                  <a:pt x="15" y="25"/>
                  <a:pt x="16" y="25"/>
                </a:cubicBezTo>
                <a:cubicBezTo>
                  <a:pt x="18" y="26"/>
                  <a:pt x="19" y="27"/>
                  <a:pt x="21" y="29"/>
                </a:cubicBezTo>
                <a:cubicBezTo>
                  <a:pt x="21" y="29"/>
                  <a:pt x="22" y="30"/>
                  <a:pt x="22" y="31"/>
                </a:cubicBezTo>
                <a:cubicBezTo>
                  <a:pt x="23" y="32"/>
                  <a:pt x="24" y="33"/>
                  <a:pt x="24" y="35"/>
                </a:cubicBezTo>
                <a:cubicBezTo>
                  <a:pt x="24" y="35"/>
                  <a:pt x="24" y="35"/>
                  <a:pt x="24" y="35"/>
                </a:cubicBezTo>
                <a:cubicBezTo>
                  <a:pt x="25" y="37"/>
                  <a:pt x="25" y="37"/>
                  <a:pt x="25" y="37"/>
                </a:cubicBezTo>
                <a:cubicBezTo>
                  <a:pt x="30" y="31"/>
                  <a:pt x="30" y="31"/>
                  <a:pt x="30" y="31"/>
                </a:cubicBezTo>
                <a:cubicBezTo>
                  <a:pt x="40" y="15"/>
                  <a:pt x="40" y="15"/>
                  <a:pt x="40" y="15"/>
                </a:cubicBezTo>
                <a:close/>
                <a:moveTo>
                  <a:pt x="26" y="33"/>
                </a:moveTo>
                <a:cubicBezTo>
                  <a:pt x="25" y="31"/>
                  <a:pt x="24" y="30"/>
                  <a:pt x="23" y="29"/>
                </a:cubicBezTo>
                <a:cubicBezTo>
                  <a:pt x="23" y="28"/>
                  <a:pt x="22" y="28"/>
                  <a:pt x="22" y="27"/>
                </a:cubicBezTo>
                <a:cubicBezTo>
                  <a:pt x="20" y="26"/>
                  <a:pt x="19" y="25"/>
                  <a:pt x="17" y="23"/>
                </a:cubicBezTo>
                <a:cubicBezTo>
                  <a:pt x="16" y="23"/>
                  <a:pt x="16" y="23"/>
                  <a:pt x="15" y="22"/>
                </a:cubicBezTo>
                <a:cubicBezTo>
                  <a:pt x="15" y="22"/>
                  <a:pt x="14" y="22"/>
                  <a:pt x="13" y="22"/>
                </a:cubicBezTo>
                <a:cubicBezTo>
                  <a:pt x="12" y="21"/>
                  <a:pt x="11" y="21"/>
                  <a:pt x="10" y="20"/>
                </a:cubicBezTo>
                <a:cubicBezTo>
                  <a:pt x="10" y="20"/>
                  <a:pt x="9" y="20"/>
                  <a:pt x="8" y="20"/>
                </a:cubicBezTo>
                <a:cubicBezTo>
                  <a:pt x="7" y="19"/>
                  <a:pt x="5" y="19"/>
                  <a:pt x="4" y="19"/>
                </a:cubicBezTo>
                <a:cubicBezTo>
                  <a:pt x="4" y="19"/>
                  <a:pt x="4" y="19"/>
                  <a:pt x="4" y="19"/>
                </a:cubicBezTo>
                <a:cubicBezTo>
                  <a:pt x="13" y="6"/>
                  <a:pt x="13" y="6"/>
                  <a:pt x="13" y="6"/>
                </a:cubicBezTo>
                <a:cubicBezTo>
                  <a:pt x="16" y="2"/>
                  <a:pt x="16" y="2"/>
                  <a:pt x="16" y="2"/>
                </a:cubicBezTo>
                <a:cubicBezTo>
                  <a:pt x="20" y="2"/>
                  <a:pt x="24" y="2"/>
                  <a:pt x="28" y="4"/>
                </a:cubicBezTo>
                <a:cubicBezTo>
                  <a:pt x="35" y="7"/>
                  <a:pt x="38" y="13"/>
                  <a:pt x="38" y="15"/>
                </a:cubicBezTo>
                <a:cubicBezTo>
                  <a:pt x="37" y="17"/>
                  <a:pt x="37" y="17"/>
                  <a:pt x="37" y="17"/>
                </a:cubicBezTo>
                <a:lnTo>
                  <a:pt x="26" y="33"/>
                </a:lnTo>
                <a:close/>
                <a:moveTo>
                  <a:pt x="17" y="23"/>
                </a:moveTo>
                <a:cubicBezTo>
                  <a:pt x="16" y="23"/>
                  <a:pt x="16" y="23"/>
                  <a:pt x="15" y="22"/>
                </a:cubicBezTo>
                <a:cubicBezTo>
                  <a:pt x="15" y="22"/>
                  <a:pt x="14" y="22"/>
                  <a:pt x="13" y="22"/>
                </a:cubicBezTo>
                <a:cubicBezTo>
                  <a:pt x="12" y="21"/>
                  <a:pt x="11" y="21"/>
                  <a:pt x="10" y="20"/>
                </a:cubicBezTo>
                <a:cubicBezTo>
                  <a:pt x="10" y="20"/>
                  <a:pt x="9" y="20"/>
                  <a:pt x="8" y="20"/>
                </a:cubicBezTo>
                <a:cubicBezTo>
                  <a:pt x="7" y="19"/>
                  <a:pt x="5" y="19"/>
                  <a:pt x="4" y="19"/>
                </a:cubicBezTo>
                <a:cubicBezTo>
                  <a:pt x="4" y="19"/>
                  <a:pt x="4" y="19"/>
                  <a:pt x="4" y="19"/>
                </a:cubicBezTo>
                <a:cubicBezTo>
                  <a:pt x="3" y="20"/>
                  <a:pt x="3" y="20"/>
                  <a:pt x="3" y="20"/>
                </a:cubicBezTo>
                <a:cubicBezTo>
                  <a:pt x="3" y="20"/>
                  <a:pt x="5" y="21"/>
                  <a:pt x="7" y="21"/>
                </a:cubicBezTo>
                <a:cubicBezTo>
                  <a:pt x="8" y="21"/>
                  <a:pt x="9" y="22"/>
                  <a:pt x="9" y="22"/>
                </a:cubicBezTo>
                <a:cubicBezTo>
                  <a:pt x="10" y="22"/>
                  <a:pt x="11" y="23"/>
                  <a:pt x="13" y="23"/>
                </a:cubicBezTo>
                <a:cubicBezTo>
                  <a:pt x="13" y="23"/>
                  <a:pt x="14" y="24"/>
                  <a:pt x="14" y="24"/>
                </a:cubicBezTo>
                <a:cubicBezTo>
                  <a:pt x="15" y="24"/>
                  <a:pt x="15" y="25"/>
                  <a:pt x="16" y="25"/>
                </a:cubicBezTo>
                <a:cubicBezTo>
                  <a:pt x="18" y="26"/>
                  <a:pt x="19" y="27"/>
                  <a:pt x="21" y="29"/>
                </a:cubicBezTo>
                <a:cubicBezTo>
                  <a:pt x="22" y="27"/>
                  <a:pt x="22" y="27"/>
                  <a:pt x="22" y="27"/>
                </a:cubicBezTo>
                <a:cubicBezTo>
                  <a:pt x="20" y="26"/>
                  <a:pt x="19" y="25"/>
                  <a:pt x="17" y="23"/>
                </a:cubicBezTo>
                <a:close/>
                <a:moveTo>
                  <a:pt x="17" y="23"/>
                </a:moveTo>
                <a:cubicBezTo>
                  <a:pt x="16" y="23"/>
                  <a:pt x="16" y="23"/>
                  <a:pt x="15" y="22"/>
                </a:cubicBezTo>
                <a:cubicBezTo>
                  <a:pt x="15" y="22"/>
                  <a:pt x="14" y="22"/>
                  <a:pt x="13" y="22"/>
                </a:cubicBezTo>
                <a:cubicBezTo>
                  <a:pt x="12" y="21"/>
                  <a:pt x="11" y="21"/>
                  <a:pt x="10" y="20"/>
                </a:cubicBezTo>
                <a:cubicBezTo>
                  <a:pt x="10" y="20"/>
                  <a:pt x="9" y="20"/>
                  <a:pt x="8" y="20"/>
                </a:cubicBezTo>
                <a:cubicBezTo>
                  <a:pt x="7" y="19"/>
                  <a:pt x="5" y="19"/>
                  <a:pt x="4" y="19"/>
                </a:cubicBezTo>
                <a:cubicBezTo>
                  <a:pt x="4" y="19"/>
                  <a:pt x="4" y="19"/>
                  <a:pt x="4" y="19"/>
                </a:cubicBezTo>
                <a:cubicBezTo>
                  <a:pt x="3" y="20"/>
                  <a:pt x="3" y="20"/>
                  <a:pt x="3" y="20"/>
                </a:cubicBezTo>
                <a:cubicBezTo>
                  <a:pt x="3" y="20"/>
                  <a:pt x="5" y="21"/>
                  <a:pt x="7" y="21"/>
                </a:cubicBezTo>
                <a:cubicBezTo>
                  <a:pt x="8" y="21"/>
                  <a:pt x="9" y="22"/>
                  <a:pt x="9" y="22"/>
                </a:cubicBezTo>
                <a:cubicBezTo>
                  <a:pt x="10" y="22"/>
                  <a:pt x="11" y="23"/>
                  <a:pt x="13" y="23"/>
                </a:cubicBezTo>
                <a:cubicBezTo>
                  <a:pt x="13" y="23"/>
                  <a:pt x="14" y="24"/>
                  <a:pt x="14" y="24"/>
                </a:cubicBezTo>
                <a:cubicBezTo>
                  <a:pt x="15" y="24"/>
                  <a:pt x="15" y="25"/>
                  <a:pt x="16" y="25"/>
                </a:cubicBezTo>
                <a:cubicBezTo>
                  <a:pt x="18" y="26"/>
                  <a:pt x="19" y="27"/>
                  <a:pt x="21" y="29"/>
                </a:cubicBezTo>
                <a:cubicBezTo>
                  <a:pt x="22" y="27"/>
                  <a:pt x="22" y="27"/>
                  <a:pt x="22" y="27"/>
                </a:cubicBezTo>
                <a:cubicBezTo>
                  <a:pt x="20" y="26"/>
                  <a:pt x="19" y="25"/>
                  <a:pt x="17" y="23"/>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18" name="iṣ1îḓê"/>
          <p:cNvSpPr/>
          <p:nvPr/>
        </p:nvSpPr>
        <p:spPr bwMode="auto">
          <a:xfrm>
            <a:off x="4007156" y="2826535"/>
            <a:ext cx="92665" cy="45520"/>
          </a:xfrm>
          <a:custGeom>
            <a:avLst/>
            <a:gdLst>
              <a:gd name="T0" fmla="*/ 5 w 57"/>
              <a:gd name="T1" fmla="*/ 28 h 28"/>
              <a:gd name="T2" fmla="*/ 0 w 57"/>
              <a:gd name="T3" fmla="*/ 23 h 28"/>
              <a:gd name="T4" fmla="*/ 24 w 57"/>
              <a:gd name="T5" fmla="*/ 0 h 28"/>
              <a:gd name="T6" fmla="*/ 57 w 57"/>
              <a:gd name="T7" fmla="*/ 0 h 28"/>
              <a:gd name="T8" fmla="*/ 57 w 57"/>
              <a:gd name="T9" fmla="*/ 7 h 28"/>
              <a:gd name="T10" fmla="*/ 28 w 57"/>
              <a:gd name="T11" fmla="*/ 7 h 28"/>
              <a:gd name="T12" fmla="*/ 5 w 57"/>
              <a:gd name="T13" fmla="*/ 28 h 28"/>
            </a:gdLst>
            <a:ahLst/>
            <a:cxnLst>
              <a:cxn ang="0">
                <a:pos x="T0" y="T1"/>
              </a:cxn>
              <a:cxn ang="0">
                <a:pos x="T2" y="T3"/>
              </a:cxn>
              <a:cxn ang="0">
                <a:pos x="T4" y="T5"/>
              </a:cxn>
              <a:cxn ang="0">
                <a:pos x="T6" y="T7"/>
              </a:cxn>
              <a:cxn ang="0">
                <a:pos x="T8" y="T9"/>
              </a:cxn>
              <a:cxn ang="0">
                <a:pos x="T10" y="T11"/>
              </a:cxn>
              <a:cxn ang="0">
                <a:pos x="T12" y="T13"/>
              </a:cxn>
            </a:cxnLst>
            <a:rect l="0" t="0" r="r" b="b"/>
            <a:pathLst>
              <a:path w="57" h="28">
                <a:moveTo>
                  <a:pt x="5" y="28"/>
                </a:moveTo>
                <a:lnTo>
                  <a:pt x="0" y="23"/>
                </a:lnTo>
                <a:lnTo>
                  <a:pt x="24" y="0"/>
                </a:lnTo>
                <a:lnTo>
                  <a:pt x="57" y="0"/>
                </a:lnTo>
                <a:lnTo>
                  <a:pt x="57" y="7"/>
                </a:lnTo>
                <a:lnTo>
                  <a:pt x="28" y="7"/>
                </a:lnTo>
                <a:lnTo>
                  <a:pt x="5" y="28"/>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13" name="îšļiḋé"/>
          <p:cNvSpPr/>
          <p:nvPr/>
        </p:nvSpPr>
        <p:spPr bwMode="auto">
          <a:xfrm>
            <a:off x="4566393" y="5154570"/>
            <a:ext cx="232478" cy="334896"/>
          </a:xfrm>
          <a:custGeom>
            <a:avLst/>
            <a:gdLst>
              <a:gd name="T0" fmla="*/ 0 w 60"/>
              <a:gd name="T1" fmla="*/ 87 h 87"/>
              <a:gd name="T2" fmla="*/ 2 w 60"/>
              <a:gd name="T3" fmla="*/ 50 h 87"/>
              <a:gd name="T4" fmla="*/ 16 w 60"/>
              <a:gd name="T5" fmla="*/ 62 h 87"/>
              <a:gd name="T6" fmla="*/ 17 w 60"/>
              <a:gd name="T7" fmla="*/ 15 h 87"/>
              <a:gd name="T8" fmla="*/ 16 w 60"/>
              <a:gd name="T9" fmla="*/ 14 h 87"/>
              <a:gd name="T10" fmla="*/ 38 w 60"/>
              <a:gd name="T11" fmla="*/ 0 h 87"/>
              <a:gd name="T12" fmla="*/ 38 w 60"/>
              <a:gd name="T13" fmla="*/ 1 h 87"/>
              <a:gd name="T14" fmla="*/ 26 w 60"/>
              <a:gd name="T15" fmla="*/ 70 h 87"/>
              <a:gd name="T16" fmla="*/ 40 w 60"/>
              <a:gd name="T17" fmla="*/ 85 h 87"/>
              <a:gd name="T18" fmla="*/ 0 w 60"/>
              <a:gd name="T19" fmla="*/ 87 h 87"/>
              <a:gd name="T20" fmla="*/ 5 w 60"/>
              <a:gd name="T21" fmla="*/ 56 h 87"/>
              <a:gd name="T22" fmla="*/ 3 w 60"/>
              <a:gd name="T23" fmla="*/ 83 h 87"/>
              <a:gd name="T24" fmla="*/ 33 w 60"/>
              <a:gd name="T25" fmla="*/ 82 h 87"/>
              <a:gd name="T26" fmla="*/ 22 w 60"/>
              <a:gd name="T27" fmla="*/ 70 h 87"/>
              <a:gd name="T28" fmla="*/ 23 w 60"/>
              <a:gd name="T29" fmla="*/ 69 h 87"/>
              <a:gd name="T30" fmla="*/ 36 w 60"/>
              <a:gd name="T31" fmla="*/ 4 h 87"/>
              <a:gd name="T32" fmla="*/ 20 w 60"/>
              <a:gd name="T33" fmla="*/ 14 h 87"/>
              <a:gd name="T34" fmla="*/ 18 w 60"/>
              <a:gd name="T35" fmla="*/ 65 h 87"/>
              <a:gd name="T36" fmla="*/ 17 w 60"/>
              <a:gd name="T37" fmla="*/ 66 h 87"/>
              <a:gd name="T38" fmla="*/ 5 w 60"/>
              <a:gd name="T39" fmla="*/ 56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0" h="87">
                <a:moveTo>
                  <a:pt x="0" y="87"/>
                </a:moveTo>
                <a:cubicBezTo>
                  <a:pt x="2" y="50"/>
                  <a:pt x="2" y="50"/>
                  <a:pt x="2" y="50"/>
                </a:cubicBezTo>
                <a:cubicBezTo>
                  <a:pt x="16" y="62"/>
                  <a:pt x="16" y="62"/>
                  <a:pt x="16" y="62"/>
                </a:cubicBezTo>
                <a:cubicBezTo>
                  <a:pt x="20" y="57"/>
                  <a:pt x="35" y="39"/>
                  <a:pt x="17" y="15"/>
                </a:cubicBezTo>
                <a:cubicBezTo>
                  <a:pt x="16" y="14"/>
                  <a:pt x="16" y="14"/>
                  <a:pt x="16" y="14"/>
                </a:cubicBezTo>
                <a:cubicBezTo>
                  <a:pt x="38" y="0"/>
                  <a:pt x="38" y="0"/>
                  <a:pt x="38" y="0"/>
                </a:cubicBezTo>
                <a:cubicBezTo>
                  <a:pt x="38" y="1"/>
                  <a:pt x="38" y="1"/>
                  <a:pt x="38" y="1"/>
                </a:cubicBezTo>
                <a:cubicBezTo>
                  <a:pt x="39" y="1"/>
                  <a:pt x="60" y="45"/>
                  <a:pt x="26" y="70"/>
                </a:cubicBezTo>
                <a:cubicBezTo>
                  <a:pt x="40" y="85"/>
                  <a:pt x="40" y="85"/>
                  <a:pt x="40" y="85"/>
                </a:cubicBezTo>
                <a:lnTo>
                  <a:pt x="0" y="87"/>
                </a:lnTo>
                <a:close/>
                <a:moveTo>
                  <a:pt x="5" y="56"/>
                </a:moveTo>
                <a:cubicBezTo>
                  <a:pt x="3" y="83"/>
                  <a:pt x="3" y="83"/>
                  <a:pt x="3" y="83"/>
                </a:cubicBezTo>
                <a:cubicBezTo>
                  <a:pt x="33" y="82"/>
                  <a:pt x="33" y="82"/>
                  <a:pt x="33" y="82"/>
                </a:cubicBezTo>
                <a:cubicBezTo>
                  <a:pt x="22" y="70"/>
                  <a:pt x="22" y="70"/>
                  <a:pt x="22" y="70"/>
                </a:cubicBezTo>
                <a:cubicBezTo>
                  <a:pt x="23" y="69"/>
                  <a:pt x="23" y="69"/>
                  <a:pt x="23" y="69"/>
                </a:cubicBezTo>
                <a:cubicBezTo>
                  <a:pt x="53" y="48"/>
                  <a:pt x="40" y="12"/>
                  <a:pt x="36" y="4"/>
                </a:cubicBezTo>
                <a:cubicBezTo>
                  <a:pt x="20" y="14"/>
                  <a:pt x="20" y="14"/>
                  <a:pt x="20" y="14"/>
                </a:cubicBezTo>
                <a:cubicBezTo>
                  <a:pt x="40" y="42"/>
                  <a:pt x="18" y="65"/>
                  <a:pt x="18" y="65"/>
                </a:cubicBezTo>
                <a:cubicBezTo>
                  <a:pt x="17" y="66"/>
                  <a:pt x="17" y="66"/>
                  <a:pt x="17" y="66"/>
                </a:cubicBezTo>
                <a:lnTo>
                  <a:pt x="5" y="56"/>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14" name="iS1îḍé"/>
          <p:cNvSpPr/>
          <p:nvPr/>
        </p:nvSpPr>
        <p:spPr bwMode="auto">
          <a:xfrm>
            <a:off x="4647679" y="5157821"/>
            <a:ext cx="154444" cy="323516"/>
          </a:xfrm>
          <a:custGeom>
            <a:avLst/>
            <a:gdLst>
              <a:gd name="T0" fmla="*/ 15 w 40"/>
              <a:gd name="T1" fmla="*/ 84 h 84"/>
              <a:gd name="T2" fmla="*/ 0 w 40"/>
              <a:gd name="T3" fmla="*/ 68 h 84"/>
              <a:gd name="T4" fmla="*/ 11 w 40"/>
              <a:gd name="T5" fmla="*/ 68 h 84"/>
              <a:gd name="T6" fmla="*/ 22 w 40"/>
              <a:gd name="T7" fmla="*/ 9 h 84"/>
              <a:gd name="T8" fmla="*/ 15 w 40"/>
              <a:gd name="T9" fmla="*/ 2 h 84"/>
              <a:gd name="T10" fmla="*/ 17 w 40"/>
              <a:gd name="T11" fmla="*/ 0 h 84"/>
              <a:gd name="T12" fmla="*/ 25 w 40"/>
              <a:gd name="T13" fmla="*/ 7 h 84"/>
              <a:gd name="T14" fmla="*/ 13 w 40"/>
              <a:gd name="T15" fmla="*/ 70 h 84"/>
              <a:gd name="T16" fmla="*/ 24 w 40"/>
              <a:gd name="T17" fmla="*/ 83 h 84"/>
              <a:gd name="T18" fmla="*/ 15 w 40"/>
              <a:gd name="T19" fmla="*/ 84 h 84"/>
              <a:gd name="T20" fmla="*/ 7 w 40"/>
              <a:gd name="T21" fmla="*/ 71 h 84"/>
              <a:gd name="T22" fmla="*/ 16 w 40"/>
              <a:gd name="T23" fmla="*/ 81 h 84"/>
              <a:gd name="T24" fmla="*/ 18 w 40"/>
              <a:gd name="T25" fmla="*/ 80 h 84"/>
              <a:gd name="T26" fmla="*/ 10 w 40"/>
              <a:gd name="T27" fmla="*/ 71 h 84"/>
              <a:gd name="T28" fmla="*/ 7 w 40"/>
              <a:gd name="T29" fmla="*/ 71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0" h="84">
                <a:moveTo>
                  <a:pt x="15" y="84"/>
                </a:moveTo>
                <a:cubicBezTo>
                  <a:pt x="0" y="68"/>
                  <a:pt x="0" y="68"/>
                  <a:pt x="0" y="68"/>
                </a:cubicBezTo>
                <a:cubicBezTo>
                  <a:pt x="11" y="68"/>
                  <a:pt x="11" y="68"/>
                  <a:pt x="11" y="68"/>
                </a:cubicBezTo>
                <a:cubicBezTo>
                  <a:pt x="14" y="65"/>
                  <a:pt x="37" y="44"/>
                  <a:pt x="22" y="9"/>
                </a:cubicBezTo>
                <a:cubicBezTo>
                  <a:pt x="15" y="2"/>
                  <a:pt x="15" y="2"/>
                  <a:pt x="15" y="2"/>
                </a:cubicBezTo>
                <a:cubicBezTo>
                  <a:pt x="17" y="0"/>
                  <a:pt x="17" y="0"/>
                  <a:pt x="17" y="0"/>
                </a:cubicBezTo>
                <a:cubicBezTo>
                  <a:pt x="25" y="7"/>
                  <a:pt x="25" y="7"/>
                  <a:pt x="25" y="7"/>
                </a:cubicBezTo>
                <a:cubicBezTo>
                  <a:pt x="40" y="43"/>
                  <a:pt x="19" y="65"/>
                  <a:pt x="13" y="70"/>
                </a:cubicBezTo>
                <a:cubicBezTo>
                  <a:pt x="24" y="83"/>
                  <a:pt x="24" y="83"/>
                  <a:pt x="24" y="83"/>
                </a:cubicBezTo>
                <a:lnTo>
                  <a:pt x="15" y="84"/>
                </a:lnTo>
                <a:close/>
                <a:moveTo>
                  <a:pt x="7" y="71"/>
                </a:moveTo>
                <a:cubicBezTo>
                  <a:pt x="16" y="81"/>
                  <a:pt x="16" y="81"/>
                  <a:pt x="16" y="81"/>
                </a:cubicBezTo>
                <a:cubicBezTo>
                  <a:pt x="18" y="80"/>
                  <a:pt x="18" y="80"/>
                  <a:pt x="18" y="80"/>
                </a:cubicBezTo>
                <a:cubicBezTo>
                  <a:pt x="10" y="71"/>
                  <a:pt x="10" y="71"/>
                  <a:pt x="10" y="71"/>
                </a:cubicBezTo>
                <a:lnTo>
                  <a:pt x="7" y="71"/>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15" name="ïśḷïḋe"/>
          <p:cNvSpPr/>
          <p:nvPr/>
        </p:nvSpPr>
        <p:spPr bwMode="auto">
          <a:xfrm>
            <a:off x="4577774" y="5351279"/>
            <a:ext cx="69906" cy="37391"/>
          </a:xfrm>
          <a:custGeom>
            <a:avLst/>
            <a:gdLst>
              <a:gd name="T0" fmla="*/ 38 w 43"/>
              <a:gd name="T1" fmla="*/ 23 h 23"/>
              <a:gd name="T2" fmla="*/ 22 w 43"/>
              <a:gd name="T3" fmla="*/ 7 h 23"/>
              <a:gd name="T4" fmla="*/ 0 w 43"/>
              <a:gd name="T5" fmla="*/ 7 h 23"/>
              <a:gd name="T6" fmla="*/ 0 w 43"/>
              <a:gd name="T7" fmla="*/ 0 h 23"/>
              <a:gd name="T8" fmla="*/ 24 w 43"/>
              <a:gd name="T9" fmla="*/ 0 h 23"/>
              <a:gd name="T10" fmla="*/ 43 w 43"/>
              <a:gd name="T11" fmla="*/ 18 h 23"/>
              <a:gd name="T12" fmla="*/ 38 w 43"/>
              <a:gd name="T13" fmla="*/ 23 h 23"/>
            </a:gdLst>
            <a:ahLst/>
            <a:cxnLst>
              <a:cxn ang="0">
                <a:pos x="T0" y="T1"/>
              </a:cxn>
              <a:cxn ang="0">
                <a:pos x="T2" y="T3"/>
              </a:cxn>
              <a:cxn ang="0">
                <a:pos x="T4" y="T5"/>
              </a:cxn>
              <a:cxn ang="0">
                <a:pos x="T6" y="T7"/>
              </a:cxn>
              <a:cxn ang="0">
                <a:pos x="T8" y="T9"/>
              </a:cxn>
              <a:cxn ang="0">
                <a:pos x="T10" y="T11"/>
              </a:cxn>
              <a:cxn ang="0">
                <a:pos x="T12" y="T13"/>
              </a:cxn>
            </a:cxnLst>
            <a:rect l="0" t="0" r="r" b="b"/>
            <a:pathLst>
              <a:path w="43" h="23">
                <a:moveTo>
                  <a:pt x="38" y="23"/>
                </a:moveTo>
                <a:lnTo>
                  <a:pt x="22" y="7"/>
                </a:lnTo>
                <a:lnTo>
                  <a:pt x="0" y="7"/>
                </a:lnTo>
                <a:lnTo>
                  <a:pt x="0" y="0"/>
                </a:lnTo>
                <a:lnTo>
                  <a:pt x="24" y="0"/>
                </a:lnTo>
                <a:lnTo>
                  <a:pt x="43" y="18"/>
                </a:lnTo>
                <a:lnTo>
                  <a:pt x="38" y="23"/>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03" name="ïsľîḍé"/>
          <p:cNvSpPr/>
          <p:nvPr/>
        </p:nvSpPr>
        <p:spPr bwMode="auto">
          <a:xfrm>
            <a:off x="4437027" y="2458454"/>
            <a:ext cx="173951" cy="50396"/>
          </a:xfrm>
          <a:custGeom>
            <a:avLst/>
            <a:gdLst>
              <a:gd name="T0" fmla="*/ 23 w 45"/>
              <a:gd name="T1" fmla="*/ 13 h 13"/>
              <a:gd name="T2" fmla="*/ 0 w 45"/>
              <a:gd name="T3" fmla="*/ 6 h 13"/>
              <a:gd name="T4" fmla="*/ 0 w 45"/>
              <a:gd name="T5" fmla="*/ 4 h 13"/>
              <a:gd name="T6" fmla="*/ 19 w 45"/>
              <a:gd name="T7" fmla="*/ 0 h 13"/>
              <a:gd name="T8" fmla="*/ 41 w 45"/>
              <a:gd name="T9" fmla="*/ 1 h 13"/>
              <a:gd name="T10" fmla="*/ 45 w 45"/>
              <a:gd name="T11" fmla="*/ 6 h 13"/>
              <a:gd name="T12" fmla="*/ 44 w 45"/>
              <a:gd name="T13" fmla="*/ 8 h 13"/>
              <a:gd name="T14" fmla="*/ 23 w 45"/>
              <a:gd name="T15" fmla="*/ 13 h 13"/>
              <a:gd name="T16" fmla="*/ 19 w 45"/>
              <a:gd name="T17" fmla="*/ 3 h 13"/>
              <a:gd name="T18" fmla="*/ 3 w 45"/>
              <a:gd name="T19" fmla="*/ 5 h 13"/>
              <a:gd name="T20" fmla="*/ 23 w 45"/>
              <a:gd name="T21" fmla="*/ 10 h 13"/>
              <a:gd name="T22" fmla="*/ 42 w 45"/>
              <a:gd name="T23" fmla="*/ 6 h 13"/>
              <a:gd name="T24" fmla="*/ 42 w 45"/>
              <a:gd name="T25" fmla="*/ 6 h 13"/>
              <a:gd name="T26" fmla="*/ 41 w 45"/>
              <a:gd name="T27" fmla="*/ 4 h 13"/>
              <a:gd name="T28" fmla="*/ 19 w 45"/>
              <a:gd name="T29" fmla="*/ 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5" h="13">
                <a:moveTo>
                  <a:pt x="23" y="13"/>
                </a:moveTo>
                <a:cubicBezTo>
                  <a:pt x="18" y="13"/>
                  <a:pt x="2" y="12"/>
                  <a:pt x="0" y="6"/>
                </a:cubicBezTo>
                <a:cubicBezTo>
                  <a:pt x="0" y="6"/>
                  <a:pt x="0" y="5"/>
                  <a:pt x="0" y="4"/>
                </a:cubicBezTo>
                <a:cubicBezTo>
                  <a:pt x="1" y="2"/>
                  <a:pt x="4" y="0"/>
                  <a:pt x="19" y="0"/>
                </a:cubicBezTo>
                <a:cubicBezTo>
                  <a:pt x="25" y="0"/>
                  <a:pt x="32" y="0"/>
                  <a:pt x="41" y="1"/>
                </a:cubicBezTo>
                <a:cubicBezTo>
                  <a:pt x="43" y="1"/>
                  <a:pt x="45" y="3"/>
                  <a:pt x="45" y="6"/>
                </a:cubicBezTo>
                <a:cubicBezTo>
                  <a:pt x="45" y="7"/>
                  <a:pt x="45" y="8"/>
                  <a:pt x="44" y="8"/>
                </a:cubicBezTo>
                <a:cubicBezTo>
                  <a:pt x="41" y="12"/>
                  <a:pt x="31" y="13"/>
                  <a:pt x="23" y="13"/>
                </a:cubicBezTo>
                <a:close/>
                <a:moveTo>
                  <a:pt x="19" y="3"/>
                </a:moveTo>
                <a:cubicBezTo>
                  <a:pt x="4" y="3"/>
                  <a:pt x="3" y="5"/>
                  <a:pt x="3" y="5"/>
                </a:cubicBezTo>
                <a:cubicBezTo>
                  <a:pt x="3" y="7"/>
                  <a:pt x="11" y="10"/>
                  <a:pt x="23" y="10"/>
                </a:cubicBezTo>
                <a:cubicBezTo>
                  <a:pt x="32" y="10"/>
                  <a:pt x="40" y="8"/>
                  <a:pt x="42" y="6"/>
                </a:cubicBezTo>
                <a:cubicBezTo>
                  <a:pt x="42" y="6"/>
                  <a:pt x="42" y="6"/>
                  <a:pt x="42" y="6"/>
                </a:cubicBezTo>
                <a:cubicBezTo>
                  <a:pt x="42" y="4"/>
                  <a:pt x="41" y="4"/>
                  <a:pt x="41" y="4"/>
                </a:cubicBezTo>
                <a:cubicBezTo>
                  <a:pt x="32" y="3"/>
                  <a:pt x="25" y="3"/>
                  <a:pt x="19" y="3"/>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05" name="îš1iďe"/>
          <p:cNvSpPr/>
          <p:nvPr/>
        </p:nvSpPr>
        <p:spPr bwMode="auto">
          <a:xfrm>
            <a:off x="4495552" y="2534862"/>
            <a:ext cx="73157" cy="50396"/>
          </a:xfrm>
          <a:custGeom>
            <a:avLst/>
            <a:gdLst>
              <a:gd name="T0" fmla="*/ 9 w 19"/>
              <a:gd name="T1" fmla="*/ 13 h 13"/>
              <a:gd name="T2" fmla="*/ 9 w 19"/>
              <a:gd name="T3" fmla="*/ 13 h 13"/>
              <a:gd name="T4" fmla="*/ 0 w 19"/>
              <a:gd name="T5" fmla="*/ 1 h 13"/>
              <a:gd name="T6" fmla="*/ 3 w 19"/>
              <a:gd name="T7" fmla="*/ 0 h 13"/>
              <a:gd name="T8" fmla="*/ 9 w 19"/>
              <a:gd name="T9" fmla="*/ 10 h 13"/>
              <a:gd name="T10" fmla="*/ 9 w 19"/>
              <a:gd name="T11" fmla="*/ 10 h 13"/>
              <a:gd name="T12" fmla="*/ 16 w 19"/>
              <a:gd name="T13" fmla="*/ 0 h 13"/>
              <a:gd name="T14" fmla="*/ 19 w 19"/>
              <a:gd name="T15" fmla="*/ 1 h 13"/>
              <a:gd name="T16" fmla="*/ 9 w 19"/>
              <a:gd name="T17"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3">
                <a:moveTo>
                  <a:pt x="9" y="13"/>
                </a:moveTo>
                <a:cubicBezTo>
                  <a:pt x="9" y="13"/>
                  <a:pt x="9" y="13"/>
                  <a:pt x="9" y="13"/>
                </a:cubicBezTo>
                <a:cubicBezTo>
                  <a:pt x="4" y="12"/>
                  <a:pt x="0" y="2"/>
                  <a:pt x="0" y="1"/>
                </a:cubicBezTo>
                <a:cubicBezTo>
                  <a:pt x="3" y="0"/>
                  <a:pt x="3" y="0"/>
                  <a:pt x="3" y="0"/>
                </a:cubicBezTo>
                <a:cubicBezTo>
                  <a:pt x="4" y="4"/>
                  <a:pt x="7" y="10"/>
                  <a:pt x="9" y="10"/>
                </a:cubicBezTo>
                <a:cubicBezTo>
                  <a:pt x="9" y="10"/>
                  <a:pt x="9" y="10"/>
                  <a:pt x="9" y="10"/>
                </a:cubicBezTo>
                <a:cubicBezTo>
                  <a:pt x="10" y="10"/>
                  <a:pt x="13" y="9"/>
                  <a:pt x="16" y="0"/>
                </a:cubicBezTo>
                <a:cubicBezTo>
                  <a:pt x="19" y="1"/>
                  <a:pt x="19" y="1"/>
                  <a:pt x="19" y="1"/>
                </a:cubicBezTo>
                <a:cubicBezTo>
                  <a:pt x="16" y="9"/>
                  <a:pt x="13" y="13"/>
                  <a:pt x="9" y="13"/>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06" name="î$ľïḍé"/>
          <p:cNvSpPr/>
          <p:nvPr/>
        </p:nvSpPr>
        <p:spPr bwMode="auto">
          <a:xfrm>
            <a:off x="4321602" y="1938227"/>
            <a:ext cx="92665" cy="100794"/>
          </a:xfrm>
          <a:custGeom>
            <a:avLst/>
            <a:gdLst>
              <a:gd name="T0" fmla="*/ 21 w 24"/>
              <a:gd name="T1" fmla="*/ 26 h 26"/>
              <a:gd name="T2" fmla="*/ 0 w 24"/>
              <a:gd name="T3" fmla="*/ 3 h 26"/>
              <a:gd name="T4" fmla="*/ 1 w 24"/>
              <a:gd name="T5" fmla="*/ 0 h 26"/>
              <a:gd name="T6" fmla="*/ 24 w 24"/>
              <a:gd name="T7" fmla="*/ 24 h 26"/>
              <a:gd name="T8" fmla="*/ 21 w 24"/>
              <a:gd name="T9" fmla="*/ 26 h 26"/>
            </a:gdLst>
            <a:ahLst/>
            <a:cxnLst>
              <a:cxn ang="0">
                <a:pos x="T0" y="T1"/>
              </a:cxn>
              <a:cxn ang="0">
                <a:pos x="T2" y="T3"/>
              </a:cxn>
              <a:cxn ang="0">
                <a:pos x="T4" y="T5"/>
              </a:cxn>
              <a:cxn ang="0">
                <a:pos x="T6" y="T7"/>
              </a:cxn>
              <a:cxn ang="0">
                <a:pos x="T8" y="T9"/>
              </a:cxn>
            </a:cxnLst>
            <a:rect l="0" t="0" r="r" b="b"/>
            <a:pathLst>
              <a:path w="24" h="26">
                <a:moveTo>
                  <a:pt x="21" y="26"/>
                </a:moveTo>
                <a:cubicBezTo>
                  <a:pt x="21" y="26"/>
                  <a:pt x="11" y="5"/>
                  <a:pt x="0" y="3"/>
                </a:cubicBezTo>
                <a:cubicBezTo>
                  <a:pt x="1" y="0"/>
                  <a:pt x="1" y="0"/>
                  <a:pt x="1" y="0"/>
                </a:cubicBezTo>
                <a:cubicBezTo>
                  <a:pt x="13" y="2"/>
                  <a:pt x="23" y="24"/>
                  <a:pt x="24" y="24"/>
                </a:cubicBezTo>
                <a:lnTo>
                  <a:pt x="21" y="26"/>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07" name="ïšḻîďè"/>
          <p:cNvSpPr/>
          <p:nvPr/>
        </p:nvSpPr>
        <p:spPr bwMode="auto">
          <a:xfrm>
            <a:off x="4448408" y="1934976"/>
            <a:ext cx="30889" cy="84536"/>
          </a:xfrm>
          <a:custGeom>
            <a:avLst/>
            <a:gdLst>
              <a:gd name="T0" fmla="*/ 5 w 8"/>
              <a:gd name="T1" fmla="*/ 22 h 22"/>
              <a:gd name="T2" fmla="*/ 0 w 8"/>
              <a:gd name="T3" fmla="*/ 4 h 22"/>
              <a:gd name="T4" fmla="*/ 1 w 8"/>
              <a:gd name="T5" fmla="*/ 4 h 22"/>
              <a:gd name="T6" fmla="*/ 1 w 8"/>
              <a:gd name="T7" fmla="*/ 1 h 22"/>
              <a:gd name="T8" fmla="*/ 8 w 8"/>
              <a:gd name="T9" fmla="*/ 21 h 22"/>
              <a:gd name="T10" fmla="*/ 5 w 8"/>
              <a:gd name="T11" fmla="*/ 22 h 22"/>
            </a:gdLst>
            <a:ahLst/>
            <a:cxnLst>
              <a:cxn ang="0">
                <a:pos x="T0" y="T1"/>
              </a:cxn>
              <a:cxn ang="0">
                <a:pos x="T2" y="T3"/>
              </a:cxn>
              <a:cxn ang="0">
                <a:pos x="T4" y="T5"/>
              </a:cxn>
              <a:cxn ang="0">
                <a:pos x="T6" y="T7"/>
              </a:cxn>
              <a:cxn ang="0">
                <a:pos x="T8" y="T9"/>
              </a:cxn>
              <a:cxn ang="0">
                <a:pos x="T10" y="T11"/>
              </a:cxn>
            </a:cxnLst>
            <a:rect l="0" t="0" r="r" b="b"/>
            <a:pathLst>
              <a:path w="8" h="22">
                <a:moveTo>
                  <a:pt x="5" y="22"/>
                </a:moveTo>
                <a:cubicBezTo>
                  <a:pt x="3" y="14"/>
                  <a:pt x="1" y="5"/>
                  <a:pt x="0" y="4"/>
                </a:cubicBezTo>
                <a:cubicBezTo>
                  <a:pt x="0" y="4"/>
                  <a:pt x="1" y="4"/>
                  <a:pt x="1" y="4"/>
                </a:cubicBezTo>
                <a:cubicBezTo>
                  <a:pt x="1" y="1"/>
                  <a:pt x="1" y="1"/>
                  <a:pt x="1" y="1"/>
                </a:cubicBezTo>
                <a:cubicBezTo>
                  <a:pt x="2" y="1"/>
                  <a:pt x="4" y="0"/>
                  <a:pt x="8" y="21"/>
                </a:cubicBezTo>
                <a:lnTo>
                  <a:pt x="5" y="22"/>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08" name="íṥḷídé"/>
          <p:cNvSpPr/>
          <p:nvPr/>
        </p:nvSpPr>
        <p:spPr bwMode="auto">
          <a:xfrm>
            <a:off x="4521564" y="1889456"/>
            <a:ext cx="30889" cy="130057"/>
          </a:xfrm>
          <a:custGeom>
            <a:avLst/>
            <a:gdLst>
              <a:gd name="T0" fmla="*/ 3 w 8"/>
              <a:gd name="T1" fmla="*/ 34 h 34"/>
              <a:gd name="T2" fmla="*/ 6 w 8"/>
              <a:gd name="T3" fmla="*/ 0 h 34"/>
              <a:gd name="T4" fmla="*/ 8 w 8"/>
              <a:gd name="T5" fmla="*/ 1 h 34"/>
              <a:gd name="T6" fmla="*/ 6 w 8"/>
              <a:gd name="T7" fmla="*/ 33 h 34"/>
              <a:gd name="T8" fmla="*/ 3 w 8"/>
              <a:gd name="T9" fmla="*/ 34 h 34"/>
            </a:gdLst>
            <a:ahLst/>
            <a:cxnLst>
              <a:cxn ang="0">
                <a:pos x="T0" y="T1"/>
              </a:cxn>
              <a:cxn ang="0">
                <a:pos x="T2" y="T3"/>
              </a:cxn>
              <a:cxn ang="0">
                <a:pos x="T4" y="T5"/>
              </a:cxn>
              <a:cxn ang="0">
                <a:pos x="T6" y="T7"/>
              </a:cxn>
              <a:cxn ang="0">
                <a:pos x="T8" y="T9"/>
              </a:cxn>
            </a:cxnLst>
            <a:rect l="0" t="0" r="r" b="b"/>
            <a:pathLst>
              <a:path w="8" h="34">
                <a:moveTo>
                  <a:pt x="3" y="34"/>
                </a:moveTo>
                <a:cubicBezTo>
                  <a:pt x="3" y="31"/>
                  <a:pt x="0" y="6"/>
                  <a:pt x="6" y="0"/>
                </a:cubicBezTo>
                <a:cubicBezTo>
                  <a:pt x="8" y="1"/>
                  <a:pt x="8" y="1"/>
                  <a:pt x="8" y="1"/>
                </a:cubicBezTo>
                <a:cubicBezTo>
                  <a:pt x="4" y="6"/>
                  <a:pt x="5" y="26"/>
                  <a:pt x="6" y="33"/>
                </a:cubicBezTo>
                <a:lnTo>
                  <a:pt x="3" y="34"/>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09" name="iṣḷíḍè"/>
          <p:cNvSpPr/>
          <p:nvPr/>
        </p:nvSpPr>
        <p:spPr bwMode="auto">
          <a:xfrm>
            <a:off x="4583340" y="1957736"/>
            <a:ext cx="35766" cy="69905"/>
          </a:xfrm>
          <a:custGeom>
            <a:avLst/>
            <a:gdLst>
              <a:gd name="T0" fmla="*/ 3 w 9"/>
              <a:gd name="T1" fmla="*/ 18 h 18"/>
              <a:gd name="T2" fmla="*/ 0 w 9"/>
              <a:gd name="T3" fmla="*/ 18 h 18"/>
              <a:gd name="T4" fmla="*/ 8 w 9"/>
              <a:gd name="T5" fmla="*/ 0 h 18"/>
              <a:gd name="T6" fmla="*/ 9 w 9"/>
              <a:gd name="T7" fmla="*/ 3 h 18"/>
              <a:gd name="T8" fmla="*/ 3 w 9"/>
              <a:gd name="T9" fmla="*/ 18 h 18"/>
            </a:gdLst>
            <a:ahLst/>
            <a:cxnLst>
              <a:cxn ang="0">
                <a:pos x="T0" y="T1"/>
              </a:cxn>
              <a:cxn ang="0">
                <a:pos x="T2" y="T3"/>
              </a:cxn>
              <a:cxn ang="0">
                <a:pos x="T4" y="T5"/>
              </a:cxn>
              <a:cxn ang="0">
                <a:pos x="T6" y="T7"/>
              </a:cxn>
              <a:cxn ang="0">
                <a:pos x="T8" y="T9"/>
              </a:cxn>
            </a:cxnLst>
            <a:rect l="0" t="0" r="r" b="b"/>
            <a:pathLst>
              <a:path w="9" h="18">
                <a:moveTo>
                  <a:pt x="3" y="18"/>
                </a:moveTo>
                <a:cubicBezTo>
                  <a:pt x="0" y="18"/>
                  <a:pt x="0" y="18"/>
                  <a:pt x="0" y="18"/>
                </a:cubicBezTo>
                <a:cubicBezTo>
                  <a:pt x="1" y="15"/>
                  <a:pt x="3" y="1"/>
                  <a:pt x="8" y="0"/>
                </a:cubicBezTo>
                <a:cubicBezTo>
                  <a:pt x="9" y="3"/>
                  <a:pt x="9" y="3"/>
                  <a:pt x="9" y="3"/>
                </a:cubicBezTo>
                <a:cubicBezTo>
                  <a:pt x="6" y="4"/>
                  <a:pt x="4" y="12"/>
                  <a:pt x="3" y="18"/>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11" name="išḻïḓè"/>
          <p:cNvSpPr/>
          <p:nvPr/>
        </p:nvSpPr>
        <p:spPr bwMode="auto">
          <a:xfrm>
            <a:off x="4672755" y="2066658"/>
            <a:ext cx="45519" cy="22760"/>
          </a:xfrm>
          <a:custGeom>
            <a:avLst/>
            <a:gdLst>
              <a:gd name="T0" fmla="*/ 2 w 12"/>
              <a:gd name="T1" fmla="*/ 6 h 6"/>
              <a:gd name="T2" fmla="*/ 0 w 12"/>
              <a:gd name="T3" fmla="*/ 4 h 6"/>
              <a:gd name="T4" fmla="*/ 12 w 12"/>
              <a:gd name="T5" fmla="*/ 1 h 6"/>
              <a:gd name="T6" fmla="*/ 11 w 12"/>
              <a:gd name="T7" fmla="*/ 4 h 6"/>
              <a:gd name="T8" fmla="*/ 2 w 12"/>
              <a:gd name="T9" fmla="*/ 6 h 6"/>
            </a:gdLst>
            <a:ahLst/>
            <a:cxnLst>
              <a:cxn ang="0">
                <a:pos x="T0" y="T1"/>
              </a:cxn>
              <a:cxn ang="0">
                <a:pos x="T2" y="T3"/>
              </a:cxn>
              <a:cxn ang="0">
                <a:pos x="T4" y="T5"/>
              </a:cxn>
              <a:cxn ang="0">
                <a:pos x="T6" y="T7"/>
              </a:cxn>
              <a:cxn ang="0">
                <a:pos x="T8" y="T9"/>
              </a:cxn>
            </a:cxnLst>
            <a:rect l="0" t="0" r="r" b="b"/>
            <a:pathLst>
              <a:path w="12" h="6">
                <a:moveTo>
                  <a:pt x="2" y="6"/>
                </a:moveTo>
                <a:cubicBezTo>
                  <a:pt x="0" y="4"/>
                  <a:pt x="0" y="4"/>
                  <a:pt x="0" y="4"/>
                </a:cubicBezTo>
                <a:cubicBezTo>
                  <a:pt x="1" y="4"/>
                  <a:pt x="6" y="0"/>
                  <a:pt x="12" y="1"/>
                </a:cubicBezTo>
                <a:cubicBezTo>
                  <a:pt x="11" y="4"/>
                  <a:pt x="11" y="4"/>
                  <a:pt x="11" y="4"/>
                </a:cubicBezTo>
                <a:cubicBezTo>
                  <a:pt x="7" y="4"/>
                  <a:pt x="2" y="6"/>
                  <a:pt x="2" y="6"/>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12" name="íSḷïḓé"/>
          <p:cNvSpPr/>
          <p:nvPr/>
        </p:nvSpPr>
        <p:spPr bwMode="auto">
          <a:xfrm>
            <a:off x="4324853" y="2066658"/>
            <a:ext cx="47146" cy="22760"/>
          </a:xfrm>
          <a:custGeom>
            <a:avLst/>
            <a:gdLst>
              <a:gd name="T0" fmla="*/ 10 w 12"/>
              <a:gd name="T1" fmla="*/ 6 h 6"/>
              <a:gd name="T2" fmla="*/ 0 w 12"/>
              <a:gd name="T3" fmla="*/ 3 h 6"/>
              <a:gd name="T4" fmla="*/ 0 w 12"/>
              <a:gd name="T5" fmla="*/ 0 h 6"/>
              <a:gd name="T6" fmla="*/ 12 w 12"/>
              <a:gd name="T7" fmla="*/ 4 h 6"/>
              <a:gd name="T8" fmla="*/ 10 w 12"/>
              <a:gd name="T9" fmla="*/ 6 h 6"/>
            </a:gdLst>
            <a:ahLst/>
            <a:cxnLst>
              <a:cxn ang="0">
                <a:pos x="T0" y="T1"/>
              </a:cxn>
              <a:cxn ang="0">
                <a:pos x="T2" y="T3"/>
              </a:cxn>
              <a:cxn ang="0">
                <a:pos x="T4" y="T5"/>
              </a:cxn>
              <a:cxn ang="0">
                <a:pos x="T6" y="T7"/>
              </a:cxn>
              <a:cxn ang="0">
                <a:pos x="T8" y="T9"/>
              </a:cxn>
            </a:cxnLst>
            <a:rect l="0" t="0" r="r" b="b"/>
            <a:pathLst>
              <a:path w="12" h="6">
                <a:moveTo>
                  <a:pt x="10" y="6"/>
                </a:moveTo>
                <a:cubicBezTo>
                  <a:pt x="9" y="6"/>
                  <a:pt x="6" y="3"/>
                  <a:pt x="0" y="3"/>
                </a:cubicBezTo>
                <a:cubicBezTo>
                  <a:pt x="0" y="0"/>
                  <a:pt x="0" y="0"/>
                  <a:pt x="0" y="0"/>
                </a:cubicBezTo>
                <a:cubicBezTo>
                  <a:pt x="7" y="0"/>
                  <a:pt x="11" y="4"/>
                  <a:pt x="12" y="4"/>
                </a:cubicBezTo>
                <a:lnTo>
                  <a:pt x="10" y="6"/>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93" name="îṧlïḍe"/>
          <p:cNvSpPr/>
          <p:nvPr/>
        </p:nvSpPr>
        <p:spPr bwMode="auto">
          <a:xfrm>
            <a:off x="5695499" y="5345571"/>
            <a:ext cx="123554" cy="154441"/>
          </a:xfrm>
          <a:custGeom>
            <a:avLst/>
            <a:gdLst>
              <a:gd name="T0" fmla="*/ 29 w 32"/>
              <a:gd name="T1" fmla="*/ 2 h 40"/>
              <a:gd name="T2" fmla="*/ 26 w 32"/>
              <a:gd name="T3" fmla="*/ 1 h 40"/>
              <a:gd name="T4" fmla="*/ 22 w 32"/>
              <a:gd name="T5" fmla="*/ 0 h 40"/>
              <a:gd name="T6" fmla="*/ 4 w 32"/>
              <a:gd name="T7" fmla="*/ 14 h 40"/>
              <a:gd name="T8" fmla="*/ 11 w 32"/>
              <a:gd name="T9" fmla="*/ 39 h 40"/>
              <a:gd name="T10" fmla="*/ 14 w 32"/>
              <a:gd name="T11" fmla="*/ 40 h 40"/>
              <a:gd name="T12" fmla="*/ 15 w 32"/>
              <a:gd name="T13" fmla="*/ 40 h 40"/>
              <a:gd name="T14" fmla="*/ 18 w 32"/>
              <a:gd name="T15" fmla="*/ 40 h 40"/>
              <a:gd name="T16" fmla="*/ 15 w 32"/>
              <a:gd name="T17" fmla="*/ 38 h 40"/>
              <a:gd name="T18" fmla="*/ 12 w 32"/>
              <a:gd name="T19" fmla="*/ 37 h 40"/>
              <a:gd name="T20" fmla="*/ 12 w 32"/>
              <a:gd name="T21" fmla="*/ 37 h 40"/>
              <a:gd name="T22" fmla="*/ 6 w 32"/>
              <a:gd name="T23" fmla="*/ 15 h 40"/>
              <a:gd name="T24" fmla="*/ 22 w 32"/>
              <a:gd name="T25" fmla="*/ 2 h 40"/>
              <a:gd name="T26" fmla="*/ 26 w 32"/>
              <a:gd name="T27" fmla="*/ 2 h 40"/>
              <a:gd name="T28" fmla="*/ 28 w 32"/>
              <a:gd name="T29" fmla="*/ 4 h 40"/>
              <a:gd name="T30" fmla="*/ 32 w 32"/>
              <a:gd name="T31" fmla="*/ 5 h 40"/>
              <a:gd name="T32" fmla="*/ 29 w 32"/>
              <a:gd name="T33" fmla="*/ 2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2" h="40">
                <a:moveTo>
                  <a:pt x="29" y="2"/>
                </a:moveTo>
                <a:cubicBezTo>
                  <a:pt x="28" y="2"/>
                  <a:pt x="27" y="1"/>
                  <a:pt x="26" y="1"/>
                </a:cubicBezTo>
                <a:cubicBezTo>
                  <a:pt x="25" y="0"/>
                  <a:pt x="23" y="0"/>
                  <a:pt x="22" y="0"/>
                </a:cubicBezTo>
                <a:cubicBezTo>
                  <a:pt x="15" y="0"/>
                  <a:pt x="8" y="5"/>
                  <a:pt x="4" y="14"/>
                </a:cubicBezTo>
                <a:cubicBezTo>
                  <a:pt x="0" y="25"/>
                  <a:pt x="3" y="36"/>
                  <a:pt x="11" y="39"/>
                </a:cubicBezTo>
                <a:cubicBezTo>
                  <a:pt x="12" y="39"/>
                  <a:pt x="13" y="40"/>
                  <a:pt x="14" y="40"/>
                </a:cubicBezTo>
                <a:cubicBezTo>
                  <a:pt x="15" y="40"/>
                  <a:pt x="15" y="40"/>
                  <a:pt x="15" y="40"/>
                </a:cubicBezTo>
                <a:cubicBezTo>
                  <a:pt x="16" y="40"/>
                  <a:pt x="17" y="40"/>
                  <a:pt x="18" y="40"/>
                </a:cubicBezTo>
                <a:cubicBezTo>
                  <a:pt x="17" y="39"/>
                  <a:pt x="16" y="39"/>
                  <a:pt x="15" y="38"/>
                </a:cubicBezTo>
                <a:cubicBezTo>
                  <a:pt x="14" y="38"/>
                  <a:pt x="13" y="38"/>
                  <a:pt x="12" y="37"/>
                </a:cubicBezTo>
                <a:cubicBezTo>
                  <a:pt x="12" y="37"/>
                  <a:pt x="12" y="37"/>
                  <a:pt x="12" y="37"/>
                </a:cubicBezTo>
                <a:cubicBezTo>
                  <a:pt x="5" y="34"/>
                  <a:pt x="2" y="24"/>
                  <a:pt x="6" y="15"/>
                </a:cubicBezTo>
                <a:cubicBezTo>
                  <a:pt x="9" y="7"/>
                  <a:pt x="16" y="2"/>
                  <a:pt x="22" y="2"/>
                </a:cubicBezTo>
                <a:cubicBezTo>
                  <a:pt x="23" y="2"/>
                  <a:pt x="24" y="2"/>
                  <a:pt x="26" y="2"/>
                </a:cubicBezTo>
                <a:cubicBezTo>
                  <a:pt x="27" y="3"/>
                  <a:pt x="28" y="4"/>
                  <a:pt x="28" y="4"/>
                </a:cubicBezTo>
                <a:cubicBezTo>
                  <a:pt x="30" y="4"/>
                  <a:pt x="31" y="5"/>
                  <a:pt x="32" y="5"/>
                </a:cubicBezTo>
                <a:cubicBezTo>
                  <a:pt x="31" y="4"/>
                  <a:pt x="30" y="3"/>
                  <a:pt x="29" y="2"/>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94" name="îsḻídè"/>
          <p:cNvSpPr/>
          <p:nvPr/>
        </p:nvSpPr>
        <p:spPr bwMode="auto">
          <a:xfrm>
            <a:off x="5726388" y="5353701"/>
            <a:ext cx="138186" cy="154441"/>
          </a:xfrm>
          <a:custGeom>
            <a:avLst/>
            <a:gdLst>
              <a:gd name="T0" fmla="*/ 25 w 36"/>
              <a:gd name="T1" fmla="*/ 1 h 40"/>
              <a:gd name="T2" fmla="*/ 21 w 36"/>
              <a:gd name="T3" fmla="*/ 0 h 40"/>
              <a:gd name="T4" fmla="*/ 20 w 36"/>
              <a:gd name="T5" fmla="*/ 0 h 40"/>
              <a:gd name="T6" fmla="*/ 18 w 36"/>
              <a:gd name="T7" fmla="*/ 0 h 40"/>
              <a:gd name="T8" fmla="*/ 3 w 36"/>
              <a:gd name="T9" fmla="*/ 15 h 40"/>
              <a:gd name="T10" fmla="*/ 4 w 36"/>
              <a:gd name="T11" fmla="*/ 35 h 40"/>
              <a:gd name="T12" fmla="*/ 6 w 36"/>
              <a:gd name="T13" fmla="*/ 38 h 40"/>
              <a:gd name="T14" fmla="*/ 9 w 36"/>
              <a:gd name="T15" fmla="*/ 40 h 40"/>
              <a:gd name="T16" fmla="*/ 14 w 36"/>
              <a:gd name="T17" fmla="*/ 40 h 40"/>
              <a:gd name="T18" fmla="*/ 31 w 36"/>
              <a:gd name="T19" fmla="*/ 26 h 40"/>
              <a:gd name="T20" fmla="*/ 25 w 36"/>
              <a:gd name="T21" fmla="*/ 1 h 40"/>
              <a:gd name="T22" fmla="*/ 29 w 36"/>
              <a:gd name="T23" fmla="*/ 25 h 40"/>
              <a:gd name="T24" fmla="*/ 14 w 36"/>
              <a:gd name="T25" fmla="*/ 38 h 40"/>
              <a:gd name="T26" fmla="*/ 10 w 36"/>
              <a:gd name="T27" fmla="*/ 38 h 40"/>
              <a:gd name="T28" fmla="*/ 10 w 36"/>
              <a:gd name="T29" fmla="*/ 38 h 40"/>
              <a:gd name="T30" fmla="*/ 7 w 36"/>
              <a:gd name="T31" fmla="*/ 36 h 40"/>
              <a:gd name="T32" fmla="*/ 4 w 36"/>
              <a:gd name="T33" fmla="*/ 15 h 40"/>
              <a:gd name="T34" fmla="*/ 20 w 36"/>
              <a:gd name="T35" fmla="*/ 2 h 40"/>
              <a:gd name="T36" fmla="*/ 20 w 36"/>
              <a:gd name="T37" fmla="*/ 2 h 40"/>
              <a:gd name="T38" fmla="*/ 24 w 36"/>
              <a:gd name="T39" fmla="*/ 3 h 40"/>
              <a:gd name="T40" fmla="*/ 24 w 36"/>
              <a:gd name="T41" fmla="*/ 3 h 40"/>
              <a:gd name="T42" fmla="*/ 29 w 36"/>
              <a:gd name="T43" fmla="*/ 2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6" h="40">
                <a:moveTo>
                  <a:pt x="25" y="1"/>
                </a:moveTo>
                <a:cubicBezTo>
                  <a:pt x="24" y="1"/>
                  <a:pt x="22" y="0"/>
                  <a:pt x="21" y="0"/>
                </a:cubicBezTo>
                <a:cubicBezTo>
                  <a:pt x="21" y="0"/>
                  <a:pt x="21" y="0"/>
                  <a:pt x="20" y="0"/>
                </a:cubicBezTo>
                <a:cubicBezTo>
                  <a:pt x="19" y="0"/>
                  <a:pt x="18" y="0"/>
                  <a:pt x="18" y="0"/>
                </a:cubicBezTo>
                <a:cubicBezTo>
                  <a:pt x="11" y="2"/>
                  <a:pt x="6" y="7"/>
                  <a:pt x="3" y="15"/>
                </a:cubicBezTo>
                <a:cubicBezTo>
                  <a:pt x="0" y="22"/>
                  <a:pt x="0" y="30"/>
                  <a:pt x="4" y="35"/>
                </a:cubicBezTo>
                <a:cubicBezTo>
                  <a:pt x="4" y="36"/>
                  <a:pt x="5" y="37"/>
                  <a:pt x="6" y="38"/>
                </a:cubicBezTo>
                <a:cubicBezTo>
                  <a:pt x="7" y="39"/>
                  <a:pt x="8" y="39"/>
                  <a:pt x="9" y="40"/>
                </a:cubicBezTo>
                <a:cubicBezTo>
                  <a:pt x="11" y="40"/>
                  <a:pt x="12" y="40"/>
                  <a:pt x="14" y="40"/>
                </a:cubicBezTo>
                <a:cubicBezTo>
                  <a:pt x="21" y="40"/>
                  <a:pt x="28" y="35"/>
                  <a:pt x="31" y="26"/>
                </a:cubicBezTo>
                <a:cubicBezTo>
                  <a:pt x="36" y="15"/>
                  <a:pt x="33" y="4"/>
                  <a:pt x="25" y="1"/>
                </a:cubicBezTo>
                <a:close/>
                <a:moveTo>
                  <a:pt x="29" y="25"/>
                </a:moveTo>
                <a:cubicBezTo>
                  <a:pt x="26" y="33"/>
                  <a:pt x="20" y="38"/>
                  <a:pt x="14" y="38"/>
                </a:cubicBezTo>
                <a:cubicBezTo>
                  <a:pt x="12" y="38"/>
                  <a:pt x="11" y="38"/>
                  <a:pt x="10" y="38"/>
                </a:cubicBezTo>
                <a:cubicBezTo>
                  <a:pt x="10" y="38"/>
                  <a:pt x="10" y="38"/>
                  <a:pt x="10" y="38"/>
                </a:cubicBezTo>
                <a:cubicBezTo>
                  <a:pt x="9" y="37"/>
                  <a:pt x="8" y="37"/>
                  <a:pt x="7" y="36"/>
                </a:cubicBezTo>
                <a:cubicBezTo>
                  <a:pt x="3" y="32"/>
                  <a:pt x="1" y="23"/>
                  <a:pt x="4" y="15"/>
                </a:cubicBezTo>
                <a:cubicBezTo>
                  <a:pt x="8" y="8"/>
                  <a:pt x="14" y="2"/>
                  <a:pt x="20" y="2"/>
                </a:cubicBezTo>
                <a:cubicBezTo>
                  <a:pt x="20" y="2"/>
                  <a:pt x="20" y="2"/>
                  <a:pt x="20" y="2"/>
                </a:cubicBezTo>
                <a:cubicBezTo>
                  <a:pt x="22" y="2"/>
                  <a:pt x="23" y="3"/>
                  <a:pt x="24" y="3"/>
                </a:cubicBezTo>
                <a:cubicBezTo>
                  <a:pt x="24" y="3"/>
                  <a:pt x="24" y="3"/>
                  <a:pt x="24" y="3"/>
                </a:cubicBezTo>
                <a:cubicBezTo>
                  <a:pt x="31" y="6"/>
                  <a:pt x="33" y="16"/>
                  <a:pt x="29" y="25"/>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95" name="i$ḷiḓê"/>
          <p:cNvSpPr/>
          <p:nvPr/>
        </p:nvSpPr>
        <p:spPr bwMode="auto">
          <a:xfrm>
            <a:off x="5846690" y="5595930"/>
            <a:ext cx="123554" cy="154441"/>
          </a:xfrm>
          <a:custGeom>
            <a:avLst/>
            <a:gdLst>
              <a:gd name="T0" fmla="*/ 29 w 32"/>
              <a:gd name="T1" fmla="*/ 2 h 40"/>
              <a:gd name="T2" fmla="*/ 26 w 32"/>
              <a:gd name="T3" fmla="*/ 1 h 40"/>
              <a:gd name="T4" fmla="*/ 22 w 32"/>
              <a:gd name="T5" fmla="*/ 0 h 40"/>
              <a:gd name="T6" fmla="*/ 4 w 32"/>
              <a:gd name="T7" fmla="*/ 14 h 40"/>
              <a:gd name="T8" fmla="*/ 11 w 32"/>
              <a:gd name="T9" fmla="*/ 39 h 40"/>
              <a:gd name="T10" fmla="*/ 14 w 32"/>
              <a:gd name="T11" fmla="*/ 40 h 40"/>
              <a:gd name="T12" fmla="*/ 15 w 32"/>
              <a:gd name="T13" fmla="*/ 40 h 40"/>
              <a:gd name="T14" fmla="*/ 18 w 32"/>
              <a:gd name="T15" fmla="*/ 40 h 40"/>
              <a:gd name="T16" fmla="*/ 15 w 32"/>
              <a:gd name="T17" fmla="*/ 38 h 40"/>
              <a:gd name="T18" fmla="*/ 12 w 32"/>
              <a:gd name="T19" fmla="*/ 37 h 40"/>
              <a:gd name="T20" fmla="*/ 12 w 32"/>
              <a:gd name="T21" fmla="*/ 37 h 40"/>
              <a:gd name="T22" fmla="*/ 6 w 32"/>
              <a:gd name="T23" fmla="*/ 15 h 40"/>
              <a:gd name="T24" fmla="*/ 22 w 32"/>
              <a:gd name="T25" fmla="*/ 2 h 40"/>
              <a:gd name="T26" fmla="*/ 25 w 32"/>
              <a:gd name="T27" fmla="*/ 3 h 40"/>
              <a:gd name="T28" fmla="*/ 28 w 32"/>
              <a:gd name="T29" fmla="*/ 4 h 40"/>
              <a:gd name="T30" fmla="*/ 32 w 32"/>
              <a:gd name="T31" fmla="*/ 5 h 40"/>
              <a:gd name="T32" fmla="*/ 29 w 32"/>
              <a:gd name="T33" fmla="*/ 2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2" h="40">
                <a:moveTo>
                  <a:pt x="29" y="2"/>
                </a:moveTo>
                <a:cubicBezTo>
                  <a:pt x="28" y="2"/>
                  <a:pt x="27" y="1"/>
                  <a:pt x="26" y="1"/>
                </a:cubicBezTo>
                <a:cubicBezTo>
                  <a:pt x="25" y="0"/>
                  <a:pt x="23" y="0"/>
                  <a:pt x="22" y="0"/>
                </a:cubicBezTo>
                <a:cubicBezTo>
                  <a:pt x="15" y="0"/>
                  <a:pt x="8" y="6"/>
                  <a:pt x="4" y="14"/>
                </a:cubicBezTo>
                <a:cubicBezTo>
                  <a:pt x="0" y="25"/>
                  <a:pt x="3" y="36"/>
                  <a:pt x="11" y="39"/>
                </a:cubicBezTo>
                <a:cubicBezTo>
                  <a:pt x="12" y="40"/>
                  <a:pt x="13" y="40"/>
                  <a:pt x="14" y="40"/>
                </a:cubicBezTo>
                <a:cubicBezTo>
                  <a:pt x="15" y="40"/>
                  <a:pt x="15" y="40"/>
                  <a:pt x="15" y="40"/>
                </a:cubicBezTo>
                <a:cubicBezTo>
                  <a:pt x="16" y="40"/>
                  <a:pt x="17" y="40"/>
                  <a:pt x="18" y="40"/>
                </a:cubicBezTo>
                <a:cubicBezTo>
                  <a:pt x="17" y="39"/>
                  <a:pt x="16" y="39"/>
                  <a:pt x="15" y="38"/>
                </a:cubicBezTo>
                <a:cubicBezTo>
                  <a:pt x="14" y="38"/>
                  <a:pt x="13" y="38"/>
                  <a:pt x="12" y="37"/>
                </a:cubicBezTo>
                <a:cubicBezTo>
                  <a:pt x="12" y="37"/>
                  <a:pt x="12" y="37"/>
                  <a:pt x="12" y="37"/>
                </a:cubicBezTo>
                <a:cubicBezTo>
                  <a:pt x="5" y="34"/>
                  <a:pt x="2" y="24"/>
                  <a:pt x="6" y="15"/>
                </a:cubicBezTo>
                <a:cubicBezTo>
                  <a:pt x="9" y="7"/>
                  <a:pt x="16" y="2"/>
                  <a:pt x="22" y="2"/>
                </a:cubicBezTo>
                <a:cubicBezTo>
                  <a:pt x="23" y="2"/>
                  <a:pt x="24" y="2"/>
                  <a:pt x="25" y="3"/>
                </a:cubicBezTo>
                <a:cubicBezTo>
                  <a:pt x="27" y="3"/>
                  <a:pt x="27" y="4"/>
                  <a:pt x="28" y="4"/>
                </a:cubicBezTo>
                <a:cubicBezTo>
                  <a:pt x="30" y="4"/>
                  <a:pt x="31" y="5"/>
                  <a:pt x="32" y="5"/>
                </a:cubicBezTo>
                <a:cubicBezTo>
                  <a:pt x="31" y="4"/>
                  <a:pt x="30" y="3"/>
                  <a:pt x="29" y="2"/>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96" name="îṡḷîḑe"/>
          <p:cNvSpPr/>
          <p:nvPr/>
        </p:nvSpPr>
        <p:spPr bwMode="auto">
          <a:xfrm>
            <a:off x="5872702" y="5604060"/>
            <a:ext cx="139811" cy="154441"/>
          </a:xfrm>
          <a:custGeom>
            <a:avLst/>
            <a:gdLst>
              <a:gd name="T0" fmla="*/ 26 w 36"/>
              <a:gd name="T1" fmla="*/ 1 h 40"/>
              <a:gd name="T2" fmla="*/ 22 w 36"/>
              <a:gd name="T3" fmla="*/ 0 h 40"/>
              <a:gd name="T4" fmla="*/ 21 w 36"/>
              <a:gd name="T5" fmla="*/ 0 h 40"/>
              <a:gd name="T6" fmla="*/ 18 w 36"/>
              <a:gd name="T7" fmla="*/ 1 h 40"/>
              <a:gd name="T8" fmla="*/ 3 w 36"/>
              <a:gd name="T9" fmla="*/ 15 h 40"/>
              <a:gd name="T10" fmla="*/ 5 w 36"/>
              <a:gd name="T11" fmla="*/ 35 h 40"/>
              <a:gd name="T12" fmla="*/ 7 w 36"/>
              <a:gd name="T13" fmla="*/ 38 h 40"/>
              <a:gd name="T14" fmla="*/ 10 w 36"/>
              <a:gd name="T15" fmla="*/ 40 h 40"/>
              <a:gd name="T16" fmla="*/ 15 w 36"/>
              <a:gd name="T17" fmla="*/ 40 h 40"/>
              <a:gd name="T18" fmla="*/ 32 w 36"/>
              <a:gd name="T19" fmla="*/ 26 h 40"/>
              <a:gd name="T20" fmla="*/ 26 w 36"/>
              <a:gd name="T21" fmla="*/ 1 h 40"/>
              <a:gd name="T22" fmla="*/ 30 w 36"/>
              <a:gd name="T23" fmla="*/ 25 h 40"/>
              <a:gd name="T24" fmla="*/ 15 w 36"/>
              <a:gd name="T25" fmla="*/ 38 h 40"/>
              <a:gd name="T26" fmla="*/ 11 w 36"/>
              <a:gd name="T27" fmla="*/ 38 h 40"/>
              <a:gd name="T28" fmla="*/ 11 w 36"/>
              <a:gd name="T29" fmla="*/ 38 h 40"/>
              <a:gd name="T30" fmla="*/ 8 w 36"/>
              <a:gd name="T31" fmla="*/ 36 h 40"/>
              <a:gd name="T32" fmla="*/ 5 w 36"/>
              <a:gd name="T33" fmla="*/ 15 h 40"/>
              <a:gd name="T34" fmla="*/ 21 w 36"/>
              <a:gd name="T35" fmla="*/ 2 h 40"/>
              <a:gd name="T36" fmla="*/ 21 w 36"/>
              <a:gd name="T37" fmla="*/ 2 h 40"/>
              <a:gd name="T38" fmla="*/ 25 w 36"/>
              <a:gd name="T39" fmla="*/ 3 h 40"/>
              <a:gd name="T40" fmla="*/ 25 w 36"/>
              <a:gd name="T41" fmla="*/ 3 h 40"/>
              <a:gd name="T42" fmla="*/ 30 w 36"/>
              <a:gd name="T43" fmla="*/ 2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6" h="40">
                <a:moveTo>
                  <a:pt x="26" y="1"/>
                </a:moveTo>
                <a:cubicBezTo>
                  <a:pt x="25" y="1"/>
                  <a:pt x="23" y="0"/>
                  <a:pt x="22" y="0"/>
                </a:cubicBezTo>
                <a:cubicBezTo>
                  <a:pt x="22" y="0"/>
                  <a:pt x="21" y="0"/>
                  <a:pt x="21" y="0"/>
                </a:cubicBezTo>
                <a:cubicBezTo>
                  <a:pt x="20" y="0"/>
                  <a:pt x="19" y="0"/>
                  <a:pt x="18" y="1"/>
                </a:cubicBezTo>
                <a:cubicBezTo>
                  <a:pt x="12" y="2"/>
                  <a:pt x="6" y="7"/>
                  <a:pt x="3" y="15"/>
                </a:cubicBezTo>
                <a:cubicBezTo>
                  <a:pt x="0" y="22"/>
                  <a:pt x="1" y="30"/>
                  <a:pt x="5" y="35"/>
                </a:cubicBezTo>
                <a:cubicBezTo>
                  <a:pt x="5" y="36"/>
                  <a:pt x="6" y="37"/>
                  <a:pt x="7" y="38"/>
                </a:cubicBezTo>
                <a:cubicBezTo>
                  <a:pt x="8" y="39"/>
                  <a:pt x="9" y="39"/>
                  <a:pt x="10" y="40"/>
                </a:cubicBezTo>
                <a:cubicBezTo>
                  <a:pt x="12" y="40"/>
                  <a:pt x="13" y="40"/>
                  <a:pt x="15" y="40"/>
                </a:cubicBezTo>
                <a:cubicBezTo>
                  <a:pt x="22" y="40"/>
                  <a:pt x="29" y="35"/>
                  <a:pt x="32" y="26"/>
                </a:cubicBezTo>
                <a:cubicBezTo>
                  <a:pt x="36" y="16"/>
                  <a:pt x="33" y="4"/>
                  <a:pt x="26" y="1"/>
                </a:cubicBezTo>
                <a:close/>
                <a:moveTo>
                  <a:pt x="30" y="25"/>
                </a:moveTo>
                <a:cubicBezTo>
                  <a:pt x="27" y="33"/>
                  <a:pt x="21" y="38"/>
                  <a:pt x="15" y="38"/>
                </a:cubicBezTo>
                <a:cubicBezTo>
                  <a:pt x="13" y="38"/>
                  <a:pt x="12" y="38"/>
                  <a:pt x="11" y="38"/>
                </a:cubicBezTo>
                <a:cubicBezTo>
                  <a:pt x="11" y="38"/>
                  <a:pt x="11" y="38"/>
                  <a:pt x="11" y="38"/>
                </a:cubicBezTo>
                <a:cubicBezTo>
                  <a:pt x="10" y="37"/>
                  <a:pt x="9" y="37"/>
                  <a:pt x="8" y="36"/>
                </a:cubicBezTo>
                <a:cubicBezTo>
                  <a:pt x="3" y="32"/>
                  <a:pt x="2" y="23"/>
                  <a:pt x="5" y="15"/>
                </a:cubicBezTo>
                <a:cubicBezTo>
                  <a:pt x="8" y="8"/>
                  <a:pt x="15" y="2"/>
                  <a:pt x="21" y="2"/>
                </a:cubicBezTo>
                <a:cubicBezTo>
                  <a:pt x="21" y="2"/>
                  <a:pt x="21" y="2"/>
                  <a:pt x="21" y="2"/>
                </a:cubicBezTo>
                <a:cubicBezTo>
                  <a:pt x="23" y="2"/>
                  <a:pt x="24" y="3"/>
                  <a:pt x="25" y="3"/>
                </a:cubicBezTo>
                <a:cubicBezTo>
                  <a:pt x="25" y="3"/>
                  <a:pt x="25" y="3"/>
                  <a:pt x="25" y="3"/>
                </a:cubicBezTo>
                <a:cubicBezTo>
                  <a:pt x="32" y="6"/>
                  <a:pt x="34" y="16"/>
                  <a:pt x="30" y="25"/>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97" name="íṥḷíde"/>
          <p:cNvSpPr/>
          <p:nvPr/>
        </p:nvSpPr>
        <p:spPr bwMode="auto">
          <a:xfrm>
            <a:off x="5723137" y="5353701"/>
            <a:ext cx="281248" cy="404800"/>
          </a:xfrm>
          <a:custGeom>
            <a:avLst/>
            <a:gdLst>
              <a:gd name="T0" fmla="*/ 125 w 173"/>
              <a:gd name="T1" fmla="*/ 0 h 249"/>
              <a:gd name="T2" fmla="*/ 2 w 173"/>
              <a:gd name="T3" fmla="*/ 244 h 249"/>
              <a:gd name="T4" fmla="*/ 0 w 173"/>
              <a:gd name="T5" fmla="*/ 249 h 249"/>
              <a:gd name="T6" fmla="*/ 0 w 173"/>
              <a:gd name="T7" fmla="*/ 249 h 249"/>
              <a:gd name="T8" fmla="*/ 47 w 173"/>
              <a:gd name="T9" fmla="*/ 249 h 249"/>
              <a:gd name="T10" fmla="*/ 173 w 173"/>
              <a:gd name="T11" fmla="*/ 0 h 249"/>
              <a:gd name="T12" fmla="*/ 125 w 173"/>
              <a:gd name="T13" fmla="*/ 0 h 249"/>
              <a:gd name="T14" fmla="*/ 45 w 173"/>
              <a:gd name="T15" fmla="*/ 244 h 249"/>
              <a:gd name="T16" fmla="*/ 7 w 173"/>
              <a:gd name="T17" fmla="*/ 244 h 249"/>
              <a:gd name="T18" fmla="*/ 128 w 173"/>
              <a:gd name="T19" fmla="*/ 5 h 249"/>
              <a:gd name="T20" fmla="*/ 166 w 173"/>
              <a:gd name="T21" fmla="*/ 5 h 249"/>
              <a:gd name="T22" fmla="*/ 130 w 173"/>
              <a:gd name="T23" fmla="*/ 73 h 249"/>
              <a:gd name="T24" fmla="*/ 45 w 173"/>
              <a:gd name="T25" fmla="*/ 244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3" h="249">
                <a:moveTo>
                  <a:pt x="125" y="0"/>
                </a:moveTo>
                <a:lnTo>
                  <a:pt x="2" y="244"/>
                </a:lnTo>
                <a:lnTo>
                  <a:pt x="0" y="249"/>
                </a:lnTo>
                <a:lnTo>
                  <a:pt x="0" y="249"/>
                </a:lnTo>
                <a:lnTo>
                  <a:pt x="47" y="249"/>
                </a:lnTo>
                <a:lnTo>
                  <a:pt x="173" y="0"/>
                </a:lnTo>
                <a:lnTo>
                  <a:pt x="125" y="0"/>
                </a:lnTo>
                <a:close/>
                <a:moveTo>
                  <a:pt x="45" y="244"/>
                </a:moveTo>
                <a:lnTo>
                  <a:pt x="7" y="244"/>
                </a:lnTo>
                <a:lnTo>
                  <a:pt x="128" y="5"/>
                </a:lnTo>
                <a:lnTo>
                  <a:pt x="166" y="5"/>
                </a:lnTo>
                <a:lnTo>
                  <a:pt x="130" y="73"/>
                </a:lnTo>
                <a:lnTo>
                  <a:pt x="45" y="244"/>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98" name="ï$ḻíḑé"/>
          <p:cNvSpPr/>
          <p:nvPr/>
        </p:nvSpPr>
        <p:spPr bwMode="auto">
          <a:xfrm>
            <a:off x="5706879" y="5334192"/>
            <a:ext cx="297505" cy="424309"/>
          </a:xfrm>
          <a:custGeom>
            <a:avLst/>
            <a:gdLst>
              <a:gd name="T0" fmla="*/ 166 w 183"/>
              <a:gd name="T1" fmla="*/ 0 h 261"/>
              <a:gd name="T2" fmla="*/ 126 w 183"/>
              <a:gd name="T3" fmla="*/ 0 h 261"/>
              <a:gd name="T4" fmla="*/ 0 w 183"/>
              <a:gd name="T5" fmla="*/ 246 h 261"/>
              <a:gd name="T6" fmla="*/ 0 w 183"/>
              <a:gd name="T7" fmla="*/ 246 h 261"/>
              <a:gd name="T8" fmla="*/ 10 w 183"/>
              <a:gd name="T9" fmla="*/ 261 h 261"/>
              <a:gd name="T10" fmla="*/ 10 w 183"/>
              <a:gd name="T11" fmla="*/ 261 h 261"/>
              <a:gd name="T12" fmla="*/ 40 w 183"/>
              <a:gd name="T13" fmla="*/ 261 h 261"/>
              <a:gd name="T14" fmla="*/ 43 w 183"/>
              <a:gd name="T15" fmla="*/ 256 h 261"/>
              <a:gd name="T16" fmla="*/ 12 w 183"/>
              <a:gd name="T17" fmla="*/ 256 h 261"/>
              <a:gd name="T18" fmla="*/ 12 w 183"/>
              <a:gd name="T19" fmla="*/ 256 h 261"/>
              <a:gd name="T20" fmla="*/ 5 w 183"/>
              <a:gd name="T21" fmla="*/ 246 h 261"/>
              <a:gd name="T22" fmla="*/ 128 w 183"/>
              <a:gd name="T23" fmla="*/ 5 h 261"/>
              <a:gd name="T24" fmla="*/ 164 w 183"/>
              <a:gd name="T25" fmla="*/ 5 h 261"/>
              <a:gd name="T26" fmla="*/ 173 w 183"/>
              <a:gd name="T27" fmla="*/ 12 h 261"/>
              <a:gd name="T28" fmla="*/ 176 w 183"/>
              <a:gd name="T29" fmla="*/ 14 h 261"/>
              <a:gd name="T30" fmla="*/ 173 w 183"/>
              <a:gd name="T31" fmla="*/ 17 h 261"/>
              <a:gd name="T32" fmla="*/ 176 w 183"/>
              <a:gd name="T33" fmla="*/ 17 h 261"/>
              <a:gd name="T34" fmla="*/ 140 w 183"/>
              <a:gd name="T35" fmla="*/ 85 h 261"/>
              <a:gd name="T36" fmla="*/ 183 w 183"/>
              <a:gd name="T37" fmla="*/ 12 h 261"/>
              <a:gd name="T38" fmla="*/ 183 w 183"/>
              <a:gd name="T39" fmla="*/ 12 h 261"/>
              <a:gd name="T40" fmla="*/ 166 w 183"/>
              <a:gd name="T41" fmla="*/ 0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3" h="261">
                <a:moveTo>
                  <a:pt x="166" y="0"/>
                </a:moveTo>
                <a:lnTo>
                  <a:pt x="126" y="0"/>
                </a:lnTo>
                <a:lnTo>
                  <a:pt x="0" y="246"/>
                </a:lnTo>
                <a:lnTo>
                  <a:pt x="0" y="246"/>
                </a:lnTo>
                <a:lnTo>
                  <a:pt x="10" y="261"/>
                </a:lnTo>
                <a:lnTo>
                  <a:pt x="10" y="261"/>
                </a:lnTo>
                <a:lnTo>
                  <a:pt x="40" y="261"/>
                </a:lnTo>
                <a:lnTo>
                  <a:pt x="43" y="256"/>
                </a:lnTo>
                <a:lnTo>
                  <a:pt x="12" y="256"/>
                </a:lnTo>
                <a:lnTo>
                  <a:pt x="12" y="256"/>
                </a:lnTo>
                <a:lnTo>
                  <a:pt x="5" y="246"/>
                </a:lnTo>
                <a:lnTo>
                  <a:pt x="128" y="5"/>
                </a:lnTo>
                <a:lnTo>
                  <a:pt x="164" y="5"/>
                </a:lnTo>
                <a:lnTo>
                  <a:pt x="173" y="12"/>
                </a:lnTo>
                <a:lnTo>
                  <a:pt x="176" y="14"/>
                </a:lnTo>
                <a:lnTo>
                  <a:pt x="173" y="17"/>
                </a:lnTo>
                <a:lnTo>
                  <a:pt x="176" y="17"/>
                </a:lnTo>
                <a:lnTo>
                  <a:pt x="140" y="85"/>
                </a:lnTo>
                <a:lnTo>
                  <a:pt x="183" y="12"/>
                </a:lnTo>
                <a:lnTo>
                  <a:pt x="183" y="12"/>
                </a:lnTo>
                <a:lnTo>
                  <a:pt x="166" y="0"/>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90" name="îṧḷîḑé"/>
          <p:cNvSpPr/>
          <p:nvPr/>
        </p:nvSpPr>
        <p:spPr bwMode="auto">
          <a:xfrm>
            <a:off x="4398011" y="3851524"/>
            <a:ext cx="263364" cy="266616"/>
          </a:xfrm>
          <a:custGeom>
            <a:avLst/>
            <a:gdLst>
              <a:gd name="T0" fmla="*/ 34 w 68"/>
              <a:gd name="T1" fmla="*/ 69 h 69"/>
              <a:gd name="T2" fmla="*/ 0 w 68"/>
              <a:gd name="T3" fmla="*/ 34 h 69"/>
              <a:gd name="T4" fmla="*/ 34 w 68"/>
              <a:gd name="T5" fmla="*/ 0 h 69"/>
              <a:gd name="T6" fmla="*/ 68 w 68"/>
              <a:gd name="T7" fmla="*/ 34 h 69"/>
              <a:gd name="T8" fmla="*/ 34 w 68"/>
              <a:gd name="T9" fmla="*/ 69 h 69"/>
              <a:gd name="T10" fmla="*/ 34 w 68"/>
              <a:gd name="T11" fmla="*/ 3 h 69"/>
              <a:gd name="T12" fmla="*/ 3 w 68"/>
              <a:gd name="T13" fmla="*/ 34 h 69"/>
              <a:gd name="T14" fmla="*/ 34 w 68"/>
              <a:gd name="T15" fmla="*/ 66 h 69"/>
              <a:gd name="T16" fmla="*/ 65 w 68"/>
              <a:gd name="T17" fmla="*/ 34 h 69"/>
              <a:gd name="T18" fmla="*/ 34 w 68"/>
              <a:gd name="T19" fmla="*/ 3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 h="69">
                <a:moveTo>
                  <a:pt x="34" y="69"/>
                </a:moveTo>
                <a:cubicBezTo>
                  <a:pt x="15" y="69"/>
                  <a:pt x="0" y="53"/>
                  <a:pt x="0" y="34"/>
                </a:cubicBezTo>
                <a:cubicBezTo>
                  <a:pt x="0" y="15"/>
                  <a:pt x="15" y="0"/>
                  <a:pt x="34" y="0"/>
                </a:cubicBezTo>
                <a:cubicBezTo>
                  <a:pt x="53" y="0"/>
                  <a:pt x="68" y="15"/>
                  <a:pt x="68" y="34"/>
                </a:cubicBezTo>
                <a:cubicBezTo>
                  <a:pt x="68" y="53"/>
                  <a:pt x="53" y="69"/>
                  <a:pt x="34" y="69"/>
                </a:cubicBezTo>
                <a:close/>
                <a:moveTo>
                  <a:pt x="34" y="3"/>
                </a:moveTo>
                <a:cubicBezTo>
                  <a:pt x="17" y="3"/>
                  <a:pt x="3" y="17"/>
                  <a:pt x="3" y="34"/>
                </a:cubicBezTo>
                <a:cubicBezTo>
                  <a:pt x="3" y="51"/>
                  <a:pt x="17" y="66"/>
                  <a:pt x="34" y="66"/>
                </a:cubicBezTo>
                <a:cubicBezTo>
                  <a:pt x="51" y="66"/>
                  <a:pt x="65" y="51"/>
                  <a:pt x="65" y="34"/>
                </a:cubicBezTo>
                <a:cubicBezTo>
                  <a:pt x="65" y="17"/>
                  <a:pt x="51" y="3"/>
                  <a:pt x="34" y="3"/>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91" name="îṡlïḋè"/>
          <p:cNvSpPr/>
          <p:nvPr/>
        </p:nvSpPr>
        <p:spPr bwMode="auto">
          <a:xfrm>
            <a:off x="4271206" y="4106761"/>
            <a:ext cx="204839" cy="211342"/>
          </a:xfrm>
          <a:custGeom>
            <a:avLst/>
            <a:gdLst>
              <a:gd name="T0" fmla="*/ 8 w 53"/>
              <a:gd name="T1" fmla="*/ 55 h 55"/>
              <a:gd name="T2" fmla="*/ 8 w 53"/>
              <a:gd name="T3" fmla="*/ 55 h 55"/>
              <a:gd name="T4" fmla="*/ 4 w 53"/>
              <a:gd name="T5" fmla="*/ 53 h 55"/>
              <a:gd name="T6" fmla="*/ 40 w 53"/>
              <a:gd name="T7" fmla="*/ 0 h 55"/>
              <a:gd name="T8" fmla="*/ 42 w 53"/>
              <a:gd name="T9" fmla="*/ 2 h 55"/>
              <a:gd name="T10" fmla="*/ 6 w 53"/>
              <a:gd name="T11" fmla="*/ 51 h 55"/>
              <a:gd name="T12" fmla="*/ 8 w 53"/>
              <a:gd name="T13" fmla="*/ 52 h 55"/>
              <a:gd name="T14" fmla="*/ 50 w 53"/>
              <a:gd name="T15" fmla="*/ 6 h 55"/>
              <a:gd name="T16" fmla="*/ 53 w 53"/>
              <a:gd name="T17" fmla="*/ 8 h 55"/>
              <a:gd name="T18" fmla="*/ 8 w 53"/>
              <a:gd name="T19" fmla="*/ 55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 h="55">
                <a:moveTo>
                  <a:pt x="8" y="55"/>
                </a:moveTo>
                <a:cubicBezTo>
                  <a:pt x="8" y="55"/>
                  <a:pt x="8" y="55"/>
                  <a:pt x="8" y="55"/>
                </a:cubicBezTo>
                <a:cubicBezTo>
                  <a:pt x="6" y="55"/>
                  <a:pt x="5" y="54"/>
                  <a:pt x="4" y="53"/>
                </a:cubicBezTo>
                <a:cubicBezTo>
                  <a:pt x="0" y="45"/>
                  <a:pt x="31" y="10"/>
                  <a:pt x="40" y="0"/>
                </a:cubicBezTo>
                <a:cubicBezTo>
                  <a:pt x="42" y="2"/>
                  <a:pt x="42" y="2"/>
                  <a:pt x="42" y="2"/>
                </a:cubicBezTo>
                <a:cubicBezTo>
                  <a:pt x="23" y="23"/>
                  <a:pt x="4" y="47"/>
                  <a:pt x="6" y="51"/>
                </a:cubicBezTo>
                <a:cubicBezTo>
                  <a:pt x="7" y="52"/>
                  <a:pt x="7" y="52"/>
                  <a:pt x="8" y="52"/>
                </a:cubicBezTo>
                <a:cubicBezTo>
                  <a:pt x="15" y="52"/>
                  <a:pt x="32" y="38"/>
                  <a:pt x="50" y="6"/>
                </a:cubicBezTo>
                <a:cubicBezTo>
                  <a:pt x="53" y="8"/>
                  <a:pt x="53" y="8"/>
                  <a:pt x="53" y="8"/>
                </a:cubicBezTo>
                <a:cubicBezTo>
                  <a:pt x="35" y="39"/>
                  <a:pt x="17" y="55"/>
                  <a:pt x="8" y="55"/>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92" name="ï$liḑê"/>
          <p:cNvSpPr/>
          <p:nvPr/>
        </p:nvSpPr>
        <p:spPr bwMode="auto">
          <a:xfrm>
            <a:off x="4576838" y="3893794"/>
            <a:ext cx="53648" cy="84536"/>
          </a:xfrm>
          <a:custGeom>
            <a:avLst/>
            <a:gdLst>
              <a:gd name="T0" fmla="*/ 11 w 14"/>
              <a:gd name="T1" fmla="*/ 22 h 22"/>
              <a:gd name="T2" fmla="*/ 0 w 14"/>
              <a:gd name="T3" fmla="*/ 3 h 22"/>
              <a:gd name="T4" fmla="*/ 1 w 14"/>
              <a:gd name="T5" fmla="*/ 0 h 22"/>
              <a:gd name="T6" fmla="*/ 14 w 14"/>
              <a:gd name="T7" fmla="*/ 21 h 22"/>
              <a:gd name="T8" fmla="*/ 11 w 14"/>
              <a:gd name="T9" fmla="*/ 22 h 22"/>
            </a:gdLst>
            <a:ahLst/>
            <a:cxnLst>
              <a:cxn ang="0">
                <a:pos x="T0" y="T1"/>
              </a:cxn>
              <a:cxn ang="0">
                <a:pos x="T2" y="T3"/>
              </a:cxn>
              <a:cxn ang="0">
                <a:pos x="T4" y="T5"/>
              </a:cxn>
              <a:cxn ang="0">
                <a:pos x="T6" y="T7"/>
              </a:cxn>
              <a:cxn ang="0">
                <a:pos x="T8" y="T9"/>
              </a:cxn>
            </a:cxnLst>
            <a:rect l="0" t="0" r="r" b="b"/>
            <a:pathLst>
              <a:path w="14" h="22">
                <a:moveTo>
                  <a:pt x="11" y="22"/>
                </a:moveTo>
                <a:cubicBezTo>
                  <a:pt x="9" y="7"/>
                  <a:pt x="0" y="3"/>
                  <a:pt x="0" y="3"/>
                </a:cubicBezTo>
                <a:cubicBezTo>
                  <a:pt x="1" y="0"/>
                  <a:pt x="1" y="0"/>
                  <a:pt x="1" y="0"/>
                </a:cubicBezTo>
                <a:cubicBezTo>
                  <a:pt x="2" y="0"/>
                  <a:pt x="12" y="5"/>
                  <a:pt x="14" y="21"/>
                </a:cubicBezTo>
                <a:lnTo>
                  <a:pt x="11" y="22"/>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80" name="iŝľïdé"/>
          <p:cNvSpPr/>
          <p:nvPr/>
        </p:nvSpPr>
        <p:spPr bwMode="auto">
          <a:xfrm>
            <a:off x="5695242" y="1672918"/>
            <a:ext cx="61776" cy="84536"/>
          </a:xfrm>
          <a:custGeom>
            <a:avLst/>
            <a:gdLst>
              <a:gd name="T0" fmla="*/ 7 w 38"/>
              <a:gd name="T1" fmla="*/ 52 h 52"/>
              <a:gd name="T2" fmla="*/ 0 w 38"/>
              <a:gd name="T3" fmla="*/ 48 h 52"/>
              <a:gd name="T4" fmla="*/ 21 w 38"/>
              <a:gd name="T5" fmla="*/ 0 h 52"/>
              <a:gd name="T6" fmla="*/ 38 w 38"/>
              <a:gd name="T7" fmla="*/ 45 h 52"/>
              <a:gd name="T8" fmla="*/ 31 w 38"/>
              <a:gd name="T9" fmla="*/ 48 h 52"/>
              <a:gd name="T10" fmla="*/ 21 w 38"/>
              <a:gd name="T11" fmla="*/ 19 h 52"/>
              <a:gd name="T12" fmla="*/ 7 w 38"/>
              <a:gd name="T13" fmla="*/ 52 h 52"/>
            </a:gdLst>
            <a:ahLst/>
            <a:cxnLst>
              <a:cxn ang="0">
                <a:pos x="T0" y="T1"/>
              </a:cxn>
              <a:cxn ang="0">
                <a:pos x="T2" y="T3"/>
              </a:cxn>
              <a:cxn ang="0">
                <a:pos x="T4" y="T5"/>
              </a:cxn>
              <a:cxn ang="0">
                <a:pos x="T6" y="T7"/>
              </a:cxn>
              <a:cxn ang="0">
                <a:pos x="T8" y="T9"/>
              </a:cxn>
              <a:cxn ang="0">
                <a:pos x="T10" y="T11"/>
              </a:cxn>
              <a:cxn ang="0">
                <a:pos x="T12" y="T13"/>
              </a:cxn>
            </a:cxnLst>
            <a:rect l="0" t="0" r="r" b="b"/>
            <a:pathLst>
              <a:path w="38" h="52">
                <a:moveTo>
                  <a:pt x="7" y="52"/>
                </a:moveTo>
                <a:lnTo>
                  <a:pt x="0" y="48"/>
                </a:lnTo>
                <a:lnTo>
                  <a:pt x="21" y="0"/>
                </a:lnTo>
                <a:lnTo>
                  <a:pt x="38" y="45"/>
                </a:lnTo>
                <a:lnTo>
                  <a:pt x="31" y="48"/>
                </a:lnTo>
                <a:lnTo>
                  <a:pt x="21" y="19"/>
                </a:lnTo>
                <a:lnTo>
                  <a:pt x="7" y="52"/>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81" name="iṩļídê"/>
          <p:cNvSpPr/>
          <p:nvPr/>
        </p:nvSpPr>
        <p:spPr bwMode="auto">
          <a:xfrm>
            <a:off x="5726130" y="2072842"/>
            <a:ext cx="378790" cy="13005"/>
          </a:xfrm>
          <a:prstGeom prst="rect">
            <a:avLst/>
          </a:pr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82" name="ïślîďê"/>
          <p:cNvSpPr/>
          <p:nvPr/>
        </p:nvSpPr>
        <p:spPr bwMode="auto">
          <a:xfrm>
            <a:off x="6049645" y="2046831"/>
            <a:ext cx="81285" cy="61776"/>
          </a:xfrm>
          <a:custGeom>
            <a:avLst/>
            <a:gdLst>
              <a:gd name="T0" fmla="*/ 5 w 50"/>
              <a:gd name="T1" fmla="*/ 38 h 38"/>
              <a:gd name="T2" fmla="*/ 3 w 50"/>
              <a:gd name="T3" fmla="*/ 31 h 38"/>
              <a:gd name="T4" fmla="*/ 31 w 50"/>
              <a:gd name="T5" fmla="*/ 21 h 38"/>
              <a:gd name="T6" fmla="*/ 0 w 50"/>
              <a:gd name="T7" fmla="*/ 7 h 38"/>
              <a:gd name="T8" fmla="*/ 3 w 50"/>
              <a:gd name="T9" fmla="*/ 0 h 38"/>
              <a:gd name="T10" fmla="*/ 50 w 50"/>
              <a:gd name="T11" fmla="*/ 21 h 38"/>
              <a:gd name="T12" fmla="*/ 5 w 50"/>
              <a:gd name="T13" fmla="*/ 38 h 38"/>
            </a:gdLst>
            <a:ahLst/>
            <a:cxnLst>
              <a:cxn ang="0">
                <a:pos x="T0" y="T1"/>
              </a:cxn>
              <a:cxn ang="0">
                <a:pos x="T2" y="T3"/>
              </a:cxn>
              <a:cxn ang="0">
                <a:pos x="T4" y="T5"/>
              </a:cxn>
              <a:cxn ang="0">
                <a:pos x="T6" y="T7"/>
              </a:cxn>
              <a:cxn ang="0">
                <a:pos x="T8" y="T9"/>
              </a:cxn>
              <a:cxn ang="0">
                <a:pos x="T10" y="T11"/>
              </a:cxn>
              <a:cxn ang="0">
                <a:pos x="T12" y="T13"/>
              </a:cxn>
            </a:cxnLst>
            <a:rect l="0" t="0" r="r" b="b"/>
            <a:pathLst>
              <a:path w="50" h="38">
                <a:moveTo>
                  <a:pt x="5" y="38"/>
                </a:moveTo>
                <a:lnTo>
                  <a:pt x="3" y="31"/>
                </a:lnTo>
                <a:lnTo>
                  <a:pt x="31" y="21"/>
                </a:lnTo>
                <a:lnTo>
                  <a:pt x="0" y="7"/>
                </a:lnTo>
                <a:lnTo>
                  <a:pt x="3" y="0"/>
                </a:lnTo>
                <a:lnTo>
                  <a:pt x="50" y="21"/>
                </a:lnTo>
                <a:lnTo>
                  <a:pt x="5" y="38"/>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83" name="isḷídè"/>
          <p:cNvSpPr/>
          <p:nvPr/>
        </p:nvSpPr>
        <p:spPr bwMode="auto">
          <a:xfrm>
            <a:off x="5726130" y="1846868"/>
            <a:ext cx="312136" cy="234102"/>
          </a:xfrm>
          <a:custGeom>
            <a:avLst/>
            <a:gdLst>
              <a:gd name="T0" fmla="*/ 78 w 81"/>
              <a:gd name="T1" fmla="*/ 61 h 61"/>
              <a:gd name="T2" fmla="*/ 63 w 81"/>
              <a:gd name="T3" fmla="*/ 5 h 61"/>
              <a:gd name="T4" fmla="*/ 55 w 81"/>
              <a:gd name="T5" fmla="*/ 4 h 61"/>
              <a:gd name="T6" fmla="*/ 48 w 81"/>
              <a:gd name="T7" fmla="*/ 23 h 61"/>
              <a:gd name="T8" fmla="*/ 39 w 81"/>
              <a:gd name="T9" fmla="*/ 44 h 61"/>
              <a:gd name="T10" fmla="*/ 23 w 81"/>
              <a:gd name="T11" fmla="*/ 37 h 61"/>
              <a:gd name="T12" fmla="*/ 15 w 81"/>
              <a:gd name="T13" fmla="*/ 28 h 61"/>
              <a:gd name="T14" fmla="*/ 13 w 81"/>
              <a:gd name="T15" fmla="*/ 29 h 61"/>
              <a:gd name="T16" fmla="*/ 3 w 81"/>
              <a:gd name="T17" fmla="*/ 59 h 61"/>
              <a:gd name="T18" fmla="*/ 0 w 81"/>
              <a:gd name="T19" fmla="*/ 58 h 61"/>
              <a:gd name="T20" fmla="*/ 11 w 81"/>
              <a:gd name="T21" fmla="*/ 26 h 61"/>
              <a:gd name="T22" fmla="*/ 16 w 81"/>
              <a:gd name="T23" fmla="*/ 26 h 61"/>
              <a:gd name="T24" fmla="*/ 26 w 81"/>
              <a:gd name="T25" fmla="*/ 35 h 61"/>
              <a:gd name="T26" fmla="*/ 38 w 81"/>
              <a:gd name="T27" fmla="*/ 41 h 61"/>
              <a:gd name="T28" fmla="*/ 45 w 81"/>
              <a:gd name="T29" fmla="*/ 23 h 61"/>
              <a:gd name="T30" fmla="*/ 54 w 81"/>
              <a:gd name="T31" fmla="*/ 2 h 61"/>
              <a:gd name="T32" fmla="*/ 64 w 81"/>
              <a:gd name="T33" fmla="*/ 3 h 61"/>
              <a:gd name="T34" fmla="*/ 81 w 81"/>
              <a:gd name="T35" fmla="*/ 61 h 61"/>
              <a:gd name="T36" fmla="*/ 78 w 81"/>
              <a:gd name="T37" fmla="*/ 6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1" h="61">
                <a:moveTo>
                  <a:pt x="78" y="61"/>
                </a:moveTo>
                <a:cubicBezTo>
                  <a:pt x="78" y="47"/>
                  <a:pt x="75" y="11"/>
                  <a:pt x="63" y="5"/>
                </a:cubicBezTo>
                <a:cubicBezTo>
                  <a:pt x="60" y="4"/>
                  <a:pt x="57" y="3"/>
                  <a:pt x="55" y="4"/>
                </a:cubicBezTo>
                <a:cubicBezTo>
                  <a:pt x="51" y="7"/>
                  <a:pt x="50" y="15"/>
                  <a:pt x="48" y="23"/>
                </a:cubicBezTo>
                <a:cubicBezTo>
                  <a:pt x="47" y="33"/>
                  <a:pt x="45" y="41"/>
                  <a:pt x="39" y="44"/>
                </a:cubicBezTo>
                <a:cubicBezTo>
                  <a:pt x="31" y="48"/>
                  <a:pt x="27" y="42"/>
                  <a:pt x="23" y="37"/>
                </a:cubicBezTo>
                <a:cubicBezTo>
                  <a:pt x="21" y="33"/>
                  <a:pt x="19" y="30"/>
                  <a:pt x="15" y="28"/>
                </a:cubicBezTo>
                <a:cubicBezTo>
                  <a:pt x="14" y="28"/>
                  <a:pt x="13" y="28"/>
                  <a:pt x="13" y="29"/>
                </a:cubicBezTo>
                <a:cubicBezTo>
                  <a:pt x="7" y="32"/>
                  <a:pt x="4" y="51"/>
                  <a:pt x="3" y="59"/>
                </a:cubicBezTo>
                <a:cubicBezTo>
                  <a:pt x="0" y="58"/>
                  <a:pt x="0" y="58"/>
                  <a:pt x="0" y="58"/>
                </a:cubicBezTo>
                <a:cubicBezTo>
                  <a:pt x="0" y="55"/>
                  <a:pt x="3" y="30"/>
                  <a:pt x="11" y="26"/>
                </a:cubicBezTo>
                <a:cubicBezTo>
                  <a:pt x="13" y="25"/>
                  <a:pt x="14" y="25"/>
                  <a:pt x="16" y="26"/>
                </a:cubicBezTo>
                <a:cubicBezTo>
                  <a:pt x="21" y="28"/>
                  <a:pt x="23" y="32"/>
                  <a:pt x="26" y="35"/>
                </a:cubicBezTo>
                <a:cubicBezTo>
                  <a:pt x="30" y="41"/>
                  <a:pt x="32" y="44"/>
                  <a:pt x="38" y="41"/>
                </a:cubicBezTo>
                <a:cubicBezTo>
                  <a:pt x="42" y="39"/>
                  <a:pt x="44" y="31"/>
                  <a:pt x="45" y="23"/>
                </a:cubicBezTo>
                <a:cubicBezTo>
                  <a:pt x="47" y="13"/>
                  <a:pt x="48" y="5"/>
                  <a:pt x="54" y="2"/>
                </a:cubicBezTo>
                <a:cubicBezTo>
                  <a:pt x="57" y="0"/>
                  <a:pt x="60" y="1"/>
                  <a:pt x="64" y="3"/>
                </a:cubicBezTo>
                <a:cubicBezTo>
                  <a:pt x="80" y="10"/>
                  <a:pt x="81" y="59"/>
                  <a:pt x="81" y="61"/>
                </a:cubicBezTo>
                <a:lnTo>
                  <a:pt x="78" y="61"/>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78" name="íŝḷiḑe"/>
          <p:cNvSpPr/>
          <p:nvPr/>
        </p:nvSpPr>
        <p:spPr bwMode="auto">
          <a:xfrm>
            <a:off x="6745695" y="2973115"/>
            <a:ext cx="356031" cy="264991"/>
          </a:xfrm>
          <a:custGeom>
            <a:avLst/>
            <a:gdLst>
              <a:gd name="T0" fmla="*/ 91 w 92"/>
              <a:gd name="T1" fmla="*/ 22 h 69"/>
              <a:gd name="T2" fmla="*/ 83 w 92"/>
              <a:gd name="T3" fmla="*/ 17 h 69"/>
              <a:gd name="T4" fmla="*/ 66 w 92"/>
              <a:gd name="T5" fmla="*/ 24 h 69"/>
              <a:gd name="T6" fmla="*/ 63 w 92"/>
              <a:gd name="T7" fmla="*/ 26 h 69"/>
              <a:gd name="T8" fmla="*/ 44 w 92"/>
              <a:gd name="T9" fmla="*/ 39 h 69"/>
              <a:gd name="T10" fmla="*/ 35 w 92"/>
              <a:gd name="T11" fmla="*/ 46 h 69"/>
              <a:gd name="T12" fmla="*/ 29 w 92"/>
              <a:gd name="T13" fmla="*/ 31 h 69"/>
              <a:gd name="T14" fmla="*/ 23 w 92"/>
              <a:gd name="T15" fmla="*/ 19 h 69"/>
              <a:gd name="T16" fmla="*/ 22 w 92"/>
              <a:gd name="T17" fmla="*/ 16 h 69"/>
              <a:gd name="T18" fmla="*/ 8 w 92"/>
              <a:gd name="T19" fmla="*/ 0 h 69"/>
              <a:gd name="T20" fmla="*/ 0 w 92"/>
              <a:gd name="T21" fmla="*/ 7 h 69"/>
              <a:gd name="T22" fmla="*/ 0 w 92"/>
              <a:gd name="T23" fmla="*/ 8 h 69"/>
              <a:gd name="T24" fmla="*/ 0 w 92"/>
              <a:gd name="T25" fmla="*/ 8 h 69"/>
              <a:gd name="T26" fmla="*/ 2 w 92"/>
              <a:gd name="T27" fmla="*/ 16 h 69"/>
              <a:gd name="T28" fmla="*/ 3 w 92"/>
              <a:gd name="T29" fmla="*/ 19 h 69"/>
              <a:gd name="T30" fmla="*/ 28 w 92"/>
              <a:gd name="T31" fmla="*/ 69 h 69"/>
              <a:gd name="T32" fmla="*/ 63 w 92"/>
              <a:gd name="T33" fmla="*/ 49 h 69"/>
              <a:gd name="T34" fmla="*/ 66 w 92"/>
              <a:gd name="T35" fmla="*/ 47 h 69"/>
              <a:gd name="T36" fmla="*/ 90 w 92"/>
              <a:gd name="T37" fmla="*/ 26 h 69"/>
              <a:gd name="T38" fmla="*/ 91 w 92"/>
              <a:gd name="T39" fmla="*/ 22 h 69"/>
              <a:gd name="T40" fmla="*/ 85 w 92"/>
              <a:gd name="T41" fmla="*/ 27 h 69"/>
              <a:gd name="T42" fmla="*/ 66 w 92"/>
              <a:gd name="T43" fmla="*/ 43 h 69"/>
              <a:gd name="T44" fmla="*/ 63 w 92"/>
              <a:gd name="T45" fmla="*/ 45 h 69"/>
              <a:gd name="T46" fmla="*/ 28 w 92"/>
              <a:gd name="T47" fmla="*/ 66 h 69"/>
              <a:gd name="T48" fmla="*/ 7 w 92"/>
              <a:gd name="T49" fmla="*/ 19 h 69"/>
              <a:gd name="T50" fmla="*/ 6 w 92"/>
              <a:gd name="T51" fmla="*/ 16 h 69"/>
              <a:gd name="T52" fmla="*/ 3 w 92"/>
              <a:gd name="T53" fmla="*/ 8 h 69"/>
              <a:gd name="T54" fmla="*/ 8 w 92"/>
              <a:gd name="T55" fmla="*/ 3 h 69"/>
              <a:gd name="T56" fmla="*/ 19 w 92"/>
              <a:gd name="T57" fmla="*/ 16 h 69"/>
              <a:gd name="T58" fmla="*/ 20 w 92"/>
              <a:gd name="T59" fmla="*/ 19 h 69"/>
              <a:gd name="T60" fmla="*/ 26 w 92"/>
              <a:gd name="T61" fmla="*/ 33 h 69"/>
              <a:gd name="T62" fmla="*/ 35 w 92"/>
              <a:gd name="T63" fmla="*/ 49 h 69"/>
              <a:gd name="T64" fmla="*/ 36 w 92"/>
              <a:gd name="T65" fmla="*/ 49 h 69"/>
              <a:gd name="T66" fmla="*/ 46 w 92"/>
              <a:gd name="T67" fmla="*/ 41 h 69"/>
              <a:gd name="T68" fmla="*/ 63 w 92"/>
              <a:gd name="T69" fmla="*/ 29 h 69"/>
              <a:gd name="T70" fmla="*/ 66 w 92"/>
              <a:gd name="T71" fmla="*/ 27 h 69"/>
              <a:gd name="T72" fmla="*/ 83 w 92"/>
              <a:gd name="T73" fmla="*/ 20 h 69"/>
              <a:gd name="T74" fmla="*/ 88 w 92"/>
              <a:gd name="T75" fmla="*/ 23 h 69"/>
              <a:gd name="T76" fmla="*/ 85 w 92"/>
              <a:gd name="T77" fmla="*/ 2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92" h="69">
                <a:moveTo>
                  <a:pt x="91" y="22"/>
                </a:moveTo>
                <a:cubicBezTo>
                  <a:pt x="89" y="19"/>
                  <a:pt x="87" y="17"/>
                  <a:pt x="83" y="17"/>
                </a:cubicBezTo>
                <a:cubicBezTo>
                  <a:pt x="78" y="17"/>
                  <a:pt x="72" y="20"/>
                  <a:pt x="66" y="24"/>
                </a:cubicBezTo>
                <a:cubicBezTo>
                  <a:pt x="65" y="24"/>
                  <a:pt x="64" y="25"/>
                  <a:pt x="63" y="26"/>
                </a:cubicBezTo>
                <a:cubicBezTo>
                  <a:pt x="56" y="30"/>
                  <a:pt x="50" y="35"/>
                  <a:pt x="44" y="39"/>
                </a:cubicBezTo>
                <a:cubicBezTo>
                  <a:pt x="41" y="42"/>
                  <a:pt x="37" y="45"/>
                  <a:pt x="35" y="46"/>
                </a:cubicBezTo>
                <a:cubicBezTo>
                  <a:pt x="34" y="44"/>
                  <a:pt x="31" y="37"/>
                  <a:pt x="29" y="31"/>
                </a:cubicBezTo>
                <a:cubicBezTo>
                  <a:pt x="27" y="27"/>
                  <a:pt x="25" y="23"/>
                  <a:pt x="23" y="19"/>
                </a:cubicBezTo>
                <a:cubicBezTo>
                  <a:pt x="23" y="18"/>
                  <a:pt x="23" y="17"/>
                  <a:pt x="22" y="16"/>
                </a:cubicBezTo>
                <a:cubicBezTo>
                  <a:pt x="17" y="6"/>
                  <a:pt x="13" y="0"/>
                  <a:pt x="8" y="0"/>
                </a:cubicBezTo>
                <a:cubicBezTo>
                  <a:pt x="5" y="0"/>
                  <a:pt x="2" y="2"/>
                  <a:pt x="0" y="7"/>
                </a:cubicBezTo>
                <a:cubicBezTo>
                  <a:pt x="0" y="8"/>
                  <a:pt x="0" y="8"/>
                  <a:pt x="0" y="8"/>
                </a:cubicBezTo>
                <a:cubicBezTo>
                  <a:pt x="0" y="8"/>
                  <a:pt x="0" y="8"/>
                  <a:pt x="0" y="8"/>
                </a:cubicBezTo>
                <a:cubicBezTo>
                  <a:pt x="1" y="10"/>
                  <a:pt x="1" y="13"/>
                  <a:pt x="2" y="16"/>
                </a:cubicBezTo>
                <a:cubicBezTo>
                  <a:pt x="3" y="17"/>
                  <a:pt x="3" y="18"/>
                  <a:pt x="3" y="19"/>
                </a:cubicBezTo>
                <a:cubicBezTo>
                  <a:pt x="10" y="38"/>
                  <a:pt x="21" y="69"/>
                  <a:pt x="28" y="69"/>
                </a:cubicBezTo>
                <a:cubicBezTo>
                  <a:pt x="32" y="69"/>
                  <a:pt x="48" y="59"/>
                  <a:pt x="63" y="49"/>
                </a:cubicBezTo>
                <a:cubicBezTo>
                  <a:pt x="64" y="48"/>
                  <a:pt x="65" y="48"/>
                  <a:pt x="66" y="47"/>
                </a:cubicBezTo>
                <a:cubicBezTo>
                  <a:pt x="77" y="39"/>
                  <a:pt x="88" y="30"/>
                  <a:pt x="90" y="26"/>
                </a:cubicBezTo>
                <a:cubicBezTo>
                  <a:pt x="91" y="25"/>
                  <a:pt x="92" y="23"/>
                  <a:pt x="91" y="22"/>
                </a:cubicBezTo>
                <a:close/>
                <a:moveTo>
                  <a:pt x="85" y="27"/>
                </a:moveTo>
                <a:cubicBezTo>
                  <a:pt x="81" y="32"/>
                  <a:pt x="74" y="37"/>
                  <a:pt x="66" y="43"/>
                </a:cubicBezTo>
                <a:cubicBezTo>
                  <a:pt x="65" y="44"/>
                  <a:pt x="64" y="45"/>
                  <a:pt x="63" y="45"/>
                </a:cubicBezTo>
                <a:cubicBezTo>
                  <a:pt x="48" y="56"/>
                  <a:pt x="31" y="66"/>
                  <a:pt x="28" y="66"/>
                </a:cubicBezTo>
                <a:cubicBezTo>
                  <a:pt x="24" y="66"/>
                  <a:pt x="15" y="43"/>
                  <a:pt x="7" y="19"/>
                </a:cubicBezTo>
                <a:cubicBezTo>
                  <a:pt x="6" y="18"/>
                  <a:pt x="6" y="17"/>
                  <a:pt x="6" y="16"/>
                </a:cubicBezTo>
                <a:cubicBezTo>
                  <a:pt x="5" y="13"/>
                  <a:pt x="4" y="11"/>
                  <a:pt x="3" y="8"/>
                </a:cubicBezTo>
                <a:cubicBezTo>
                  <a:pt x="4" y="6"/>
                  <a:pt x="6" y="3"/>
                  <a:pt x="8" y="3"/>
                </a:cubicBezTo>
                <a:cubicBezTo>
                  <a:pt x="11" y="3"/>
                  <a:pt x="15" y="9"/>
                  <a:pt x="19" y="16"/>
                </a:cubicBezTo>
                <a:cubicBezTo>
                  <a:pt x="19" y="17"/>
                  <a:pt x="20" y="18"/>
                  <a:pt x="20" y="19"/>
                </a:cubicBezTo>
                <a:cubicBezTo>
                  <a:pt x="22" y="24"/>
                  <a:pt x="24" y="28"/>
                  <a:pt x="26" y="33"/>
                </a:cubicBezTo>
                <a:cubicBezTo>
                  <a:pt x="31" y="45"/>
                  <a:pt x="33" y="49"/>
                  <a:pt x="35" y="49"/>
                </a:cubicBezTo>
                <a:cubicBezTo>
                  <a:pt x="36" y="49"/>
                  <a:pt x="36" y="49"/>
                  <a:pt x="36" y="49"/>
                </a:cubicBezTo>
                <a:cubicBezTo>
                  <a:pt x="37" y="48"/>
                  <a:pt x="40" y="46"/>
                  <a:pt x="46" y="41"/>
                </a:cubicBezTo>
                <a:cubicBezTo>
                  <a:pt x="51" y="38"/>
                  <a:pt x="57" y="33"/>
                  <a:pt x="63" y="29"/>
                </a:cubicBezTo>
                <a:cubicBezTo>
                  <a:pt x="64" y="29"/>
                  <a:pt x="65" y="28"/>
                  <a:pt x="66" y="27"/>
                </a:cubicBezTo>
                <a:cubicBezTo>
                  <a:pt x="72" y="23"/>
                  <a:pt x="79" y="20"/>
                  <a:pt x="83" y="20"/>
                </a:cubicBezTo>
                <a:cubicBezTo>
                  <a:pt x="86" y="20"/>
                  <a:pt x="87" y="21"/>
                  <a:pt x="88" y="23"/>
                </a:cubicBezTo>
                <a:cubicBezTo>
                  <a:pt x="88" y="23"/>
                  <a:pt x="88" y="24"/>
                  <a:pt x="85" y="27"/>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75" name="íṡļíde"/>
          <p:cNvSpPr/>
          <p:nvPr/>
        </p:nvSpPr>
        <p:spPr bwMode="auto">
          <a:xfrm>
            <a:off x="6448190" y="3601998"/>
            <a:ext cx="347902" cy="230851"/>
          </a:xfrm>
          <a:custGeom>
            <a:avLst/>
            <a:gdLst>
              <a:gd name="T0" fmla="*/ 5 w 90"/>
              <a:gd name="T1" fmla="*/ 60 h 60"/>
              <a:gd name="T2" fmla="*/ 10 w 90"/>
              <a:gd name="T3" fmla="*/ 43 h 60"/>
              <a:gd name="T4" fmla="*/ 0 w 90"/>
              <a:gd name="T5" fmla="*/ 26 h 60"/>
              <a:gd name="T6" fmla="*/ 45 w 90"/>
              <a:gd name="T7" fmla="*/ 0 h 60"/>
              <a:gd name="T8" fmla="*/ 90 w 90"/>
              <a:gd name="T9" fmla="*/ 26 h 60"/>
              <a:gd name="T10" fmla="*/ 45 w 90"/>
              <a:gd name="T11" fmla="*/ 52 h 60"/>
              <a:gd name="T12" fmla="*/ 35 w 90"/>
              <a:gd name="T13" fmla="*/ 52 h 60"/>
              <a:gd name="T14" fmla="*/ 5 w 90"/>
              <a:gd name="T15" fmla="*/ 60 h 60"/>
              <a:gd name="T16" fmla="*/ 45 w 90"/>
              <a:gd name="T17" fmla="*/ 3 h 60"/>
              <a:gd name="T18" fmla="*/ 3 w 90"/>
              <a:gd name="T19" fmla="*/ 26 h 60"/>
              <a:gd name="T20" fmla="*/ 13 w 90"/>
              <a:gd name="T21" fmla="*/ 41 h 60"/>
              <a:gd name="T22" fmla="*/ 13 w 90"/>
              <a:gd name="T23" fmla="*/ 42 h 60"/>
              <a:gd name="T24" fmla="*/ 9 w 90"/>
              <a:gd name="T25" fmla="*/ 56 h 60"/>
              <a:gd name="T26" fmla="*/ 32 w 90"/>
              <a:gd name="T27" fmla="*/ 49 h 60"/>
              <a:gd name="T28" fmla="*/ 31 w 90"/>
              <a:gd name="T29" fmla="*/ 48 h 60"/>
              <a:gd name="T30" fmla="*/ 35 w 90"/>
              <a:gd name="T31" fmla="*/ 49 h 60"/>
              <a:gd name="T32" fmla="*/ 45 w 90"/>
              <a:gd name="T33" fmla="*/ 49 h 60"/>
              <a:gd name="T34" fmla="*/ 87 w 90"/>
              <a:gd name="T35" fmla="*/ 26 h 60"/>
              <a:gd name="T36" fmla="*/ 45 w 90"/>
              <a:gd name="T37" fmla="*/ 3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0" h="60">
                <a:moveTo>
                  <a:pt x="5" y="60"/>
                </a:moveTo>
                <a:cubicBezTo>
                  <a:pt x="10" y="43"/>
                  <a:pt x="10" y="43"/>
                  <a:pt x="10" y="43"/>
                </a:cubicBezTo>
                <a:cubicBezTo>
                  <a:pt x="3" y="38"/>
                  <a:pt x="0" y="32"/>
                  <a:pt x="0" y="26"/>
                </a:cubicBezTo>
                <a:cubicBezTo>
                  <a:pt x="0" y="12"/>
                  <a:pt x="20" y="0"/>
                  <a:pt x="45" y="0"/>
                </a:cubicBezTo>
                <a:cubicBezTo>
                  <a:pt x="70" y="0"/>
                  <a:pt x="90" y="12"/>
                  <a:pt x="90" y="26"/>
                </a:cubicBezTo>
                <a:cubicBezTo>
                  <a:pt x="90" y="41"/>
                  <a:pt x="70" y="52"/>
                  <a:pt x="45" y="52"/>
                </a:cubicBezTo>
                <a:cubicBezTo>
                  <a:pt x="42" y="52"/>
                  <a:pt x="38" y="52"/>
                  <a:pt x="35" y="52"/>
                </a:cubicBezTo>
                <a:lnTo>
                  <a:pt x="5" y="60"/>
                </a:lnTo>
                <a:close/>
                <a:moveTo>
                  <a:pt x="45" y="3"/>
                </a:moveTo>
                <a:cubicBezTo>
                  <a:pt x="22" y="3"/>
                  <a:pt x="3" y="13"/>
                  <a:pt x="3" y="26"/>
                </a:cubicBezTo>
                <a:cubicBezTo>
                  <a:pt x="3" y="31"/>
                  <a:pt x="6" y="37"/>
                  <a:pt x="13" y="41"/>
                </a:cubicBezTo>
                <a:cubicBezTo>
                  <a:pt x="13" y="42"/>
                  <a:pt x="13" y="42"/>
                  <a:pt x="13" y="42"/>
                </a:cubicBezTo>
                <a:cubicBezTo>
                  <a:pt x="9" y="56"/>
                  <a:pt x="9" y="56"/>
                  <a:pt x="9" y="56"/>
                </a:cubicBezTo>
                <a:cubicBezTo>
                  <a:pt x="32" y="49"/>
                  <a:pt x="32" y="49"/>
                  <a:pt x="32" y="49"/>
                </a:cubicBezTo>
                <a:cubicBezTo>
                  <a:pt x="31" y="48"/>
                  <a:pt x="31" y="48"/>
                  <a:pt x="31" y="48"/>
                </a:cubicBezTo>
                <a:cubicBezTo>
                  <a:pt x="35" y="49"/>
                  <a:pt x="35" y="49"/>
                  <a:pt x="35" y="49"/>
                </a:cubicBezTo>
                <a:cubicBezTo>
                  <a:pt x="38" y="49"/>
                  <a:pt x="42" y="49"/>
                  <a:pt x="45" y="49"/>
                </a:cubicBezTo>
                <a:cubicBezTo>
                  <a:pt x="68" y="49"/>
                  <a:pt x="87" y="39"/>
                  <a:pt x="87" y="26"/>
                </a:cubicBezTo>
                <a:cubicBezTo>
                  <a:pt x="87" y="13"/>
                  <a:pt x="68" y="3"/>
                  <a:pt x="45" y="3"/>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76" name="iṡḻiḑe"/>
          <p:cNvSpPr/>
          <p:nvPr/>
        </p:nvSpPr>
        <p:spPr bwMode="auto">
          <a:xfrm>
            <a:off x="6560364" y="3697915"/>
            <a:ext cx="346277" cy="234102"/>
          </a:xfrm>
          <a:custGeom>
            <a:avLst/>
            <a:gdLst>
              <a:gd name="T0" fmla="*/ 5 w 90"/>
              <a:gd name="T1" fmla="*/ 61 h 61"/>
              <a:gd name="T2" fmla="*/ 10 w 90"/>
              <a:gd name="T3" fmla="*/ 44 h 61"/>
              <a:gd name="T4" fmla="*/ 0 w 90"/>
              <a:gd name="T5" fmla="*/ 27 h 61"/>
              <a:gd name="T6" fmla="*/ 45 w 90"/>
              <a:gd name="T7" fmla="*/ 0 h 61"/>
              <a:gd name="T8" fmla="*/ 90 w 90"/>
              <a:gd name="T9" fmla="*/ 27 h 61"/>
              <a:gd name="T10" fmla="*/ 45 w 90"/>
              <a:gd name="T11" fmla="*/ 53 h 61"/>
              <a:gd name="T12" fmla="*/ 35 w 90"/>
              <a:gd name="T13" fmla="*/ 53 h 61"/>
              <a:gd name="T14" fmla="*/ 5 w 90"/>
              <a:gd name="T15" fmla="*/ 61 h 61"/>
              <a:gd name="T16" fmla="*/ 45 w 90"/>
              <a:gd name="T17" fmla="*/ 3 h 61"/>
              <a:gd name="T18" fmla="*/ 3 w 90"/>
              <a:gd name="T19" fmla="*/ 27 h 61"/>
              <a:gd name="T20" fmla="*/ 12 w 90"/>
              <a:gd name="T21" fmla="*/ 42 h 61"/>
              <a:gd name="T22" fmla="*/ 13 w 90"/>
              <a:gd name="T23" fmla="*/ 42 h 61"/>
              <a:gd name="T24" fmla="*/ 9 w 90"/>
              <a:gd name="T25" fmla="*/ 57 h 61"/>
              <a:gd name="T26" fmla="*/ 32 w 90"/>
              <a:gd name="T27" fmla="*/ 50 h 61"/>
              <a:gd name="T28" fmla="*/ 30 w 90"/>
              <a:gd name="T29" fmla="*/ 49 h 61"/>
              <a:gd name="T30" fmla="*/ 35 w 90"/>
              <a:gd name="T31" fmla="*/ 49 h 61"/>
              <a:gd name="T32" fmla="*/ 45 w 90"/>
              <a:gd name="T33" fmla="*/ 50 h 61"/>
              <a:gd name="T34" fmla="*/ 87 w 90"/>
              <a:gd name="T35" fmla="*/ 27 h 61"/>
              <a:gd name="T36" fmla="*/ 45 w 90"/>
              <a:gd name="T37" fmla="*/ 3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0" h="61">
                <a:moveTo>
                  <a:pt x="5" y="61"/>
                </a:moveTo>
                <a:cubicBezTo>
                  <a:pt x="10" y="44"/>
                  <a:pt x="10" y="44"/>
                  <a:pt x="10" y="44"/>
                </a:cubicBezTo>
                <a:cubicBezTo>
                  <a:pt x="3" y="39"/>
                  <a:pt x="0" y="33"/>
                  <a:pt x="0" y="27"/>
                </a:cubicBezTo>
                <a:cubicBezTo>
                  <a:pt x="0" y="12"/>
                  <a:pt x="20" y="0"/>
                  <a:pt x="45" y="0"/>
                </a:cubicBezTo>
                <a:cubicBezTo>
                  <a:pt x="70" y="0"/>
                  <a:pt x="90" y="12"/>
                  <a:pt x="90" y="27"/>
                </a:cubicBezTo>
                <a:cubicBezTo>
                  <a:pt x="90" y="41"/>
                  <a:pt x="70" y="53"/>
                  <a:pt x="45" y="53"/>
                </a:cubicBezTo>
                <a:cubicBezTo>
                  <a:pt x="42" y="53"/>
                  <a:pt x="38" y="53"/>
                  <a:pt x="35" y="53"/>
                </a:cubicBezTo>
                <a:lnTo>
                  <a:pt x="5" y="61"/>
                </a:lnTo>
                <a:close/>
                <a:moveTo>
                  <a:pt x="45" y="3"/>
                </a:moveTo>
                <a:cubicBezTo>
                  <a:pt x="22" y="3"/>
                  <a:pt x="3" y="14"/>
                  <a:pt x="3" y="27"/>
                </a:cubicBezTo>
                <a:cubicBezTo>
                  <a:pt x="3" y="32"/>
                  <a:pt x="6" y="37"/>
                  <a:pt x="12" y="42"/>
                </a:cubicBezTo>
                <a:cubicBezTo>
                  <a:pt x="13" y="42"/>
                  <a:pt x="13" y="42"/>
                  <a:pt x="13" y="42"/>
                </a:cubicBezTo>
                <a:cubicBezTo>
                  <a:pt x="9" y="57"/>
                  <a:pt x="9" y="57"/>
                  <a:pt x="9" y="57"/>
                </a:cubicBezTo>
                <a:cubicBezTo>
                  <a:pt x="32" y="50"/>
                  <a:pt x="32" y="50"/>
                  <a:pt x="32" y="50"/>
                </a:cubicBezTo>
                <a:cubicBezTo>
                  <a:pt x="30" y="49"/>
                  <a:pt x="30" y="49"/>
                  <a:pt x="30" y="49"/>
                </a:cubicBezTo>
                <a:cubicBezTo>
                  <a:pt x="35" y="49"/>
                  <a:pt x="35" y="49"/>
                  <a:pt x="35" y="49"/>
                </a:cubicBezTo>
                <a:cubicBezTo>
                  <a:pt x="38" y="50"/>
                  <a:pt x="42" y="50"/>
                  <a:pt x="45" y="50"/>
                </a:cubicBezTo>
                <a:cubicBezTo>
                  <a:pt x="68" y="50"/>
                  <a:pt x="87" y="40"/>
                  <a:pt x="87" y="27"/>
                </a:cubicBezTo>
                <a:cubicBezTo>
                  <a:pt x="87" y="14"/>
                  <a:pt x="68" y="3"/>
                  <a:pt x="45" y="3"/>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70" name="iŝ1îdé"/>
          <p:cNvSpPr/>
          <p:nvPr/>
        </p:nvSpPr>
        <p:spPr bwMode="auto">
          <a:xfrm>
            <a:off x="6273130" y="4186440"/>
            <a:ext cx="56901" cy="323516"/>
          </a:xfrm>
          <a:custGeom>
            <a:avLst/>
            <a:gdLst>
              <a:gd name="T0" fmla="*/ 8 w 15"/>
              <a:gd name="T1" fmla="*/ 84 h 84"/>
              <a:gd name="T2" fmla="*/ 0 w 15"/>
              <a:gd name="T3" fmla="*/ 76 h 84"/>
              <a:gd name="T4" fmla="*/ 0 w 15"/>
              <a:gd name="T5" fmla="*/ 8 h 84"/>
              <a:gd name="T6" fmla="*/ 8 w 15"/>
              <a:gd name="T7" fmla="*/ 0 h 84"/>
              <a:gd name="T8" fmla="*/ 15 w 15"/>
              <a:gd name="T9" fmla="*/ 8 h 84"/>
              <a:gd name="T10" fmla="*/ 15 w 15"/>
              <a:gd name="T11" fmla="*/ 76 h 84"/>
              <a:gd name="T12" fmla="*/ 8 w 15"/>
              <a:gd name="T13" fmla="*/ 84 h 84"/>
              <a:gd name="T14" fmla="*/ 8 w 15"/>
              <a:gd name="T15" fmla="*/ 3 h 84"/>
              <a:gd name="T16" fmla="*/ 3 w 15"/>
              <a:gd name="T17" fmla="*/ 8 h 84"/>
              <a:gd name="T18" fmla="*/ 3 w 15"/>
              <a:gd name="T19" fmla="*/ 76 h 84"/>
              <a:gd name="T20" fmla="*/ 8 w 15"/>
              <a:gd name="T21" fmla="*/ 81 h 84"/>
              <a:gd name="T22" fmla="*/ 12 w 15"/>
              <a:gd name="T23" fmla="*/ 76 h 84"/>
              <a:gd name="T24" fmla="*/ 12 w 15"/>
              <a:gd name="T25" fmla="*/ 8 h 84"/>
              <a:gd name="T26" fmla="*/ 8 w 15"/>
              <a:gd name="T27" fmla="*/ 3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 h="84">
                <a:moveTo>
                  <a:pt x="8" y="84"/>
                </a:moveTo>
                <a:cubicBezTo>
                  <a:pt x="4" y="84"/>
                  <a:pt x="0" y="80"/>
                  <a:pt x="0" y="76"/>
                </a:cubicBezTo>
                <a:cubicBezTo>
                  <a:pt x="0" y="8"/>
                  <a:pt x="0" y="8"/>
                  <a:pt x="0" y="8"/>
                </a:cubicBezTo>
                <a:cubicBezTo>
                  <a:pt x="0" y="3"/>
                  <a:pt x="4" y="0"/>
                  <a:pt x="8" y="0"/>
                </a:cubicBezTo>
                <a:cubicBezTo>
                  <a:pt x="12" y="0"/>
                  <a:pt x="15" y="3"/>
                  <a:pt x="15" y="8"/>
                </a:cubicBezTo>
                <a:cubicBezTo>
                  <a:pt x="15" y="76"/>
                  <a:pt x="15" y="76"/>
                  <a:pt x="15" y="76"/>
                </a:cubicBezTo>
                <a:cubicBezTo>
                  <a:pt x="15" y="80"/>
                  <a:pt x="12" y="84"/>
                  <a:pt x="8" y="84"/>
                </a:cubicBezTo>
                <a:close/>
                <a:moveTo>
                  <a:pt x="8" y="3"/>
                </a:moveTo>
                <a:cubicBezTo>
                  <a:pt x="5" y="3"/>
                  <a:pt x="3" y="5"/>
                  <a:pt x="3" y="8"/>
                </a:cubicBezTo>
                <a:cubicBezTo>
                  <a:pt x="3" y="76"/>
                  <a:pt x="3" y="76"/>
                  <a:pt x="3" y="76"/>
                </a:cubicBezTo>
                <a:cubicBezTo>
                  <a:pt x="3" y="79"/>
                  <a:pt x="5" y="81"/>
                  <a:pt x="8" y="81"/>
                </a:cubicBezTo>
                <a:cubicBezTo>
                  <a:pt x="10" y="81"/>
                  <a:pt x="12" y="79"/>
                  <a:pt x="12" y="76"/>
                </a:cubicBezTo>
                <a:cubicBezTo>
                  <a:pt x="12" y="8"/>
                  <a:pt x="12" y="8"/>
                  <a:pt x="12" y="8"/>
                </a:cubicBezTo>
                <a:cubicBezTo>
                  <a:pt x="12" y="5"/>
                  <a:pt x="10" y="3"/>
                  <a:pt x="8" y="3"/>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71" name="îṣḷide"/>
          <p:cNvSpPr/>
          <p:nvPr/>
        </p:nvSpPr>
        <p:spPr bwMode="auto">
          <a:xfrm>
            <a:off x="6357666" y="4256346"/>
            <a:ext cx="56901" cy="253610"/>
          </a:xfrm>
          <a:custGeom>
            <a:avLst/>
            <a:gdLst>
              <a:gd name="T0" fmla="*/ 7 w 15"/>
              <a:gd name="T1" fmla="*/ 66 h 66"/>
              <a:gd name="T2" fmla="*/ 0 w 15"/>
              <a:gd name="T3" fmla="*/ 58 h 66"/>
              <a:gd name="T4" fmla="*/ 0 w 15"/>
              <a:gd name="T5" fmla="*/ 8 h 66"/>
              <a:gd name="T6" fmla="*/ 7 w 15"/>
              <a:gd name="T7" fmla="*/ 0 h 66"/>
              <a:gd name="T8" fmla="*/ 15 w 15"/>
              <a:gd name="T9" fmla="*/ 8 h 66"/>
              <a:gd name="T10" fmla="*/ 15 w 15"/>
              <a:gd name="T11" fmla="*/ 58 h 66"/>
              <a:gd name="T12" fmla="*/ 7 w 15"/>
              <a:gd name="T13" fmla="*/ 66 h 66"/>
              <a:gd name="T14" fmla="*/ 7 w 15"/>
              <a:gd name="T15" fmla="*/ 3 h 66"/>
              <a:gd name="T16" fmla="*/ 3 w 15"/>
              <a:gd name="T17" fmla="*/ 8 h 66"/>
              <a:gd name="T18" fmla="*/ 3 w 15"/>
              <a:gd name="T19" fmla="*/ 58 h 66"/>
              <a:gd name="T20" fmla="*/ 7 w 15"/>
              <a:gd name="T21" fmla="*/ 63 h 66"/>
              <a:gd name="T22" fmla="*/ 12 w 15"/>
              <a:gd name="T23" fmla="*/ 58 h 66"/>
              <a:gd name="T24" fmla="*/ 12 w 15"/>
              <a:gd name="T25" fmla="*/ 8 h 66"/>
              <a:gd name="T26" fmla="*/ 7 w 15"/>
              <a:gd name="T27" fmla="*/ 3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 h="66">
                <a:moveTo>
                  <a:pt x="7" y="66"/>
                </a:moveTo>
                <a:cubicBezTo>
                  <a:pt x="3" y="66"/>
                  <a:pt x="0" y="62"/>
                  <a:pt x="0" y="58"/>
                </a:cubicBezTo>
                <a:cubicBezTo>
                  <a:pt x="0" y="8"/>
                  <a:pt x="0" y="8"/>
                  <a:pt x="0" y="8"/>
                </a:cubicBezTo>
                <a:cubicBezTo>
                  <a:pt x="0" y="3"/>
                  <a:pt x="3" y="0"/>
                  <a:pt x="7" y="0"/>
                </a:cubicBezTo>
                <a:cubicBezTo>
                  <a:pt x="11" y="0"/>
                  <a:pt x="15" y="3"/>
                  <a:pt x="15" y="8"/>
                </a:cubicBezTo>
                <a:cubicBezTo>
                  <a:pt x="15" y="58"/>
                  <a:pt x="15" y="58"/>
                  <a:pt x="15" y="58"/>
                </a:cubicBezTo>
                <a:cubicBezTo>
                  <a:pt x="15" y="62"/>
                  <a:pt x="11" y="66"/>
                  <a:pt x="7" y="66"/>
                </a:cubicBezTo>
                <a:close/>
                <a:moveTo>
                  <a:pt x="7" y="3"/>
                </a:moveTo>
                <a:cubicBezTo>
                  <a:pt x="5" y="3"/>
                  <a:pt x="3" y="5"/>
                  <a:pt x="3" y="8"/>
                </a:cubicBezTo>
                <a:cubicBezTo>
                  <a:pt x="3" y="58"/>
                  <a:pt x="3" y="58"/>
                  <a:pt x="3" y="58"/>
                </a:cubicBezTo>
                <a:cubicBezTo>
                  <a:pt x="3" y="61"/>
                  <a:pt x="5" y="63"/>
                  <a:pt x="7" y="63"/>
                </a:cubicBezTo>
                <a:cubicBezTo>
                  <a:pt x="10" y="63"/>
                  <a:pt x="12" y="61"/>
                  <a:pt x="12" y="58"/>
                </a:cubicBezTo>
                <a:cubicBezTo>
                  <a:pt x="12" y="8"/>
                  <a:pt x="12" y="8"/>
                  <a:pt x="12" y="8"/>
                </a:cubicBezTo>
                <a:cubicBezTo>
                  <a:pt x="12" y="5"/>
                  <a:pt x="10" y="3"/>
                  <a:pt x="7" y="3"/>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72" name="işļïďè"/>
          <p:cNvSpPr/>
          <p:nvPr/>
        </p:nvSpPr>
        <p:spPr bwMode="auto">
          <a:xfrm>
            <a:off x="6183716" y="4371771"/>
            <a:ext cx="53648" cy="138185"/>
          </a:xfrm>
          <a:custGeom>
            <a:avLst/>
            <a:gdLst>
              <a:gd name="T0" fmla="*/ 7 w 14"/>
              <a:gd name="T1" fmla="*/ 36 h 36"/>
              <a:gd name="T2" fmla="*/ 0 w 14"/>
              <a:gd name="T3" fmla="*/ 28 h 36"/>
              <a:gd name="T4" fmla="*/ 0 w 14"/>
              <a:gd name="T5" fmla="*/ 7 h 36"/>
              <a:gd name="T6" fmla="*/ 7 w 14"/>
              <a:gd name="T7" fmla="*/ 0 h 36"/>
              <a:gd name="T8" fmla="*/ 14 w 14"/>
              <a:gd name="T9" fmla="*/ 7 h 36"/>
              <a:gd name="T10" fmla="*/ 14 w 14"/>
              <a:gd name="T11" fmla="*/ 28 h 36"/>
              <a:gd name="T12" fmla="*/ 7 w 14"/>
              <a:gd name="T13" fmla="*/ 36 h 36"/>
              <a:gd name="T14" fmla="*/ 7 w 14"/>
              <a:gd name="T15" fmla="*/ 3 h 36"/>
              <a:gd name="T16" fmla="*/ 3 w 14"/>
              <a:gd name="T17" fmla="*/ 7 h 36"/>
              <a:gd name="T18" fmla="*/ 3 w 14"/>
              <a:gd name="T19" fmla="*/ 28 h 36"/>
              <a:gd name="T20" fmla="*/ 7 w 14"/>
              <a:gd name="T21" fmla="*/ 33 h 36"/>
              <a:gd name="T22" fmla="*/ 11 w 14"/>
              <a:gd name="T23" fmla="*/ 28 h 36"/>
              <a:gd name="T24" fmla="*/ 11 w 14"/>
              <a:gd name="T25" fmla="*/ 7 h 36"/>
              <a:gd name="T26" fmla="*/ 7 w 14"/>
              <a:gd name="T27" fmla="*/ 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 h="36">
                <a:moveTo>
                  <a:pt x="7" y="36"/>
                </a:moveTo>
                <a:cubicBezTo>
                  <a:pt x="3" y="36"/>
                  <a:pt x="0" y="32"/>
                  <a:pt x="0" y="28"/>
                </a:cubicBezTo>
                <a:cubicBezTo>
                  <a:pt x="0" y="7"/>
                  <a:pt x="0" y="7"/>
                  <a:pt x="0" y="7"/>
                </a:cubicBezTo>
                <a:cubicBezTo>
                  <a:pt x="0" y="3"/>
                  <a:pt x="3" y="0"/>
                  <a:pt x="7" y="0"/>
                </a:cubicBezTo>
                <a:cubicBezTo>
                  <a:pt x="11" y="0"/>
                  <a:pt x="14" y="3"/>
                  <a:pt x="14" y="7"/>
                </a:cubicBezTo>
                <a:cubicBezTo>
                  <a:pt x="14" y="28"/>
                  <a:pt x="14" y="28"/>
                  <a:pt x="14" y="28"/>
                </a:cubicBezTo>
                <a:cubicBezTo>
                  <a:pt x="14" y="32"/>
                  <a:pt x="11" y="36"/>
                  <a:pt x="7" y="36"/>
                </a:cubicBezTo>
                <a:close/>
                <a:moveTo>
                  <a:pt x="7" y="3"/>
                </a:moveTo>
                <a:cubicBezTo>
                  <a:pt x="5" y="3"/>
                  <a:pt x="3" y="5"/>
                  <a:pt x="3" y="7"/>
                </a:cubicBezTo>
                <a:cubicBezTo>
                  <a:pt x="3" y="28"/>
                  <a:pt x="3" y="28"/>
                  <a:pt x="3" y="28"/>
                </a:cubicBezTo>
                <a:cubicBezTo>
                  <a:pt x="3" y="31"/>
                  <a:pt x="5" y="33"/>
                  <a:pt x="7" y="33"/>
                </a:cubicBezTo>
                <a:cubicBezTo>
                  <a:pt x="9" y="33"/>
                  <a:pt x="11" y="31"/>
                  <a:pt x="11" y="28"/>
                </a:cubicBezTo>
                <a:cubicBezTo>
                  <a:pt x="11" y="7"/>
                  <a:pt x="11" y="7"/>
                  <a:pt x="11" y="7"/>
                </a:cubicBezTo>
                <a:cubicBezTo>
                  <a:pt x="11" y="5"/>
                  <a:pt x="9" y="3"/>
                  <a:pt x="7" y="3"/>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73" name="iṣḷiḋé"/>
          <p:cNvSpPr/>
          <p:nvPr/>
        </p:nvSpPr>
        <p:spPr bwMode="auto">
          <a:xfrm>
            <a:off x="6183716" y="4087272"/>
            <a:ext cx="292627" cy="121928"/>
          </a:xfrm>
          <a:custGeom>
            <a:avLst/>
            <a:gdLst>
              <a:gd name="T0" fmla="*/ 2 w 180"/>
              <a:gd name="T1" fmla="*/ 75 h 75"/>
              <a:gd name="T2" fmla="*/ 0 w 180"/>
              <a:gd name="T3" fmla="*/ 68 h 75"/>
              <a:gd name="T4" fmla="*/ 97 w 180"/>
              <a:gd name="T5" fmla="*/ 19 h 75"/>
              <a:gd name="T6" fmla="*/ 114 w 180"/>
              <a:gd name="T7" fmla="*/ 42 h 75"/>
              <a:gd name="T8" fmla="*/ 159 w 180"/>
              <a:gd name="T9" fmla="*/ 7 h 75"/>
              <a:gd name="T10" fmla="*/ 152 w 180"/>
              <a:gd name="T11" fmla="*/ 7 h 75"/>
              <a:gd name="T12" fmla="*/ 152 w 180"/>
              <a:gd name="T13" fmla="*/ 0 h 75"/>
              <a:gd name="T14" fmla="*/ 180 w 180"/>
              <a:gd name="T15" fmla="*/ 0 h 75"/>
              <a:gd name="T16" fmla="*/ 112 w 180"/>
              <a:gd name="T17" fmla="*/ 52 h 75"/>
              <a:gd name="T18" fmla="*/ 95 w 180"/>
              <a:gd name="T19" fmla="*/ 28 h 75"/>
              <a:gd name="T20" fmla="*/ 2 w 180"/>
              <a:gd name="T21"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0" h="75">
                <a:moveTo>
                  <a:pt x="2" y="75"/>
                </a:moveTo>
                <a:lnTo>
                  <a:pt x="0" y="68"/>
                </a:lnTo>
                <a:lnTo>
                  <a:pt x="97" y="19"/>
                </a:lnTo>
                <a:lnTo>
                  <a:pt x="114" y="42"/>
                </a:lnTo>
                <a:lnTo>
                  <a:pt x="159" y="7"/>
                </a:lnTo>
                <a:lnTo>
                  <a:pt x="152" y="7"/>
                </a:lnTo>
                <a:lnTo>
                  <a:pt x="152" y="0"/>
                </a:lnTo>
                <a:lnTo>
                  <a:pt x="180" y="0"/>
                </a:lnTo>
                <a:lnTo>
                  <a:pt x="112" y="52"/>
                </a:lnTo>
                <a:lnTo>
                  <a:pt x="95" y="28"/>
                </a:lnTo>
                <a:lnTo>
                  <a:pt x="2" y="75"/>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74" name="íŝ1îḋé"/>
          <p:cNvSpPr/>
          <p:nvPr/>
        </p:nvSpPr>
        <p:spPr bwMode="auto">
          <a:xfrm>
            <a:off x="6445455" y="4090523"/>
            <a:ext cx="24386" cy="30888"/>
          </a:xfrm>
          <a:custGeom>
            <a:avLst/>
            <a:gdLst>
              <a:gd name="T0" fmla="*/ 8 w 15"/>
              <a:gd name="T1" fmla="*/ 19 h 19"/>
              <a:gd name="T2" fmla="*/ 0 w 15"/>
              <a:gd name="T3" fmla="*/ 17 h 19"/>
              <a:gd name="T4" fmla="*/ 8 w 15"/>
              <a:gd name="T5" fmla="*/ 0 h 19"/>
              <a:gd name="T6" fmla="*/ 15 w 15"/>
              <a:gd name="T7" fmla="*/ 2 h 19"/>
              <a:gd name="T8" fmla="*/ 8 w 15"/>
              <a:gd name="T9" fmla="*/ 19 h 19"/>
            </a:gdLst>
            <a:ahLst/>
            <a:cxnLst>
              <a:cxn ang="0">
                <a:pos x="T0" y="T1"/>
              </a:cxn>
              <a:cxn ang="0">
                <a:pos x="T2" y="T3"/>
              </a:cxn>
              <a:cxn ang="0">
                <a:pos x="T4" y="T5"/>
              </a:cxn>
              <a:cxn ang="0">
                <a:pos x="T6" y="T7"/>
              </a:cxn>
              <a:cxn ang="0">
                <a:pos x="T8" y="T9"/>
              </a:cxn>
            </a:cxnLst>
            <a:rect l="0" t="0" r="r" b="b"/>
            <a:pathLst>
              <a:path w="15" h="19">
                <a:moveTo>
                  <a:pt x="8" y="19"/>
                </a:moveTo>
                <a:lnTo>
                  <a:pt x="0" y="17"/>
                </a:lnTo>
                <a:lnTo>
                  <a:pt x="8" y="0"/>
                </a:lnTo>
                <a:lnTo>
                  <a:pt x="15" y="2"/>
                </a:lnTo>
                <a:lnTo>
                  <a:pt x="8" y="19"/>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6" name="íSļîḋè"/>
          <p:cNvSpPr/>
          <p:nvPr/>
        </p:nvSpPr>
        <p:spPr bwMode="auto">
          <a:xfrm>
            <a:off x="6458460" y="2512226"/>
            <a:ext cx="182079" cy="53647"/>
          </a:xfrm>
          <a:custGeom>
            <a:avLst/>
            <a:gdLst>
              <a:gd name="T0" fmla="*/ 112 w 112"/>
              <a:gd name="T1" fmla="*/ 33 h 33"/>
              <a:gd name="T2" fmla="*/ 0 w 112"/>
              <a:gd name="T3" fmla="*/ 7 h 33"/>
              <a:gd name="T4" fmla="*/ 0 w 112"/>
              <a:gd name="T5" fmla="*/ 0 h 33"/>
              <a:gd name="T6" fmla="*/ 112 w 112"/>
              <a:gd name="T7" fmla="*/ 26 h 33"/>
              <a:gd name="T8" fmla="*/ 112 w 112"/>
              <a:gd name="T9" fmla="*/ 33 h 33"/>
            </a:gdLst>
            <a:ahLst/>
            <a:cxnLst>
              <a:cxn ang="0">
                <a:pos x="T0" y="T1"/>
              </a:cxn>
              <a:cxn ang="0">
                <a:pos x="T2" y="T3"/>
              </a:cxn>
              <a:cxn ang="0">
                <a:pos x="T4" y="T5"/>
              </a:cxn>
              <a:cxn ang="0">
                <a:pos x="T6" y="T7"/>
              </a:cxn>
              <a:cxn ang="0">
                <a:pos x="T8" y="T9"/>
              </a:cxn>
            </a:cxnLst>
            <a:rect l="0" t="0" r="r" b="b"/>
            <a:pathLst>
              <a:path w="112" h="33">
                <a:moveTo>
                  <a:pt x="112" y="33"/>
                </a:moveTo>
                <a:lnTo>
                  <a:pt x="0" y="7"/>
                </a:lnTo>
                <a:lnTo>
                  <a:pt x="0" y="0"/>
                </a:lnTo>
                <a:lnTo>
                  <a:pt x="112" y="26"/>
                </a:lnTo>
                <a:lnTo>
                  <a:pt x="112" y="33"/>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7" name="îSľiḓè"/>
          <p:cNvSpPr/>
          <p:nvPr/>
        </p:nvSpPr>
        <p:spPr bwMode="auto">
          <a:xfrm>
            <a:off x="6438951" y="2554494"/>
            <a:ext cx="185330" cy="53647"/>
          </a:xfrm>
          <a:custGeom>
            <a:avLst/>
            <a:gdLst>
              <a:gd name="T0" fmla="*/ 112 w 114"/>
              <a:gd name="T1" fmla="*/ 33 h 33"/>
              <a:gd name="T2" fmla="*/ 0 w 114"/>
              <a:gd name="T3" fmla="*/ 7 h 33"/>
              <a:gd name="T4" fmla="*/ 3 w 114"/>
              <a:gd name="T5" fmla="*/ 0 h 33"/>
              <a:gd name="T6" fmla="*/ 114 w 114"/>
              <a:gd name="T7" fmla="*/ 28 h 33"/>
              <a:gd name="T8" fmla="*/ 112 w 114"/>
              <a:gd name="T9" fmla="*/ 33 h 33"/>
            </a:gdLst>
            <a:ahLst/>
            <a:cxnLst>
              <a:cxn ang="0">
                <a:pos x="T0" y="T1"/>
              </a:cxn>
              <a:cxn ang="0">
                <a:pos x="T2" y="T3"/>
              </a:cxn>
              <a:cxn ang="0">
                <a:pos x="T4" y="T5"/>
              </a:cxn>
              <a:cxn ang="0">
                <a:pos x="T6" y="T7"/>
              </a:cxn>
              <a:cxn ang="0">
                <a:pos x="T8" y="T9"/>
              </a:cxn>
            </a:cxnLst>
            <a:rect l="0" t="0" r="r" b="b"/>
            <a:pathLst>
              <a:path w="114" h="33">
                <a:moveTo>
                  <a:pt x="112" y="33"/>
                </a:moveTo>
                <a:lnTo>
                  <a:pt x="0" y="7"/>
                </a:lnTo>
                <a:lnTo>
                  <a:pt x="3" y="0"/>
                </a:lnTo>
                <a:lnTo>
                  <a:pt x="114" y="28"/>
                </a:lnTo>
                <a:lnTo>
                  <a:pt x="112" y="33"/>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9" name="ïṧḻïḑê"/>
          <p:cNvSpPr/>
          <p:nvPr/>
        </p:nvSpPr>
        <p:spPr bwMode="auto">
          <a:xfrm>
            <a:off x="6648668" y="2299259"/>
            <a:ext cx="95917" cy="108922"/>
          </a:xfrm>
          <a:custGeom>
            <a:avLst/>
            <a:gdLst>
              <a:gd name="T0" fmla="*/ 14 w 59"/>
              <a:gd name="T1" fmla="*/ 67 h 67"/>
              <a:gd name="T2" fmla="*/ 0 w 59"/>
              <a:gd name="T3" fmla="*/ 43 h 67"/>
              <a:gd name="T4" fmla="*/ 33 w 59"/>
              <a:gd name="T5" fmla="*/ 0 h 67"/>
              <a:gd name="T6" fmla="*/ 59 w 59"/>
              <a:gd name="T7" fmla="*/ 15 h 67"/>
              <a:gd name="T8" fmla="*/ 14 w 59"/>
              <a:gd name="T9" fmla="*/ 67 h 67"/>
              <a:gd name="T10" fmla="*/ 9 w 59"/>
              <a:gd name="T11" fmla="*/ 45 h 67"/>
              <a:gd name="T12" fmla="*/ 16 w 59"/>
              <a:gd name="T13" fmla="*/ 55 h 67"/>
              <a:gd name="T14" fmla="*/ 47 w 59"/>
              <a:gd name="T15" fmla="*/ 17 h 67"/>
              <a:gd name="T16" fmla="*/ 35 w 59"/>
              <a:gd name="T17" fmla="*/ 10 h 67"/>
              <a:gd name="T18" fmla="*/ 9 w 59"/>
              <a:gd name="T19" fmla="*/ 4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 h="67">
                <a:moveTo>
                  <a:pt x="14" y="67"/>
                </a:moveTo>
                <a:lnTo>
                  <a:pt x="0" y="43"/>
                </a:lnTo>
                <a:lnTo>
                  <a:pt x="33" y="0"/>
                </a:lnTo>
                <a:lnTo>
                  <a:pt x="59" y="15"/>
                </a:lnTo>
                <a:lnTo>
                  <a:pt x="14" y="67"/>
                </a:lnTo>
                <a:close/>
                <a:moveTo>
                  <a:pt x="9" y="45"/>
                </a:moveTo>
                <a:lnTo>
                  <a:pt x="16" y="55"/>
                </a:lnTo>
                <a:lnTo>
                  <a:pt x="47" y="17"/>
                </a:lnTo>
                <a:lnTo>
                  <a:pt x="35" y="10"/>
                </a:lnTo>
                <a:lnTo>
                  <a:pt x="9" y="45"/>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7" name="išļïďê"/>
          <p:cNvSpPr/>
          <p:nvPr/>
        </p:nvSpPr>
        <p:spPr bwMode="auto">
          <a:xfrm>
            <a:off x="6618593" y="4117075"/>
            <a:ext cx="393421" cy="261739"/>
          </a:xfrm>
          <a:custGeom>
            <a:avLst/>
            <a:gdLst>
              <a:gd name="T0" fmla="*/ 53 w 102"/>
              <a:gd name="T1" fmla="*/ 68 h 68"/>
              <a:gd name="T2" fmla="*/ 53 w 102"/>
              <a:gd name="T3" fmla="*/ 68 h 68"/>
              <a:gd name="T4" fmla="*/ 19 w 102"/>
              <a:gd name="T5" fmla="*/ 67 h 68"/>
              <a:gd name="T6" fmla="*/ 6 w 102"/>
              <a:gd name="T7" fmla="*/ 4 h 68"/>
              <a:gd name="T8" fmla="*/ 6 w 102"/>
              <a:gd name="T9" fmla="*/ 3 h 68"/>
              <a:gd name="T10" fmla="*/ 11 w 102"/>
              <a:gd name="T11" fmla="*/ 2 h 68"/>
              <a:gd name="T12" fmla="*/ 62 w 102"/>
              <a:gd name="T13" fmla="*/ 0 h 68"/>
              <a:gd name="T14" fmla="*/ 89 w 102"/>
              <a:gd name="T15" fmla="*/ 3 h 68"/>
              <a:gd name="T16" fmla="*/ 94 w 102"/>
              <a:gd name="T17" fmla="*/ 66 h 68"/>
              <a:gd name="T18" fmla="*/ 94 w 102"/>
              <a:gd name="T19" fmla="*/ 67 h 68"/>
              <a:gd name="T20" fmla="*/ 93 w 102"/>
              <a:gd name="T21" fmla="*/ 67 h 68"/>
              <a:gd name="T22" fmla="*/ 53 w 102"/>
              <a:gd name="T23" fmla="*/ 68 h 68"/>
              <a:gd name="T24" fmla="*/ 9 w 102"/>
              <a:gd name="T25" fmla="*/ 6 h 68"/>
              <a:gd name="T26" fmla="*/ 19 w 102"/>
              <a:gd name="T27" fmla="*/ 64 h 68"/>
              <a:gd name="T28" fmla="*/ 53 w 102"/>
              <a:gd name="T29" fmla="*/ 65 h 68"/>
              <a:gd name="T30" fmla="*/ 91 w 102"/>
              <a:gd name="T31" fmla="*/ 64 h 68"/>
              <a:gd name="T32" fmla="*/ 88 w 102"/>
              <a:gd name="T33" fmla="*/ 6 h 68"/>
              <a:gd name="T34" fmla="*/ 62 w 102"/>
              <a:gd name="T35" fmla="*/ 3 h 68"/>
              <a:gd name="T36" fmla="*/ 12 w 102"/>
              <a:gd name="T37" fmla="*/ 5 h 68"/>
              <a:gd name="T38" fmla="*/ 9 w 102"/>
              <a:gd name="T39" fmla="*/ 6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2" h="68">
                <a:moveTo>
                  <a:pt x="53" y="68"/>
                </a:moveTo>
                <a:cubicBezTo>
                  <a:pt x="53" y="68"/>
                  <a:pt x="53" y="68"/>
                  <a:pt x="53" y="68"/>
                </a:cubicBezTo>
                <a:cubicBezTo>
                  <a:pt x="36" y="68"/>
                  <a:pt x="25" y="67"/>
                  <a:pt x="19" y="67"/>
                </a:cubicBezTo>
                <a:cubicBezTo>
                  <a:pt x="0" y="64"/>
                  <a:pt x="5" y="10"/>
                  <a:pt x="6" y="4"/>
                </a:cubicBezTo>
                <a:cubicBezTo>
                  <a:pt x="6" y="3"/>
                  <a:pt x="6" y="3"/>
                  <a:pt x="6" y="3"/>
                </a:cubicBezTo>
                <a:cubicBezTo>
                  <a:pt x="11" y="2"/>
                  <a:pt x="11" y="2"/>
                  <a:pt x="11" y="2"/>
                </a:cubicBezTo>
                <a:cubicBezTo>
                  <a:pt x="20" y="2"/>
                  <a:pt x="43" y="0"/>
                  <a:pt x="62" y="0"/>
                </a:cubicBezTo>
                <a:cubicBezTo>
                  <a:pt x="76" y="0"/>
                  <a:pt x="85" y="1"/>
                  <a:pt x="89" y="3"/>
                </a:cubicBezTo>
                <a:cubicBezTo>
                  <a:pt x="102" y="10"/>
                  <a:pt x="95" y="60"/>
                  <a:pt x="94" y="66"/>
                </a:cubicBezTo>
                <a:cubicBezTo>
                  <a:pt x="94" y="67"/>
                  <a:pt x="94" y="67"/>
                  <a:pt x="94" y="67"/>
                </a:cubicBezTo>
                <a:cubicBezTo>
                  <a:pt x="93" y="67"/>
                  <a:pt x="93" y="67"/>
                  <a:pt x="93" y="67"/>
                </a:cubicBezTo>
                <a:cubicBezTo>
                  <a:pt x="93" y="67"/>
                  <a:pt x="72" y="68"/>
                  <a:pt x="53" y="68"/>
                </a:cubicBezTo>
                <a:close/>
                <a:moveTo>
                  <a:pt x="9" y="6"/>
                </a:moveTo>
                <a:cubicBezTo>
                  <a:pt x="7" y="22"/>
                  <a:pt x="6" y="62"/>
                  <a:pt x="19" y="64"/>
                </a:cubicBezTo>
                <a:cubicBezTo>
                  <a:pt x="25" y="64"/>
                  <a:pt x="37" y="65"/>
                  <a:pt x="53" y="65"/>
                </a:cubicBezTo>
                <a:cubicBezTo>
                  <a:pt x="70" y="65"/>
                  <a:pt x="87" y="64"/>
                  <a:pt x="91" y="64"/>
                </a:cubicBezTo>
                <a:cubicBezTo>
                  <a:pt x="93" y="48"/>
                  <a:pt x="96" y="10"/>
                  <a:pt x="88" y="6"/>
                </a:cubicBezTo>
                <a:cubicBezTo>
                  <a:pt x="85" y="4"/>
                  <a:pt x="79" y="3"/>
                  <a:pt x="62" y="3"/>
                </a:cubicBezTo>
                <a:cubicBezTo>
                  <a:pt x="43" y="3"/>
                  <a:pt x="20" y="5"/>
                  <a:pt x="12" y="5"/>
                </a:cubicBezTo>
                <a:lnTo>
                  <a:pt x="9" y="6"/>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8" name="išľíďê"/>
          <p:cNvSpPr/>
          <p:nvPr/>
        </p:nvSpPr>
        <p:spPr bwMode="auto">
          <a:xfrm>
            <a:off x="6641353" y="4130081"/>
            <a:ext cx="320265" cy="126806"/>
          </a:xfrm>
          <a:custGeom>
            <a:avLst/>
            <a:gdLst>
              <a:gd name="T0" fmla="*/ 46 w 83"/>
              <a:gd name="T1" fmla="*/ 33 h 33"/>
              <a:gd name="T2" fmla="*/ 44 w 83"/>
              <a:gd name="T3" fmla="*/ 32 h 33"/>
              <a:gd name="T4" fmla="*/ 0 w 83"/>
              <a:gd name="T5" fmla="*/ 2 h 33"/>
              <a:gd name="T6" fmla="*/ 2 w 83"/>
              <a:gd name="T7" fmla="*/ 0 h 33"/>
              <a:gd name="T8" fmla="*/ 45 w 83"/>
              <a:gd name="T9" fmla="*/ 30 h 33"/>
              <a:gd name="T10" fmla="*/ 81 w 83"/>
              <a:gd name="T11" fmla="*/ 0 h 33"/>
              <a:gd name="T12" fmla="*/ 83 w 83"/>
              <a:gd name="T13" fmla="*/ 2 h 33"/>
              <a:gd name="T14" fmla="*/ 46 w 83"/>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3" h="33">
                <a:moveTo>
                  <a:pt x="46" y="33"/>
                </a:moveTo>
                <a:cubicBezTo>
                  <a:pt x="45" y="33"/>
                  <a:pt x="45" y="33"/>
                  <a:pt x="44" y="32"/>
                </a:cubicBezTo>
                <a:cubicBezTo>
                  <a:pt x="36" y="29"/>
                  <a:pt x="2" y="3"/>
                  <a:pt x="0" y="2"/>
                </a:cubicBezTo>
                <a:cubicBezTo>
                  <a:pt x="2" y="0"/>
                  <a:pt x="2" y="0"/>
                  <a:pt x="2" y="0"/>
                </a:cubicBezTo>
                <a:cubicBezTo>
                  <a:pt x="2" y="0"/>
                  <a:pt x="37" y="26"/>
                  <a:pt x="45" y="30"/>
                </a:cubicBezTo>
                <a:cubicBezTo>
                  <a:pt x="50" y="32"/>
                  <a:pt x="69" y="14"/>
                  <a:pt x="81" y="0"/>
                </a:cubicBezTo>
                <a:cubicBezTo>
                  <a:pt x="83" y="2"/>
                  <a:pt x="83" y="2"/>
                  <a:pt x="83" y="2"/>
                </a:cubicBezTo>
                <a:cubicBezTo>
                  <a:pt x="79" y="8"/>
                  <a:pt x="56" y="33"/>
                  <a:pt x="46" y="33"/>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9" name="îşḷiḓé"/>
          <p:cNvSpPr/>
          <p:nvPr/>
        </p:nvSpPr>
        <p:spPr bwMode="auto">
          <a:xfrm>
            <a:off x="6495039" y="4186981"/>
            <a:ext cx="95917" cy="11379"/>
          </a:xfrm>
          <a:prstGeom prst="rect">
            <a:avLst/>
          </a:pr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0" name="îṡļïḑè"/>
          <p:cNvSpPr/>
          <p:nvPr/>
        </p:nvSpPr>
        <p:spPr bwMode="auto">
          <a:xfrm>
            <a:off x="6506420" y="4302406"/>
            <a:ext cx="100794" cy="11379"/>
          </a:xfrm>
          <a:prstGeom prst="rect">
            <a:avLst/>
          </a:pr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1" name="iślíḓè"/>
          <p:cNvSpPr/>
          <p:nvPr/>
        </p:nvSpPr>
        <p:spPr bwMode="auto">
          <a:xfrm>
            <a:off x="6451146" y="4245507"/>
            <a:ext cx="139811" cy="11379"/>
          </a:xfrm>
          <a:prstGeom prst="rect">
            <a:avLst/>
          </a:pr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3" name="iŝļîḍè"/>
          <p:cNvSpPr/>
          <p:nvPr/>
        </p:nvSpPr>
        <p:spPr bwMode="auto">
          <a:xfrm>
            <a:off x="6378174" y="4685847"/>
            <a:ext cx="170700" cy="169074"/>
          </a:xfrm>
          <a:custGeom>
            <a:avLst/>
            <a:gdLst>
              <a:gd name="T0" fmla="*/ 22 w 44"/>
              <a:gd name="T1" fmla="*/ 44 h 44"/>
              <a:gd name="T2" fmla="*/ 0 w 44"/>
              <a:gd name="T3" fmla="*/ 22 h 44"/>
              <a:gd name="T4" fmla="*/ 22 w 44"/>
              <a:gd name="T5" fmla="*/ 0 h 44"/>
              <a:gd name="T6" fmla="*/ 44 w 44"/>
              <a:gd name="T7" fmla="*/ 22 h 44"/>
              <a:gd name="T8" fmla="*/ 22 w 44"/>
              <a:gd name="T9" fmla="*/ 44 h 44"/>
              <a:gd name="T10" fmla="*/ 22 w 44"/>
              <a:gd name="T11" fmla="*/ 3 h 44"/>
              <a:gd name="T12" fmla="*/ 3 w 44"/>
              <a:gd name="T13" fmla="*/ 22 h 44"/>
              <a:gd name="T14" fmla="*/ 22 w 44"/>
              <a:gd name="T15" fmla="*/ 41 h 44"/>
              <a:gd name="T16" fmla="*/ 41 w 44"/>
              <a:gd name="T17" fmla="*/ 22 h 44"/>
              <a:gd name="T18" fmla="*/ 22 w 44"/>
              <a:gd name="T19" fmla="*/ 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 h="44">
                <a:moveTo>
                  <a:pt x="22" y="44"/>
                </a:moveTo>
                <a:cubicBezTo>
                  <a:pt x="10" y="44"/>
                  <a:pt x="0" y="34"/>
                  <a:pt x="0" y="22"/>
                </a:cubicBezTo>
                <a:cubicBezTo>
                  <a:pt x="0" y="10"/>
                  <a:pt x="10" y="0"/>
                  <a:pt x="22" y="0"/>
                </a:cubicBezTo>
                <a:cubicBezTo>
                  <a:pt x="34" y="0"/>
                  <a:pt x="44" y="10"/>
                  <a:pt x="44" y="22"/>
                </a:cubicBezTo>
                <a:cubicBezTo>
                  <a:pt x="44" y="34"/>
                  <a:pt x="34" y="44"/>
                  <a:pt x="22" y="44"/>
                </a:cubicBezTo>
                <a:close/>
                <a:moveTo>
                  <a:pt x="22" y="3"/>
                </a:moveTo>
                <a:cubicBezTo>
                  <a:pt x="11" y="3"/>
                  <a:pt x="3" y="12"/>
                  <a:pt x="3" y="22"/>
                </a:cubicBezTo>
                <a:cubicBezTo>
                  <a:pt x="3" y="33"/>
                  <a:pt x="11" y="41"/>
                  <a:pt x="22" y="41"/>
                </a:cubicBezTo>
                <a:cubicBezTo>
                  <a:pt x="32" y="41"/>
                  <a:pt x="41" y="33"/>
                  <a:pt x="41" y="22"/>
                </a:cubicBezTo>
                <a:cubicBezTo>
                  <a:pt x="41" y="12"/>
                  <a:pt x="32" y="3"/>
                  <a:pt x="22" y="3"/>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4" name="ïṣ1íďê"/>
          <p:cNvSpPr/>
          <p:nvPr/>
        </p:nvSpPr>
        <p:spPr bwMode="auto">
          <a:xfrm>
            <a:off x="6296889" y="4858171"/>
            <a:ext cx="333271" cy="173950"/>
          </a:xfrm>
          <a:custGeom>
            <a:avLst/>
            <a:gdLst>
              <a:gd name="T0" fmla="*/ 86 w 86"/>
              <a:gd name="T1" fmla="*/ 45 h 45"/>
              <a:gd name="T2" fmla="*/ 0 w 86"/>
              <a:gd name="T3" fmla="*/ 45 h 45"/>
              <a:gd name="T4" fmla="*/ 0 w 86"/>
              <a:gd name="T5" fmla="*/ 44 h 45"/>
              <a:gd name="T6" fmla="*/ 43 w 86"/>
              <a:gd name="T7" fmla="*/ 0 h 45"/>
              <a:gd name="T8" fmla="*/ 86 w 86"/>
              <a:gd name="T9" fmla="*/ 44 h 45"/>
              <a:gd name="T10" fmla="*/ 86 w 86"/>
              <a:gd name="T11" fmla="*/ 45 h 45"/>
              <a:gd name="T12" fmla="*/ 3 w 86"/>
              <a:gd name="T13" fmla="*/ 42 h 45"/>
              <a:gd name="T14" fmla="*/ 83 w 86"/>
              <a:gd name="T15" fmla="*/ 42 h 45"/>
              <a:gd name="T16" fmla="*/ 43 w 86"/>
              <a:gd name="T17" fmla="*/ 3 h 45"/>
              <a:gd name="T18" fmla="*/ 3 w 86"/>
              <a:gd name="T19" fmla="*/ 4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6" h="45">
                <a:moveTo>
                  <a:pt x="86" y="45"/>
                </a:moveTo>
                <a:cubicBezTo>
                  <a:pt x="0" y="45"/>
                  <a:pt x="0" y="45"/>
                  <a:pt x="0" y="45"/>
                </a:cubicBezTo>
                <a:cubicBezTo>
                  <a:pt x="0" y="44"/>
                  <a:pt x="0" y="44"/>
                  <a:pt x="0" y="44"/>
                </a:cubicBezTo>
                <a:cubicBezTo>
                  <a:pt x="0" y="20"/>
                  <a:pt x="19" y="0"/>
                  <a:pt x="43" y="0"/>
                </a:cubicBezTo>
                <a:cubicBezTo>
                  <a:pt x="67" y="0"/>
                  <a:pt x="86" y="20"/>
                  <a:pt x="86" y="44"/>
                </a:cubicBezTo>
                <a:lnTo>
                  <a:pt x="86" y="45"/>
                </a:lnTo>
                <a:close/>
                <a:moveTo>
                  <a:pt x="3" y="42"/>
                </a:moveTo>
                <a:cubicBezTo>
                  <a:pt x="83" y="42"/>
                  <a:pt x="83" y="42"/>
                  <a:pt x="83" y="42"/>
                </a:cubicBezTo>
                <a:cubicBezTo>
                  <a:pt x="82" y="21"/>
                  <a:pt x="64" y="3"/>
                  <a:pt x="43" y="3"/>
                </a:cubicBezTo>
                <a:cubicBezTo>
                  <a:pt x="21" y="3"/>
                  <a:pt x="4" y="21"/>
                  <a:pt x="3" y="42"/>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5" name="ïṩḻiḓe"/>
          <p:cNvSpPr/>
          <p:nvPr/>
        </p:nvSpPr>
        <p:spPr bwMode="auto">
          <a:xfrm>
            <a:off x="6425320" y="4866300"/>
            <a:ext cx="73157" cy="50396"/>
          </a:xfrm>
          <a:custGeom>
            <a:avLst/>
            <a:gdLst>
              <a:gd name="T0" fmla="*/ 10 w 19"/>
              <a:gd name="T1" fmla="*/ 13 h 13"/>
              <a:gd name="T2" fmla="*/ 0 w 19"/>
              <a:gd name="T3" fmla="*/ 1 h 13"/>
              <a:gd name="T4" fmla="*/ 3 w 19"/>
              <a:gd name="T5" fmla="*/ 0 h 13"/>
              <a:gd name="T6" fmla="*/ 10 w 19"/>
              <a:gd name="T7" fmla="*/ 10 h 13"/>
              <a:gd name="T8" fmla="*/ 16 w 19"/>
              <a:gd name="T9" fmla="*/ 0 h 13"/>
              <a:gd name="T10" fmla="*/ 19 w 19"/>
              <a:gd name="T11" fmla="*/ 1 h 13"/>
              <a:gd name="T12" fmla="*/ 10 w 19"/>
              <a:gd name="T13" fmla="*/ 13 h 13"/>
            </a:gdLst>
            <a:ahLst/>
            <a:cxnLst>
              <a:cxn ang="0">
                <a:pos x="T0" y="T1"/>
              </a:cxn>
              <a:cxn ang="0">
                <a:pos x="T2" y="T3"/>
              </a:cxn>
              <a:cxn ang="0">
                <a:pos x="T4" y="T5"/>
              </a:cxn>
              <a:cxn ang="0">
                <a:pos x="T6" y="T7"/>
              </a:cxn>
              <a:cxn ang="0">
                <a:pos x="T8" y="T9"/>
              </a:cxn>
              <a:cxn ang="0">
                <a:pos x="T10" y="T11"/>
              </a:cxn>
              <a:cxn ang="0">
                <a:pos x="T12" y="T13"/>
              </a:cxn>
            </a:cxnLst>
            <a:rect l="0" t="0" r="r" b="b"/>
            <a:pathLst>
              <a:path w="19" h="13">
                <a:moveTo>
                  <a:pt x="10" y="13"/>
                </a:moveTo>
                <a:cubicBezTo>
                  <a:pt x="4" y="13"/>
                  <a:pt x="1" y="3"/>
                  <a:pt x="0" y="1"/>
                </a:cubicBezTo>
                <a:cubicBezTo>
                  <a:pt x="3" y="0"/>
                  <a:pt x="3" y="0"/>
                  <a:pt x="3" y="0"/>
                </a:cubicBezTo>
                <a:cubicBezTo>
                  <a:pt x="4" y="4"/>
                  <a:pt x="7" y="10"/>
                  <a:pt x="10" y="10"/>
                </a:cubicBezTo>
                <a:cubicBezTo>
                  <a:pt x="12" y="10"/>
                  <a:pt x="15" y="4"/>
                  <a:pt x="16" y="0"/>
                </a:cubicBezTo>
                <a:cubicBezTo>
                  <a:pt x="19" y="1"/>
                  <a:pt x="19" y="1"/>
                  <a:pt x="19" y="1"/>
                </a:cubicBezTo>
                <a:cubicBezTo>
                  <a:pt x="19" y="3"/>
                  <a:pt x="15" y="13"/>
                  <a:pt x="10" y="13"/>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6" name="íṣ1íde"/>
          <p:cNvSpPr/>
          <p:nvPr/>
        </p:nvSpPr>
        <p:spPr bwMode="auto">
          <a:xfrm>
            <a:off x="6425320" y="4905318"/>
            <a:ext cx="81285" cy="126805"/>
          </a:xfrm>
          <a:custGeom>
            <a:avLst/>
            <a:gdLst>
              <a:gd name="T0" fmla="*/ 21 w 21"/>
              <a:gd name="T1" fmla="*/ 33 h 33"/>
              <a:gd name="T2" fmla="*/ 0 w 21"/>
              <a:gd name="T3" fmla="*/ 33 h 33"/>
              <a:gd name="T4" fmla="*/ 0 w 21"/>
              <a:gd name="T5" fmla="*/ 32 h 33"/>
              <a:gd name="T6" fmla="*/ 10 w 21"/>
              <a:gd name="T7" fmla="*/ 0 h 33"/>
              <a:gd name="T8" fmla="*/ 21 w 21"/>
              <a:gd name="T9" fmla="*/ 32 h 33"/>
              <a:gd name="T10" fmla="*/ 21 w 21"/>
              <a:gd name="T11" fmla="*/ 33 h 33"/>
              <a:gd name="T12" fmla="*/ 3 w 21"/>
              <a:gd name="T13" fmla="*/ 30 h 33"/>
              <a:gd name="T14" fmla="*/ 17 w 21"/>
              <a:gd name="T15" fmla="*/ 30 h 33"/>
              <a:gd name="T16" fmla="*/ 10 w 21"/>
              <a:gd name="T17" fmla="*/ 3 h 33"/>
              <a:gd name="T18" fmla="*/ 3 w 21"/>
              <a:gd name="T19" fmla="*/ 3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33">
                <a:moveTo>
                  <a:pt x="21" y="33"/>
                </a:moveTo>
                <a:cubicBezTo>
                  <a:pt x="0" y="33"/>
                  <a:pt x="0" y="33"/>
                  <a:pt x="0" y="33"/>
                </a:cubicBezTo>
                <a:cubicBezTo>
                  <a:pt x="0" y="32"/>
                  <a:pt x="0" y="32"/>
                  <a:pt x="0" y="32"/>
                </a:cubicBezTo>
                <a:cubicBezTo>
                  <a:pt x="1" y="22"/>
                  <a:pt x="3" y="0"/>
                  <a:pt x="10" y="0"/>
                </a:cubicBezTo>
                <a:cubicBezTo>
                  <a:pt x="17" y="0"/>
                  <a:pt x="20" y="22"/>
                  <a:pt x="21" y="32"/>
                </a:cubicBezTo>
                <a:lnTo>
                  <a:pt x="21" y="33"/>
                </a:lnTo>
                <a:close/>
                <a:moveTo>
                  <a:pt x="3" y="30"/>
                </a:moveTo>
                <a:cubicBezTo>
                  <a:pt x="17" y="30"/>
                  <a:pt x="17" y="30"/>
                  <a:pt x="17" y="30"/>
                </a:cubicBezTo>
                <a:cubicBezTo>
                  <a:pt x="16" y="15"/>
                  <a:pt x="12" y="3"/>
                  <a:pt x="10" y="3"/>
                </a:cubicBezTo>
                <a:cubicBezTo>
                  <a:pt x="7" y="3"/>
                  <a:pt x="4" y="15"/>
                  <a:pt x="3" y="30"/>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1" name="îṧ1iḋe"/>
          <p:cNvSpPr/>
          <p:nvPr/>
        </p:nvSpPr>
        <p:spPr bwMode="auto">
          <a:xfrm>
            <a:off x="4136440" y="3289235"/>
            <a:ext cx="84536" cy="61776"/>
          </a:xfrm>
          <a:custGeom>
            <a:avLst/>
            <a:gdLst>
              <a:gd name="T0" fmla="*/ 45 w 52"/>
              <a:gd name="T1" fmla="*/ 38 h 38"/>
              <a:gd name="T2" fmla="*/ 38 w 52"/>
              <a:gd name="T3" fmla="*/ 35 h 38"/>
              <a:gd name="T4" fmla="*/ 42 w 52"/>
              <a:gd name="T5" fmla="*/ 14 h 38"/>
              <a:gd name="T6" fmla="*/ 7 w 52"/>
              <a:gd name="T7" fmla="*/ 9 h 38"/>
              <a:gd name="T8" fmla="*/ 12 w 52"/>
              <a:gd name="T9" fmla="*/ 31 h 38"/>
              <a:gd name="T10" fmla="*/ 4 w 52"/>
              <a:gd name="T11" fmla="*/ 31 h 38"/>
              <a:gd name="T12" fmla="*/ 0 w 52"/>
              <a:gd name="T13" fmla="*/ 0 h 38"/>
              <a:gd name="T14" fmla="*/ 52 w 52"/>
              <a:gd name="T15" fmla="*/ 9 h 38"/>
              <a:gd name="T16" fmla="*/ 45 w 52"/>
              <a:gd name="T17"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38">
                <a:moveTo>
                  <a:pt x="45" y="38"/>
                </a:moveTo>
                <a:lnTo>
                  <a:pt x="38" y="35"/>
                </a:lnTo>
                <a:lnTo>
                  <a:pt x="42" y="14"/>
                </a:lnTo>
                <a:lnTo>
                  <a:pt x="7" y="9"/>
                </a:lnTo>
                <a:lnTo>
                  <a:pt x="12" y="31"/>
                </a:lnTo>
                <a:lnTo>
                  <a:pt x="4" y="31"/>
                </a:lnTo>
                <a:lnTo>
                  <a:pt x="0" y="0"/>
                </a:lnTo>
                <a:lnTo>
                  <a:pt x="52" y="9"/>
                </a:lnTo>
                <a:lnTo>
                  <a:pt x="45" y="38"/>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2" name="íSļíḍe"/>
          <p:cNvSpPr/>
          <p:nvPr/>
        </p:nvSpPr>
        <p:spPr bwMode="auto">
          <a:xfrm>
            <a:off x="4142943" y="3565604"/>
            <a:ext cx="86163" cy="47145"/>
          </a:xfrm>
          <a:custGeom>
            <a:avLst/>
            <a:gdLst>
              <a:gd name="T0" fmla="*/ 53 w 53"/>
              <a:gd name="T1" fmla="*/ 29 h 29"/>
              <a:gd name="T2" fmla="*/ 0 w 53"/>
              <a:gd name="T3" fmla="*/ 29 h 29"/>
              <a:gd name="T4" fmla="*/ 0 w 53"/>
              <a:gd name="T5" fmla="*/ 0 h 29"/>
              <a:gd name="T6" fmla="*/ 8 w 53"/>
              <a:gd name="T7" fmla="*/ 0 h 29"/>
              <a:gd name="T8" fmla="*/ 8 w 53"/>
              <a:gd name="T9" fmla="*/ 22 h 29"/>
              <a:gd name="T10" fmla="*/ 43 w 53"/>
              <a:gd name="T11" fmla="*/ 22 h 29"/>
              <a:gd name="T12" fmla="*/ 38 w 53"/>
              <a:gd name="T13" fmla="*/ 5 h 29"/>
              <a:gd name="T14" fmla="*/ 46 w 53"/>
              <a:gd name="T15" fmla="*/ 3 h 29"/>
              <a:gd name="T16" fmla="*/ 53 w 53"/>
              <a:gd name="T17"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 h="29">
                <a:moveTo>
                  <a:pt x="53" y="29"/>
                </a:moveTo>
                <a:lnTo>
                  <a:pt x="0" y="29"/>
                </a:lnTo>
                <a:lnTo>
                  <a:pt x="0" y="0"/>
                </a:lnTo>
                <a:lnTo>
                  <a:pt x="8" y="0"/>
                </a:lnTo>
                <a:lnTo>
                  <a:pt x="8" y="22"/>
                </a:lnTo>
                <a:lnTo>
                  <a:pt x="43" y="22"/>
                </a:lnTo>
                <a:lnTo>
                  <a:pt x="38" y="5"/>
                </a:lnTo>
                <a:lnTo>
                  <a:pt x="46" y="3"/>
                </a:lnTo>
                <a:lnTo>
                  <a:pt x="53" y="29"/>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44" name="Shape 6066"/>
          <p:cNvSpPr/>
          <p:nvPr/>
        </p:nvSpPr>
        <p:spPr>
          <a:xfrm>
            <a:off x="7747502" y="3416111"/>
            <a:ext cx="279708" cy="281804"/>
          </a:xfrm>
          <a:custGeom>
            <a:avLst/>
            <a:gdLst>
              <a:gd name="connsiteX0" fmla="*/ 386204 w 602205"/>
              <a:gd name="connsiteY0" fmla="*/ 222916 h 606722"/>
              <a:gd name="connsiteX1" fmla="*/ 516692 w 602205"/>
              <a:gd name="connsiteY1" fmla="*/ 222916 h 606722"/>
              <a:gd name="connsiteX2" fmla="*/ 545129 w 602205"/>
              <a:gd name="connsiteY2" fmla="*/ 231976 h 606722"/>
              <a:gd name="connsiteX3" fmla="*/ 594743 w 602205"/>
              <a:gd name="connsiteY3" fmla="*/ 270632 h 606722"/>
              <a:gd name="connsiteX4" fmla="*/ 602205 w 602205"/>
              <a:gd name="connsiteY4" fmla="*/ 285329 h 606722"/>
              <a:gd name="connsiteX5" fmla="*/ 594944 w 602205"/>
              <a:gd name="connsiteY5" fmla="*/ 300228 h 606722"/>
              <a:gd name="connsiteX6" fmla="*/ 545129 w 602205"/>
              <a:gd name="connsiteY6" fmla="*/ 340293 h 606722"/>
              <a:gd name="connsiteX7" fmla="*/ 516692 w 602205"/>
              <a:gd name="connsiteY7" fmla="*/ 351769 h 606722"/>
              <a:gd name="connsiteX8" fmla="*/ 386204 w 602205"/>
              <a:gd name="connsiteY8" fmla="*/ 351769 h 606722"/>
              <a:gd name="connsiteX9" fmla="*/ 85299 w 602205"/>
              <a:gd name="connsiteY9" fmla="*/ 131463 h 606722"/>
              <a:gd name="connsiteX10" fmla="*/ 216777 w 602205"/>
              <a:gd name="connsiteY10" fmla="*/ 131463 h 606722"/>
              <a:gd name="connsiteX11" fmla="*/ 216777 w 602205"/>
              <a:gd name="connsiteY11" fmla="*/ 260386 h 606722"/>
              <a:gd name="connsiteX12" fmla="*/ 85299 w 602205"/>
              <a:gd name="connsiteY12" fmla="*/ 260386 h 606722"/>
              <a:gd name="connsiteX13" fmla="*/ 57068 w 602205"/>
              <a:gd name="connsiteY13" fmla="*/ 248501 h 606722"/>
              <a:gd name="connsiteX14" fmla="*/ 7058 w 602205"/>
              <a:gd name="connsiteY14" fmla="*/ 206803 h 606722"/>
              <a:gd name="connsiteX15" fmla="*/ 0 w 602205"/>
              <a:gd name="connsiteY15" fmla="*/ 192903 h 606722"/>
              <a:gd name="connsiteX16" fmla="*/ 7260 w 602205"/>
              <a:gd name="connsiteY16" fmla="*/ 178802 h 606722"/>
              <a:gd name="connsiteX17" fmla="*/ 57068 w 602205"/>
              <a:gd name="connsiteY17" fmla="*/ 139924 h 606722"/>
              <a:gd name="connsiteX18" fmla="*/ 85299 w 602205"/>
              <a:gd name="connsiteY18" fmla="*/ 131463 h 606722"/>
              <a:gd name="connsiteX19" fmla="*/ 386204 w 602205"/>
              <a:gd name="connsiteY19" fmla="*/ 42904 h 606722"/>
              <a:gd name="connsiteX20" fmla="*/ 516692 w 602205"/>
              <a:gd name="connsiteY20" fmla="*/ 42904 h 606722"/>
              <a:gd name="connsiteX21" fmla="*/ 545129 w 602205"/>
              <a:gd name="connsiteY21" fmla="*/ 51964 h 606722"/>
              <a:gd name="connsiteX22" fmla="*/ 594743 w 602205"/>
              <a:gd name="connsiteY22" fmla="*/ 90620 h 606722"/>
              <a:gd name="connsiteX23" fmla="*/ 602205 w 602205"/>
              <a:gd name="connsiteY23" fmla="*/ 105317 h 606722"/>
              <a:gd name="connsiteX24" fmla="*/ 594944 w 602205"/>
              <a:gd name="connsiteY24" fmla="*/ 120216 h 606722"/>
              <a:gd name="connsiteX25" fmla="*/ 545129 w 602205"/>
              <a:gd name="connsiteY25" fmla="*/ 160281 h 606722"/>
              <a:gd name="connsiteX26" fmla="*/ 516692 w 602205"/>
              <a:gd name="connsiteY26" fmla="*/ 171757 h 606722"/>
              <a:gd name="connsiteX27" fmla="*/ 386204 w 602205"/>
              <a:gd name="connsiteY27" fmla="*/ 171757 h 606722"/>
              <a:gd name="connsiteX28" fmla="*/ 297432 w 602205"/>
              <a:gd name="connsiteY28" fmla="*/ 0 h 606722"/>
              <a:gd name="connsiteX29" fmla="*/ 337765 w 602205"/>
              <a:gd name="connsiteY29" fmla="*/ 40274 h 606722"/>
              <a:gd name="connsiteX30" fmla="*/ 337765 w 602205"/>
              <a:gd name="connsiteY30" fmla="*/ 496775 h 606722"/>
              <a:gd name="connsiteX31" fmla="*/ 419238 w 602205"/>
              <a:gd name="connsiteY31" fmla="*/ 496775 h 606722"/>
              <a:gd name="connsiteX32" fmla="*/ 455739 w 602205"/>
              <a:gd name="connsiteY32" fmla="*/ 515100 h 606722"/>
              <a:gd name="connsiteX33" fmla="*/ 497887 w 602205"/>
              <a:gd name="connsiteY33" fmla="*/ 572490 h 606722"/>
              <a:gd name="connsiteX34" fmla="*/ 500912 w 602205"/>
              <a:gd name="connsiteY34" fmla="*/ 595647 h 606722"/>
              <a:gd name="connsiteX35" fmla="*/ 480342 w 602205"/>
              <a:gd name="connsiteY35" fmla="*/ 606722 h 606722"/>
              <a:gd name="connsiteX36" fmla="*/ 121580 w 602205"/>
              <a:gd name="connsiteY36" fmla="*/ 606722 h 606722"/>
              <a:gd name="connsiteX37" fmla="*/ 101010 w 602205"/>
              <a:gd name="connsiteY37" fmla="*/ 595647 h 606722"/>
              <a:gd name="connsiteX38" fmla="*/ 104237 w 602205"/>
              <a:gd name="connsiteY38" fmla="*/ 572490 h 606722"/>
              <a:gd name="connsiteX39" fmla="*/ 146183 w 602205"/>
              <a:gd name="connsiteY39" fmla="*/ 515100 h 606722"/>
              <a:gd name="connsiteX40" fmla="*/ 182684 w 602205"/>
              <a:gd name="connsiteY40" fmla="*/ 496775 h 606722"/>
              <a:gd name="connsiteX41" fmla="*/ 257099 w 602205"/>
              <a:gd name="connsiteY41" fmla="*/ 496775 h 606722"/>
              <a:gd name="connsiteX42" fmla="*/ 257099 w 602205"/>
              <a:gd name="connsiteY42" fmla="*/ 40274 h 606722"/>
              <a:gd name="connsiteX43" fmla="*/ 297432 w 602205"/>
              <a:gd name="connsiteY43"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602205" h="606722">
                <a:moveTo>
                  <a:pt x="386204" y="222916"/>
                </a:moveTo>
                <a:lnTo>
                  <a:pt x="516692" y="222916"/>
                </a:lnTo>
                <a:cubicBezTo>
                  <a:pt x="525163" y="222916"/>
                  <a:pt x="537465" y="225936"/>
                  <a:pt x="545129" y="231976"/>
                </a:cubicBezTo>
                <a:lnTo>
                  <a:pt x="594743" y="270632"/>
                </a:lnTo>
                <a:cubicBezTo>
                  <a:pt x="599381" y="274256"/>
                  <a:pt x="602205" y="279692"/>
                  <a:pt x="602205" y="285329"/>
                </a:cubicBezTo>
                <a:cubicBezTo>
                  <a:pt x="602205" y="291168"/>
                  <a:pt x="599381" y="296604"/>
                  <a:pt x="594944" y="300228"/>
                </a:cubicBezTo>
                <a:lnTo>
                  <a:pt x="545129" y="340293"/>
                </a:lnTo>
                <a:cubicBezTo>
                  <a:pt x="539280" y="344924"/>
                  <a:pt x="526978" y="351769"/>
                  <a:pt x="516692" y="351769"/>
                </a:cubicBezTo>
                <a:lnTo>
                  <a:pt x="386204" y="351769"/>
                </a:lnTo>
                <a:close/>
                <a:moveTo>
                  <a:pt x="85299" y="131463"/>
                </a:moveTo>
                <a:lnTo>
                  <a:pt x="216777" y="131463"/>
                </a:lnTo>
                <a:lnTo>
                  <a:pt x="216777" y="260386"/>
                </a:lnTo>
                <a:lnTo>
                  <a:pt x="85299" y="260386"/>
                </a:lnTo>
                <a:cubicBezTo>
                  <a:pt x="74813" y="260386"/>
                  <a:pt x="62311" y="252530"/>
                  <a:pt x="57068" y="248501"/>
                </a:cubicBezTo>
                <a:lnTo>
                  <a:pt x="7058" y="206803"/>
                </a:lnTo>
                <a:cubicBezTo>
                  <a:pt x="2621" y="203177"/>
                  <a:pt x="0" y="198140"/>
                  <a:pt x="0" y="192903"/>
                </a:cubicBezTo>
                <a:cubicBezTo>
                  <a:pt x="0" y="187464"/>
                  <a:pt x="2621" y="182428"/>
                  <a:pt x="7260" y="178802"/>
                </a:cubicBezTo>
                <a:lnTo>
                  <a:pt x="57068" y="139924"/>
                </a:lnTo>
                <a:cubicBezTo>
                  <a:pt x="64327" y="134082"/>
                  <a:pt x="76426" y="131463"/>
                  <a:pt x="85299" y="131463"/>
                </a:cubicBezTo>
                <a:close/>
                <a:moveTo>
                  <a:pt x="386204" y="42904"/>
                </a:moveTo>
                <a:lnTo>
                  <a:pt x="516692" y="42904"/>
                </a:lnTo>
                <a:cubicBezTo>
                  <a:pt x="525163" y="42904"/>
                  <a:pt x="537667" y="46125"/>
                  <a:pt x="545129" y="51964"/>
                </a:cubicBezTo>
                <a:lnTo>
                  <a:pt x="594743" y="90620"/>
                </a:lnTo>
                <a:cubicBezTo>
                  <a:pt x="599381" y="94244"/>
                  <a:pt x="602205" y="99680"/>
                  <a:pt x="602205" y="105317"/>
                </a:cubicBezTo>
                <a:cubicBezTo>
                  <a:pt x="602205" y="111156"/>
                  <a:pt x="599381" y="116592"/>
                  <a:pt x="594944" y="120216"/>
                </a:cubicBezTo>
                <a:lnTo>
                  <a:pt x="545129" y="160281"/>
                </a:lnTo>
                <a:cubicBezTo>
                  <a:pt x="539280" y="164912"/>
                  <a:pt x="526978" y="171757"/>
                  <a:pt x="516692" y="171757"/>
                </a:cubicBezTo>
                <a:lnTo>
                  <a:pt x="386204" y="171757"/>
                </a:lnTo>
                <a:close/>
                <a:moveTo>
                  <a:pt x="297432" y="0"/>
                </a:moveTo>
                <a:cubicBezTo>
                  <a:pt x="319615" y="0"/>
                  <a:pt x="337765" y="18123"/>
                  <a:pt x="337765" y="40274"/>
                </a:cubicBezTo>
                <a:lnTo>
                  <a:pt x="337765" y="496775"/>
                </a:lnTo>
                <a:lnTo>
                  <a:pt x="419238" y="496775"/>
                </a:lnTo>
                <a:cubicBezTo>
                  <a:pt x="432346" y="496775"/>
                  <a:pt x="448076" y="504629"/>
                  <a:pt x="455739" y="515100"/>
                </a:cubicBezTo>
                <a:lnTo>
                  <a:pt x="497887" y="572490"/>
                </a:lnTo>
                <a:cubicBezTo>
                  <a:pt x="503332" y="580142"/>
                  <a:pt x="504542" y="588599"/>
                  <a:pt x="500912" y="595647"/>
                </a:cubicBezTo>
                <a:cubicBezTo>
                  <a:pt x="497282" y="602695"/>
                  <a:pt x="489820" y="606722"/>
                  <a:pt x="480342" y="606722"/>
                </a:cubicBezTo>
                <a:lnTo>
                  <a:pt x="121580" y="606722"/>
                </a:lnTo>
                <a:cubicBezTo>
                  <a:pt x="112102" y="606722"/>
                  <a:pt x="104640" y="602695"/>
                  <a:pt x="101010" y="595647"/>
                </a:cubicBezTo>
                <a:cubicBezTo>
                  <a:pt x="97380" y="588599"/>
                  <a:pt x="98590" y="580142"/>
                  <a:pt x="104237" y="572490"/>
                </a:cubicBezTo>
                <a:lnTo>
                  <a:pt x="146183" y="515100"/>
                </a:lnTo>
                <a:cubicBezTo>
                  <a:pt x="153846" y="504629"/>
                  <a:pt x="169576" y="496775"/>
                  <a:pt x="182684" y="496775"/>
                </a:cubicBezTo>
                <a:lnTo>
                  <a:pt x="257099" y="496775"/>
                </a:lnTo>
                <a:lnTo>
                  <a:pt x="257099" y="40274"/>
                </a:lnTo>
                <a:cubicBezTo>
                  <a:pt x="257099" y="18123"/>
                  <a:pt x="275249" y="0"/>
                  <a:pt x="297432" y="0"/>
                </a:cubicBezTo>
                <a:close/>
              </a:path>
            </a:pathLst>
          </a:custGeom>
          <a:solidFill>
            <a:srgbClr val="FFFFFF"/>
          </a:solidFill>
          <a:ln w="12700" cap="flat">
            <a:noFill/>
            <a:miter lim="400000"/>
          </a:ln>
          <a:effectLst/>
        </p:spPr>
        <p:txBody>
          <a:bodyPr wrap="square" lIns="19050" tIns="19050" rIns="19050" bIns="19050" numCol="1" anchor="ctr">
            <a:noAutofit/>
          </a:bodyPr>
          <a:lst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a:lstStyle>
          <a:p>
            <a:pPr marL="0" marR="0" lvl="0" indent="0" algn="l" defTabSz="228600" rtl="0" eaLnBrk="1" fontAlgn="auto" latinLnBrk="0" hangingPunct="1">
              <a:lnSpc>
                <a:spcPct val="100000"/>
              </a:lnSpc>
              <a:spcBef>
                <a:spcPts val="0"/>
              </a:spcBef>
              <a:spcAft>
                <a:spcPts val="0"/>
              </a:spcAft>
              <a:buClrTx/>
              <a:buSzTx/>
              <a:buFontTx/>
              <a:buNone/>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Gill Sans"/>
              <a:cs typeface="+mn-ea"/>
              <a:sym typeface="+mn-lt"/>
            </a:endParaRPr>
          </a:p>
        </p:txBody>
      </p:sp>
      <p:sp>
        <p:nvSpPr>
          <p:cNvPr id="2" name="标题 1"/>
          <p:cNvSpPr>
            <a:spLocks noGrp="1"/>
          </p:cNvSpPr>
          <p:nvPr>
            <p:ph type="title"/>
          </p:nvPr>
        </p:nvSpPr>
        <p:spPr>
          <a:xfrm>
            <a:off x="1341438" y="253713"/>
            <a:ext cx="2924216" cy="663575"/>
          </a:xfrm>
        </p:spPr>
        <p:txBody>
          <a:bodyPr/>
          <a:lstStyle/>
          <a:p>
            <a:r>
              <a:rPr lang="zh-CN" altLang="en-US" sz="2800" dirty="0" smtClean="0"/>
              <a:t>问卷信效度分析</a:t>
            </a:r>
            <a:endParaRPr lang="zh-CN" altLang="en-US" sz="2800" dirty="0"/>
          </a:p>
        </p:txBody>
      </p:sp>
      <p:sp>
        <p:nvSpPr>
          <p:cNvPr id="79" name="矩形 78"/>
          <p:cNvSpPr/>
          <p:nvPr/>
        </p:nvSpPr>
        <p:spPr>
          <a:xfrm>
            <a:off x="748655" y="4773725"/>
            <a:ext cx="2829233" cy="1104341"/>
          </a:xfrm>
          <a:prstGeom prst="rect">
            <a:avLst/>
          </a:prstGeom>
        </p:spPr>
        <p:txBody>
          <a:bodyPr wrap="square">
            <a:spAutoFit/>
          </a:bodyPr>
          <a:lstStyle/>
          <a:p>
            <a:pPr>
              <a:lnSpc>
                <a:spcPct val="120000"/>
              </a:lnSpc>
            </a:pPr>
            <a:r>
              <a:rPr lang="zh-CN" altLang="en-US" sz="1400" dirty="0">
                <a:solidFill>
                  <a:schemeClr val="bg1"/>
                </a:solidFill>
              </a:rPr>
              <a:t>        单击此处添加文字阐述，添加简短问题说明文字，具体说明文字在此处。单击此处添加文字阐述</a:t>
            </a:r>
          </a:p>
        </p:txBody>
      </p:sp>
      <p:sp>
        <p:nvSpPr>
          <p:cNvPr id="84" name="矩形 83"/>
          <p:cNvSpPr/>
          <p:nvPr/>
        </p:nvSpPr>
        <p:spPr>
          <a:xfrm>
            <a:off x="8578790" y="4845733"/>
            <a:ext cx="2829233" cy="1104341"/>
          </a:xfrm>
          <a:prstGeom prst="rect">
            <a:avLst/>
          </a:prstGeom>
        </p:spPr>
        <p:txBody>
          <a:bodyPr wrap="square">
            <a:spAutoFit/>
          </a:bodyPr>
          <a:lstStyle/>
          <a:p>
            <a:pPr>
              <a:lnSpc>
                <a:spcPct val="120000"/>
              </a:lnSpc>
            </a:pPr>
            <a:r>
              <a:rPr lang="zh-CN" altLang="en-US" sz="1400" dirty="0">
                <a:solidFill>
                  <a:schemeClr val="bg1"/>
                </a:solidFill>
              </a:rPr>
              <a:t>         单击此处添加文字阐述，添加简短问题说明文字，具体说明文字在此处。单击此处添加文字阐述</a:t>
            </a:r>
          </a:p>
        </p:txBody>
      </p:sp>
      <p:grpSp>
        <p:nvGrpSpPr>
          <p:cNvPr id="85" name="组合 84"/>
          <p:cNvGrpSpPr/>
          <p:nvPr/>
        </p:nvGrpSpPr>
        <p:grpSpPr>
          <a:xfrm>
            <a:off x="7645896" y="893589"/>
            <a:ext cx="3856601" cy="1494938"/>
            <a:chOff x="7645896" y="893589"/>
            <a:chExt cx="3856601" cy="1494938"/>
          </a:xfrm>
        </p:grpSpPr>
        <p:sp>
          <p:nvSpPr>
            <p:cNvPr id="86" name="圆角矩形 85"/>
            <p:cNvSpPr/>
            <p:nvPr/>
          </p:nvSpPr>
          <p:spPr>
            <a:xfrm>
              <a:off x="7990887" y="1238129"/>
              <a:ext cx="2694255" cy="1150398"/>
            </a:xfrm>
            <a:prstGeom prst="roundRect">
              <a:avLst>
                <a:gd name="adj" fmla="val 8053"/>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矩形 86"/>
            <p:cNvSpPr/>
            <p:nvPr/>
          </p:nvSpPr>
          <p:spPr>
            <a:xfrm>
              <a:off x="8673264" y="1504240"/>
              <a:ext cx="2829233" cy="633187"/>
            </a:xfrm>
            <a:prstGeom prst="rect">
              <a:avLst/>
            </a:prstGeom>
          </p:spPr>
          <p:txBody>
            <a:bodyPr wrap="square">
              <a:spAutoFit/>
            </a:bodyPr>
            <a:lstStyle/>
            <a:p>
              <a:pPr>
                <a:lnSpc>
                  <a:spcPct val="120000"/>
                </a:lnSpc>
              </a:pPr>
              <a:r>
                <a:rPr lang="zh-CN" altLang="en-US" sz="3200" dirty="0">
                  <a:solidFill>
                    <a:schemeClr val="bg1"/>
                  </a:solidFill>
                  <a:latin typeface="微软雅黑" pitchFamily="34" charset="-122"/>
                  <a:ea typeface="微软雅黑" pitchFamily="34" charset="-122"/>
                </a:rPr>
                <a:t>效度分析</a:t>
              </a:r>
            </a:p>
          </p:txBody>
        </p:sp>
        <p:grpSp>
          <p:nvGrpSpPr>
            <p:cNvPr id="88" name="组合 87"/>
            <p:cNvGrpSpPr/>
            <p:nvPr/>
          </p:nvGrpSpPr>
          <p:grpSpPr>
            <a:xfrm>
              <a:off x="7645896" y="893589"/>
              <a:ext cx="884231" cy="884231"/>
              <a:chOff x="8336031" y="1113947"/>
              <a:chExt cx="884231" cy="884231"/>
            </a:xfrm>
          </p:grpSpPr>
          <p:sp>
            <p:nvSpPr>
              <p:cNvPr id="89" name="椭圆 88"/>
              <p:cNvSpPr/>
              <p:nvPr/>
            </p:nvSpPr>
            <p:spPr>
              <a:xfrm>
                <a:off x="8336031" y="1113947"/>
                <a:ext cx="884231" cy="884231"/>
              </a:xfrm>
              <a:prstGeom prst="ellipse">
                <a:avLst/>
              </a:prstGeom>
              <a:solidFill>
                <a:schemeClr val="accent2"/>
              </a:solidFill>
              <a:ln>
                <a:solidFill>
                  <a:schemeClr val="bg1"/>
                </a:solidFill>
              </a:ln>
              <a:effectLst>
                <a:outerShdw blurRad="419100" dist="63500" dir="2700000" algn="tl"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9" name="矩形 98"/>
              <p:cNvSpPr/>
              <p:nvPr/>
            </p:nvSpPr>
            <p:spPr>
              <a:xfrm>
                <a:off x="8490032" y="1266200"/>
                <a:ext cx="639919" cy="584775"/>
              </a:xfrm>
              <a:prstGeom prst="rect">
                <a:avLst/>
              </a:prstGeom>
            </p:spPr>
            <p:txBody>
              <a:bodyPr wrap="none">
                <a:spAutoFit/>
              </a:bodyPr>
              <a:lstStyle/>
              <a:p>
                <a:r>
                  <a:rPr lang="en-US" altLang="zh-CN" sz="3200" dirty="0">
                    <a:solidFill>
                      <a:schemeClr val="bg1"/>
                    </a:solidFill>
                    <a:latin typeface="+mn-ea"/>
                  </a:rPr>
                  <a:t>02</a:t>
                </a:r>
                <a:endParaRPr lang="zh-CN" altLang="en-US" sz="3200" dirty="0">
                  <a:latin typeface="+mn-ea"/>
                </a:endParaRPr>
              </a:p>
            </p:txBody>
          </p:sp>
        </p:grpSp>
      </p:grpSp>
      <p:grpSp>
        <p:nvGrpSpPr>
          <p:cNvPr id="100" name="组合 99"/>
          <p:cNvGrpSpPr/>
          <p:nvPr/>
        </p:nvGrpSpPr>
        <p:grpSpPr>
          <a:xfrm>
            <a:off x="4727054" y="1916832"/>
            <a:ext cx="2437074" cy="4228853"/>
            <a:chOff x="4736210" y="1121933"/>
            <a:chExt cx="2934449" cy="5091907"/>
          </a:xfrm>
        </p:grpSpPr>
        <p:grpSp>
          <p:nvGrpSpPr>
            <p:cNvPr id="101" name="组合 72"/>
            <p:cNvGrpSpPr/>
            <p:nvPr/>
          </p:nvGrpSpPr>
          <p:grpSpPr>
            <a:xfrm>
              <a:off x="6072621" y="2388527"/>
              <a:ext cx="1598038" cy="3762961"/>
              <a:chOff x="4281488" y="2009843"/>
              <a:chExt cx="1204912" cy="2428808"/>
            </a:xfrm>
          </p:grpSpPr>
          <p:sp>
            <p:nvSpPr>
              <p:cNvPr id="131" name="Freeform 59"/>
              <p:cNvSpPr>
                <a:spLocks/>
              </p:cNvSpPr>
              <p:nvPr/>
            </p:nvSpPr>
            <p:spPr bwMode="auto">
              <a:xfrm>
                <a:off x="4728043" y="2583169"/>
                <a:ext cx="378730" cy="448633"/>
              </a:xfrm>
              <a:custGeom>
                <a:avLst/>
                <a:gdLst>
                  <a:gd name="T0" fmla="*/ 102 w 154"/>
                  <a:gd name="T1" fmla="*/ 109 h 182"/>
                  <a:gd name="T2" fmla="*/ 154 w 154"/>
                  <a:gd name="T3" fmla="*/ 46 h 182"/>
                  <a:gd name="T4" fmla="*/ 69 w 154"/>
                  <a:gd name="T5" fmla="*/ 0 h 182"/>
                  <a:gd name="T6" fmla="*/ 18 w 154"/>
                  <a:gd name="T7" fmla="*/ 63 h 182"/>
                  <a:gd name="T8" fmla="*/ 17 w 154"/>
                  <a:gd name="T9" fmla="*/ 131 h 182"/>
                  <a:gd name="T10" fmla="*/ 25 w 154"/>
                  <a:gd name="T11" fmla="*/ 136 h 182"/>
                  <a:gd name="T12" fmla="*/ 110 w 154"/>
                  <a:gd name="T13" fmla="*/ 182 h 182"/>
                  <a:gd name="T14" fmla="*/ 102 w 154"/>
                  <a:gd name="T15" fmla="*/ 177 h 182"/>
                  <a:gd name="T16" fmla="*/ 102 w 154"/>
                  <a:gd name="T17" fmla="*/ 109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4" h="182">
                    <a:moveTo>
                      <a:pt x="102" y="109"/>
                    </a:moveTo>
                    <a:cubicBezTo>
                      <a:pt x="154" y="46"/>
                      <a:pt x="154" y="46"/>
                      <a:pt x="154" y="46"/>
                    </a:cubicBezTo>
                    <a:cubicBezTo>
                      <a:pt x="69" y="0"/>
                      <a:pt x="69" y="0"/>
                      <a:pt x="69" y="0"/>
                    </a:cubicBezTo>
                    <a:cubicBezTo>
                      <a:pt x="18" y="63"/>
                      <a:pt x="18" y="63"/>
                      <a:pt x="18" y="63"/>
                    </a:cubicBezTo>
                    <a:cubicBezTo>
                      <a:pt x="0" y="84"/>
                      <a:pt x="0" y="114"/>
                      <a:pt x="17" y="131"/>
                    </a:cubicBezTo>
                    <a:cubicBezTo>
                      <a:pt x="20" y="133"/>
                      <a:pt x="22" y="135"/>
                      <a:pt x="25" y="136"/>
                    </a:cubicBezTo>
                    <a:cubicBezTo>
                      <a:pt x="110" y="182"/>
                      <a:pt x="110" y="182"/>
                      <a:pt x="110" y="182"/>
                    </a:cubicBezTo>
                    <a:cubicBezTo>
                      <a:pt x="107" y="181"/>
                      <a:pt x="105" y="179"/>
                      <a:pt x="102" y="177"/>
                    </a:cubicBezTo>
                    <a:cubicBezTo>
                      <a:pt x="85" y="160"/>
                      <a:pt x="85" y="130"/>
                      <a:pt x="102" y="109"/>
                    </a:cubicBezTo>
                    <a:close/>
                  </a:path>
                </a:pathLst>
              </a:custGeom>
              <a:gradFill flip="none" rotWithShape="1">
                <a:gsLst>
                  <a:gs pos="28000">
                    <a:schemeClr val="accent2">
                      <a:lumMod val="60000"/>
                      <a:lumOff val="40000"/>
                    </a:schemeClr>
                  </a:gs>
                  <a:gs pos="86000">
                    <a:schemeClr val="accent2"/>
                  </a:gs>
                </a:gsLst>
                <a:lin ang="15000000" scaled="0"/>
                <a:tileRect/>
              </a:gradFill>
              <a:ln w="1270">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500">
                  <a:solidFill>
                    <a:schemeClr val="tx1">
                      <a:lumMod val="65000"/>
                      <a:lumOff val="35000"/>
                    </a:schemeClr>
                  </a:solidFill>
                </a:endParaRPr>
              </a:p>
            </p:txBody>
          </p:sp>
          <p:sp>
            <p:nvSpPr>
              <p:cNvPr id="132" name="Freeform 54"/>
              <p:cNvSpPr>
                <a:spLocks/>
              </p:cNvSpPr>
              <p:nvPr/>
            </p:nvSpPr>
            <p:spPr bwMode="auto">
              <a:xfrm>
                <a:off x="4755829" y="2009843"/>
                <a:ext cx="387076" cy="450720"/>
              </a:xfrm>
              <a:custGeom>
                <a:avLst/>
                <a:gdLst>
                  <a:gd name="T0" fmla="*/ 102 w 157"/>
                  <a:gd name="T1" fmla="*/ 65 h 183"/>
                  <a:gd name="T2" fmla="*/ 133 w 157"/>
                  <a:gd name="T3" fmla="*/ 47 h 183"/>
                  <a:gd name="T4" fmla="*/ 157 w 157"/>
                  <a:gd name="T5" fmla="*/ 51 h 183"/>
                  <a:gd name="T6" fmla="*/ 72 w 157"/>
                  <a:gd name="T7" fmla="*/ 5 h 183"/>
                  <a:gd name="T8" fmla="*/ 49 w 157"/>
                  <a:gd name="T9" fmla="*/ 1 h 183"/>
                  <a:gd name="T10" fmla="*/ 17 w 157"/>
                  <a:gd name="T11" fmla="*/ 19 h 183"/>
                  <a:gd name="T12" fmla="*/ 17 w 157"/>
                  <a:gd name="T13" fmla="*/ 87 h 183"/>
                  <a:gd name="T14" fmla="*/ 70 w 157"/>
                  <a:gd name="T15" fmla="*/ 137 h 183"/>
                  <a:gd name="T16" fmla="*/ 155 w 157"/>
                  <a:gd name="T17" fmla="*/ 183 h 183"/>
                  <a:gd name="T18" fmla="*/ 102 w 157"/>
                  <a:gd name="T19" fmla="*/ 133 h 183"/>
                  <a:gd name="T20" fmla="*/ 102 w 157"/>
                  <a:gd name="T21" fmla="*/ 65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7" h="183">
                    <a:moveTo>
                      <a:pt x="102" y="65"/>
                    </a:moveTo>
                    <a:cubicBezTo>
                      <a:pt x="111" y="55"/>
                      <a:pt x="122" y="48"/>
                      <a:pt x="133" y="47"/>
                    </a:cubicBezTo>
                    <a:cubicBezTo>
                      <a:pt x="142" y="46"/>
                      <a:pt x="150" y="47"/>
                      <a:pt x="157" y="51"/>
                    </a:cubicBezTo>
                    <a:cubicBezTo>
                      <a:pt x="129" y="36"/>
                      <a:pt x="101" y="20"/>
                      <a:pt x="72" y="5"/>
                    </a:cubicBezTo>
                    <a:cubicBezTo>
                      <a:pt x="65" y="1"/>
                      <a:pt x="57" y="0"/>
                      <a:pt x="49" y="1"/>
                    </a:cubicBezTo>
                    <a:cubicBezTo>
                      <a:pt x="37" y="2"/>
                      <a:pt x="26" y="9"/>
                      <a:pt x="17" y="19"/>
                    </a:cubicBezTo>
                    <a:cubicBezTo>
                      <a:pt x="0" y="40"/>
                      <a:pt x="0" y="71"/>
                      <a:pt x="17" y="87"/>
                    </a:cubicBezTo>
                    <a:cubicBezTo>
                      <a:pt x="70" y="137"/>
                      <a:pt x="70" y="137"/>
                      <a:pt x="70" y="137"/>
                    </a:cubicBezTo>
                    <a:cubicBezTo>
                      <a:pt x="155" y="183"/>
                      <a:pt x="155" y="183"/>
                      <a:pt x="155" y="183"/>
                    </a:cubicBezTo>
                    <a:cubicBezTo>
                      <a:pt x="102" y="133"/>
                      <a:pt x="102" y="133"/>
                      <a:pt x="102" y="133"/>
                    </a:cubicBezTo>
                    <a:cubicBezTo>
                      <a:pt x="85" y="117"/>
                      <a:pt x="85" y="86"/>
                      <a:pt x="102" y="65"/>
                    </a:cubicBezTo>
                    <a:close/>
                  </a:path>
                </a:pathLst>
              </a:custGeom>
              <a:gradFill flip="none" rotWithShape="1">
                <a:gsLst>
                  <a:gs pos="28000">
                    <a:schemeClr val="accent2">
                      <a:lumMod val="60000"/>
                      <a:lumOff val="40000"/>
                    </a:schemeClr>
                  </a:gs>
                  <a:gs pos="86000">
                    <a:schemeClr val="accent2"/>
                  </a:gs>
                </a:gsLst>
                <a:lin ang="15000000" scaled="0"/>
                <a:tileRect/>
              </a:gradFill>
              <a:ln w="1270">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500">
                  <a:solidFill>
                    <a:schemeClr val="tx1">
                      <a:lumMod val="65000"/>
                      <a:lumOff val="35000"/>
                    </a:schemeClr>
                  </a:solidFill>
                </a:endParaRPr>
              </a:p>
            </p:txBody>
          </p:sp>
          <p:sp>
            <p:nvSpPr>
              <p:cNvPr id="133" name="Freeform 71"/>
              <p:cNvSpPr>
                <a:spLocks/>
              </p:cNvSpPr>
              <p:nvPr/>
            </p:nvSpPr>
            <p:spPr bwMode="auto">
              <a:xfrm>
                <a:off x="4475163" y="2103438"/>
                <a:ext cx="1011237" cy="2335213"/>
              </a:xfrm>
              <a:custGeom>
                <a:avLst/>
                <a:gdLst>
                  <a:gd name="T0" fmla="*/ 232 w 410"/>
                  <a:gd name="T1" fmla="*/ 1 h 948"/>
                  <a:gd name="T2" fmla="*/ 264 w 410"/>
                  <a:gd name="T3" fmla="*/ 11 h 948"/>
                  <a:gd name="T4" fmla="*/ 394 w 410"/>
                  <a:gd name="T5" fmla="*/ 134 h 948"/>
                  <a:gd name="T6" fmla="*/ 399 w 410"/>
                  <a:gd name="T7" fmla="*/ 139 h 948"/>
                  <a:gd name="T8" fmla="*/ 402 w 410"/>
                  <a:gd name="T9" fmla="*/ 188 h 948"/>
                  <a:gd name="T10" fmla="*/ 394 w 410"/>
                  <a:gd name="T11" fmla="*/ 201 h 948"/>
                  <a:gd name="T12" fmla="*/ 263 w 410"/>
                  <a:gd name="T13" fmla="*/ 361 h 948"/>
                  <a:gd name="T14" fmla="*/ 232 w 410"/>
                  <a:gd name="T15" fmla="*/ 380 h 948"/>
                  <a:gd name="T16" fmla="*/ 200 w 410"/>
                  <a:gd name="T17" fmla="*/ 370 h 948"/>
                  <a:gd name="T18" fmla="*/ 200 w 410"/>
                  <a:gd name="T19" fmla="*/ 302 h 948"/>
                  <a:gd name="T20" fmla="*/ 252 w 410"/>
                  <a:gd name="T21" fmla="*/ 240 h 948"/>
                  <a:gd name="T22" fmla="*/ 223 w 410"/>
                  <a:gd name="T23" fmla="*/ 244 h 948"/>
                  <a:gd name="T24" fmla="*/ 96 w 410"/>
                  <a:gd name="T25" fmla="*/ 398 h 948"/>
                  <a:gd name="T26" fmla="*/ 95 w 410"/>
                  <a:gd name="T27" fmla="*/ 887 h 948"/>
                  <a:gd name="T28" fmla="*/ 48 w 410"/>
                  <a:gd name="T29" fmla="*/ 945 h 948"/>
                  <a:gd name="T30" fmla="*/ 0 w 410"/>
                  <a:gd name="T31" fmla="*/ 900 h 948"/>
                  <a:gd name="T32" fmla="*/ 1 w 410"/>
                  <a:gd name="T33" fmla="*/ 411 h 948"/>
                  <a:gd name="T34" fmla="*/ 223 w 410"/>
                  <a:gd name="T35" fmla="*/ 141 h 948"/>
                  <a:gd name="T36" fmla="*/ 254 w 410"/>
                  <a:gd name="T37" fmla="*/ 137 h 948"/>
                  <a:gd name="T38" fmla="*/ 201 w 410"/>
                  <a:gd name="T39" fmla="*/ 87 h 948"/>
                  <a:gd name="T40" fmla="*/ 201 w 410"/>
                  <a:gd name="T41" fmla="*/ 20 h 948"/>
                  <a:gd name="T42" fmla="*/ 232 w 410"/>
                  <a:gd name="T43" fmla="*/ 1 h 9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10" h="948">
                    <a:moveTo>
                      <a:pt x="232" y="1"/>
                    </a:moveTo>
                    <a:cubicBezTo>
                      <a:pt x="244" y="0"/>
                      <a:pt x="255" y="3"/>
                      <a:pt x="264" y="11"/>
                    </a:cubicBezTo>
                    <a:cubicBezTo>
                      <a:pt x="394" y="134"/>
                      <a:pt x="394" y="134"/>
                      <a:pt x="394" y="134"/>
                    </a:cubicBezTo>
                    <a:cubicBezTo>
                      <a:pt x="396" y="135"/>
                      <a:pt x="398" y="137"/>
                      <a:pt x="399" y="139"/>
                    </a:cubicBezTo>
                    <a:cubicBezTo>
                      <a:pt x="409" y="154"/>
                      <a:pt x="410" y="172"/>
                      <a:pt x="402" y="188"/>
                    </a:cubicBezTo>
                    <a:cubicBezTo>
                      <a:pt x="400" y="193"/>
                      <a:pt x="398" y="198"/>
                      <a:pt x="394" y="201"/>
                    </a:cubicBezTo>
                    <a:cubicBezTo>
                      <a:pt x="263" y="361"/>
                      <a:pt x="263" y="361"/>
                      <a:pt x="263" y="361"/>
                    </a:cubicBezTo>
                    <a:cubicBezTo>
                      <a:pt x="254" y="372"/>
                      <a:pt x="243" y="378"/>
                      <a:pt x="232" y="380"/>
                    </a:cubicBezTo>
                    <a:cubicBezTo>
                      <a:pt x="220" y="381"/>
                      <a:pt x="209" y="378"/>
                      <a:pt x="200" y="370"/>
                    </a:cubicBezTo>
                    <a:cubicBezTo>
                      <a:pt x="183" y="354"/>
                      <a:pt x="183" y="323"/>
                      <a:pt x="200" y="302"/>
                    </a:cubicBezTo>
                    <a:cubicBezTo>
                      <a:pt x="252" y="240"/>
                      <a:pt x="252" y="240"/>
                      <a:pt x="252" y="240"/>
                    </a:cubicBezTo>
                    <a:cubicBezTo>
                      <a:pt x="223" y="244"/>
                      <a:pt x="223" y="244"/>
                      <a:pt x="223" y="244"/>
                    </a:cubicBezTo>
                    <a:cubicBezTo>
                      <a:pt x="153" y="254"/>
                      <a:pt x="96" y="323"/>
                      <a:pt x="96" y="398"/>
                    </a:cubicBezTo>
                    <a:cubicBezTo>
                      <a:pt x="95" y="887"/>
                      <a:pt x="95" y="887"/>
                      <a:pt x="95" y="887"/>
                    </a:cubicBezTo>
                    <a:cubicBezTo>
                      <a:pt x="95" y="915"/>
                      <a:pt x="74" y="941"/>
                      <a:pt x="48" y="945"/>
                    </a:cubicBezTo>
                    <a:cubicBezTo>
                      <a:pt x="22" y="948"/>
                      <a:pt x="0" y="929"/>
                      <a:pt x="0" y="900"/>
                    </a:cubicBezTo>
                    <a:cubicBezTo>
                      <a:pt x="1" y="411"/>
                      <a:pt x="1" y="411"/>
                      <a:pt x="1" y="411"/>
                    </a:cubicBezTo>
                    <a:cubicBezTo>
                      <a:pt x="2" y="279"/>
                      <a:pt x="101" y="159"/>
                      <a:pt x="223" y="141"/>
                    </a:cubicBezTo>
                    <a:cubicBezTo>
                      <a:pt x="254" y="137"/>
                      <a:pt x="254" y="137"/>
                      <a:pt x="254" y="137"/>
                    </a:cubicBezTo>
                    <a:cubicBezTo>
                      <a:pt x="201" y="87"/>
                      <a:pt x="201" y="87"/>
                      <a:pt x="201" y="87"/>
                    </a:cubicBezTo>
                    <a:cubicBezTo>
                      <a:pt x="184" y="71"/>
                      <a:pt x="184" y="41"/>
                      <a:pt x="201" y="20"/>
                    </a:cubicBezTo>
                    <a:cubicBezTo>
                      <a:pt x="210" y="9"/>
                      <a:pt x="221" y="3"/>
                      <a:pt x="232" y="1"/>
                    </a:cubicBezTo>
                    <a:close/>
                  </a:path>
                </a:pathLst>
              </a:custGeom>
              <a:gradFill flip="none" rotWithShape="1">
                <a:gsLst>
                  <a:gs pos="0">
                    <a:schemeClr val="accent2">
                      <a:lumMod val="60000"/>
                      <a:lumOff val="40000"/>
                    </a:schemeClr>
                  </a:gs>
                  <a:gs pos="52000">
                    <a:schemeClr val="accent2"/>
                  </a:gs>
                </a:gsLst>
                <a:lin ang="15000000" scaled="0"/>
                <a:tileRect/>
              </a:gradFill>
              <a:ln w="1270">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500">
                  <a:solidFill>
                    <a:schemeClr val="tx1">
                      <a:lumMod val="65000"/>
                      <a:lumOff val="35000"/>
                    </a:schemeClr>
                  </a:solidFill>
                </a:endParaRPr>
              </a:p>
            </p:txBody>
          </p:sp>
          <p:sp>
            <p:nvSpPr>
              <p:cNvPr id="134" name="Freeform 75"/>
              <p:cNvSpPr>
                <a:spLocks/>
              </p:cNvSpPr>
              <p:nvPr/>
            </p:nvSpPr>
            <p:spPr bwMode="auto">
              <a:xfrm>
                <a:off x="4281488" y="2332038"/>
                <a:ext cx="831850" cy="2093912"/>
              </a:xfrm>
              <a:custGeom>
                <a:avLst/>
                <a:gdLst>
                  <a:gd name="T0" fmla="*/ 253 w 338"/>
                  <a:gd name="T1" fmla="*/ 0 h 849"/>
                  <a:gd name="T2" fmla="*/ 222 w 338"/>
                  <a:gd name="T3" fmla="*/ 4 h 849"/>
                  <a:gd name="T4" fmla="*/ 0 w 338"/>
                  <a:gd name="T5" fmla="*/ 273 h 849"/>
                  <a:gd name="T6" fmla="*/ 0 w 338"/>
                  <a:gd name="T7" fmla="*/ 763 h 849"/>
                  <a:gd name="T8" fmla="*/ 22 w 338"/>
                  <a:gd name="T9" fmla="*/ 803 h 849"/>
                  <a:gd name="T10" fmla="*/ 106 w 338"/>
                  <a:gd name="T11" fmla="*/ 849 h 849"/>
                  <a:gd name="T12" fmla="*/ 84 w 338"/>
                  <a:gd name="T13" fmla="*/ 809 h 849"/>
                  <a:gd name="T14" fmla="*/ 85 w 338"/>
                  <a:gd name="T15" fmla="*/ 320 h 849"/>
                  <a:gd name="T16" fmla="*/ 307 w 338"/>
                  <a:gd name="T17" fmla="*/ 50 h 849"/>
                  <a:gd name="T18" fmla="*/ 338 w 338"/>
                  <a:gd name="T19" fmla="*/ 46 h 849"/>
                  <a:gd name="T20" fmla="*/ 253 w 338"/>
                  <a:gd name="T21" fmla="*/ 0 h 8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8" h="849">
                    <a:moveTo>
                      <a:pt x="253" y="0"/>
                    </a:moveTo>
                    <a:cubicBezTo>
                      <a:pt x="222" y="4"/>
                      <a:pt x="222" y="4"/>
                      <a:pt x="222" y="4"/>
                    </a:cubicBezTo>
                    <a:cubicBezTo>
                      <a:pt x="100" y="21"/>
                      <a:pt x="1" y="142"/>
                      <a:pt x="0" y="273"/>
                    </a:cubicBezTo>
                    <a:cubicBezTo>
                      <a:pt x="0" y="763"/>
                      <a:pt x="0" y="763"/>
                      <a:pt x="0" y="763"/>
                    </a:cubicBezTo>
                    <a:cubicBezTo>
                      <a:pt x="0" y="781"/>
                      <a:pt x="8" y="796"/>
                      <a:pt x="22" y="803"/>
                    </a:cubicBezTo>
                    <a:cubicBezTo>
                      <a:pt x="106" y="849"/>
                      <a:pt x="106" y="849"/>
                      <a:pt x="106" y="849"/>
                    </a:cubicBezTo>
                    <a:cubicBezTo>
                      <a:pt x="93" y="842"/>
                      <a:pt x="84" y="827"/>
                      <a:pt x="84" y="809"/>
                    </a:cubicBezTo>
                    <a:cubicBezTo>
                      <a:pt x="85" y="320"/>
                      <a:pt x="85" y="320"/>
                      <a:pt x="85" y="320"/>
                    </a:cubicBezTo>
                    <a:cubicBezTo>
                      <a:pt x="86" y="188"/>
                      <a:pt x="185" y="67"/>
                      <a:pt x="307" y="50"/>
                    </a:cubicBezTo>
                    <a:cubicBezTo>
                      <a:pt x="338" y="46"/>
                      <a:pt x="338" y="46"/>
                      <a:pt x="338" y="46"/>
                    </a:cubicBezTo>
                    <a:lnTo>
                      <a:pt x="253" y="0"/>
                    </a:lnTo>
                    <a:close/>
                  </a:path>
                </a:pathLst>
              </a:custGeom>
              <a:gradFill flip="none" rotWithShape="1">
                <a:gsLst>
                  <a:gs pos="73000">
                    <a:schemeClr val="accent2">
                      <a:lumMod val="60000"/>
                      <a:lumOff val="40000"/>
                    </a:schemeClr>
                  </a:gs>
                  <a:gs pos="100000">
                    <a:schemeClr val="accent2"/>
                  </a:gs>
                </a:gsLst>
                <a:lin ang="15000000" scaled="0"/>
                <a:tileRect/>
              </a:gradFill>
              <a:ln w="1270">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500">
                  <a:solidFill>
                    <a:schemeClr val="tx1">
                      <a:lumMod val="65000"/>
                      <a:lumOff val="35000"/>
                    </a:schemeClr>
                  </a:solidFill>
                </a:endParaRPr>
              </a:p>
            </p:txBody>
          </p:sp>
        </p:grpSp>
        <p:grpSp>
          <p:nvGrpSpPr>
            <p:cNvPr id="102" name="组合 207"/>
            <p:cNvGrpSpPr/>
            <p:nvPr/>
          </p:nvGrpSpPr>
          <p:grpSpPr>
            <a:xfrm>
              <a:off x="5301231" y="1121933"/>
              <a:ext cx="1482965" cy="5081211"/>
              <a:chOff x="4089129" y="1275606"/>
              <a:chExt cx="1084732" cy="3208672"/>
            </a:xfrm>
          </p:grpSpPr>
          <p:sp>
            <p:nvSpPr>
              <p:cNvPr id="128" name="Freeform 27"/>
              <p:cNvSpPr>
                <a:spLocks/>
              </p:cNvSpPr>
              <p:nvPr/>
            </p:nvSpPr>
            <p:spPr bwMode="auto">
              <a:xfrm>
                <a:off x="4402839" y="1717360"/>
                <a:ext cx="263963" cy="2752309"/>
              </a:xfrm>
              <a:custGeom>
                <a:avLst/>
                <a:gdLst>
                  <a:gd name="T0" fmla="*/ 85 w 107"/>
                  <a:gd name="T1" fmla="*/ 1077 h 1117"/>
                  <a:gd name="T2" fmla="*/ 87 w 107"/>
                  <a:gd name="T3" fmla="*/ 46 h 1117"/>
                  <a:gd name="T4" fmla="*/ 2 w 107"/>
                  <a:gd name="T5" fmla="*/ 0 h 1117"/>
                  <a:gd name="T6" fmla="*/ 0 w 107"/>
                  <a:gd name="T7" fmla="*/ 1031 h 1117"/>
                  <a:gd name="T8" fmla="*/ 22 w 107"/>
                  <a:gd name="T9" fmla="*/ 1071 h 1117"/>
                  <a:gd name="T10" fmla="*/ 107 w 107"/>
                  <a:gd name="T11" fmla="*/ 1117 h 1117"/>
                  <a:gd name="T12" fmla="*/ 85 w 107"/>
                  <a:gd name="T13" fmla="*/ 1077 h 1117"/>
                </a:gdLst>
                <a:ahLst/>
                <a:cxnLst>
                  <a:cxn ang="0">
                    <a:pos x="T0" y="T1"/>
                  </a:cxn>
                  <a:cxn ang="0">
                    <a:pos x="T2" y="T3"/>
                  </a:cxn>
                  <a:cxn ang="0">
                    <a:pos x="T4" y="T5"/>
                  </a:cxn>
                  <a:cxn ang="0">
                    <a:pos x="T6" y="T7"/>
                  </a:cxn>
                  <a:cxn ang="0">
                    <a:pos x="T8" y="T9"/>
                  </a:cxn>
                  <a:cxn ang="0">
                    <a:pos x="T10" y="T11"/>
                  </a:cxn>
                  <a:cxn ang="0">
                    <a:pos x="T12" y="T13"/>
                  </a:cxn>
                </a:cxnLst>
                <a:rect l="0" t="0" r="r" b="b"/>
                <a:pathLst>
                  <a:path w="107" h="1117">
                    <a:moveTo>
                      <a:pt x="85" y="1077"/>
                    </a:moveTo>
                    <a:cubicBezTo>
                      <a:pt x="87" y="46"/>
                      <a:pt x="87" y="46"/>
                      <a:pt x="87" y="46"/>
                    </a:cubicBezTo>
                    <a:cubicBezTo>
                      <a:pt x="2" y="0"/>
                      <a:pt x="2" y="0"/>
                      <a:pt x="2" y="0"/>
                    </a:cubicBezTo>
                    <a:cubicBezTo>
                      <a:pt x="0" y="1031"/>
                      <a:pt x="0" y="1031"/>
                      <a:pt x="0" y="1031"/>
                    </a:cubicBezTo>
                    <a:cubicBezTo>
                      <a:pt x="0" y="1049"/>
                      <a:pt x="9" y="1064"/>
                      <a:pt x="22" y="1071"/>
                    </a:cubicBezTo>
                    <a:cubicBezTo>
                      <a:pt x="107" y="1117"/>
                      <a:pt x="107" y="1117"/>
                      <a:pt x="107" y="1117"/>
                    </a:cubicBezTo>
                    <a:cubicBezTo>
                      <a:pt x="94" y="1110"/>
                      <a:pt x="85" y="1095"/>
                      <a:pt x="85" y="1077"/>
                    </a:cubicBezTo>
                    <a:close/>
                  </a:path>
                </a:pathLst>
              </a:custGeom>
              <a:gradFill flip="none" rotWithShape="1">
                <a:gsLst>
                  <a:gs pos="100000">
                    <a:schemeClr val="accent1"/>
                  </a:gs>
                  <a:gs pos="0">
                    <a:schemeClr val="accent1">
                      <a:lumMod val="60000"/>
                      <a:lumOff val="40000"/>
                    </a:schemeClr>
                  </a:gs>
                </a:gsLst>
                <a:lin ang="11400000" scaled="0"/>
                <a:tileRect/>
              </a:gradFill>
              <a:ln w="1270">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500">
                  <a:solidFill>
                    <a:schemeClr val="tx1">
                      <a:lumMod val="65000"/>
                      <a:lumOff val="35000"/>
                    </a:schemeClr>
                  </a:solidFill>
                </a:endParaRPr>
              </a:p>
            </p:txBody>
          </p:sp>
          <p:sp>
            <p:nvSpPr>
              <p:cNvPr id="129" name="Freeform 23"/>
              <p:cNvSpPr>
                <a:spLocks/>
              </p:cNvSpPr>
              <p:nvPr/>
            </p:nvSpPr>
            <p:spPr bwMode="auto">
              <a:xfrm>
                <a:off x="4290159" y="1381408"/>
                <a:ext cx="883702" cy="3102870"/>
              </a:xfrm>
              <a:custGeom>
                <a:avLst/>
                <a:gdLst>
                  <a:gd name="T0" fmla="*/ 180 w 359"/>
                  <a:gd name="T1" fmla="*/ 1 h 1259"/>
                  <a:gd name="T2" fmla="*/ 205 w 359"/>
                  <a:gd name="T3" fmla="*/ 5 h 1259"/>
                  <a:gd name="T4" fmla="*/ 212 w 359"/>
                  <a:gd name="T5" fmla="*/ 11 h 1259"/>
                  <a:gd name="T6" fmla="*/ 342 w 359"/>
                  <a:gd name="T7" fmla="*/ 134 h 1259"/>
                  <a:gd name="T8" fmla="*/ 342 w 359"/>
                  <a:gd name="T9" fmla="*/ 201 h 1259"/>
                  <a:gd name="T10" fmla="*/ 311 w 359"/>
                  <a:gd name="T11" fmla="*/ 220 h 1259"/>
                  <a:gd name="T12" fmla="*/ 279 w 359"/>
                  <a:gd name="T13" fmla="*/ 210 h 1259"/>
                  <a:gd name="T14" fmla="*/ 223 w 359"/>
                  <a:gd name="T15" fmla="*/ 157 h 1259"/>
                  <a:gd name="T16" fmla="*/ 221 w 359"/>
                  <a:gd name="T17" fmla="*/ 1198 h 1259"/>
                  <a:gd name="T18" fmla="*/ 173 w 359"/>
                  <a:gd name="T19" fmla="*/ 1256 h 1259"/>
                  <a:gd name="T20" fmla="*/ 126 w 359"/>
                  <a:gd name="T21" fmla="*/ 1211 h 1259"/>
                  <a:gd name="T22" fmla="*/ 128 w 359"/>
                  <a:gd name="T23" fmla="*/ 180 h 1259"/>
                  <a:gd name="T24" fmla="*/ 80 w 359"/>
                  <a:gd name="T25" fmla="*/ 238 h 1259"/>
                  <a:gd name="T26" fmla="*/ 49 w 359"/>
                  <a:gd name="T27" fmla="*/ 257 h 1259"/>
                  <a:gd name="T28" fmla="*/ 17 w 359"/>
                  <a:gd name="T29" fmla="*/ 247 h 1259"/>
                  <a:gd name="T30" fmla="*/ 18 w 359"/>
                  <a:gd name="T31" fmla="*/ 179 h 1259"/>
                  <a:gd name="T32" fmla="*/ 149 w 359"/>
                  <a:gd name="T33" fmla="*/ 19 h 1259"/>
                  <a:gd name="T34" fmla="*/ 160 w 359"/>
                  <a:gd name="T35" fmla="*/ 9 h 1259"/>
                  <a:gd name="T36" fmla="*/ 180 w 359"/>
                  <a:gd name="T37" fmla="*/ 1 h 1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59" h="1259">
                    <a:moveTo>
                      <a:pt x="180" y="1"/>
                    </a:moveTo>
                    <a:cubicBezTo>
                      <a:pt x="189" y="0"/>
                      <a:pt x="197" y="1"/>
                      <a:pt x="205" y="5"/>
                    </a:cubicBezTo>
                    <a:cubicBezTo>
                      <a:pt x="208" y="8"/>
                      <a:pt x="210" y="9"/>
                      <a:pt x="212" y="11"/>
                    </a:cubicBezTo>
                    <a:cubicBezTo>
                      <a:pt x="342" y="134"/>
                      <a:pt x="342" y="134"/>
                      <a:pt x="342" y="134"/>
                    </a:cubicBezTo>
                    <a:cubicBezTo>
                      <a:pt x="359" y="150"/>
                      <a:pt x="359" y="180"/>
                      <a:pt x="342" y="201"/>
                    </a:cubicBezTo>
                    <a:cubicBezTo>
                      <a:pt x="333" y="212"/>
                      <a:pt x="322" y="218"/>
                      <a:pt x="311" y="220"/>
                    </a:cubicBezTo>
                    <a:cubicBezTo>
                      <a:pt x="299" y="221"/>
                      <a:pt x="288" y="218"/>
                      <a:pt x="279" y="210"/>
                    </a:cubicBezTo>
                    <a:cubicBezTo>
                      <a:pt x="223" y="157"/>
                      <a:pt x="223" y="157"/>
                      <a:pt x="223" y="157"/>
                    </a:cubicBezTo>
                    <a:cubicBezTo>
                      <a:pt x="221" y="1198"/>
                      <a:pt x="221" y="1198"/>
                      <a:pt x="221" y="1198"/>
                    </a:cubicBezTo>
                    <a:cubicBezTo>
                      <a:pt x="221" y="1226"/>
                      <a:pt x="200" y="1252"/>
                      <a:pt x="173" y="1256"/>
                    </a:cubicBezTo>
                    <a:cubicBezTo>
                      <a:pt x="147" y="1259"/>
                      <a:pt x="126" y="1239"/>
                      <a:pt x="126" y="1211"/>
                    </a:cubicBezTo>
                    <a:cubicBezTo>
                      <a:pt x="128" y="180"/>
                      <a:pt x="128" y="180"/>
                      <a:pt x="128" y="180"/>
                    </a:cubicBezTo>
                    <a:cubicBezTo>
                      <a:pt x="80" y="238"/>
                      <a:pt x="80" y="238"/>
                      <a:pt x="80" y="238"/>
                    </a:cubicBezTo>
                    <a:cubicBezTo>
                      <a:pt x="72" y="249"/>
                      <a:pt x="60" y="255"/>
                      <a:pt x="49" y="257"/>
                    </a:cubicBezTo>
                    <a:cubicBezTo>
                      <a:pt x="37" y="258"/>
                      <a:pt x="26" y="255"/>
                      <a:pt x="17" y="247"/>
                    </a:cubicBezTo>
                    <a:cubicBezTo>
                      <a:pt x="0" y="231"/>
                      <a:pt x="0" y="200"/>
                      <a:pt x="18" y="179"/>
                    </a:cubicBezTo>
                    <a:cubicBezTo>
                      <a:pt x="149" y="19"/>
                      <a:pt x="149" y="19"/>
                      <a:pt x="149" y="19"/>
                    </a:cubicBezTo>
                    <a:cubicBezTo>
                      <a:pt x="152" y="15"/>
                      <a:pt x="156" y="12"/>
                      <a:pt x="160" y="9"/>
                    </a:cubicBezTo>
                    <a:cubicBezTo>
                      <a:pt x="166" y="5"/>
                      <a:pt x="173" y="2"/>
                      <a:pt x="180" y="1"/>
                    </a:cubicBezTo>
                    <a:close/>
                  </a:path>
                </a:pathLst>
              </a:custGeom>
              <a:gradFill flip="none" rotWithShape="1">
                <a:gsLst>
                  <a:gs pos="3000">
                    <a:schemeClr val="accent1">
                      <a:lumMod val="60000"/>
                      <a:lumOff val="40000"/>
                    </a:schemeClr>
                  </a:gs>
                  <a:gs pos="59000">
                    <a:schemeClr val="accent1">
                      <a:lumMod val="75000"/>
                    </a:schemeClr>
                  </a:gs>
                </a:gsLst>
                <a:lin ang="11400000" scaled="0"/>
                <a:tileRect/>
              </a:gradFill>
              <a:ln w="1270">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500">
                  <a:solidFill>
                    <a:schemeClr val="tx1">
                      <a:lumMod val="65000"/>
                      <a:lumOff val="35000"/>
                    </a:schemeClr>
                  </a:solidFill>
                </a:endParaRPr>
              </a:p>
            </p:txBody>
          </p:sp>
          <p:sp>
            <p:nvSpPr>
              <p:cNvPr id="130" name="Freeform 32"/>
              <p:cNvSpPr>
                <a:spLocks/>
              </p:cNvSpPr>
              <p:nvPr/>
            </p:nvSpPr>
            <p:spPr bwMode="auto">
              <a:xfrm>
                <a:off x="4089129" y="1275606"/>
                <a:ext cx="712595" cy="734506"/>
              </a:xfrm>
              <a:custGeom>
                <a:avLst/>
                <a:gdLst>
                  <a:gd name="T0" fmla="*/ 204 w 289"/>
                  <a:gd name="T1" fmla="*/ 5 h 298"/>
                  <a:gd name="T2" fmla="*/ 180 w 289"/>
                  <a:gd name="T3" fmla="*/ 1 h 298"/>
                  <a:gd name="T4" fmla="*/ 160 w 289"/>
                  <a:gd name="T5" fmla="*/ 9 h 298"/>
                  <a:gd name="T6" fmla="*/ 149 w 289"/>
                  <a:gd name="T7" fmla="*/ 19 h 298"/>
                  <a:gd name="T8" fmla="*/ 18 w 289"/>
                  <a:gd name="T9" fmla="*/ 179 h 298"/>
                  <a:gd name="T10" fmla="*/ 18 w 289"/>
                  <a:gd name="T11" fmla="*/ 247 h 298"/>
                  <a:gd name="T12" fmla="*/ 25 w 289"/>
                  <a:gd name="T13" fmla="*/ 252 h 298"/>
                  <a:gd name="T14" fmla="*/ 106 w 289"/>
                  <a:gd name="T15" fmla="*/ 296 h 298"/>
                  <a:gd name="T16" fmla="*/ 110 w 289"/>
                  <a:gd name="T17" fmla="*/ 298 h 298"/>
                  <a:gd name="T18" fmla="*/ 102 w 289"/>
                  <a:gd name="T19" fmla="*/ 293 h 298"/>
                  <a:gd name="T20" fmla="*/ 103 w 289"/>
                  <a:gd name="T21" fmla="*/ 225 h 298"/>
                  <a:gd name="T22" fmla="*/ 234 w 289"/>
                  <a:gd name="T23" fmla="*/ 65 h 298"/>
                  <a:gd name="T24" fmla="*/ 245 w 289"/>
                  <a:gd name="T25" fmla="*/ 55 h 298"/>
                  <a:gd name="T26" fmla="*/ 265 w 289"/>
                  <a:gd name="T27" fmla="*/ 47 h 298"/>
                  <a:gd name="T28" fmla="*/ 289 w 289"/>
                  <a:gd name="T29" fmla="*/ 51 h 298"/>
                  <a:gd name="T30" fmla="*/ 204 w 289"/>
                  <a:gd name="T31" fmla="*/ 5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9" h="298">
                    <a:moveTo>
                      <a:pt x="204" y="5"/>
                    </a:moveTo>
                    <a:cubicBezTo>
                      <a:pt x="197" y="1"/>
                      <a:pt x="189" y="0"/>
                      <a:pt x="180" y="1"/>
                    </a:cubicBezTo>
                    <a:cubicBezTo>
                      <a:pt x="173" y="2"/>
                      <a:pt x="166" y="5"/>
                      <a:pt x="160" y="9"/>
                    </a:cubicBezTo>
                    <a:cubicBezTo>
                      <a:pt x="156" y="12"/>
                      <a:pt x="152" y="15"/>
                      <a:pt x="149" y="19"/>
                    </a:cubicBezTo>
                    <a:cubicBezTo>
                      <a:pt x="18" y="179"/>
                      <a:pt x="18" y="179"/>
                      <a:pt x="18" y="179"/>
                    </a:cubicBezTo>
                    <a:cubicBezTo>
                      <a:pt x="0" y="200"/>
                      <a:pt x="0" y="230"/>
                      <a:pt x="18" y="247"/>
                    </a:cubicBezTo>
                    <a:cubicBezTo>
                      <a:pt x="20" y="249"/>
                      <a:pt x="23" y="251"/>
                      <a:pt x="25" y="252"/>
                    </a:cubicBezTo>
                    <a:cubicBezTo>
                      <a:pt x="52" y="267"/>
                      <a:pt x="79" y="282"/>
                      <a:pt x="106" y="296"/>
                    </a:cubicBezTo>
                    <a:cubicBezTo>
                      <a:pt x="107" y="297"/>
                      <a:pt x="109" y="298"/>
                      <a:pt x="110" y="298"/>
                    </a:cubicBezTo>
                    <a:cubicBezTo>
                      <a:pt x="107" y="297"/>
                      <a:pt x="105" y="295"/>
                      <a:pt x="102" y="293"/>
                    </a:cubicBezTo>
                    <a:cubicBezTo>
                      <a:pt x="85" y="277"/>
                      <a:pt x="85" y="246"/>
                      <a:pt x="103" y="225"/>
                    </a:cubicBezTo>
                    <a:cubicBezTo>
                      <a:pt x="234" y="65"/>
                      <a:pt x="234" y="65"/>
                      <a:pt x="234" y="65"/>
                    </a:cubicBezTo>
                    <a:cubicBezTo>
                      <a:pt x="237" y="61"/>
                      <a:pt x="241" y="58"/>
                      <a:pt x="245" y="55"/>
                    </a:cubicBezTo>
                    <a:cubicBezTo>
                      <a:pt x="251" y="51"/>
                      <a:pt x="258" y="48"/>
                      <a:pt x="265" y="47"/>
                    </a:cubicBezTo>
                    <a:cubicBezTo>
                      <a:pt x="273" y="46"/>
                      <a:pt x="282" y="47"/>
                      <a:pt x="289" y="51"/>
                    </a:cubicBezTo>
                    <a:lnTo>
                      <a:pt x="204" y="5"/>
                    </a:lnTo>
                    <a:close/>
                  </a:path>
                </a:pathLst>
              </a:custGeom>
              <a:gradFill flip="none" rotWithShape="1">
                <a:gsLst>
                  <a:gs pos="48000">
                    <a:schemeClr val="accent1">
                      <a:lumMod val="60000"/>
                      <a:lumOff val="40000"/>
                    </a:schemeClr>
                  </a:gs>
                  <a:gs pos="100000">
                    <a:schemeClr val="accent1"/>
                  </a:gs>
                </a:gsLst>
                <a:lin ang="10200000" scaled="0"/>
                <a:tileRect/>
              </a:gradFill>
              <a:ln w="1270">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500">
                  <a:solidFill>
                    <a:schemeClr val="tx1">
                      <a:lumMod val="65000"/>
                      <a:lumOff val="35000"/>
                    </a:schemeClr>
                  </a:solidFill>
                </a:endParaRPr>
              </a:p>
            </p:txBody>
          </p:sp>
        </p:grpSp>
        <p:grpSp>
          <p:nvGrpSpPr>
            <p:cNvPr id="104" name="组合 208"/>
            <p:cNvGrpSpPr/>
            <p:nvPr/>
          </p:nvGrpSpPr>
          <p:grpSpPr>
            <a:xfrm>
              <a:off x="4736210" y="3254699"/>
              <a:ext cx="1305699" cy="2959141"/>
              <a:chOff x="3347865" y="2691235"/>
              <a:chExt cx="1185391" cy="1769046"/>
            </a:xfrm>
          </p:grpSpPr>
          <p:sp>
            <p:nvSpPr>
              <p:cNvPr id="110" name="Freeform 67"/>
              <p:cNvSpPr>
                <a:spLocks/>
              </p:cNvSpPr>
              <p:nvPr/>
            </p:nvSpPr>
            <p:spPr bwMode="auto">
              <a:xfrm>
                <a:off x="3732038" y="3029373"/>
                <a:ext cx="552450" cy="166687"/>
              </a:xfrm>
              <a:custGeom>
                <a:avLst/>
                <a:gdLst>
                  <a:gd name="T0" fmla="*/ 22 w 224"/>
                  <a:gd name="T1" fmla="*/ 0 h 67"/>
                  <a:gd name="T2" fmla="*/ 0 w 224"/>
                  <a:gd name="T3" fmla="*/ 3 h 67"/>
                  <a:gd name="T4" fmla="*/ 85 w 224"/>
                  <a:gd name="T5" fmla="*/ 49 h 67"/>
                  <a:gd name="T6" fmla="*/ 107 w 224"/>
                  <a:gd name="T7" fmla="*/ 46 h 67"/>
                  <a:gd name="T8" fmla="*/ 224 w 224"/>
                  <a:gd name="T9" fmla="*/ 67 h 67"/>
                </a:gdLst>
                <a:ahLst/>
                <a:cxnLst>
                  <a:cxn ang="0">
                    <a:pos x="T0" y="T1"/>
                  </a:cxn>
                  <a:cxn ang="0">
                    <a:pos x="T2" y="T3"/>
                  </a:cxn>
                  <a:cxn ang="0">
                    <a:pos x="T4" y="T5"/>
                  </a:cxn>
                  <a:cxn ang="0">
                    <a:pos x="T6" y="T7"/>
                  </a:cxn>
                  <a:cxn ang="0">
                    <a:pos x="T8" y="T9"/>
                  </a:cxn>
                </a:cxnLst>
                <a:rect l="0" t="0" r="r" b="b"/>
                <a:pathLst>
                  <a:path w="224" h="67">
                    <a:moveTo>
                      <a:pt x="22" y="0"/>
                    </a:moveTo>
                    <a:cubicBezTo>
                      <a:pt x="0" y="3"/>
                      <a:pt x="0" y="3"/>
                      <a:pt x="0" y="3"/>
                    </a:cubicBezTo>
                    <a:cubicBezTo>
                      <a:pt x="85" y="49"/>
                      <a:pt x="85" y="49"/>
                      <a:pt x="85" y="49"/>
                    </a:cubicBezTo>
                    <a:cubicBezTo>
                      <a:pt x="107" y="46"/>
                      <a:pt x="107" y="46"/>
                      <a:pt x="107" y="46"/>
                    </a:cubicBezTo>
                    <a:cubicBezTo>
                      <a:pt x="150" y="40"/>
                      <a:pt x="190" y="48"/>
                      <a:pt x="224" y="67"/>
                    </a:cubicBezTo>
                  </a:path>
                </a:pathLst>
              </a:custGeom>
              <a:gradFill flip="none" rotWithShape="1">
                <a:gsLst>
                  <a:gs pos="37000">
                    <a:srgbClr val="FECE02"/>
                  </a:gs>
                  <a:gs pos="98000">
                    <a:srgbClr val="C73E01"/>
                  </a:gs>
                </a:gsLst>
                <a:lin ang="19800000" scaled="0"/>
                <a:tileRect/>
              </a:gra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tx1">
                      <a:lumMod val="65000"/>
                      <a:lumOff val="35000"/>
                    </a:schemeClr>
                  </a:solidFill>
                  <a:latin typeface="+mn-lt"/>
                  <a:ea typeface="+mn-ea"/>
                </a:endParaRPr>
              </a:p>
            </p:txBody>
          </p:sp>
          <p:sp>
            <p:nvSpPr>
              <p:cNvPr id="116" name="Freeform 42"/>
              <p:cNvSpPr>
                <a:spLocks/>
              </p:cNvSpPr>
              <p:nvPr/>
            </p:nvSpPr>
            <p:spPr bwMode="auto">
              <a:xfrm>
                <a:off x="3947947" y="3309811"/>
                <a:ext cx="404813" cy="1130972"/>
              </a:xfrm>
              <a:custGeom>
                <a:avLst/>
                <a:gdLst>
                  <a:gd name="T0" fmla="*/ 142 w 164"/>
                  <a:gd name="T1" fmla="*/ 419 h 459"/>
                  <a:gd name="T2" fmla="*/ 143 w 164"/>
                  <a:gd name="T3" fmla="*/ 153 h 459"/>
                  <a:gd name="T4" fmla="*/ 84 w 164"/>
                  <a:gd name="T5" fmla="*/ 46 h 459"/>
                  <a:gd name="T6" fmla="*/ 0 w 164"/>
                  <a:gd name="T7" fmla="*/ 0 h 459"/>
                  <a:gd name="T8" fmla="*/ 58 w 164"/>
                  <a:gd name="T9" fmla="*/ 107 h 459"/>
                  <a:gd name="T10" fmla="*/ 58 w 164"/>
                  <a:gd name="T11" fmla="*/ 373 h 459"/>
                  <a:gd name="T12" fmla="*/ 80 w 164"/>
                  <a:gd name="T13" fmla="*/ 413 h 459"/>
                  <a:gd name="T14" fmla="*/ 122 w 164"/>
                  <a:gd name="T15" fmla="*/ 436 h 459"/>
                  <a:gd name="T16" fmla="*/ 164 w 164"/>
                  <a:gd name="T17" fmla="*/ 459 h 459"/>
                  <a:gd name="T18" fmla="*/ 142 w 164"/>
                  <a:gd name="T19" fmla="*/ 41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4" h="459">
                    <a:moveTo>
                      <a:pt x="142" y="419"/>
                    </a:moveTo>
                    <a:cubicBezTo>
                      <a:pt x="143" y="153"/>
                      <a:pt x="143" y="153"/>
                      <a:pt x="143" y="153"/>
                    </a:cubicBezTo>
                    <a:cubicBezTo>
                      <a:pt x="143" y="104"/>
                      <a:pt x="120" y="65"/>
                      <a:pt x="84" y="46"/>
                    </a:cubicBezTo>
                    <a:cubicBezTo>
                      <a:pt x="56" y="31"/>
                      <a:pt x="28" y="15"/>
                      <a:pt x="0" y="0"/>
                    </a:cubicBezTo>
                    <a:cubicBezTo>
                      <a:pt x="35" y="19"/>
                      <a:pt x="58" y="58"/>
                      <a:pt x="58" y="107"/>
                    </a:cubicBezTo>
                    <a:cubicBezTo>
                      <a:pt x="58" y="373"/>
                      <a:pt x="58" y="373"/>
                      <a:pt x="58" y="373"/>
                    </a:cubicBezTo>
                    <a:cubicBezTo>
                      <a:pt x="58" y="391"/>
                      <a:pt x="66" y="406"/>
                      <a:pt x="80" y="413"/>
                    </a:cubicBezTo>
                    <a:cubicBezTo>
                      <a:pt x="94" y="421"/>
                      <a:pt x="108" y="428"/>
                      <a:pt x="122" y="436"/>
                    </a:cubicBezTo>
                    <a:cubicBezTo>
                      <a:pt x="136" y="444"/>
                      <a:pt x="150" y="452"/>
                      <a:pt x="164" y="459"/>
                    </a:cubicBezTo>
                    <a:cubicBezTo>
                      <a:pt x="151" y="452"/>
                      <a:pt x="142" y="437"/>
                      <a:pt x="142" y="419"/>
                    </a:cubicBezTo>
                    <a:close/>
                  </a:path>
                </a:pathLst>
              </a:custGeom>
              <a:solidFill>
                <a:schemeClr val="accent3">
                  <a:lumMod val="75000"/>
                </a:schemeClr>
              </a:soli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tx1">
                      <a:lumMod val="65000"/>
                      <a:lumOff val="35000"/>
                    </a:schemeClr>
                  </a:solidFill>
                  <a:latin typeface="+mn-lt"/>
                  <a:ea typeface="+mn-ea"/>
                </a:endParaRPr>
              </a:p>
            </p:txBody>
          </p:sp>
          <p:sp>
            <p:nvSpPr>
              <p:cNvPr id="117" name="Freeform 38"/>
              <p:cNvSpPr>
                <a:spLocks/>
              </p:cNvSpPr>
              <p:nvPr/>
            </p:nvSpPr>
            <p:spPr bwMode="auto">
              <a:xfrm>
                <a:off x="3548351" y="2795123"/>
                <a:ext cx="984905" cy="1665158"/>
              </a:xfrm>
              <a:custGeom>
                <a:avLst/>
                <a:gdLst>
                  <a:gd name="T0" fmla="*/ 178 w 399"/>
                  <a:gd name="T1" fmla="*/ 2 h 676"/>
                  <a:gd name="T2" fmla="*/ 210 w 399"/>
                  <a:gd name="T3" fmla="*/ 12 h 676"/>
                  <a:gd name="T4" fmla="*/ 210 w 399"/>
                  <a:gd name="T5" fmla="*/ 79 h 676"/>
                  <a:gd name="T6" fmla="*/ 157 w 399"/>
                  <a:gd name="T7" fmla="*/ 144 h 676"/>
                  <a:gd name="T8" fmla="*/ 178 w 399"/>
                  <a:gd name="T9" fmla="*/ 141 h 676"/>
                  <a:gd name="T10" fmla="*/ 399 w 399"/>
                  <a:gd name="T11" fmla="*/ 348 h 676"/>
                  <a:gd name="T12" fmla="*/ 398 w 399"/>
                  <a:gd name="T13" fmla="*/ 615 h 676"/>
                  <a:gd name="T14" fmla="*/ 351 w 399"/>
                  <a:gd name="T15" fmla="*/ 673 h 676"/>
                  <a:gd name="T16" fmla="*/ 303 w 399"/>
                  <a:gd name="T17" fmla="*/ 628 h 676"/>
                  <a:gd name="T18" fmla="*/ 304 w 399"/>
                  <a:gd name="T19" fmla="*/ 362 h 676"/>
                  <a:gd name="T20" fmla="*/ 178 w 399"/>
                  <a:gd name="T21" fmla="*/ 243 h 676"/>
                  <a:gd name="T22" fmla="*/ 158 w 399"/>
                  <a:gd name="T23" fmla="*/ 246 h 676"/>
                  <a:gd name="T24" fmla="*/ 209 w 399"/>
                  <a:gd name="T25" fmla="*/ 294 h 676"/>
                  <a:gd name="T26" fmla="*/ 209 w 399"/>
                  <a:gd name="T27" fmla="*/ 362 h 676"/>
                  <a:gd name="T28" fmla="*/ 178 w 399"/>
                  <a:gd name="T29" fmla="*/ 381 h 676"/>
                  <a:gd name="T30" fmla="*/ 146 w 399"/>
                  <a:gd name="T31" fmla="*/ 371 h 676"/>
                  <a:gd name="T32" fmla="*/ 16 w 399"/>
                  <a:gd name="T33" fmla="*/ 248 h 676"/>
                  <a:gd name="T34" fmla="*/ 8 w 399"/>
                  <a:gd name="T35" fmla="*/ 238 h 676"/>
                  <a:gd name="T36" fmla="*/ 10 w 399"/>
                  <a:gd name="T37" fmla="*/ 189 h 676"/>
                  <a:gd name="T38" fmla="*/ 11 w 399"/>
                  <a:gd name="T39" fmla="*/ 187 h 676"/>
                  <a:gd name="T40" fmla="*/ 16 w 399"/>
                  <a:gd name="T41" fmla="*/ 180 h 676"/>
                  <a:gd name="T42" fmla="*/ 147 w 399"/>
                  <a:gd name="T43" fmla="*/ 21 h 676"/>
                  <a:gd name="T44" fmla="*/ 178 w 399"/>
                  <a:gd name="T45" fmla="*/ 2 h 6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99" h="676">
                    <a:moveTo>
                      <a:pt x="178" y="2"/>
                    </a:moveTo>
                    <a:cubicBezTo>
                      <a:pt x="190" y="0"/>
                      <a:pt x="201" y="4"/>
                      <a:pt x="210" y="12"/>
                    </a:cubicBezTo>
                    <a:cubicBezTo>
                      <a:pt x="227" y="28"/>
                      <a:pt x="227" y="58"/>
                      <a:pt x="210" y="79"/>
                    </a:cubicBezTo>
                    <a:cubicBezTo>
                      <a:pt x="157" y="144"/>
                      <a:pt x="157" y="144"/>
                      <a:pt x="157" y="144"/>
                    </a:cubicBezTo>
                    <a:cubicBezTo>
                      <a:pt x="178" y="141"/>
                      <a:pt x="178" y="141"/>
                      <a:pt x="178" y="141"/>
                    </a:cubicBezTo>
                    <a:cubicBezTo>
                      <a:pt x="300" y="124"/>
                      <a:pt x="399" y="217"/>
                      <a:pt x="399" y="348"/>
                    </a:cubicBezTo>
                    <a:cubicBezTo>
                      <a:pt x="398" y="615"/>
                      <a:pt x="398" y="615"/>
                      <a:pt x="398" y="615"/>
                    </a:cubicBezTo>
                    <a:cubicBezTo>
                      <a:pt x="398" y="643"/>
                      <a:pt x="377" y="669"/>
                      <a:pt x="351" y="673"/>
                    </a:cubicBezTo>
                    <a:cubicBezTo>
                      <a:pt x="325" y="676"/>
                      <a:pt x="303" y="656"/>
                      <a:pt x="303" y="628"/>
                    </a:cubicBezTo>
                    <a:cubicBezTo>
                      <a:pt x="304" y="362"/>
                      <a:pt x="304" y="362"/>
                      <a:pt x="304" y="362"/>
                    </a:cubicBezTo>
                    <a:cubicBezTo>
                      <a:pt x="304" y="287"/>
                      <a:pt x="248" y="234"/>
                      <a:pt x="178" y="243"/>
                    </a:cubicBezTo>
                    <a:cubicBezTo>
                      <a:pt x="158" y="246"/>
                      <a:pt x="158" y="246"/>
                      <a:pt x="158" y="246"/>
                    </a:cubicBezTo>
                    <a:cubicBezTo>
                      <a:pt x="209" y="294"/>
                      <a:pt x="209" y="294"/>
                      <a:pt x="209" y="294"/>
                    </a:cubicBezTo>
                    <a:cubicBezTo>
                      <a:pt x="227" y="311"/>
                      <a:pt x="226" y="341"/>
                      <a:pt x="209" y="362"/>
                    </a:cubicBezTo>
                    <a:cubicBezTo>
                      <a:pt x="200" y="373"/>
                      <a:pt x="189" y="379"/>
                      <a:pt x="178" y="381"/>
                    </a:cubicBezTo>
                    <a:cubicBezTo>
                      <a:pt x="166" y="382"/>
                      <a:pt x="155" y="379"/>
                      <a:pt x="146" y="371"/>
                    </a:cubicBezTo>
                    <a:cubicBezTo>
                      <a:pt x="16" y="248"/>
                      <a:pt x="16" y="248"/>
                      <a:pt x="16" y="248"/>
                    </a:cubicBezTo>
                    <a:cubicBezTo>
                      <a:pt x="12" y="245"/>
                      <a:pt x="10" y="241"/>
                      <a:pt x="8" y="238"/>
                    </a:cubicBezTo>
                    <a:cubicBezTo>
                      <a:pt x="0" y="223"/>
                      <a:pt x="1" y="204"/>
                      <a:pt x="10" y="189"/>
                    </a:cubicBezTo>
                    <a:cubicBezTo>
                      <a:pt x="10" y="188"/>
                      <a:pt x="11" y="187"/>
                      <a:pt x="11" y="187"/>
                    </a:cubicBezTo>
                    <a:cubicBezTo>
                      <a:pt x="13" y="184"/>
                      <a:pt x="14" y="182"/>
                      <a:pt x="16" y="180"/>
                    </a:cubicBezTo>
                    <a:cubicBezTo>
                      <a:pt x="147" y="21"/>
                      <a:pt x="147" y="21"/>
                      <a:pt x="147" y="21"/>
                    </a:cubicBezTo>
                    <a:cubicBezTo>
                      <a:pt x="156" y="10"/>
                      <a:pt x="167" y="4"/>
                      <a:pt x="178" y="2"/>
                    </a:cubicBezTo>
                    <a:close/>
                  </a:path>
                </a:pathLst>
              </a:custGeom>
              <a:solidFill>
                <a:schemeClr val="accent3"/>
              </a:soli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tx1">
                      <a:lumMod val="65000"/>
                      <a:lumOff val="35000"/>
                    </a:schemeClr>
                  </a:solidFill>
                  <a:latin typeface="+mn-lt"/>
                  <a:ea typeface="+mn-ea"/>
                </a:endParaRPr>
              </a:p>
            </p:txBody>
          </p:sp>
          <p:sp>
            <p:nvSpPr>
              <p:cNvPr id="127" name="Freeform 63"/>
              <p:cNvSpPr>
                <a:spLocks/>
              </p:cNvSpPr>
              <p:nvPr/>
            </p:nvSpPr>
            <p:spPr bwMode="auto">
              <a:xfrm>
                <a:off x="3347865" y="2691235"/>
                <a:ext cx="706438" cy="1038225"/>
              </a:xfrm>
              <a:custGeom>
                <a:avLst/>
                <a:gdLst>
                  <a:gd name="T0" fmla="*/ 202 w 287"/>
                  <a:gd name="T1" fmla="*/ 5 h 421"/>
                  <a:gd name="T2" fmla="*/ 179 w 287"/>
                  <a:gd name="T3" fmla="*/ 1 h 421"/>
                  <a:gd name="T4" fmla="*/ 147 w 287"/>
                  <a:gd name="T5" fmla="*/ 19 h 421"/>
                  <a:gd name="T6" fmla="*/ 16 w 287"/>
                  <a:gd name="T7" fmla="*/ 179 h 421"/>
                  <a:gd name="T8" fmla="*/ 11 w 287"/>
                  <a:gd name="T9" fmla="*/ 185 h 421"/>
                  <a:gd name="T10" fmla="*/ 10 w 287"/>
                  <a:gd name="T11" fmla="*/ 187 h 421"/>
                  <a:gd name="T12" fmla="*/ 8 w 287"/>
                  <a:gd name="T13" fmla="*/ 236 h 421"/>
                  <a:gd name="T14" fmla="*/ 16 w 287"/>
                  <a:gd name="T15" fmla="*/ 247 h 421"/>
                  <a:gd name="T16" fmla="*/ 146 w 287"/>
                  <a:gd name="T17" fmla="*/ 370 h 421"/>
                  <a:gd name="T18" fmla="*/ 154 w 287"/>
                  <a:gd name="T19" fmla="*/ 375 h 421"/>
                  <a:gd name="T20" fmla="*/ 235 w 287"/>
                  <a:gd name="T21" fmla="*/ 419 h 421"/>
                  <a:gd name="T22" fmla="*/ 239 w 287"/>
                  <a:gd name="T23" fmla="*/ 421 h 421"/>
                  <a:gd name="T24" fmla="*/ 231 w 287"/>
                  <a:gd name="T25" fmla="*/ 416 h 421"/>
                  <a:gd name="T26" fmla="*/ 101 w 287"/>
                  <a:gd name="T27" fmla="*/ 293 h 421"/>
                  <a:gd name="T28" fmla="*/ 93 w 287"/>
                  <a:gd name="T29" fmla="*/ 283 h 421"/>
                  <a:gd name="T30" fmla="*/ 95 w 287"/>
                  <a:gd name="T31" fmla="*/ 234 h 421"/>
                  <a:gd name="T32" fmla="*/ 96 w 287"/>
                  <a:gd name="T33" fmla="*/ 232 h 421"/>
                  <a:gd name="T34" fmla="*/ 101 w 287"/>
                  <a:gd name="T35" fmla="*/ 225 h 421"/>
                  <a:gd name="T36" fmla="*/ 232 w 287"/>
                  <a:gd name="T37" fmla="*/ 66 h 421"/>
                  <a:gd name="T38" fmla="*/ 263 w 287"/>
                  <a:gd name="T39" fmla="*/ 47 h 421"/>
                  <a:gd name="T40" fmla="*/ 287 w 287"/>
                  <a:gd name="T41" fmla="*/ 51 h 421"/>
                  <a:gd name="T42" fmla="*/ 202 w 287"/>
                  <a:gd name="T43" fmla="*/ 5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87" h="421">
                    <a:moveTo>
                      <a:pt x="202" y="5"/>
                    </a:moveTo>
                    <a:cubicBezTo>
                      <a:pt x="195" y="1"/>
                      <a:pt x="187" y="0"/>
                      <a:pt x="179" y="1"/>
                    </a:cubicBezTo>
                    <a:cubicBezTo>
                      <a:pt x="167" y="3"/>
                      <a:pt x="156" y="9"/>
                      <a:pt x="147" y="19"/>
                    </a:cubicBezTo>
                    <a:cubicBezTo>
                      <a:pt x="16" y="179"/>
                      <a:pt x="16" y="179"/>
                      <a:pt x="16" y="179"/>
                    </a:cubicBezTo>
                    <a:cubicBezTo>
                      <a:pt x="14" y="181"/>
                      <a:pt x="13" y="183"/>
                      <a:pt x="11" y="185"/>
                    </a:cubicBezTo>
                    <a:cubicBezTo>
                      <a:pt x="11" y="186"/>
                      <a:pt x="11" y="187"/>
                      <a:pt x="10" y="187"/>
                    </a:cubicBezTo>
                    <a:cubicBezTo>
                      <a:pt x="1" y="203"/>
                      <a:pt x="0" y="222"/>
                      <a:pt x="8" y="236"/>
                    </a:cubicBezTo>
                    <a:cubicBezTo>
                      <a:pt x="10" y="240"/>
                      <a:pt x="13" y="244"/>
                      <a:pt x="16" y="247"/>
                    </a:cubicBezTo>
                    <a:cubicBezTo>
                      <a:pt x="146" y="370"/>
                      <a:pt x="146" y="370"/>
                      <a:pt x="146" y="370"/>
                    </a:cubicBezTo>
                    <a:cubicBezTo>
                      <a:pt x="149" y="372"/>
                      <a:pt x="151" y="374"/>
                      <a:pt x="154" y="375"/>
                    </a:cubicBezTo>
                    <a:cubicBezTo>
                      <a:pt x="181" y="390"/>
                      <a:pt x="208" y="405"/>
                      <a:pt x="235" y="419"/>
                    </a:cubicBezTo>
                    <a:cubicBezTo>
                      <a:pt x="236" y="420"/>
                      <a:pt x="238" y="421"/>
                      <a:pt x="239" y="421"/>
                    </a:cubicBezTo>
                    <a:cubicBezTo>
                      <a:pt x="236" y="420"/>
                      <a:pt x="234" y="418"/>
                      <a:pt x="231" y="416"/>
                    </a:cubicBezTo>
                    <a:cubicBezTo>
                      <a:pt x="101" y="293"/>
                      <a:pt x="101" y="293"/>
                      <a:pt x="101" y="293"/>
                    </a:cubicBezTo>
                    <a:cubicBezTo>
                      <a:pt x="97" y="290"/>
                      <a:pt x="95" y="286"/>
                      <a:pt x="93" y="283"/>
                    </a:cubicBezTo>
                    <a:cubicBezTo>
                      <a:pt x="85" y="268"/>
                      <a:pt x="86" y="249"/>
                      <a:pt x="95" y="234"/>
                    </a:cubicBezTo>
                    <a:cubicBezTo>
                      <a:pt x="95" y="233"/>
                      <a:pt x="96" y="232"/>
                      <a:pt x="96" y="232"/>
                    </a:cubicBezTo>
                    <a:cubicBezTo>
                      <a:pt x="98" y="229"/>
                      <a:pt x="99" y="227"/>
                      <a:pt x="101" y="225"/>
                    </a:cubicBezTo>
                    <a:cubicBezTo>
                      <a:pt x="232" y="66"/>
                      <a:pt x="232" y="66"/>
                      <a:pt x="232" y="66"/>
                    </a:cubicBezTo>
                    <a:cubicBezTo>
                      <a:pt x="241" y="55"/>
                      <a:pt x="252" y="49"/>
                      <a:pt x="263" y="47"/>
                    </a:cubicBezTo>
                    <a:cubicBezTo>
                      <a:pt x="272" y="46"/>
                      <a:pt x="280" y="47"/>
                      <a:pt x="287" y="51"/>
                    </a:cubicBezTo>
                    <a:lnTo>
                      <a:pt x="202" y="5"/>
                    </a:lnTo>
                    <a:close/>
                  </a:path>
                </a:pathLst>
              </a:custGeom>
              <a:solidFill>
                <a:schemeClr val="accent3">
                  <a:lumMod val="60000"/>
                  <a:lumOff val="40000"/>
                </a:schemeClr>
              </a:soli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tx1">
                      <a:lumMod val="65000"/>
                      <a:lumOff val="35000"/>
                    </a:schemeClr>
                  </a:solidFill>
                  <a:latin typeface="+mn-lt"/>
                  <a:ea typeface="+mn-ea"/>
                </a:endParaRPr>
              </a:p>
            </p:txBody>
          </p:sp>
        </p:grpSp>
      </p:grpSp>
      <p:graphicFrame>
        <p:nvGraphicFramePr>
          <p:cNvPr id="135" name="表格 134"/>
          <p:cNvGraphicFramePr>
            <a:graphicFrameLocks noGrp="1"/>
          </p:cNvGraphicFramePr>
          <p:nvPr>
            <p:extLst/>
          </p:nvPr>
        </p:nvGraphicFramePr>
        <p:xfrm>
          <a:off x="244785" y="3405494"/>
          <a:ext cx="4265475" cy="2880478"/>
        </p:xfrm>
        <a:graphic>
          <a:graphicData uri="http://schemas.openxmlformats.org/drawingml/2006/table">
            <a:tbl>
              <a:tblPr firstRow="1" bandRow="1">
                <a:tableStyleId>{5C22544A-7EE6-4342-B048-85BDC9FD1C3A}</a:tableStyleId>
              </a:tblPr>
              <a:tblGrid>
                <a:gridCol w="1421825">
                  <a:extLst>
                    <a:ext uri="{9D8B030D-6E8A-4147-A177-3AD203B41FA5}">
                      <a16:colId xmlns="" xmlns:a16="http://schemas.microsoft.com/office/drawing/2014/main" val="3205854147"/>
                    </a:ext>
                  </a:extLst>
                </a:gridCol>
                <a:gridCol w="1421825">
                  <a:extLst>
                    <a:ext uri="{9D8B030D-6E8A-4147-A177-3AD203B41FA5}">
                      <a16:colId xmlns="" xmlns:a16="http://schemas.microsoft.com/office/drawing/2014/main" val="4174389534"/>
                    </a:ext>
                  </a:extLst>
                </a:gridCol>
                <a:gridCol w="1421825">
                  <a:extLst>
                    <a:ext uri="{9D8B030D-6E8A-4147-A177-3AD203B41FA5}">
                      <a16:colId xmlns="" xmlns:a16="http://schemas.microsoft.com/office/drawing/2014/main" val="3984622753"/>
                    </a:ext>
                  </a:extLst>
                </a:gridCol>
              </a:tblGrid>
              <a:tr h="672914">
                <a:tc gridSpan="3">
                  <a:txBody>
                    <a:bodyPr/>
                    <a:lstStyle/>
                    <a:p>
                      <a:pPr marL="38100" marR="38100" algn="ctr" defTabSz="914400" rtl="0" eaLnBrk="1" latinLnBrk="0" hangingPunct="1">
                        <a:lnSpc>
                          <a:spcPts val="1600"/>
                        </a:lnSpc>
                        <a:spcBef>
                          <a:spcPts val="0"/>
                        </a:spcBef>
                        <a:spcAft>
                          <a:spcPts val="0"/>
                        </a:spcAft>
                      </a:pPr>
                      <a:r>
                        <a:rPr kumimoji="0" lang="zh-CN" altLang="zh-CN" sz="2400" b="1" i="0" u="none" strike="noStrike" kern="100" cap="none" spc="0" normalizeH="0" baseline="0" dirty="0">
                          <a:ln>
                            <a:noFill/>
                          </a:ln>
                          <a:solidFill>
                            <a:schemeClr val="bg1"/>
                          </a:solidFill>
                          <a:effectLst/>
                          <a:uLnTx/>
                          <a:uFillTx/>
                          <a:latin typeface="微软雅黑" pitchFamily="34" charset="-122"/>
                          <a:ea typeface="微软雅黑" pitchFamily="34" charset="-122"/>
                          <a:cs typeface="+mn-cs"/>
                        </a:rPr>
                        <a:t>问卷信度检验</a:t>
                      </a:r>
                      <a:endParaRPr kumimoji="0" lang="en-US" altLang="zh-CN" sz="2400" b="1" i="0" u="none" strike="noStrike" kern="100" cap="none" spc="0" normalizeH="0" baseline="0" dirty="0">
                        <a:ln>
                          <a:noFill/>
                        </a:ln>
                        <a:solidFill>
                          <a:schemeClr val="bg1"/>
                        </a:solidFill>
                        <a:effectLst/>
                        <a:uLnTx/>
                        <a:uFillTx/>
                        <a:latin typeface="微软雅黑" pitchFamily="34" charset="-122"/>
                        <a:ea typeface="微软雅黑" pitchFamily="34" charset="-122"/>
                        <a:cs typeface="+mn-cs"/>
                      </a:endParaRPr>
                    </a:p>
                  </a:txBody>
                  <a:tcPr anchor="ct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zh-CN" altLang="en-US" sz="1800" kern="1200" noProof="0" dirty="0">
                        <a:solidFill>
                          <a:schemeClr val="bg1"/>
                        </a:solidFill>
                        <a:latin typeface="微软雅黑" pitchFamily="34" charset="-122"/>
                        <a:ea typeface="微软雅黑" pitchFamily="34" charset="-122"/>
                        <a:cs typeface="+mn-cs"/>
                      </a:endParaRPr>
                    </a:p>
                  </a:txBody>
                  <a:tcPr anchor="ctr"/>
                </a:tc>
                <a:tc hMerge="1">
                  <a:txBody>
                    <a:bodyPr/>
                    <a:lstStyle/>
                    <a:p>
                      <a:pPr algn="ctr"/>
                      <a:endParaRPr lang="en-US" altLang="zh-CN" sz="2000" dirty="0"/>
                    </a:p>
                  </a:txBody>
                  <a:tcPr anchor="ctr"/>
                </a:tc>
                <a:extLst>
                  <a:ext uri="{0D108BD9-81ED-4DB2-BD59-A6C34878D82A}">
                    <a16:rowId xmlns="" xmlns:a16="http://schemas.microsoft.com/office/drawing/2014/main" val="2149237300"/>
                  </a:ext>
                </a:extLst>
              </a:tr>
              <a:tr h="1079349">
                <a:tc>
                  <a:txBody>
                    <a:bodyPr/>
                    <a:lstStyle/>
                    <a:p>
                      <a:pPr algn="ctr"/>
                      <a:r>
                        <a:rPr lang="zh-CN" altLang="en-US" sz="2000" dirty="0">
                          <a:solidFill>
                            <a:schemeClr val="tx1"/>
                          </a:solidFill>
                          <a:latin typeface="微软雅黑" panose="020B0503020204020204" pitchFamily="34" charset="-122"/>
                          <a:ea typeface="微软雅黑" panose="020B0503020204020204" pitchFamily="34" charset="-122"/>
                        </a:rPr>
                        <a:t>类别</a:t>
                      </a:r>
                      <a:endParaRPr lang="en-US" altLang="zh-CN" sz="2000" dirty="0">
                        <a:solidFill>
                          <a:schemeClr val="tx1"/>
                        </a:solidFill>
                        <a:latin typeface="微软雅黑" panose="020B0503020204020204" pitchFamily="34" charset="-122"/>
                        <a:ea typeface="微软雅黑" panose="020B0503020204020204" pitchFamily="34" charset="-122"/>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2000" kern="1200" noProof="0" dirty="0">
                          <a:solidFill>
                            <a:schemeClr val="tx1"/>
                          </a:solidFill>
                          <a:latin typeface="微软雅黑" pitchFamily="34" charset="-122"/>
                          <a:ea typeface="微软雅黑" pitchFamily="34" charset="-122"/>
                          <a:cs typeface="+mn-cs"/>
                        </a:rPr>
                        <a:t>Cronbach Alpha</a:t>
                      </a:r>
                      <a:r>
                        <a:rPr lang="zh-CN" altLang="en-US" sz="2000" kern="1200" noProof="0" dirty="0">
                          <a:solidFill>
                            <a:schemeClr val="tx1"/>
                          </a:solidFill>
                          <a:latin typeface="微软雅黑" pitchFamily="34" charset="-122"/>
                          <a:ea typeface="微软雅黑" pitchFamily="34" charset="-122"/>
                          <a:cs typeface="+mn-cs"/>
                        </a:rPr>
                        <a:t>系数</a:t>
                      </a:r>
                    </a:p>
                  </a:txBody>
                  <a:tcPr anchor="ctr"/>
                </a:tc>
                <a:tc>
                  <a:txBody>
                    <a:bodyPr/>
                    <a:lstStyle/>
                    <a:p>
                      <a:pPr algn="ctr"/>
                      <a:r>
                        <a:rPr lang="zh-CN" altLang="en-US" sz="2000" dirty="0">
                          <a:solidFill>
                            <a:schemeClr val="tx1"/>
                          </a:solidFill>
                          <a:latin typeface="微软雅黑" panose="020B0503020204020204" pitchFamily="34" charset="-122"/>
                          <a:ea typeface="微软雅黑" panose="020B0503020204020204" pitchFamily="34" charset="-122"/>
                        </a:rPr>
                        <a:t>项数</a:t>
                      </a:r>
                      <a:endParaRPr lang="en-US" altLang="zh-CN" sz="2000" dirty="0">
                        <a:solidFill>
                          <a:schemeClr val="tx1"/>
                        </a:solidFill>
                        <a:latin typeface="微软雅黑" panose="020B0503020204020204" pitchFamily="34" charset="-122"/>
                        <a:ea typeface="微软雅黑" panose="020B0503020204020204" pitchFamily="34" charset="-122"/>
                      </a:endParaRPr>
                    </a:p>
                  </a:txBody>
                  <a:tcPr anchor="ctr"/>
                </a:tc>
                <a:extLst>
                  <a:ext uri="{0D108BD9-81ED-4DB2-BD59-A6C34878D82A}">
                    <a16:rowId xmlns="" xmlns:a16="http://schemas.microsoft.com/office/drawing/2014/main" val="2169742519"/>
                  </a:ext>
                </a:extLst>
              </a:tr>
              <a:tr h="1128215">
                <a:tc>
                  <a:txBody>
                    <a:bodyPr/>
                    <a:lstStyle/>
                    <a:p>
                      <a:pPr marL="0" marR="0" lvl="0" indent="0" algn="ctr" defTabSz="1219170" rtl="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chemeClr val="tx1"/>
                          </a:solidFill>
                          <a:effectLst/>
                          <a:uLnTx/>
                          <a:uFillTx/>
                          <a:latin typeface="微软雅黑" pitchFamily="34" charset="-122"/>
                          <a:ea typeface="微软雅黑" pitchFamily="34" charset="-122"/>
                          <a:cs typeface="+mn-cs"/>
                        </a:rPr>
                        <a:t>整体</a:t>
                      </a:r>
                      <a:endParaRPr kumimoji="0" lang="en-US" altLang="zh-CN" sz="2000" b="0" i="0" u="none" strike="noStrike" kern="0" cap="none" spc="0" normalizeH="0" baseline="0" noProof="0" dirty="0">
                        <a:ln>
                          <a:noFill/>
                        </a:ln>
                        <a:solidFill>
                          <a:schemeClr val="tx1"/>
                        </a:solidFill>
                        <a:effectLst/>
                        <a:uLnTx/>
                        <a:uFillTx/>
                        <a:latin typeface="微软雅黑" pitchFamily="34" charset="-122"/>
                        <a:ea typeface="微软雅黑" pitchFamily="34" charset="-122"/>
                        <a:cs typeface="+mn-cs"/>
                      </a:endParaRPr>
                    </a:p>
                    <a:p>
                      <a:pPr marL="0" marR="0" lvl="0" indent="0" algn="ctr" defTabSz="1219170" rtl="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chemeClr val="tx1"/>
                          </a:solidFill>
                          <a:effectLst/>
                          <a:uLnTx/>
                          <a:uFillTx/>
                          <a:latin typeface="微软雅黑" pitchFamily="34" charset="-122"/>
                          <a:ea typeface="微软雅黑" pitchFamily="34" charset="-122"/>
                          <a:cs typeface="+mn-cs"/>
                        </a:rPr>
                        <a:t>问卷</a:t>
                      </a:r>
                      <a:endParaRPr kumimoji="0" lang="zh-CN" altLang="en-US" sz="2000" b="0" i="0" u="none" strike="noStrike" kern="100" cap="none" spc="0" normalizeH="0" baseline="0" noProof="0" dirty="0">
                        <a:ln>
                          <a:noFill/>
                        </a:ln>
                        <a:solidFill>
                          <a:schemeClr val="tx1"/>
                        </a:solidFill>
                        <a:effectLst/>
                        <a:uLnTx/>
                        <a:uFillTx/>
                        <a:latin typeface="微软雅黑" pitchFamily="34" charset="-122"/>
                        <a:ea typeface="微软雅黑" pitchFamily="34" charset="-122"/>
                        <a:cs typeface="Times New Roman"/>
                      </a:endParaRPr>
                    </a:p>
                  </a:txBody>
                  <a:tcPr anchor="ctr">
                    <a:solidFill>
                      <a:srgbClr val="FFD3CB"/>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dirty="0">
                          <a:ln>
                            <a:noFill/>
                          </a:ln>
                          <a:solidFill>
                            <a:schemeClr val="tx1"/>
                          </a:solidFill>
                          <a:effectLst/>
                          <a:uLnTx/>
                          <a:uFillTx/>
                          <a:latin typeface="微软雅黑" pitchFamily="34" charset="-122"/>
                          <a:ea typeface="微软雅黑" pitchFamily="34" charset="-122"/>
                          <a:cs typeface="+mn-cs"/>
                        </a:rPr>
                        <a:t>0.845&gt;0.8</a:t>
                      </a:r>
                      <a:endParaRPr kumimoji="0" lang="zh-CN" altLang="en-US" sz="2000" b="0" i="0" u="none" strike="noStrike" kern="100" cap="none" spc="0" normalizeH="0" baseline="0" noProof="0" dirty="0">
                        <a:ln>
                          <a:noFill/>
                        </a:ln>
                        <a:solidFill>
                          <a:schemeClr val="tx1"/>
                        </a:solidFill>
                        <a:effectLst/>
                        <a:uLnTx/>
                        <a:uFillTx/>
                        <a:latin typeface="微软雅黑" pitchFamily="34" charset="-122"/>
                        <a:ea typeface="微软雅黑" pitchFamily="34" charset="-122"/>
                        <a:cs typeface="Times New Roman"/>
                      </a:endParaRPr>
                    </a:p>
                  </a:txBody>
                  <a:tcPr anchor="ctr">
                    <a:solidFill>
                      <a:srgbClr val="FFD3CB"/>
                    </a:solidFill>
                  </a:tcPr>
                </a:tc>
                <a:tc>
                  <a:txBody>
                    <a:bodyPr/>
                    <a:lstStyle/>
                    <a:p>
                      <a:pPr marL="0" marR="0" lvl="0" indent="0" algn="ctr" defTabSz="1219170" rtl="0"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dirty="0">
                          <a:ln>
                            <a:noFill/>
                          </a:ln>
                          <a:solidFill>
                            <a:schemeClr val="tx1"/>
                          </a:solidFill>
                          <a:effectLst/>
                          <a:uLnTx/>
                          <a:uFillTx/>
                          <a:latin typeface="微软雅黑" pitchFamily="34" charset="-122"/>
                          <a:ea typeface="微软雅黑" pitchFamily="34" charset="-122"/>
                          <a:cs typeface="+mn-cs"/>
                        </a:rPr>
                        <a:t>13</a:t>
                      </a:r>
                    </a:p>
                  </a:txBody>
                  <a:tcPr anchor="ctr">
                    <a:solidFill>
                      <a:srgbClr val="FFD3CB"/>
                    </a:solidFill>
                  </a:tcPr>
                </a:tc>
                <a:extLst>
                  <a:ext uri="{0D108BD9-81ED-4DB2-BD59-A6C34878D82A}">
                    <a16:rowId xmlns="" xmlns:a16="http://schemas.microsoft.com/office/drawing/2014/main" val="2757759215"/>
                  </a:ext>
                </a:extLst>
              </a:tr>
            </a:tbl>
          </a:graphicData>
        </a:graphic>
      </p:graphicFrame>
      <p:grpSp>
        <p:nvGrpSpPr>
          <p:cNvPr id="136" name="组合 135"/>
          <p:cNvGrpSpPr/>
          <p:nvPr/>
        </p:nvGrpSpPr>
        <p:grpSpPr>
          <a:xfrm>
            <a:off x="489390" y="1627419"/>
            <a:ext cx="3776263" cy="1459430"/>
            <a:chOff x="592184" y="1266931"/>
            <a:chExt cx="3776263" cy="1459430"/>
          </a:xfrm>
        </p:grpSpPr>
        <p:sp>
          <p:nvSpPr>
            <p:cNvPr id="137" name="圆角矩形 136"/>
            <p:cNvSpPr/>
            <p:nvPr/>
          </p:nvSpPr>
          <p:spPr>
            <a:xfrm>
              <a:off x="977688" y="1575963"/>
              <a:ext cx="2695609" cy="1150398"/>
            </a:xfrm>
            <a:prstGeom prst="roundRect">
              <a:avLst>
                <a:gd name="adj" fmla="val 8053"/>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8" name="组合 137"/>
            <p:cNvGrpSpPr/>
            <p:nvPr/>
          </p:nvGrpSpPr>
          <p:grpSpPr>
            <a:xfrm>
              <a:off x="592184" y="1266931"/>
              <a:ext cx="884231" cy="884231"/>
              <a:chOff x="8336031" y="1113947"/>
              <a:chExt cx="884231" cy="884231"/>
            </a:xfrm>
            <a:solidFill>
              <a:srgbClr val="FF6600"/>
            </a:solidFill>
          </p:grpSpPr>
          <p:sp>
            <p:nvSpPr>
              <p:cNvPr id="140" name="椭圆 139"/>
              <p:cNvSpPr/>
              <p:nvPr/>
            </p:nvSpPr>
            <p:spPr>
              <a:xfrm>
                <a:off x="8336031" y="1113947"/>
                <a:ext cx="884231" cy="884231"/>
              </a:xfrm>
              <a:prstGeom prst="ellipse">
                <a:avLst/>
              </a:prstGeom>
              <a:grpFill/>
              <a:ln>
                <a:solidFill>
                  <a:schemeClr val="bg1"/>
                </a:solidFill>
              </a:ln>
              <a:effectLst>
                <a:outerShdw blurRad="419100" dist="63500" dir="2700000" algn="tl"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1" name="矩形 140"/>
              <p:cNvSpPr/>
              <p:nvPr/>
            </p:nvSpPr>
            <p:spPr>
              <a:xfrm>
                <a:off x="8458186" y="1263674"/>
                <a:ext cx="595035" cy="584775"/>
              </a:xfrm>
              <a:prstGeom prst="rect">
                <a:avLst/>
              </a:prstGeom>
              <a:grpFill/>
              <a:ln>
                <a:noFill/>
              </a:ln>
            </p:spPr>
            <p:txBody>
              <a:bodyPr wrap="none">
                <a:spAutoFit/>
              </a:bodyPr>
              <a:lstStyle/>
              <a:p>
                <a:r>
                  <a:rPr lang="en-US" altLang="zh-CN" sz="3200" dirty="0">
                    <a:solidFill>
                      <a:schemeClr val="bg1"/>
                    </a:solidFill>
                    <a:latin typeface="+mn-ea"/>
                  </a:rPr>
                  <a:t>01</a:t>
                </a:r>
                <a:endParaRPr lang="zh-CN" altLang="en-US" sz="3200" dirty="0">
                  <a:latin typeface="+mn-ea"/>
                </a:endParaRPr>
              </a:p>
            </p:txBody>
          </p:sp>
        </p:grpSp>
        <p:sp>
          <p:nvSpPr>
            <p:cNvPr id="139" name="矩形 138"/>
            <p:cNvSpPr/>
            <p:nvPr/>
          </p:nvSpPr>
          <p:spPr>
            <a:xfrm>
              <a:off x="1539214" y="1813328"/>
              <a:ext cx="2829233" cy="683264"/>
            </a:xfrm>
            <a:prstGeom prst="rect">
              <a:avLst/>
            </a:prstGeom>
          </p:spPr>
          <p:txBody>
            <a:bodyPr wrap="square">
              <a:spAutoFit/>
            </a:bodyPr>
            <a:lstStyle/>
            <a:p>
              <a:pPr>
                <a:lnSpc>
                  <a:spcPct val="120000"/>
                </a:lnSpc>
              </a:pPr>
              <a:r>
                <a:rPr lang="zh-CN" altLang="en-US" sz="3200" dirty="0">
                  <a:solidFill>
                    <a:schemeClr val="bg1"/>
                  </a:solidFill>
                  <a:latin typeface="微软雅黑" pitchFamily="34" charset="-122"/>
                  <a:ea typeface="微软雅黑" pitchFamily="34" charset="-122"/>
                </a:rPr>
                <a:t>信度分析</a:t>
              </a:r>
            </a:p>
          </p:txBody>
        </p:sp>
      </p:grpSp>
      <p:graphicFrame>
        <p:nvGraphicFramePr>
          <p:cNvPr id="142" name="表格 141">
            <a:extLst>
              <a:ext uri="{FF2B5EF4-FFF2-40B4-BE49-F238E27FC236}">
                <a16:creationId xmlns="" xmlns:a16="http://schemas.microsoft.com/office/drawing/2014/main" id="{D0E379DE-BCAC-419F-A9EE-B325BD2073E6}"/>
              </a:ext>
            </a:extLst>
          </p:cNvPr>
          <p:cNvGraphicFramePr>
            <a:graphicFrameLocks noGrp="1"/>
          </p:cNvGraphicFramePr>
          <p:nvPr>
            <p:extLst/>
          </p:nvPr>
        </p:nvGraphicFramePr>
        <p:xfrm>
          <a:off x="7422690" y="2668789"/>
          <a:ext cx="4641881" cy="3006610"/>
        </p:xfrm>
        <a:graphic>
          <a:graphicData uri="http://schemas.openxmlformats.org/drawingml/2006/table">
            <a:tbl>
              <a:tblPr>
                <a:tableStyleId>{5C22544A-7EE6-4342-B048-85BDC9FD1C3A}</a:tableStyleId>
              </a:tblPr>
              <a:tblGrid>
                <a:gridCol w="1696852">
                  <a:extLst>
                    <a:ext uri="{9D8B030D-6E8A-4147-A177-3AD203B41FA5}">
                      <a16:colId xmlns="" xmlns:a16="http://schemas.microsoft.com/office/drawing/2014/main" val="20000"/>
                    </a:ext>
                  </a:extLst>
                </a:gridCol>
                <a:gridCol w="1512168">
                  <a:extLst>
                    <a:ext uri="{9D8B030D-6E8A-4147-A177-3AD203B41FA5}">
                      <a16:colId xmlns="" xmlns:a16="http://schemas.microsoft.com/office/drawing/2014/main" val="20001"/>
                    </a:ext>
                  </a:extLst>
                </a:gridCol>
                <a:gridCol w="1432861">
                  <a:extLst>
                    <a:ext uri="{9D8B030D-6E8A-4147-A177-3AD203B41FA5}">
                      <a16:colId xmlns="" xmlns:a16="http://schemas.microsoft.com/office/drawing/2014/main" val="20002"/>
                    </a:ext>
                  </a:extLst>
                </a:gridCol>
              </a:tblGrid>
              <a:tr h="607060">
                <a:tc gridSpan="3">
                  <a:txBody>
                    <a:bodyPr/>
                    <a:lstStyle/>
                    <a:p>
                      <a:pPr marL="38100" marR="38100" algn="ctr">
                        <a:lnSpc>
                          <a:spcPts val="1600"/>
                        </a:lnSpc>
                        <a:spcBef>
                          <a:spcPts val="0"/>
                        </a:spcBef>
                        <a:spcAft>
                          <a:spcPts val="0"/>
                        </a:spcAft>
                      </a:pPr>
                      <a:r>
                        <a:rPr kumimoji="0" lang="en-US" sz="2400" b="1" i="0" u="none" strike="noStrike" kern="100" cap="none" spc="0" normalizeH="0" baseline="0" dirty="0">
                          <a:ln>
                            <a:noFill/>
                          </a:ln>
                          <a:solidFill>
                            <a:schemeClr val="bg1"/>
                          </a:solidFill>
                          <a:effectLst/>
                          <a:uLnTx/>
                          <a:uFillTx/>
                          <a:latin typeface="微软雅黑" pitchFamily="34" charset="-122"/>
                          <a:ea typeface="微软雅黑" pitchFamily="34" charset="-122"/>
                          <a:cs typeface="+mn-cs"/>
                        </a:rPr>
                        <a:t>KMO </a:t>
                      </a:r>
                      <a:r>
                        <a:rPr kumimoji="0" lang="zh-CN" altLang="en-US" sz="2400" b="1" i="0" u="none" strike="noStrike" kern="100" cap="none" spc="0" normalizeH="0" baseline="0" dirty="0">
                          <a:ln>
                            <a:noFill/>
                          </a:ln>
                          <a:solidFill>
                            <a:schemeClr val="bg1"/>
                          </a:solidFill>
                          <a:effectLst/>
                          <a:uLnTx/>
                          <a:uFillTx/>
                          <a:latin typeface="微软雅黑" pitchFamily="34" charset="-122"/>
                          <a:ea typeface="微软雅黑" pitchFamily="34" charset="-122"/>
                          <a:cs typeface="+mn-cs"/>
                        </a:rPr>
                        <a:t>和 </a:t>
                      </a:r>
                      <a:r>
                        <a:rPr kumimoji="0" lang="en-US" sz="2400" b="1" i="0" u="none" strike="noStrike" kern="100" cap="none" spc="0" normalizeH="0" baseline="0" dirty="0">
                          <a:ln>
                            <a:noFill/>
                          </a:ln>
                          <a:solidFill>
                            <a:schemeClr val="bg1"/>
                          </a:solidFill>
                          <a:effectLst/>
                          <a:uLnTx/>
                          <a:uFillTx/>
                          <a:latin typeface="微软雅黑" pitchFamily="34" charset="-122"/>
                          <a:ea typeface="微软雅黑" pitchFamily="34" charset="-122"/>
                          <a:cs typeface="+mn-cs"/>
                        </a:rPr>
                        <a:t>Bartlett </a:t>
                      </a:r>
                      <a:r>
                        <a:rPr kumimoji="0" lang="zh-CN" altLang="en-US" sz="2400" b="1" i="0" u="none" strike="noStrike" kern="100" cap="none" spc="0" normalizeH="0" baseline="0" dirty="0">
                          <a:ln>
                            <a:noFill/>
                          </a:ln>
                          <a:solidFill>
                            <a:schemeClr val="bg1"/>
                          </a:solidFill>
                          <a:effectLst/>
                          <a:uLnTx/>
                          <a:uFillTx/>
                          <a:latin typeface="微软雅黑" pitchFamily="34" charset="-122"/>
                          <a:ea typeface="微软雅黑" pitchFamily="34" charset="-122"/>
                          <a:cs typeface="+mn-cs"/>
                        </a:rPr>
                        <a:t>的检验</a:t>
                      </a:r>
                    </a:p>
                  </a:txBody>
                  <a:tcPr marL="139762" marR="139762" marT="69881" marB="69881" anchor="ctr">
                    <a:solidFill>
                      <a:srgbClr val="3F3F3F"/>
                    </a:solidFill>
                  </a:tcPr>
                </a:tc>
                <a:tc hMerge="1">
                  <a:txBody>
                    <a:bodyPr/>
                    <a:lstStyle/>
                    <a:p>
                      <a:endParaRPr lang="zh-CN" altLang="en-US"/>
                    </a:p>
                  </a:txBody>
                  <a:tcPr/>
                </a:tc>
                <a:tc hMerge="1">
                  <a:txBody>
                    <a:bodyPr/>
                    <a:lstStyle/>
                    <a:p>
                      <a:endParaRPr lang="zh-CN" altLang="en-US"/>
                    </a:p>
                  </a:txBody>
                  <a:tcPr/>
                </a:tc>
                <a:extLst>
                  <a:ext uri="{0D108BD9-81ED-4DB2-BD59-A6C34878D82A}">
                    <a16:rowId xmlns="" xmlns:a16="http://schemas.microsoft.com/office/drawing/2014/main" val="10000"/>
                  </a:ext>
                </a:extLst>
              </a:tr>
              <a:tr h="781110">
                <a:tc gridSpan="2">
                  <a:txBody>
                    <a:bodyPr/>
                    <a:lstStyle/>
                    <a:p>
                      <a:pPr marL="38100" marR="38100" algn="ctr">
                        <a:lnSpc>
                          <a:spcPts val="1600"/>
                        </a:lnSpc>
                        <a:spcBef>
                          <a:spcPts val="0"/>
                        </a:spcBef>
                        <a:spcAft>
                          <a:spcPts val="0"/>
                        </a:spcAft>
                      </a:pPr>
                      <a:r>
                        <a:rPr kumimoji="0" lang="zh-CN" altLang="en-US" sz="2000" b="0" i="0" u="none" strike="noStrike" kern="100" cap="none" spc="0" normalizeH="0" baseline="0" dirty="0">
                          <a:ln>
                            <a:noFill/>
                          </a:ln>
                          <a:solidFill>
                            <a:schemeClr val="bg1"/>
                          </a:solidFill>
                          <a:effectLst/>
                          <a:uLnTx/>
                          <a:uFillTx/>
                          <a:latin typeface="微软雅黑" pitchFamily="34" charset="-122"/>
                          <a:ea typeface="微软雅黑" pitchFamily="34" charset="-122"/>
                          <a:cs typeface="+mn-cs"/>
                        </a:rPr>
                        <a:t>取样足够度的</a:t>
                      </a:r>
                      <a:endParaRPr kumimoji="0" lang="en-US" altLang="zh-CN" sz="2000" b="0" i="0" u="none" strike="noStrike" kern="100" cap="none" spc="0" normalizeH="0" baseline="0" dirty="0">
                        <a:ln>
                          <a:noFill/>
                        </a:ln>
                        <a:solidFill>
                          <a:schemeClr val="bg1"/>
                        </a:solidFill>
                        <a:effectLst/>
                        <a:uLnTx/>
                        <a:uFillTx/>
                        <a:latin typeface="微软雅黑" pitchFamily="34" charset="-122"/>
                        <a:ea typeface="微软雅黑" pitchFamily="34" charset="-122"/>
                        <a:cs typeface="+mn-cs"/>
                      </a:endParaRPr>
                    </a:p>
                    <a:p>
                      <a:pPr marL="38100" marR="38100" algn="ctr">
                        <a:lnSpc>
                          <a:spcPts val="1600"/>
                        </a:lnSpc>
                        <a:spcBef>
                          <a:spcPts val="0"/>
                        </a:spcBef>
                        <a:spcAft>
                          <a:spcPts val="0"/>
                        </a:spcAft>
                      </a:pPr>
                      <a:r>
                        <a:rPr kumimoji="0" lang="zh-CN" altLang="en-US" sz="2000" b="0" i="0" u="none" strike="noStrike" kern="100" cap="none" spc="0" normalizeH="0" baseline="0" dirty="0">
                          <a:ln>
                            <a:noFill/>
                          </a:ln>
                          <a:solidFill>
                            <a:schemeClr val="bg1"/>
                          </a:solidFill>
                          <a:effectLst/>
                          <a:uLnTx/>
                          <a:uFillTx/>
                          <a:latin typeface="微软雅黑" pitchFamily="34" charset="-122"/>
                          <a:ea typeface="微软雅黑" pitchFamily="34" charset="-122"/>
                          <a:cs typeface="+mn-cs"/>
                        </a:rPr>
                        <a:t> </a:t>
                      </a:r>
                      <a:endParaRPr kumimoji="0" lang="en-US" altLang="zh-CN" sz="2000" b="0" i="0" u="none" strike="noStrike" kern="100" cap="none" spc="0" normalizeH="0" baseline="0" dirty="0">
                        <a:ln>
                          <a:noFill/>
                        </a:ln>
                        <a:solidFill>
                          <a:schemeClr val="bg1"/>
                        </a:solidFill>
                        <a:effectLst/>
                        <a:uLnTx/>
                        <a:uFillTx/>
                        <a:latin typeface="微软雅黑" pitchFamily="34" charset="-122"/>
                        <a:ea typeface="微软雅黑" pitchFamily="34" charset="-122"/>
                        <a:cs typeface="+mn-cs"/>
                      </a:endParaRPr>
                    </a:p>
                    <a:p>
                      <a:pPr marL="38100" marR="38100" algn="ctr">
                        <a:lnSpc>
                          <a:spcPts val="1600"/>
                        </a:lnSpc>
                        <a:spcBef>
                          <a:spcPts val="0"/>
                        </a:spcBef>
                        <a:spcAft>
                          <a:spcPts val="0"/>
                        </a:spcAft>
                      </a:pPr>
                      <a:r>
                        <a:rPr kumimoji="0" lang="en-US" sz="2000" b="0" i="0" u="none" strike="noStrike" kern="100" cap="none" spc="0" normalizeH="0" baseline="0" dirty="0">
                          <a:ln>
                            <a:noFill/>
                          </a:ln>
                          <a:solidFill>
                            <a:schemeClr val="bg1"/>
                          </a:solidFill>
                          <a:effectLst/>
                          <a:uLnTx/>
                          <a:uFillTx/>
                          <a:latin typeface="微软雅黑" pitchFamily="34" charset="-122"/>
                          <a:ea typeface="微软雅黑" pitchFamily="34" charset="-122"/>
                          <a:cs typeface="+mn-cs"/>
                        </a:rPr>
                        <a:t>Kaiser-Meyer-Olki</a:t>
                      </a:r>
                      <a:r>
                        <a:rPr kumimoji="0" lang="en-US" altLang="zh-CN" sz="2000" b="0" i="0" u="none" strike="noStrike" kern="100" cap="none" spc="0" normalizeH="0" baseline="0" dirty="0">
                          <a:ln>
                            <a:noFill/>
                          </a:ln>
                          <a:solidFill>
                            <a:schemeClr val="bg1"/>
                          </a:solidFill>
                          <a:effectLst/>
                          <a:uLnTx/>
                          <a:uFillTx/>
                          <a:latin typeface="微软雅黑" pitchFamily="34" charset="-122"/>
                          <a:ea typeface="微软雅黑" pitchFamily="34" charset="-122"/>
                          <a:cs typeface="+mn-cs"/>
                        </a:rPr>
                        <a:t>n</a:t>
                      </a:r>
                      <a:r>
                        <a:rPr kumimoji="0" lang="zh-CN" altLang="en-US" sz="2000" b="0" i="0" u="none" strike="noStrike" kern="100" cap="none" spc="0" normalizeH="0" baseline="0" dirty="0">
                          <a:ln>
                            <a:noFill/>
                          </a:ln>
                          <a:solidFill>
                            <a:schemeClr val="bg1"/>
                          </a:solidFill>
                          <a:effectLst/>
                          <a:uLnTx/>
                          <a:uFillTx/>
                          <a:latin typeface="微软雅黑" pitchFamily="34" charset="-122"/>
                          <a:ea typeface="微软雅黑" pitchFamily="34" charset="-122"/>
                          <a:cs typeface="+mn-cs"/>
                        </a:rPr>
                        <a:t>度量</a:t>
                      </a:r>
                    </a:p>
                  </a:txBody>
                  <a:tcPr marL="139762" marR="139762" marT="69881" marB="69881" anchor="ctr">
                    <a:solidFill>
                      <a:schemeClr val="tx1">
                        <a:lumMod val="50000"/>
                        <a:lumOff val="50000"/>
                      </a:schemeClr>
                    </a:solidFill>
                  </a:tcPr>
                </a:tc>
                <a:tc hMerge="1">
                  <a:txBody>
                    <a:bodyPr/>
                    <a:lstStyle/>
                    <a:p>
                      <a:endParaRPr lang="zh-CN" altLang="en-US"/>
                    </a:p>
                  </a:txBody>
                  <a:tcPr/>
                </a:tc>
                <a:tc>
                  <a:txBody>
                    <a:bodyPr/>
                    <a:lstStyle/>
                    <a:p>
                      <a:pPr marL="38100" marR="38100" algn="ctr">
                        <a:lnSpc>
                          <a:spcPts val="1600"/>
                        </a:lnSpc>
                        <a:spcBef>
                          <a:spcPts val="0"/>
                        </a:spcBef>
                        <a:spcAft>
                          <a:spcPts val="0"/>
                        </a:spcAft>
                      </a:pPr>
                      <a:r>
                        <a:rPr kumimoji="0" lang="en-US" altLang="zh-CN" sz="2000" b="0" i="0" u="none" strike="noStrike" kern="100" cap="none" spc="0" normalizeH="0" baseline="0" dirty="0">
                          <a:ln>
                            <a:noFill/>
                          </a:ln>
                          <a:solidFill>
                            <a:schemeClr val="bg1"/>
                          </a:solidFill>
                          <a:effectLst/>
                          <a:uLnTx/>
                          <a:uFillTx/>
                          <a:latin typeface="微软雅黑" pitchFamily="34" charset="-122"/>
                          <a:ea typeface="微软雅黑" pitchFamily="34" charset="-122"/>
                          <a:cs typeface="+mn-cs"/>
                        </a:rPr>
                        <a:t>0.809</a:t>
                      </a:r>
                      <a:endParaRPr kumimoji="0" lang="zh-CN" altLang="en-US" sz="2000" b="0" i="0" u="none" strike="noStrike" kern="100" cap="none" spc="0" normalizeH="0" baseline="0" dirty="0">
                        <a:ln>
                          <a:noFill/>
                        </a:ln>
                        <a:solidFill>
                          <a:schemeClr val="bg1"/>
                        </a:solidFill>
                        <a:effectLst/>
                        <a:uLnTx/>
                        <a:uFillTx/>
                        <a:latin typeface="微软雅黑" pitchFamily="34" charset="-122"/>
                        <a:ea typeface="微软雅黑" pitchFamily="34" charset="-122"/>
                        <a:cs typeface="+mn-cs"/>
                      </a:endParaRPr>
                    </a:p>
                  </a:txBody>
                  <a:tcPr marL="139762" marR="139762" marT="69881" marB="69881" anchor="ctr">
                    <a:solidFill>
                      <a:schemeClr val="tx1">
                        <a:lumMod val="50000"/>
                        <a:lumOff val="50000"/>
                      </a:schemeClr>
                    </a:solidFill>
                  </a:tcPr>
                </a:tc>
                <a:extLst>
                  <a:ext uri="{0D108BD9-81ED-4DB2-BD59-A6C34878D82A}">
                    <a16:rowId xmlns="" xmlns:a16="http://schemas.microsoft.com/office/drawing/2014/main" val="10001"/>
                  </a:ext>
                </a:extLst>
              </a:tr>
              <a:tr h="536765">
                <a:tc rowSpan="3">
                  <a:txBody>
                    <a:bodyPr/>
                    <a:lstStyle/>
                    <a:p>
                      <a:pPr marL="38100" marR="38100" algn="ctr">
                        <a:lnSpc>
                          <a:spcPts val="1600"/>
                        </a:lnSpc>
                        <a:spcBef>
                          <a:spcPts val="0"/>
                        </a:spcBef>
                        <a:spcAft>
                          <a:spcPts val="0"/>
                        </a:spcAft>
                      </a:pPr>
                      <a:endParaRPr lang="en-US" sz="2000" b="0" kern="0" dirty="0">
                        <a:solidFill>
                          <a:schemeClr val="bg1"/>
                        </a:solidFill>
                        <a:effectLst/>
                        <a:latin typeface="微软雅黑" pitchFamily="34" charset="-122"/>
                        <a:ea typeface="微软雅黑" pitchFamily="34" charset="-122"/>
                      </a:endParaRPr>
                    </a:p>
                    <a:p>
                      <a:pPr marL="38100" marR="38100" algn="ctr">
                        <a:lnSpc>
                          <a:spcPts val="1600"/>
                        </a:lnSpc>
                        <a:spcBef>
                          <a:spcPts val="0"/>
                        </a:spcBef>
                        <a:spcAft>
                          <a:spcPts val="0"/>
                        </a:spcAft>
                      </a:pPr>
                      <a:endParaRPr kumimoji="0" lang="en-US" sz="2000" b="0" i="0" u="none" strike="noStrike" kern="100" cap="none" spc="0" normalizeH="0" baseline="0" dirty="0">
                        <a:ln>
                          <a:noFill/>
                        </a:ln>
                        <a:solidFill>
                          <a:schemeClr val="bg1"/>
                        </a:solidFill>
                        <a:effectLst/>
                        <a:uLnTx/>
                        <a:uFillTx/>
                        <a:latin typeface="微软雅黑" pitchFamily="34" charset="-122"/>
                        <a:ea typeface="微软雅黑" pitchFamily="34" charset="-122"/>
                        <a:cs typeface="+mn-cs"/>
                      </a:endParaRPr>
                    </a:p>
                    <a:p>
                      <a:pPr marL="38100" marR="38100" algn="ctr">
                        <a:lnSpc>
                          <a:spcPts val="1600"/>
                        </a:lnSpc>
                        <a:spcBef>
                          <a:spcPts val="0"/>
                        </a:spcBef>
                        <a:spcAft>
                          <a:spcPts val="0"/>
                        </a:spcAft>
                      </a:pPr>
                      <a:r>
                        <a:rPr kumimoji="0" lang="en-US" sz="2000" b="0" i="0" u="none" strike="noStrike" kern="100" cap="none" spc="0" normalizeH="0" baseline="0" dirty="0">
                          <a:ln>
                            <a:noFill/>
                          </a:ln>
                          <a:solidFill>
                            <a:schemeClr val="bg1"/>
                          </a:solidFill>
                          <a:effectLst/>
                          <a:uLnTx/>
                          <a:uFillTx/>
                          <a:latin typeface="微软雅黑" pitchFamily="34" charset="-122"/>
                          <a:ea typeface="微软雅黑" pitchFamily="34" charset="-122"/>
                          <a:cs typeface="+mn-cs"/>
                        </a:rPr>
                        <a:t>Bartlett </a:t>
                      </a:r>
                      <a:r>
                        <a:rPr kumimoji="0" lang="zh-CN" altLang="en-US" sz="2000" b="0" i="0" u="none" strike="noStrike" kern="100" cap="none" spc="0" normalizeH="0" baseline="0" dirty="0">
                          <a:ln>
                            <a:noFill/>
                          </a:ln>
                          <a:solidFill>
                            <a:schemeClr val="bg1"/>
                          </a:solidFill>
                          <a:effectLst/>
                          <a:uLnTx/>
                          <a:uFillTx/>
                          <a:latin typeface="微软雅黑" pitchFamily="34" charset="-122"/>
                          <a:ea typeface="微软雅黑" pitchFamily="34" charset="-122"/>
                          <a:cs typeface="+mn-cs"/>
                        </a:rPr>
                        <a:t>的球形</a:t>
                      </a:r>
                      <a:endParaRPr kumimoji="0" lang="en-US" altLang="zh-CN" sz="2000" b="0" i="0" u="none" strike="noStrike" kern="100" cap="none" spc="0" normalizeH="0" baseline="0" dirty="0">
                        <a:ln>
                          <a:noFill/>
                        </a:ln>
                        <a:solidFill>
                          <a:schemeClr val="bg1"/>
                        </a:solidFill>
                        <a:effectLst/>
                        <a:uLnTx/>
                        <a:uFillTx/>
                        <a:latin typeface="微软雅黑" pitchFamily="34" charset="-122"/>
                        <a:ea typeface="微软雅黑" pitchFamily="34" charset="-122"/>
                        <a:cs typeface="+mn-cs"/>
                      </a:endParaRPr>
                    </a:p>
                    <a:p>
                      <a:pPr marL="38100" marR="38100" algn="ctr">
                        <a:lnSpc>
                          <a:spcPts val="1600"/>
                        </a:lnSpc>
                        <a:spcBef>
                          <a:spcPts val="0"/>
                        </a:spcBef>
                        <a:spcAft>
                          <a:spcPts val="0"/>
                        </a:spcAft>
                      </a:pPr>
                      <a:endParaRPr kumimoji="0" lang="en-US" altLang="zh-CN" sz="2000" b="0" i="0" u="none" strike="noStrike" kern="100" cap="none" spc="0" normalizeH="0" baseline="0" dirty="0">
                        <a:ln>
                          <a:noFill/>
                        </a:ln>
                        <a:solidFill>
                          <a:schemeClr val="bg1"/>
                        </a:solidFill>
                        <a:effectLst/>
                        <a:uLnTx/>
                        <a:uFillTx/>
                        <a:latin typeface="微软雅黑" pitchFamily="34" charset="-122"/>
                        <a:ea typeface="微软雅黑" pitchFamily="34" charset="-122"/>
                        <a:cs typeface="+mn-cs"/>
                      </a:endParaRPr>
                    </a:p>
                    <a:p>
                      <a:pPr marL="38100" marR="38100" algn="ctr">
                        <a:lnSpc>
                          <a:spcPts val="1600"/>
                        </a:lnSpc>
                        <a:spcBef>
                          <a:spcPts val="0"/>
                        </a:spcBef>
                        <a:spcAft>
                          <a:spcPts val="0"/>
                        </a:spcAft>
                      </a:pPr>
                      <a:r>
                        <a:rPr kumimoji="0" lang="zh-CN" altLang="en-US" sz="2000" b="0" i="0" u="none" strike="noStrike" kern="100" cap="none" spc="0" normalizeH="0" baseline="0" dirty="0">
                          <a:ln>
                            <a:noFill/>
                          </a:ln>
                          <a:solidFill>
                            <a:schemeClr val="bg1"/>
                          </a:solidFill>
                          <a:effectLst/>
                          <a:uLnTx/>
                          <a:uFillTx/>
                          <a:latin typeface="微软雅黑" pitchFamily="34" charset="-122"/>
                          <a:ea typeface="微软雅黑" pitchFamily="34" charset="-122"/>
                          <a:cs typeface="+mn-cs"/>
                        </a:rPr>
                        <a:t>度检验</a:t>
                      </a:r>
                    </a:p>
                  </a:txBody>
                  <a:tcPr marL="139762" marR="139762" marT="69881" marB="69881" anchor="ctr">
                    <a:solidFill>
                      <a:schemeClr val="tx1">
                        <a:lumMod val="50000"/>
                        <a:lumOff val="50000"/>
                      </a:schemeClr>
                    </a:solidFill>
                  </a:tcPr>
                </a:tc>
                <a:tc>
                  <a:txBody>
                    <a:bodyPr/>
                    <a:lstStyle/>
                    <a:p>
                      <a:pPr marL="38100" marR="38100" algn="ctr" defTabSz="1219170" rtl="0" eaLnBrk="1" latinLnBrk="0" hangingPunct="1">
                        <a:lnSpc>
                          <a:spcPts val="1600"/>
                        </a:lnSpc>
                        <a:spcBef>
                          <a:spcPts val="0"/>
                        </a:spcBef>
                        <a:spcAft>
                          <a:spcPts val="0"/>
                        </a:spcAft>
                      </a:pPr>
                      <a:r>
                        <a:rPr kumimoji="0" lang="zh-CN" altLang="en-US" sz="2000" b="0" i="0" u="none" strike="noStrike" kern="100" cap="none" spc="0" normalizeH="0" baseline="0" dirty="0">
                          <a:ln>
                            <a:noFill/>
                          </a:ln>
                          <a:solidFill>
                            <a:schemeClr val="bg1"/>
                          </a:solidFill>
                          <a:effectLst/>
                          <a:uLnTx/>
                          <a:uFillTx/>
                          <a:latin typeface="微软雅黑" pitchFamily="34" charset="-122"/>
                          <a:ea typeface="微软雅黑" pitchFamily="34" charset="-122"/>
                          <a:cs typeface="+mn-cs"/>
                        </a:rPr>
                        <a:t>近似卡方</a:t>
                      </a:r>
                    </a:p>
                  </a:txBody>
                  <a:tcPr marL="139762" marR="139762" marT="69881" marB="69881" anchor="ctr">
                    <a:solidFill>
                      <a:schemeClr val="tx1">
                        <a:lumMod val="50000"/>
                        <a:lumOff val="50000"/>
                      </a:schemeClr>
                    </a:solidFill>
                  </a:tcPr>
                </a:tc>
                <a:tc>
                  <a:txBody>
                    <a:bodyPr/>
                    <a:lstStyle/>
                    <a:p>
                      <a:pPr marL="38100" marR="38100" algn="ctr">
                        <a:lnSpc>
                          <a:spcPts val="1600"/>
                        </a:lnSpc>
                        <a:spcBef>
                          <a:spcPts val="0"/>
                        </a:spcBef>
                        <a:spcAft>
                          <a:spcPts val="0"/>
                        </a:spcAft>
                      </a:pPr>
                      <a:r>
                        <a:rPr kumimoji="0" lang="en-US" altLang="zh-CN" sz="2000" b="0" i="0" u="none" strike="noStrike" kern="100" cap="none" spc="0" normalizeH="0" baseline="0" dirty="0">
                          <a:ln>
                            <a:noFill/>
                          </a:ln>
                          <a:solidFill>
                            <a:schemeClr val="bg1"/>
                          </a:solidFill>
                          <a:effectLst/>
                          <a:uLnTx/>
                          <a:uFillTx/>
                          <a:latin typeface="微软雅黑" pitchFamily="34" charset="-122"/>
                          <a:ea typeface="微软雅黑" pitchFamily="34" charset="-122"/>
                          <a:cs typeface="+mn-cs"/>
                        </a:rPr>
                        <a:t>7843.32</a:t>
                      </a:r>
                      <a:endParaRPr kumimoji="0" lang="zh-CN" altLang="en-US" sz="2000" b="0" i="0" u="none" strike="noStrike" kern="100" cap="none" spc="0" normalizeH="0" baseline="0" dirty="0">
                        <a:ln>
                          <a:noFill/>
                        </a:ln>
                        <a:solidFill>
                          <a:schemeClr val="bg1"/>
                        </a:solidFill>
                        <a:effectLst/>
                        <a:uLnTx/>
                        <a:uFillTx/>
                        <a:latin typeface="微软雅黑" pitchFamily="34" charset="-122"/>
                        <a:ea typeface="微软雅黑" pitchFamily="34" charset="-122"/>
                        <a:cs typeface="+mn-cs"/>
                      </a:endParaRPr>
                    </a:p>
                  </a:txBody>
                  <a:tcPr marL="139762" marR="139762" marT="69881" marB="69881" anchor="ctr">
                    <a:solidFill>
                      <a:schemeClr val="tx1">
                        <a:lumMod val="50000"/>
                        <a:lumOff val="50000"/>
                      </a:schemeClr>
                    </a:solidFill>
                  </a:tcPr>
                </a:tc>
                <a:extLst>
                  <a:ext uri="{0D108BD9-81ED-4DB2-BD59-A6C34878D82A}">
                    <a16:rowId xmlns="" xmlns:a16="http://schemas.microsoft.com/office/drawing/2014/main" val="10002"/>
                  </a:ext>
                </a:extLst>
              </a:tr>
              <a:tr h="471636">
                <a:tc vMerge="1">
                  <a:txBody>
                    <a:bodyPr/>
                    <a:lstStyle/>
                    <a:p>
                      <a:endParaRPr lang="zh-CN" altLang="en-US"/>
                    </a:p>
                  </a:txBody>
                  <a:tcPr/>
                </a:tc>
                <a:tc>
                  <a:txBody>
                    <a:bodyPr/>
                    <a:lstStyle/>
                    <a:p>
                      <a:pPr marL="38100" marR="38100" algn="ctr" defTabSz="1219170" rtl="0" eaLnBrk="1" latinLnBrk="0" hangingPunct="1">
                        <a:lnSpc>
                          <a:spcPts val="1600"/>
                        </a:lnSpc>
                        <a:spcBef>
                          <a:spcPts val="0"/>
                        </a:spcBef>
                        <a:spcAft>
                          <a:spcPts val="0"/>
                        </a:spcAft>
                      </a:pPr>
                      <a:r>
                        <a:rPr kumimoji="0" lang="en-US" sz="2000" b="0" i="0" u="none" strike="noStrike" kern="100" cap="none" spc="0" normalizeH="0" baseline="0" dirty="0">
                          <a:ln>
                            <a:noFill/>
                          </a:ln>
                          <a:solidFill>
                            <a:schemeClr val="bg1"/>
                          </a:solidFill>
                          <a:effectLst/>
                          <a:uLnTx/>
                          <a:uFillTx/>
                          <a:latin typeface="微软雅黑" pitchFamily="34" charset="-122"/>
                          <a:ea typeface="微软雅黑" pitchFamily="34" charset="-122"/>
                          <a:cs typeface="+mn-cs"/>
                        </a:rPr>
                        <a:t>df</a:t>
                      </a:r>
                    </a:p>
                  </a:txBody>
                  <a:tcPr marL="139762" marR="139762" marT="69881" marB="69881" anchor="ctr">
                    <a:solidFill>
                      <a:schemeClr val="tx1">
                        <a:lumMod val="50000"/>
                        <a:lumOff val="50000"/>
                      </a:schemeClr>
                    </a:solidFill>
                  </a:tcPr>
                </a:tc>
                <a:tc>
                  <a:txBody>
                    <a:bodyPr/>
                    <a:lstStyle/>
                    <a:p>
                      <a:pPr marL="38100" marR="38100" algn="ctr">
                        <a:lnSpc>
                          <a:spcPts val="1600"/>
                        </a:lnSpc>
                        <a:spcBef>
                          <a:spcPts val="0"/>
                        </a:spcBef>
                        <a:spcAft>
                          <a:spcPts val="0"/>
                        </a:spcAft>
                      </a:pPr>
                      <a:r>
                        <a:rPr kumimoji="0" lang="en-US" altLang="zh-CN" sz="2000" b="0" i="0" u="none" strike="noStrike" kern="100" cap="none" spc="0" normalizeH="0" baseline="0" dirty="0">
                          <a:ln>
                            <a:noFill/>
                          </a:ln>
                          <a:solidFill>
                            <a:schemeClr val="bg1"/>
                          </a:solidFill>
                          <a:effectLst/>
                          <a:uLnTx/>
                          <a:uFillTx/>
                          <a:latin typeface="微软雅黑" pitchFamily="34" charset="-122"/>
                          <a:ea typeface="微软雅黑" pitchFamily="34" charset="-122"/>
                          <a:cs typeface="+mn-cs"/>
                        </a:rPr>
                        <a:t>561</a:t>
                      </a:r>
                      <a:endParaRPr kumimoji="0" lang="zh-CN" altLang="en-US" sz="2000" b="0" i="0" u="none" strike="noStrike" kern="100" cap="none" spc="0" normalizeH="0" baseline="0" dirty="0">
                        <a:ln>
                          <a:noFill/>
                        </a:ln>
                        <a:solidFill>
                          <a:schemeClr val="bg1"/>
                        </a:solidFill>
                        <a:effectLst/>
                        <a:uLnTx/>
                        <a:uFillTx/>
                        <a:latin typeface="微软雅黑" pitchFamily="34" charset="-122"/>
                        <a:ea typeface="微软雅黑" pitchFamily="34" charset="-122"/>
                        <a:cs typeface="+mn-cs"/>
                      </a:endParaRPr>
                    </a:p>
                  </a:txBody>
                  <a:tcPr marL="139762" marR="139762" marT="69881" marB="69881" anchor="ctr">
                    <a:solidFill>
                      <a:schemeClr val="tx1">
                        <a:lumMod val="50000"/>
                        <a:lumOff val="50000"/>
                      </a:schemeClr>
                    </a:solidFill>
                  </a:tcPr>
                </a:tc>
                <a:extLst>
                  <a:ext uri="{0D108BD9-81ED-4DB2-BD59-A6C34878D82A}">
                    <a16:rowId xmlns="" xmlns:a16="http://schemas.microsoft.com/office/drawing/2014/main" val="10003"/>
                  </a:ext>
                </a:extLst>
              </a:tr>
              <a:tr h="610039">
                <a:tc vMerge="1">
                  <a:txBody>
                    <a:bodyPr/>
                    <a:lstStyle/>
                    <a:p>
                      <a:endParaRPr lang="zh-CN" altLang="en-US"/>
                    </a:p>
                  </a:txBody>
                  <a:tcPr/>
                </a:tc>
                <a:tc>
                  <a:txBody>
                    <a:bodyPr/>
                    <a:lstStyle/>
                    <a:p>
                      <a:pPr marL="38100" marR="38100" algn="ctr" defTabSz="1219170" rtl="0" eaLnBrk="1" latinLnBrk="0" hangingPunct="1">
                        <a:lnSpc>
                          <a:spcPts val="1600"/>
                        </a:lnSpc>
                        <a:spcBef>
                          <a:spcPts val="0"/>
                        </a:spcBef>
                        <a:spcAft>
                          <a:spcPts val="0"/>
                        </a:spcAft>
                      </a:pPr>
                      <a:r>
                        <a:rPr kumimoji="0" lang="en-US" sz="2000" b="0" i="0" u="none" strike="noStrike" kern="100" cap="none" spc="0" normalizeH="0" baseline="0" dirty="0">
                          <a:ln>
                            <a:noFill/>
                          </a:ln>
                          <a:solidFill>
                            <a:schemeClr val="bg1"/>
                          </a:solidFill>
                          <a:effectLst/>
                          <a:uLnTx/>
                          <a:uFillTx/>
                          <a:latin typeface="微软雅黑" pitchFamily="34" charset="-122"/>
                          <a:ea typeface="微软雅黑" pitchFamily="34" charset="-122"/>
                          <a:cs typeface="+mn-cs"/>
                        </a:rPr>
                        <a:t>Sig.</a:t>
                      </a:r>
                    </a:p>
                  </a:txBody>
                  <a:tcPr marL="139762" marR="139762" marT="69881" marB="69881" anchor="ctr">
                    <a:solidFill>
                      <a:schemeClr val="tx1">
                        <a:lumMod val="50000"/>
                        <a:lumOff val="50000"/>
                      </a:schemeClr>
                    </a:solidFill>
                  </a:tcPr>
                </a:tc>
                <a:tc>
                  <a:txBody>
                    <a:bodyPr/>
                    <a:lstStyle/>
                    <a:p>
                      <a:pPr marL="38100" marR="38100" algn="ctr">
                        <a:lnSpc>
                          <a:spcPts val="1600"/>
                        </a:lnSpc>
                        <a:spcBef>
                          <a:spcPts val="0"/>
                        </a:spcBef>
                        <a:spcAft>
                          <a:spcPts val="0"/>
                        </a:spcAft>
                      </a:pPr>
                      <a:r>
                        <a:rPr kumimoji="0" lang="en-US" altLang="zh-CN" sz="2000" b="0" i="0" u="none" strike="noStrike" kern="100" cap="none" spc="0" normalizeH="0" baseline="0" dirty="0">
                          <a:ln>
                            <a:noFill/>
                          </a:ln>
                          <a:solidFill>
                            <a:schemeClr val="bg1"/>
                          </a:solidFill>
                          <a:effectLst/>
                          <a:uLnTx/>
                          <a:uFillTx/>
                          <a:latin typeface="微软雅黑" pitchFamily="34" charset="-122"/>
                          <a:ea typeface="微软雅黑" pitchFamily="34" charset="-122"/>
                          <a:cs typeface="+mn-cs"/>
                        </a:rPr>
                        <a:t>0.000</a:t>
                      </a:r>
                      <a:endParaRPr kumimoji="0" lang="zh-CN" altLang="en-US" sz="2000" b="0" i="0" u="none" strike="noStrike" kern="100" cap="none" spc="0" normalizeH="0" baseline="0" dirty="0">
                        <a:ln>
                          <a:noFill/>
                        </a:ln>
                        <a:solidFill>
                          <a:schemeClr val="bg1"/>
                        </a:solidFill>
                        <a:effectLst/>
                        <a:uLnTx/>
                        <a:uFillTx/>
                        <a:latin typeface="微软雅黑" pitchFamily="34" charset="-122"/>
                        <a:ea typeface="微软雅黑" pitchFamily="34" charset="-122"/>
                        <a:cs typeface="+mn-cs"/>
                      </a:endParaRPr>
                    </a:p>
                  </a:txBody>
                  <a:tcPr marL="139762" marR="139762" marT="69881" marB="69881" anchor="ctr">
                    <a:solidFill>
                      <a:schemeClr val="tx1">
                        <a:lumMod val="50000"/>
                        <a:lumOff val="50000"/>
                      </a:schemeClr>
                    </a:solidFill>
                  </a:tcPr>
                </a:tc>
                <a:extLst>
                  <a:ext uri="{0D108BD9-81ED-4DB2-BD59-A6C34878D82A}">
                    <a16:rowId xmlns="" xmlns:a16="http://schemas.microsoft.com/office/drawing/2014/main" val="10004"/>
                  </a:ext>
                </a:extLst>
              </a:tr>
            </a:tbl>
          </a:graphicData>
        </a:graphic>
      </p:graphicFrame>
    </p:spTree>
    <p:extLst>
      <p:ext uri="{BB962C8B-B14F-4D97-AF65-F5344CB8AC3E}">
        <p14:creationId xmlns:p14="http://schemas.microsoft.com/office/powerpoint/2010/main" val="3323161881"/>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00"/>
                                        </p:tgtEl>
                                        <p:attrNameLst>
                                          <p:attrName>style.visibility</p:attrName>
                                        </p:attrNameLst>
                                      </p:cBhvr>
                                      <p:to>
                                        <p:strVal val="visible"/>
                                      </p:to>
                                    </p:set>
                                    <p:animEffect transition="in" filter="wipe(down)">
                                      <p:cBhvr>
                                        <p:cTn id="7" dur="300"/>
                                        <p:tgtEl>
                                          <p:spTgt spid="100"/>
                                        </p:tgtEl>
                                      </p:cBhvr>
                                    </p:animEffect>
                                  </p:childTnLst>
                                </p:cTn>
                              </p:par>
                            </p:childTnLst>
                          </p:cTn>
                        </p:par>
                        <p:par>
                          <p:cTn id="8" fill="hold">
                            <p:stCondLst>
                              <p:cond delay="300"/>
                            </p:stCondLst>
                            <p:childTnLst>
                              <p:par>
                                <p:cTn id="9" presetID="22" presetClass="entr" presetSubtype="8" fill="hold" nodeType="afterEffect">
                                  <p:stCondLst>
                                    <p:cond delay="0"/>
                                  </p:stCondLst>
                                  <p:childTnLst>
                                    <p:set>
                                      <p:cBhvr>
                                        <p:cTn id="10" dur="1" fill="hold">
                                          <p:stCondLst>
                                            <p:cond delay="0"/>
                                          </p:stCondLst>
                                        </p:cTn>
                                        <p:tgtEl>
                                          <p:spTgt spid="136"/>
                                        </p:tgtEl>
                                        <p:attrNameLst>
                                          <p:attrName>style.visibility</p:attrName>
                                        </p:attrNameLst>
                                      </p:cBhvr>
                                      <p:to>
                                        <p:strVal val="visible"/>
                                      </p:to>
                                    </p:set>
                                    <p:animEffect transition="in" filter="wipe(left)">
                                      <p:cBhvr>
                                        <p:cTn id="11" dur="300"/>
                                        <p:tgtEl>
                                          <p:spTgt spid="136"/>
                                        </p:tgtEl>
                                      </p:cBhvr>
                                    </p:animEffect>
                                  </p:childTnLst>
                                </p:cTn>
                              </p:par>
                              <p:par>
                                <p:cTn id="12" presetID="22" presetClass="entr" presetSubtype="1" fill="hold" nodeType="withEffect">
                                  <p:stCondLst>
                                    <p:cond delay="0"/>
                                  </p:stCondLst>
                                  <p:childTnLst>
                                    <p:set>
                                      <p:cBhvr>
                                        <p:cTn id="13" dur="1" fill="hold">
                                          <p:stCondLst>
                                            <p:cond delay="0"/>
                                          </p:stCondLst>
                                        </p:cTn>
                                        <p:tgtEl>
                                          <p:spTgt spid="135"/>
                                        </p:tgtEl>
                                        <p:attrNameLst>
                                          <p:attrName>style.visibility</p:attrName>
                                        </p:attrNameLst>
                                      </p:cBhvr>
                                      <p:to>
                                        <p:strVal val="visible"/>
                                      </p:to>
                                    </p:set>
                                    <p:animEffect transition="in" filter="wipe(up)">
                                      <p:cBhvr>
                                        <p:cTn id="14" dur="300"/>
                                        <p:tgtEl>
                                          <p:spTgt spid="135"/>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p:cTn id="18" dur="1" fill="hold">
                                          <p:stCondLst>
                                            <p:cond delay="0"/>
                                          </p:stCondLst>
                                        </p:cTn>
                                        <p:tgtEl>
                                          <p:spTgt spid="85"/>
                                        </p:tgtEl>
                                        <p:attrNameLst>
                                          <p:attrName>style.visibility</p:attrName>
                                        </p:attrNameLst>
                                      </p:cBhvr>
                                      <p:to>
                                        <p:strVal val="visible"/>
                                      </p:to>
                                    </p:set>
                                    <p:animEffect transition="in" filter="wipe(left)">
                                      <p:cBhvr>
                                        <p:cTn id="19" dur="300"/>
                                        <p:tgtEl>
                                          <p:spTgt spid="85"/>
                                        </p:tgtEl>
                                      </p:cBhvr>
                                    </p:animEffect>
                                  </p:childTnLst>
                                </p:cTn>
                              </p:par>
                              <p:par>
                                <p:cTn id="20" presetID="22" presetClass="entr" presetSubtype="1" fill="hold" nodeType="withEffect">
                                  <p:stCondLst>
                                    <p:cond delay="0"/>
                                  </p:stCondLst>
                                  <p:childTnLst>
                                    <p:set>
                                      <p:cBhvr>
                                        <p:cTn id="21" dur="1" fill="hold">
                                          <p:stCondLst>
                                            <p:cond delay="0"/>
                                          </p:stCondLst>
                                        </p:cTn>
                                        <p:tgtEl>
                                          <p:spTgt spid="142"/>
                                        </p:tgtEl>
                                        <p:attrNameLst>
                                          <p:attrName>style.visibility</p:attrName>
                                        </p:attrNameLst>
                                      </p:cBhvr>
                                      <p:to>
                                        <p:strVal val="visible"/>
                                      </p:to>
                                    </p:set>
                                    <p:animEffect transition="in" filter="wipe(up)">
                                      <p:cBhvr>
                                        <p:cTn id="22" dur="300"/>
                                        <p:tgtEl>
                                          <p:spTgt spid="1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矩形 25"/>
          <p:cNvSpPr/>
          <p:nvPr/>
        </p:nvSpPr>
        <p:spPr bwMode="auto">
          <a:xfrm>
            <a:off x="2174085" y="-29603"/>
            <a:ext cx="1582054" cy="6830201"/>
          </a:xfrm>
          <a:prstGeom prst="rect">
            <a:avLst/>
          </a:prstGeom>
          <a:solidFill>
            <a:schemeClr val="bg1"/>
          </a:solidFill>
          <a:ln w="38100">
            <a:no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dirty="0">
              <a:solidFill>
                <a:schemeClr val="dk1"/>
              </a:solidFill>
            </a:endParaRPr>
          </a:p>
        </p:txBody>
      </p:sp>
      <p:sp>
        <p:nvSpPr>
          <p:cNvPr id="14" name="išľidé"/>
          <p:cNvSpPr/>
          <p:nvPr/>
        </p:nvSpPr>
        <p:spPr>
          <a:xfrm>
            <a:off x="1145083" y="2271807"/>
            <a:ext cx="3496726" cy="2566715"/>
          </a:xfrm>
          <a:custGeom>
            <a:avLst/>
            <a:gdLst>
              <a:gd name="connsiteX0" fmla="*/ 224028 w 7415784"/>
              <a:gd name="connsiteY0" fmla="*/ 269748 h 4700016"/>
              <a:gd name="connsiteX1" fmla="*/ 224028 w 7415784"/>
              <a:gd name="connsiteY1" fmla="*/ 4430268 h 4700016"/>
              <a:gd name="connsiteX2" fmla="*/ 7191756 w 7415784"/>
              <a:gd name="connsiteY2" fmla="*/ 4430268 h 4700016"/>
              <a:gd name="connsiteX3" fmla="*/ 7191756 w 7415784"/>
              <a:gd name="connsiteY3" fmla="*/ 269748 h 4700016"/>
              <a:gd name="connsiteX4" fmla="*/ 266867 w 7415784"/>
              <a:gd name="connsiteY4" fmla="*/ 0 h 4700016"/>
              <a:gd name="connsiteX5" fmla="*/ 7148917 w 7415784"/>
              <a:gd name="connsiteY5" fmla="*/ 0 h 4700016"/>
              <a:gd name="connsiteX6" fmla="*/ 7415784 w 7415784"/>
              <a:gd name="connsiteY6" fmla="*/ 266867 h 4700016"/>
              <a:gd name="connsiteX7" fmla="*/ 7415784 w 7415784"/>
              <a:gd name="connsiteY7" fmla="*/ 4433149 h 4700016"/>
              <a:gd name="connsiteX8" fmla="*/ 7148917 w 7415784"/>
              <a:gd name="connsiteY8" fmla="*/ 4700016 h 4700016"/>
              <a:gd name="connsiteX9" fmla="*/ 266867 w 7415784"/>
              <a:gd name="connsiteY9" fmla="*/ 4700016 h 4700016"/>
              <a:gd name="connsiteX10" fmla="*/ 0 w 7415784"/>
              <a:gd name="connsiteY10" fmla="*/ 4433149 h 4700016"/>
              <a:gd name="connsiteX11" fmla="*/ 0 w 7415784"/>
              <a:gd name="connsiteY11" fmla="*/ 266867 h 4700016"/>
              <a:gd name="connsiteX12" fmla="*/ 266867 w 7415784"/>
              <a:gd name="connsiteY12" fmla="*/ 0 h 47000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415784" h="4700016">
                <a:moveTo>
                  <a:pt x="224028" y="269748"/>
                </a:moveTo>
                <a:lnTo>
                  <a:pt x="224028" y="4430268"/>
                </a:lnTo>
                <a:lnTo>
                  <a:pt x="7191756" y="4430268"/>
                </a:lnTo>
                <a:lnTo>
                  <a:pt x="7191756" y="269748"/>
                </a:lnTo>
                <a:close/>
                <a:moveTo>
                  <a:pt x="266867" y="0"/>
                </a:moveTo>
                <a:lnTo>
                  <a:pt x="7148917" y="0"/>
                </a:lnTo>
                <a:cubicBezTo>
                  <a:pt x="7296304" y="0"/>
                  <a:pt x="7415784" y="119480"/>
                  <a:pt x="7415784" y="266867"/>
                </a:cubicBezTo>
                <a:lnTo>
                  <a:pt x="7415784" y="4433149"/>
                </a:lnTo>
                <a:cubicBezTo>
                  <a:pt x="7415784" y="4580536"/>
                  <a:pt x="7296304" y="4700016"/>
                  <a:pt x="7148917" y="4700016"/>
                </a:cubicBezTo>
                <a:lnTo>
                  <a:pt x="266867" y="4700016"/>
                </a:lnTo>
                <a:cubicBezTo>
                  <a:pt x="119480" y="4700016"/>
                  <a:pt x="0" y="4580536"/>
                  <a:pt x="0" y="4433149"/>
                </a:cubicBezTo>
                <a:lnTo>
                  <a:pt x="0" y="266867"/>
                </a:lnTo>
                <a:cubicBezTo>
                  <a:pt x="0" y="119480"/>
                  <a:pt x="119480" y="0"/>
                  <a:pt x="266867" y="0"/>
                </a:cubicBezTo>
                <a:close/>
              </a:path>
            </a:pathLst>
          </a:custGeom>
          <a:solidFill>
            <a:schemeClr val="bg1">
              <a:lumMod val="75000"/>
              <a:lumOff val="2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lang="en-US" sz="1090" b="0" i="0" u="none" strike="noStrike" kern="1200" cap="none" spc="0" normalizeH="0" baseline="0" noProof="0">
              <a:ln>
                <a:noFill/>
              </a:ln>
              <a:solidFill>
                <a:srgbClr val="FFFFFF"/>
              </a:solidFill>
              <a:effectLst/>
              <a:uLnTx/>
              <a:uFillTx/>
              <a:latin typeface="Arial" panose="020B0604020202020204"/>
              <a:ea typeface="微软雅黑" panose="020B0503020204020204" pitchFamily="34" charset="-122"/>
              <a:cs typeface="+mn-cs"/>
            </a:endParaRPr>
          </a:p>
        </p:txBody>
      </p:sp>
      <p:sp>
        <p:nvSpPr>
          <p:cNvPr id="15" name="î$ľiḋé"/>
          <p:cNvSpPr/>
          <p:nvPr/>
        </p:nvSpPr>
        <p:spPr>
          <a:xfrm>
            <a:off x="1153326" y="2283030"/>
            <a:ext cx="3480240" cy="2544268"/>
          </a:xfrm>
          <a:custGeom>
            <a:avLst/>
            <a:gdLst>
              <a:gd name="connsiteX0" fmla="*/ 252028 w 7380820"/>
              <a:gd name="connsiteY0" fmla="*/ 295230 h 4658912"/>
              <a:gd name="connsiteX1" fmla="*/ 252028 w 7380820"/>
              <a:gd name="connsiteY1" fmla="*/ 4363682 h 4658912"/>
              <a:gd name="connsiteX2" fmla="*/ 7128792 w 7380820"/>
              <a:gd name="connsiteY2" fmla="*/ 4363682 h 4658912"/>
              <a:gd name="connsiteX3" fmla="*/ 7128792 w 7380820"/>
              <a:gd name="connsiteY3" fmla="*/ 295230 h 4658912"/>
              <a:gd name="connsiteX4" fmla="*/ 264533 w 7380820"/>
              <a:gd name="connsiteY4" fmla="*/ 0 h 4658912"/>
              <a:gd name="connsiteX5" fmla="*/ 7116287 w 7380820"/>
              <a:gd name="connsiteY5" fmla="*/ 0 h 4658912"/>
              <a:gd name="connsiteX6" fmla="*/ 7380820 w 7380820"/>
              <a:gd name="connsiteY6" fmla="*/ 264533 h 4658912"/>
              <a:gd name="connsiteX7" fmla="*/ 7380820 w 7380820"/>
              <a:gd name="connsiteY7" fmla="*/ 4394379 h 4658912"/>
              <a:gd name="connsiteX8" fmla="*/ 7116287 w 7380820"/>
              <a:gd name="connsiteY8" fmla="*/ 4658912 h 4658912"/>
              <a:gd name="connsiteX9" fmla="*/ 264533 w 7380820"/>
              <a:gd name="connsiteY9" fmla="*/ 4658912 h 4658912"/>
              <a:gd name="connsiteX10" fmla="*/ 0 w 7380820"/>
              <a:gd name="connsiteY10" fmla="*/ 4394379 h 4658912"/>
              <a:gd name="connsiteX11" fmla="*/ 0 w 7380820"/>
              <a:gd name="connsiteY11" fmla="*/ 264533 h 4658912"/>
              <a:gd name="connsiteX12" fmla="*/ 264533 w 7380820"/>
              <a:gd name="connsiteY12" fmla="*/ 0 h 4658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380820" h="4658912">
                <a:moveTo>
                  <a:pt x="252028" y="295230"/>
                </a:moveTo>
                <a:lnTo>
                  <a:pt x="252028" y="4363682"/>
                </a:lnTo>
                <a:lnTo>
                  <a:pt x="7128792" y="4363682"/>
                </a:lnTo>
                <a:lnTo>
                  <a:pt x="7128792" y="295230"/>
                </a:lnTo>
                <a:close/>
                <a:moveTo>
                  <a:pt x="264533" y="0"/>
                </a:moveTo>
                <a:lnTo>
                  <a:pt x="7116287" y="0"/>
                </a:lnTo>
                <a:cubicBezTo>
                  <a:pt x="7262385" y="0"/>
                  <a:pt x="7380820" y="118435"/>
                  <a:pt x="7380820" y="264533"/>
                </a:cubicBezTo>
                <a:lnTo>
                  <a:pt x="7380820" y="4394379"/>
                </a:lnTo>
                <a:cubicBezTo>
                  <a:pt x="7380820" y="4540477"/>
                  <a:pt x="7262385" y="4658912"/>
                  <a:pt x="7116287" y="4658912"/>
                </a:cubicBezTo>
                <a:lnTo>
                  <a:pt x="264533" y="4658912"/>
                </a:lnTo>
                <a:cubicBezTo>
                  <a:pt x="118435" y="4658912"/>
                  <a:pt x="0" y="4540477"/>
                  <a:pt x="0" y="4394379"/>
                </a:cubicBezTo>
                <a:lnTo>
                  <a:pt x="0" y="264533"/>
                </a:lnTo>
                <a:cubicBezTo>
                  <a:pt x="0" y="118435"/>
                  <a:pt x="118435" y="0"/>
                  <a:pt x="264533" y="0"/>
                </a:cubicBezTo>
                <a:close/>
              </a:path>
            </a:pathLst>
          </a:cu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lang="en-US" sz="1090" b="0" i="0" u="none" strike="noStrike" kern="1200" cap="none" spc="0" normalizeH="0" baseline="0" noProof="0" dirty="0">
              <a:ln>
                <a:noFill/>
              </a:ln>
              <a:solidFill>
                <a:srgbClr val="FFFFFF"/>
              </a:solidFill>
              <a:effectLst/>
              <a:uLnTx/>
              <a:uFillTx/>
              <a:latin typeface="Arial" panose="020B0604020202020204"/>
              <a:ea typeface="微软雅黑" panose="020B0503020204020204" pitchFamily="34" charset="-122"/>
              <a:cs typeface="+mn-cs"/>
            </a:endParaRPr>
          </a:p>
        </p:txBody>
      </p:sp>
      <p:sp>
        <p:nvSpPr>
          <p:cNvPr id="16" name="ïṧļidê"/>
          <p:cNvSpPr/>
          <p:nvPr/>
        </p:nvSpPr>
        <p:spPr>
          <a:xfrm>
            <a:off x="2859492" y="2327250"/>
            <a:ext cx="67907" cy="78648"/>
          </a:xfrm>
          <a:prstGeom prst="ellipse">
            <a:avLst/>
          </a:prstGeom>
          <a:gradFill flip="none" rotWithShape="1">
            <a:gsLst>
              <a:gs pos="17000">
                <a:schemeClr val="tx1"/>
              </a:gs>
              <a:gs pos="34000">
                <a:srgbClr val="000000">
                  <a:lumMod val="84000"/>
                  <a:lumOff val="16000"/>
                </a:srgbClr>
              </a:gs>
              <a:gs pos="100000">
                <a:schemeClr val="bg1">
                  <a:lumMod val="50000"/>
                  <a:lumOff val="5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lang="en-US" sz="1090" b="0" i="0" u="none" strike="noStrike" kern="1200" cap="none" spc="0" normalizeH="0" baseline="0" noProof="0">
              <a:ln>
                <a:noFill/>
              </a:ln>
              <a:solidFill>
                <a:srgbClr val="FFFFFF"/>
              </a:solidFill>
              <a:effectLst/>
              <a:uLnTx/>
              <a:uFillTx/>
              <a:latin typeface="Arial" panose="020B0604020202020204"/>
              <a:ea typeface="微软雅黑" panose="020B0503020204020204" pitchFamily="34" charset="-122"/>
              <a:cs typeface="+mn-cs"/>
            </a:endParaRPr>
          </a:p>
        </p:txBody>
      </p:sp>
      <p:sp>
        <p:nvSpPr>
          <p:cNvPr id="19" name="iSḷïḑe"/>
          <p:cNvSpPr/>
          <p:nvPr/>
        </p:nvSpPr>
        <p:spPr>
          <a:xfrm flipV="1">
            <a:off x="686465" y="4887351"/>
            <a:ext cx="4413962" cy="19975"/>
          </a:xfrm>
          <a:prstGeom prst="trapezoid">
            <a:avLst>
              <a:gd name="adj" fmla="val 814192"/>
            </a:avLst>
          </a:prstGeom>
          <a:solidFill>
            <a:srgbClr val="80808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lang="en-US" sz="1090" b="0" i="0" u="none" strike="noStrike" kern="1200" cap="none" spc="0" normalizeH="0" baseline="0" noProof="0">
              <a:ln>
                <a:noFill/>
              </a:ln>
              <a:solidFill>
                <a:srgbClr val="FFFFFF"/>
              </a:solidFill>
              <a:effectLst/>
              <a:uLnTx/>
              <a:uFillTx/>
              <a:latin typeface="Arial" panose="020B0604020202020204"/>
              <a:ea typeface="微软雅黑" panose="020B0503020204020204" pitchFamily="34" charset="-122"/>
              <a:cs typeface="+mn-cs"/>
            </a:endParaRPr>
          </a:p>
        </p:txBody>
      </p:sp>
      <p:sp>
        <p:nvSpPr>
          <p:cNvPr id="20" name="îṡľíḓè"/>
          <p:cNvSpPr/>
          <p:nvPr/>
        </p:nvSpPr>
        <p:spPr>
          <a:xfrm>
            <a:off x="686465" y="4804917"/>
            <a:ext cx="4413962" cy="82512"/>
          </a:xfrm>
          <a:prstGeom prst="rect">
            <a:avLst/>
          </a:prstGeom>
          <a:solidFill>
            <a:srgbClr val="DDDDD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lang="en-US" sz="1090" b="0" i="0" u="none" strike="noStrike" kern="1200" cap="none" spc="0" normalizeH="0" baseline="0" noProof="0">
              <a:ln>
                <a:noFill/>
              </a:ln>
              <a:solidFill>
                <a:srgbClr val="FFFFFF"/>
              </a:solidFill>
              <a:effectLst/>
              <a:uLnTx/>
              <a:uFillTx/>
              <a:latin typeface="Arial" panose="020B0604020202020204"/>
              <a:ea typeface="微软雅黑" panose="020B0503020204020204" pitchFamily="34" charset="-122"/>
              <a:cs typeface="+mn-cs"/>
            </a:endParaRPr>
          </a:p>
        </p:txBody>
      </p:sp>
      <p:sp>
        <p:nvSpPr>
          <p:cNvPr id="18" name="ïṣḷîḑé"/>
          <p:cNvSpPr/>
          <p:nvPr/>
        </p:nvSpPr>
        <p:spPr>
          <a:xfrm>
            <a:off x="3448564" y="2259000"/>
            <a:ext cx="1193245" cy="2566715"/>
          </a:xfrm>
          <a:custGeom>
            <a:avLst/>
            <a:gdLst>
              <a:gd name="connsiteX0" fmla="*/ 0 w 2530610"/>
              <a:gd name="connsiteY0" fmla="*/ 0 h 4700016"/>
              <a:gd name="connsiteX1" fmla="*/ 2263743 w 2530610"/>
              <a:gd name="connsiteY1" fmla="*/ 0 h 4700016"/>
              <a:gd name="connsiteX2" fmla="*/ 2530610 w 2530610"/>
              <a:gd name="connsiteY2" fmla="*/ 266867 h 4700016"/>
              <a:gd name="connsiteX3" fmla="*/ 2530610 w 2530610"/>
              <a:gd name="connsiteY3" fmla="*/ 4433149 h 4700016"/>
              <a:gd name="connsiteX4" fmla="*/ 2263743 w 2530610"/>
              <a:gd name="connsiteY4" fmla="*/ 4700016 h 4700016"/>
              <a:gd name="connsiteX5" fmla="*/ 1961175 w 2530610"/>
              <a:gd name="connsiteY5" fmla="*/ 4700016 h 47000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30610" h="4700016">
                <a:moveTo>
                  <a:pt x="0" y="0"/>
                </a:moveTo>
                <a:lnTo>
                  <a:pt x="2263743" y="0"/>
                </a:lnTo>
                <a:cubicBezTo>
                  <a:pt x="2411130" y="0"/>
                  <a:pt x="2530610" y="119480"/>
                  <a:pt x="2530610" y="266867"/>
                </a:cubicBezTo>
                <a:lnTo>
                  <a:pt x="2530610" y="4433149"/>
                </a:lnTo>
                <a:cubicBezTo>
                  <a:pt x="2530610" y="4580536"/>
                  <a:pt x="2411130" y="4700016"/>
                  <a:pt x="2263743" y="4700016"/>
                </a:cubicBezTo>
                <a:lnTo>
                  <a:pt x="1961175" y="4700016"/>
                </a:lnTo>
                <a:close/>
              </a:path>
            </a:pathLst>
          </a:custGeom>
          <a:gradFill>
            <a:gsLst>
              <a:gs pos="0">
                <a:srgbClr val="FFFFFF">
                  <a:alpha val="30000"/>
                </a:srgbClr>
              </a:gs>
              <a:gs pos="100000">
                <a:srgbClr val="FFFFFF">
                  <a:alpha val="0"/>
                </a:srgbClr>
              </a:gs>
            </a:gsLst>
            <a:lin ang="5400000" scaled="0"/>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lang="en-US" sz="1090" b="0" i="0" u="none" strike="noStrike" kern="1200" cap="none" spc="0" normalizeH="0" baseline="0" noProof="0" dirty="0">
              <a:ln>
                <a:noFill/>
              </a:ln>
              <a:solidFill>
                <a:srgbClr val="FFFFFF"/>
              </a:solidFill>
              <a:effectLst/>
              <a:uLnTx/>
              <a:uFillTx/>
              <a:latin typeface="Arial" panose="020B0604020202020204"/>
              <a:ea typeface="微软雅黑" panose="020B0503020204020204" pitchFamily="34" charset="-122"/>
              <a:cs typeface="+mn-cs"/>
            </a:endParaRPr>
          </a:p>
        </p:txBody>
      </p:sp>
      <p:sp>
        <p:nvSpPr>
          <p:cNvPr id="21" name="椭圆 20"/>
          <p:cNvSpPr/>
          <p:nvPr/>
        </p:nvSpPr>
        <p:spPr bwMode="auto">
          <a:xfrm>
            <a:off x="1199764" y="5077374"/>
            <a:ext cx="3387363" cy="45902"/>
          </a:xfrm>
          <a:prstGeom prst="ellipse">
            <a:avLst/>
          </a:prstGeom>
          <a:solidFill>
            <a:schemeClr val="bg1">
              <a:lumMod val="95000"/>
            </a:schemeClr>
          </a:solidFill>
          <a:ln w="38100">
            <a:noFill/>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000000"/>
              </a:solidFill>
              <a:effectLst/>
              <a:uLnTx/>
              <a:uFillTx/>
              <a:latin typeface="Arial" panose="020B0604020202020204"/>
              <a:ea typeface="微软雅黑" panose="020B0503020204020204" pitchFamily="34" charset="-122"/>
              <a:cs typeface="+mn-cs"/>
            </a:endParaRPr>
          </a:p>
        </p:txBody>
      </p:sp>
      <p:sp>
        <p:nvSpPr>
          <p:cNvPr id="24" name="矩形 23"/>
          <p:cNvSpPr/>
          <p:nvPr/>
        </p:nvSpPr>
        <p:spPr>
          <a:xfrm>
            <a:off x="6471096" y="5253548"/>
            <a:ext cx="5049392" cy="871044"/>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90000" anchor="t" anchorCtr="0">
            <a:noAutofit/>
          </a:bodyPr>
          <a:lstStyle/>
          <a:p>
            <a:pPr lvl="0" algn="just" defTabSz="913765">
              <a:lnSpc>
                <a:spcPct val="120000"/>
              </a:lnSpc>
              <a:spcBef>
                <a:spcPct val="0"/>
              </a:spcBef>
              <a:defRPr/>
            </a:pPr>
            <a:r>
              <a:rPr lang="zh-CN" altLang="en-US" sz="1200" dirty="0">
                <a:solidFill>
                  <a:srgbClr val="000000"/>
                </a:solidFill>
                <a:ea typeface="微软雅黑" panose="020B0503020204020204" pitchFamily="34" charset="-122"/>
              </a:rPr>
              <a:t>在机器学习中，决策树是一个预测模型，它代表的是对象属性与对象值之间 的一种映射关系。树中每个节点表示某个对象，而每个分叉路径则代表某个可能 的属性值，而每个叶结点则对应从根节点到该叶节点所经历的路径所表示的对象 的值。决策树仅有单一输出，若欲有复数输出，可以建立独立的决策树以处理不 同输出。 </a:t>
            </a:r>
            <a:endParaRPr kumimoji="0" lang="en-US" altLang="zh-CN" sz="1200" b="0" i="0" u="none" strike="noStrike" kern="1200" cap="none" spc="0" normalizeH="0" baseline="0" noProof="0" dirty="0">
              <a:ln>
                <a:noFill/>
              </a:ln>
              <a:solidFill>
                <a:srgbClr val="000000"/>
              </a:solidFill>
              <a:effectLst/>
              <a:uLnTx/>
              <a:uFillTx/>
              <a:latin typeface="Arial" panose="020B0604020202020204"/>
              <a:ea typeface="微软雅黑" panose="020B0503020204020204" pitchFamily="34" charset="-122"/>
            </a:endParaRPr>
          </a:p>
        </p:txBody>
      </p:sp>
      <p:sp>
        <p:nvSpPr>
          <p:cNvPr id="25" name="íṡ1íḑè"/>
          <p:cNvSpPr txBox="1"/>
          <p:nvPr/>
        </p:nvSpPr>
        <p:spPr bwMode="auto">
          <a:xfrm>
            <a:off x="6449799" y="1010558"/>
            <a:ext cx="5742201" cy="44180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orm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marL="0" marR="0" lvl="0" indent="0" algn="l" defTabSz="913765" rtl="0" eaLnBrk="1" fontAlgn="auto" latinLnBrk="0" hangingPunct="1">
              <a:lnSpc>
                <a:spcPct val="100000"/>
              </a:lnSpc>
              <a:spcBef>
                <a:spcPct val="0"/>
              </a:spcBef>
              <a:spcAft>
                <a:spcPts val="0"/>
              </a:spcAft>
              <a:buClrTx/>
              <a:buSzTx/>
              <a:buFontTx/>
              <a:buNone/>
              <a:defRPr/>
            </a:pPr>
            <a:r>
              <a:rPr lang="zh-CN" altLang="en-US" sz="2000" b="1" dirty="0">
                <a:solidFill>
                  <a:srgbClr val="000000"/>
                </a:solidFill>
                <a:latin typeface="Arial" panose="020B0604020202020204"/>
                <a:ea typeface="微软雅黑" panose="020B0503020204020204" pitchFamily="34" charset="-122"/>
              </a:rPr>
              <a:t>描述性统计</a:t>
            </a:r>
            <a:endParaRPr kumimoji="0" lang="en-US" altLang="zh-CN" sz="2000" b="1" i="0" u="none" strike="noStrike" kern="1200" cap="none" spc="0" normalizeH="0" baseline="0" noProof="0" dirty="0">
              <a:ln>
                <a:noFill/>
              </a:ln>
              <a:solidFill>
                <a:srgbClr val="000000"/>
              </a:solidFill>
              <a:effectLst/>
              <a:uLnTx/>
              <a:uFillTx/>
              <a:latin typeface="Arial" panose="020B0604020202020204"/>
              <a:ea typeface="微软雅黑" panose="020B0503020204020204" pitchFamily="34" charset="-122"/>
              <a:cs typeface="+mn-cs"/>
            </a:endParaRPr>
          </a:p>
        </p:txBody>
      </p:sp>
      <p:cxnSp>
        <p:nvCxnSpPr>
          <p:cNvPr id="27" name="直接连接符 26"/>
          <p:cNvCxnSpPr/>
          <p:nvPr/>
        </p:nvCxnSpPr>
        <p:spPr>
          <a:xfrm>
            <a:off x="6591000" y="2592729"/>
            <a:ext cx="4929488" cy="61466"/>
          </a:xfrm>
          <a:prstGeom prst="line">
            <a:avLst/>
          </a:prstGeom>
          <a:ln w="3175" cap="rnd">
            <a:solidFill>
              <a:schemeClr val="bg1">
                <a:lumMod val="7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sp>
        <p:nvSpPr>
          <p:cNvPr id="32" name="Shape 6065"/>
          <p:cNvSpPr/>
          <p:nvPr/>
        </p:nvSpPr>
        <p:spPr>
          <a:xfrm>
            <a:off x="5778287" y="3168832"/>
            <a:ext cx="577851" cy="577851"/>
          </a:xfrm>
          <a:prstGeom prst="roundRect">
            <a:avLst>
              <a:gd name="adj" fmla="val 50000"/>
            </a:avLst>
          </a:prstGeom>
          <a:solidFill>
            <a:srgbClr val="1A3172"/>
          </a:solidFill>
          <a:ln w="12700" cap="flat">
            <a:noFill/>
            <a:miter lim="400000"/>
          </a:ln>
          <a:effectLst/>
        </p:spPr>
        <p:txBody>
          <a:bodyPr wrap="square" lIns="0" tIns="0" rIns="0" bIns="0" numCol="1" anchor="ctr">
            <a:noAutofit/>
          </a:bodyPr>
          <a:lst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a:lstStyle>
          <a:p>
            <a:pPr marL="0" marR="0" lvl="0" indent="0" algn="l" defTabSz="913765" rtl="0" eaLnBrk="1" fontAlgn="auto" latinLnBrk="0" hangingPunct="1">
              <a:lnSpc>
                <a:spcPct val="100000"/>
              </a:lnSpc>
              <a:spcBef>
                <a:spcPts val="0"/>
              </a:spcBef>
              <a:spcAft>
                <a:spcPts val="0"/>
              </a:spcAft>
              <a:buClrTx/>
              <a:buSzTx/>
              <a:buFontTx/>
              <a:buNone/>
              <a:defRPr sz="3200"/>
            </a:pPr>
            <a:endParaRPr kumimoji="0" sz="16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ea"/>
              <a:sym typeface="+mn-lt"/>
            </a:endParaRPr>
          </a:p>
        </p:txBody>
      </p:sp>
      <p:sp>
        <p:nvSpPr>
          <p:cNvPr id="33" name="Shape 6066"/>
          <p:cNvSpPr/>
          <p:nvPr/>
        </p:nvSpPr>
        <p:spPr>
          <a:xfrm>
            <a:off x="5927358" y="3316855"/>
            <a:ext cx="279708" cy="281804"/>
          </a:xfrm>
          <a:custGeom>
            <a:avLst/>
            <a:gdLst>
              <a:gd name="connsiteX0" fmla="*/ 386204 w 602205"/>
              <a:gd name="connsiteY0" fmla="*/ 222916 h 606722"/>
              <a:gd name="connsiteX1" fmla="*/ 516692 w 602205"/>
              <a:gd name="connsiteY1" fmla="*/ 222916 h 606722"/>
              <a:gd name="connsiteX2" fmla="*/ 545129 w 602205"/>
              <a:gd name="connsiteY2" fmla="*/ 231976 h 606722"/>
              <a:gd name="connsiteX3" fmla="*/ 594743 w 602205"/>
              <a:gd name="connsiteY3" fmla="*/ 270632 h 606722"/>
              <a:gd name="connsiteX4" fmla="*/ 602205 w 602205"/>
              <a:gd name="connsiteY4" fmla="*/ 285329 h 606722"/>
              <a:gd name="connsiteX5" fmla="*/ 594944 w 602205"/>
              <a:gd name="connsiteY5" fmla="*/ 300228 h 606722"/>
              <a:gd name="connsiteX6" fmla="*/ 545129 w 602205"/>
              <a:gd name="connsiteY6" fmla="*/ 340293 h 606722"/>
              <a:gd name="connsiteX7" fmla="*/ 516692 w 602205"/>
              <a:gd name="connsiteY7" fmla="*/ 351769 h 606722"/>
              <a:gd name="connsiteX8" fmla="*/ 386204 w 602205"/>
              <a:gd name="connsiteY8" fmla="*/ 351769 h 606722"/>
              <a:gd name="connsiteX9" fmla="*/ 85299 w 602205"/>
              <a:gd name="connsiteY9" fmla="*/ 131463 h 606722"/>
              <a:gd name="connsiteX10" fmla="*/ 216777 w 602205"/>
              <a:gd name="connsiteY10" fmla="*/ 131463 h 606722"/>
              <a:gd name="connsiteX11" fmla="*/ 216777 w 602205"/>
              <a:gd name="connsiteY11" fmla="*/ 260386 h 606722"/>
              <a:gd name="connsiteX12" fmla="*/ 85299 w 602205"/>
              <a:gd name="connsiteY12" fmla="*/ 260386 h 606722"/>
              <a:gd name="connsiteX13" fmla="*/ 57068 w 602205"/>
              <a:gd name="connsiteY13" fmla="*/ 248501 h 606722"/>
              <a:gd name="connsiteX14" fmla="*/ 7058 w 602205"/>
              <a:gd name="connsiteY14" fmla="*/ 206803 h 606722"/>
              <a:gd name="connsiteX15" fmla="*/ 0 w 602205"/>
              <a:gd name="connsiteY15" fmla="*/ 192903 h 606722"/>
              <a:gd name="connsiteX16" fmla="*/ 7260 w 602205"/>
              <a:gd name="connsiteY16" fmla="*/ 178802 h 606722"/>
              <a:gd name="connsiteX17" fmla="*/ 57068 w 602205"/>
              <a:gd name="connsiteY17" fmla="*/ 139924 h 606722"/>
              <a:gd name="connsiteX18" fmla="*/ 85299 w 602205"/>
              <a:gd name="connsiteY18" fmla="*/ 131463 h 606722"/>
              <a:gd name="connsiteX19" fmla="*/ 386204 w 602205"/>
              <a:gd name="connsiteY19" fmla="*/ 42904 h 606722"/>
              <a:gd name="connsiteX20" fmla="*/ 516692 w 602205"/>
              <a:gd name="connsiteY20" fmla="*/ 42904 h 606722"/>
              <a:gd name="connsiteX21" fmla="*/ 545129 w 602205"/>
              <a:gd name="connsiteY21" fmla="*/ 51964 h 606722"/>
              <a:gd name="connsiteX22" fmla="*/ 594743 w 602205"/>
              <a:gd name="connsiteY22" fmla="*/ 90620 h 606722"/>
              <a:gd name="connsiteX23" fmla="*/ 602205 w 602205"/>
              <a:gd name="connsiteY23" fmla="*/ 105317 h 606722"/>
              <a:gd name="connsiteX24" fmla="*/ 594944 w 602205"/>
              <a:gd name="connsiteY24" fmla="*/ 120216 h 606722"/>
              <a:gd name="connsiteX25" fmla="*/ 545129 w 602205"/>
              <a:gd name="connsiteY25" fmla="*/ 160281 h 606722"/>
              <a:gd name="connsiteX26" fmla="*/ 516692 w 602205"/>
              <a:gd name="connsiteY26" fmla="*/ 171757 h 606722"/>
              <a:gd name="connsiteX27" fmla="*/ 386204 w 602205"/>
              <a:gd name="connsiteY27" fmla="*/ 171757 h 606722"/>
              <a:gd name="connsiteX28" fmla="*/ 297432 w 602205"/>
              <a:gd name="connsiteY28" fmla="*/ 0 h 606722"/>
              <a:gd name="connsiteX29" fmla="*/ 337765 w 602205"/>
              <a:gd name="connsiteY29" fmla="*/ 40274 h 606722"/>
              <a:gd name="connsiteX30" fmla="*/ 337765 w 602205"/>
              <a:gd name="connsiteY30" fmla="*/ 496775 h 606722"/>
              <a:gd name="connsiteX31" fmla="*/ 419238 w 602205"/>
              <a:gd name="connsiteY31" fmla="*/ 496775 h 606722"/>
              <a:gd name="connsiteX32" fmla="*/ 455739 w 602205"/>
              <a:gd name="connsiteY32" fmla="*/ 515100 h 606722"/>
              <a:gd name="connsiteX33" fmla="*/ 497887 w 602205"/>
              <a:gd name="connsiteY33" fmla="*/ 572490 h 606722"/>
              <a:gd name="connsiteX34" fmla="*/ 500912 w 602205"/>
              <a:gd name="connsiteY34" fmla="*/ 595647 h 606722"/>
              <a:gd name="connsiteX35" fmla="*/ 480342 w 602205"/>
              <a:gd name="connsiteY35" fmla="*/ 606722 h 606722"/>
              <a:gd name="connsiteX36" fmla="*/ 121580 w 602205"/>
              <a:gd name="connsiteY36" fmla="*/ 606722 h 606722"/>
              <a:gd name="connsiteX37" fmla="*/ 101010 w 602205"/>
              <a:gd name="connsiteY37" fmla="*/ 595647 h 606722"/>
              <a:gd name="connsiteX38" fmla="*/ 104237 w 602205"/>
              <a:gd name="connsiteY38" fmla="*/ 572490 h 606722"/>
              <a:gd name="connsiteX39" fmla="*/ 146183 w 602205"/>
              <a:gd name="connsiteY39" fmla="*/ 515100 h 606722"/>
              <a:gd name="connsiteX40" fmla="*/ 182684 w 602205"/>
              <a:gd name="connsiteY40" fmla="*/ 496775 h 606722"/>
              <a:gd name="connsiteX41" fmla="*/ 257099 w 602205"/>
              <a:gd name="connsiteY41" fmla="*/ 496775 h 606722"/>
              <a:gd name="connsiteX42" fmla="*/ 257099 w 602205"/>
              <a:gd name="connsiteY42" fmla="*/ 40274 h 606722"/>
              <a:gd name="connsiteX43" fmla="*/ 297432 w 602205"/>
              <a:gd name="connsiteY43"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602205" h="606722">
                <a:moveTo>
                  <a:pt x="386204" y="222916"/>
                </a:moveTo>
                <a:lnTo>
                  <a:pt x="516692" y="222916"/>
                </a:lnTo>
                <a:cubicBezTo>
                  <a:pt x="525163" y="222916"/>
                  <a:pt x="537465" y="225936"/>
                  <a:pt x="545129" y="231976"/>
                </a:cubicBezTo>
                <a:lnTo>
                  <a:pt x="594743" y="270632"/>
                </a:lnTo>
                <a:cubicBezTo>
                  <a:pt x="599381" y="274256"/>
                  <a:pt x="602205" y="279692"/>
                  <a:pt x="602205" y="285329"/>
                </a:cubicBezTo>
                <a:cubicBezTo>
                  <a:pt x="602205" y="291168"/>
                  <a:pt x="599381" y="296604"/>
                  <a:pt x="594944" y="300228"/>
                </a:cubicBezTo>
                <a:lnTo>
                  <a:pt x="545129" y="340293"/>
                </a:lnTo>
                <a:cubicBezTo>
                  <a:pt x="539280" y="344924"/>
                  <a:pt x="526978" y="351769"/>
                  <a:pt x="516692" y="351769"/>
                </a:cubicBezTo>
                <a:lnTo>
                  <a:pt x="386204" y="351769"/>
                </a:lnTo>
                <a:close/>
                <a:moveTo>
                  <a:pt x="85299" y="131463"/>
                </a:moveTo>
                <a:lnTo>
                  <a:pt x="216777" y="131463"/>
                </a:lnTo>
                <a:lnTo>
                  <a:pt x="216777" y="260386"/>
                </a:lnTo>
                <a:lnTo>
                  <a:pt x="85299" y="260386"/>
                </a:lnTo>
                <a:cubicBezTo>
                  <a:pt x="74813" y="260386"/>
                  <a:pt x="62311" y="252530"/>
                  <a:pt x="57068" y="248501"/>
                </a:cubicBezTo>
                <a:lnTo>
                  <a:pt x="7058" y="206803"/>
                </a:lnTo>
                <a:cubicBezTo>
                  <a:pt x="2621" y="203177"/>
                  <a:pt x="0" y="198140"/>
                  <a:pt x="0" y="192903"/>
                </a:cubicBezTo>
                <a:cubicBezTo>
                  <a:pt x="0" y="187464"/>
                  <a:pt x="2621" y="182428"/>
                  <a:pt x="7260" y="178802"/>
                </a:cubicBezTo>
                <a:lnTo>
                  <a:pt x="57068" y="139924"/>
                </a:lnTo>
                <a:cubicBezTo>
                  <a:pt x="64327" y="134082"/>
                  <a:pt x="76426" y="131463"/>
                  <a:pt x="85299" y="131463"/>
                </a:cubicBezTo>
                <a:close/>
                <a:moveTo>
                  <a:pt x="386204" y="42904"/>
                </a:moveTo>
                <a:lnTo>
                  <a:pt x="516692" y="42904"/>
                </a:lnTo>
                <a:cubicBezTo>
                  <a:pt x="525163" y="42904"/>
                  <a:pt x="537667" y="46125"/>
                  <a:pt x="545129" y="51964"/>
                </a:cubicBezTo>
                <a:lnTo>
                  <a:pt x="594743" y="90620"/>
                </a:lnTo>
                <a:cubicBezTo>
                  <a:pt x="599381" y="94244"/>
                  <a:pt x="602205" y="99680"/>
                  <a:pt x="602205" y="105317"/>
                </a:cubicBezTo>
                <a:cubicBezTo>
                  <a:pt x="602205" y="111156"/>
                  <a:pt x="599381" y="116592"/>
                  <a:pt x="594944" y="120216"/>
                </a:cubicBezTo>
                <a:lnTo>
                  <a:pt x="545129" y="160281"/>
                </a:lnTo>
                <a:cubicBezTo>
                  <a:pt x="539280" y="164912"/>
                  <a:pt x="526978" y="171757"/>
                  <a:pt x="516692" y="171757"/>
                </a:cubicBezTo>
                <a:lnTo>
                  <a:pt x="386204" y="171757"/>
                </a:lnTo>
                <a:close/>
                <a:moveTo>
                  <a:pt x="297432" y="0"/>
                </a:moveTo>
                <a:cubicBezTo>
                  <a:pt x="319615" y="0"/>
                  <a:pt x="337765" y="18123"/>
                  <a:pt x="337765" y="40274"/>
                </a:cubicBezTo>
                <a:lnTo>
                  <a:pt x="337765" y="496775"/>
                </a:lnTo>
                <a:lnTo>
                  <a:pt x="419238" y="496775"/>
                </a:lnTo>
                <a:cubicBezTo>
                  <a:pt x="432346" y="496775"/>
                  <a:pt x="448076" y="504629"/>
                  <a:pt x="455739" y="515100"/>
                </a:cubicBezTo>
                <a:lnTo>
                  <a:pt x="497887" y="572490"/>
                </a:lnTo>
                <a:cubicBezTo>
                  <a:pt x="503332" y="580142"/>
                  <a:pt x="504542" y="588599"/>
                  <a:pt x="500912" y="595647"/>
                </a:cubicBezTo>
                <a:cubicBezTo>
                  <a:pt x="497282" y="602695"/>
                  <a:pt x="489820" y="606722"/>
                  <a:pt x="480342" y="606722"/>
                </a:cubicBezTo>
                <a:lnTo>
                  <a:pt x="121580" y="606722"/>
                </a:lnTo>
                <a:cubicBezTo>
                  <a:pt x="112102" y="606722"/>
                  <a:pt x="104640" y="602695"/>
                  <a:pt x="101010" y="595647"/>
                </a:cubicBezTo>
                <a:cubicBezTo>
                  <a:pt x="97380" y="588599"/>
                  <a:pt x="98590" y="580142"/>
                  <a:pt x="104237" y="572490"/>
                </a:cubicBezTo>
                <a:lnTo>
                  <a:pt x="146183" y="515100"/>
                </a:lnTo>
                <a:cubicBezTo>
                  <a:pt x="153846" y="504629"/>
                  <a:pt x="169576" y="496775"/>
                  <a:pt x="182684" y="496775"/>
                </a:cubicBezTo>
                <a:lnTo>
                  <a:pt x="257099" y="496775"/>
                </a:lnTo>
                <a:lnTo>
                  <a:pt x="257099" y="40274"/>
                </a:lnTo>
                <a:cubicBezTo>
                  <a:pt x="257099" y="18123"/>
                  <a:pt x="275249" y="0"/>
                  <a:pt x="297432" y="0"/>
                </a:cubicBezTo>
                <a:close/>
              </a:path>
            </a:pathLst>
          </a:custGeom>
          <a:solidFill>
            <a:srgbClr val="FFFFFF"/>
          </a:solidFill>
          <a:ln w="12700" cap="flat">
            <a:noFill/>
            <a:miter lim="400000"/>
          </a:ln>
          <a:effectLst/>
        </p:spPr>
        <p:txBody>
          <a:bodyPr wrap="square" lIns="19050" tIns="19050" rIns="19050" bIns="19050" numCol="1" anchor="ctr">
            <a:noAutofit/>
          </a:bodyPr>
          <a:lst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a:lstStyle>
          <a:p>
            <a:pPr marL="0" marR="0" lvl="0" indent="0" algn="l" defTabSz="228600" rtl="0" eaLnBrk="1" fontAlgn="auto" latinLnBrk="0" hangingPunct="1">
              <a:lnSpc>
                <a:spcPct val="100000"/>
              </a:lnSpc>
              <a:spcBef>
                <a:spcPts val="0"/>
              </a:spcBef>
              <a:spcAft>
                <a:spcPts val="0"/>
              </a:spcAft>
              <a:buClrTx/>
              <a:buSzTx/>
              <a:buFontTx/>
              <a:buNone/>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Gill Sans"/>
              <a:cs typeface="+mn-ea"/>
              <a:sym typeface="+mn-lt"/>
            </a:endParaRPr>
          </a:p>
        </p:txBody>
      </p:sp>
      <p:sp>
        <p:nvSpPr>
          <p:cNvPr id="30" name="Rectangle 30"/>
          <p:cNvSpPr/>
          <p:nvPr/>
        </p:nvSpPr>
        <p:spPr bwMode="auto">
          <a:xfrm>
            <a:off x="6471096" y="1409943"/>
            <a:ext cx="5049392" cy="9693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t" anchorCtr="0">
            <a:no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lvl="0" algn="just">
              <a:lnSpc>
                <a:spcPct val="150000"/>
              </a:lnSpc>
              <a:spcBef>
                <a:spcPct val="0"/>
              </a:spcBef>
              <a:defRPr/>
            </a:pPr>
            <a:r>
              <a:rPr lang="zh-CN" altLang="en-US" sz="1200" dirty="0">
                <a:solidFill>
                  <a:srgbClr val="000000"/>
                </a:solidFill>
              </a:rPr>
              <a:t>描述统计是将研究中所得的数据加以整理、归类、简化或绘制成图表，以此 描述和归纳数据的特征及变量之间的关系的一种最基本的统计方法。此次研究中 运用条形图、柱形图、折线图和饼图等图形简单直接地描述各项基本情况。 </a:t>
            </a:r>
          </a:p>
        </p:txBody>
      </p:sp>
      <p:sp>
        <p:nvSpPr>
          <p:cNvPr id="31" name="TextBox 31"/>
          <p:cNvSpPr txBox="1"/>
          <p:nvPr/>
        </p:nvSpPr>
        <p:spPr bwMode="auto">
          <a:xfrm>
            <a:off x="6471096" y="2972618"/>
            <a:ext cx="5049392" cy="412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orm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lvl="0">
              <a:spcBef>
                <a:spcPct val="0"/>
              </a:spcBef>
              <a:defRPr/>
            </a:pPr>
            <a:r>
              <a:rPr lang="en-US" altLang="zh-CN" b="1" dirty="0">
                <a:solidFill>
                  <a:srgbClr val="000000"/>
                </a:solidFill>
                <a:ea typeface="微软雅黑" panose="020B0503020204020204" pitchFamily="34" charset="-122"/>
              </a:rPr>
              <a:t>Logistic</a:t>
            </a:r>
            <a:r>
              <a:rPr lang="zh-CN" altLang="en-US" b="1" dirty="0">
                <a:solidFill>
                  <a:srgbClr val="000000"/>
                </a:solidFill>
                <a:ea typeface="微软雅黑" panose="020B0503020204020204" pitchFamily="34" charset="-122"/>
              </a:rPr>
              <a:t>回归</a:t>
            </a:r>
            <a:endParaRPr lang="en-US" altLang="zh-CN" b="1" dirty="0">
              <a:solidFill>
                <a:srgbClr val="000000"/>
              </a:solidFill>
              <a:ea typeface="微软雅黑" panose="020B0503020204020204" pitchFamily="34" charset="-122"/>
            </a:endParaRPr>
          </a:p>
        </p:txBody>
      </p:sp>
      <p:sp>
        <p:nvSpPr>
          <p:cNvPr id="38" name="Shape 6065"/>
          <p:cNvSpPr/>
          <p:nvPr/>
        </p:nvSpPr>
        <p:spPr>
          <a:xfrm>
            <a:off x="5778287" y="4961117"/>
            <a:ext cx="577851" cy="577851"/>
          </a:xfrm>
          <a:prstGeom prst="roundRect">
            <a:avLst>
              <a:gd name="adj" fmla="val 50000"/>
            </a:avLst>
          </a:prstGeom>
          <a:solidFill>
            <a:srgbClr val="1A3172"/>
          </a:solidFill>
          <a:ln w="12700" cap="flat">
            <a:noFill/>
            <a:miter lim="400000"/>
          </a:ln>
          <a:effectLst/>
        </p:spPr>
        <p:txBody>
          <a:bodyPr wrap="square" lIns="0" tIns="0" rIns="0" bIns="0" numCol="1" anchor="ctr">
            <a:noAutofit/>
          </a:bodyPr>
          <a:lst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a:lstStyle>
          <a:p>
            <a:pPr marL="0" marR="0" lvl="0" indent="0" algn="l" defTabSz="913765" rtl="0" eaLnBrk="1" fontAlgn="auto" latinLnBrk="0" hangingPunct="1">
              <a:lnSpc>
                <a:spcPct val="100000"/>
              </a:lnSpc>
              <a:spcBef>
                <a:spcPts val="0"/>
              </a:spcBef>
              <a:spcAft>
                <a:spcPts val="0"/>
              </a:spcAft>
              <a:buClrTx/>
              <a:buSzTx/>
              <a:buFontTx/>
              <a:buNone/>
              <a:defRPr sz="3200"/>
            </a:pPr>
            <a:endParaRPr kumimoji="0" sz="16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ea"/>
              <a:sym typeface="+mn-lt"/>
            </a:endParaRPr>
          </a:p>
        </p:txBody>
      </p:sp>
      <p:sp>
        <p:nvSpPr>
          <p:cNvPr id="39" name="Shape 6066"/>
          <p:cNvSpPr/>
          <p:nvPr/>
        </p:nvSpPr>
        <p:spPr>
          <a:xfrm>
            <a:off x="5927358" y="5109140"/>
            <a:ext cx="279708" cy="281804"/>
          </a:xfrm>
          <a:custGeom>
            <a:avLst/>
            <a:gdLst>
              <a:gd name="connsiteX0" fmla="*/ 386204 w 602205"/>
              <a:gd name="connsiteY0" fmla="*/ 222916 h 606722"/>
              <a:gd name="connsiteX1" fmla="*/ 516692 w 602205"/>
              <a:gd name="connsiteY1" fmla="*/ 222916 h 606722"/>
              <a:gd name="connsiteX2" fmla="*/ 545129 w 602205"/>
              <a:gd name="connsiteY2" fmla="*/ 231976 h 606722"/>
              <a:gd name="connsiteX3" fmla="*/ 594743 w 602205"/>
              <a:gd name="connsiteY3" fmla="*/ 270632 h 606722"/>
              <a:gd name="connsiteX4" fmla="*/ 602205 w 602205"/>
              <a:gd name="connsiteY4" fmla="*/ 285329 h 606722"/>
              <a:gd name="connsiteX5" fmla="*/ 594944 w 602205"/>
              <a:gd name="connsiteY5" fmla="*/ 300228 h 606722"/>
              <a:gd name="connsiteX6" fmla="*/ 545129 w 602205"/>
              <a:gd name="connsiteY6" fmla="*/ 340293 h 606722"/>
              <a:gd name="connsiteX7" fmla="*/ 516692 w 602205"/>
              <a:gd name="connsiteY7" fmla="*/ 351769 h 606722"/>
              <a:gd name="connsiteX8" fmla="*/ 386204 w 602205"/>
              <a:gd name="connsiteY8" fmla="*/ 351769 h 606722"/>
              <a:gd name="connsiteX9" fmla="*/ 85299 w 602205"/>
              <a:gd name="connsiteY9" fmla="*/ 131463 h 606722"/>
              <a:gd name="connsiteX10" fmla="*/ 216777 w 602205"/>
              <a:gd name="connsiteY10" fmla="*/ 131463 h 606722"/>
              <a:gd name="connsiteX11" fmla="*/ 216777 w 602205"/>
              <a:gd name="connsiteY11" fmla="*/ 260386 h 606722"/>
              <a:gd name="connsiteX12" fmla="*/ 85299 w 602205"/>
              <a:gd name="connsiteY12" fmla="*/ 260386 h 606722"/>
              <a:gd name="connsiteX13" fmla="*/ 57068 w 602205"/>
              <a:gd name="connsiteY13" fmla="*/ 248501 h 606722"/>
              <a:gd name="connsiteX14" fmla="*/ 7058 w 602205"/>
              <a:gd name="connsiteY14" fmla="*/ 206803 h 606722"/>
              <a:gd name="connsiteX15" fmla="*/ 0 w 602205"/>
              <a:gd name="connsiteY15" fmla="*/ 192903 h 606722"/>
              <a:gd name="connsiteX16" fmla="*/ 7260 w 602205"/>
              <a:gd name="connsiteY16" fmla="*/ 178802 h 606722"/>
              <a:gd name="connsiteX17" fmla="*/ 57068 w 602205"/>
              <a:gd name="connsiteY17" fmla="*/ 139924 h 606722"/>
              <a:gd name="connsiteX18" fmla="*/ 85299 w 602205"/>
              <a:gd name="connsiteY18" fmla="*/ 131463 h 606722"/>
              <a:gd name="connsiteX19" fmla="*/ 386204 w 602205"/>
              <a:gd name="connsiteY19" fmla="*/ 42904 h 606722"/>
              <a:gd name="connsiteX20" fmla="*/ 516692 w 602205"/>
              <a:gd name="connsiteY20" fmla="*/ 42904 h 606722"/>
              <a:gd name="connsiteX21" fmla="*/ 545129 w 602205"/>
              <a:gd name="connsiteY21" fmla="*/ 51964 h 606722"/>
              <a:gd name="connsiteX22" fmla="*/ 594743 w 602205"/>
              <a:gd name="connsiteY22" fmla="*/ 90620 h 606722"/>
              <a:gd name="connsiteX23" fmla="*/ 602205 w 602205"/>
              <a:gd name="connsiteY23" fmla="*/ 105317 h 606722"/>
              <a:gd name="connsiteX24" fmla="*/ 594944 w 602205"/>
              <a:gd name="connsiteY24" fmla="*/ 120216 h 606722"/>
              <a:gd name="connsiteX25" fmla="*/ 545129 w 602205"/>
              <a:gd name="connsiteY25" fmla="*/ 160281 h 606722"/>
              <a:gd name="connsiteX26" fmla="*/ 516692 w 602205"/>
              <a:gd name="connsiteY26" fmla="*/ 171757 h 606722"/>
              <a:gd name="connsiteX27" fmla="*/ 386204 w 602205"/>
              <a:gd name="connsiteY27" fmla="*/ 171757 h 606722"/>
              <a:gd name="connsiteX28" fmla="*/ 297432 w 602205"/>
              <a:gd name="connsiteY28" fmla="*/ 0 h 606722"/>
              <a:gd name="connsiteX29" fmla="*/ 337765 w 602205"/>
              <a:gd name="connsiteY29" fmla="*/ 40274 h 606722"/>
              <a:gd name="connsiteX30" fmla="*/ 337765 w 602205"/>
              <a:gd name="connsiteY30" fmla="*/ 496775 h 606722"/>
              <a:gd name="connsiteX31" fmla="*/ 419238 w 602205"/>
              <a:gd name="connsiteY31" fmla="*/ 496775 h 606722"/>
              <a:gd name="connsiteX32" fmla="*/ 455739 w 602205"/>
              <a:gd name="connsiteY32" fmla="*/ 515100 h 606722"/>
              <a:gd name="connsiteX33" fmla="*/ 497887 w 602205"/>
              <a:gd name="connsiteY33" fmla="*/ 572490 h 606722"/>
              <a:gd name="connsiteX34" fmla="*/ 500912 w 602205"/>
              <a:gd name="connsiteY34" fmla="*/ 595647 h 606722"/>
              <a:gd name="connsiteX35" fmla="*/ 480342 w 602205"/>
              <a:gd name="connsiteY35" fmla="*/ 606722 h 606722"/>
              <a:gd name="connsiteX36" fmla="*/ 121580 w 602205"/>
              <a:gd name="connsiteY36" fmla="*/ 606722 h 606722"/>
              <a:gd name="connsiteX37" fmla="*/ 101010 w 602205"/>
              <a:gd name="connsiteY37" fmla="*/ 595647 h 606722"/>
              <a:gd name="connsiteX38" fmla="*/ 104237 w 602205"/>
              <a:gd name="connsiteY38" fmla="*/ 572490 h 606722"/>
              <a:gd name="connsiteX39" fmla="*/ 146183 w 602205"/>
              <a:gd name="connsiteY39" fmla="*/ 515100 h 606722"/>
              <a:gd name="connsiteX40" fmla="*/ 182684 w 602205"/>
              <a:gd name="connsiteY40" fmla="*/ 496775 h 606722"/>
              <a:gd name="connsiteX41" fmla="*/ 257099 w 602205"/>
              <a:gd name="connsiteY41" fmla="*/ 496775 h 606722"/>
              <a:gd name="connsiteX42" fmla="*/ 257099 w 602205"/>
              <a:gd name="connsiteY42" fmla="*/ 40274 h 606722"/>
              <a:gd name="connsiteX43" fmla="*/ 297432 w 602205"/>
              <a:gd name="connsiteY43"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602205" h="606722">
                <a:moveTo>
                  <a:pt x="386204" y="222916"/>
                </a:moveTo>
                <a:lnTo>
                  <a:pt x="516692" y="222916"/>
                </a:lnTo>
                <a:cubicBezTo>
                  <a:pt x="525163" y="222916"/>
                  <a:pt x="537465" y="225936"/>
                  <a:pt x="545129" y="231976"/>
                </a:cubicBezTo>
                <a:lnTo>
                  <a:pt x="594743" y="270632"/>
                </a:lnTo>
                <a:cubicBezTo>
                  <a:pt x="599381" y="274256"/>
                  <a:pt x="602205" y="279692"/>
                  <a:pt x="602205" y="285329"/>
                </a:cubicBezTo>
                <a:cubicBezTo>
                  <a:pt x="602205" y="291168"/>
                  <a:pt x="599381" y="296604"/>
                  <a:pt x="594944" y="300228"/>
                </a:cubicBezTo>
                <a:lnTo>
                  <a:pt x="545129" y="340293"/>
                </a:lnTo>
                <a:cubicBezTo>
                  <a:pt x="539280" y="344924"/>
                  <a:pt x="526978" y="351769"/>
                  <a:pt x="516692" y="351769"/>
                </a:cubicBezTo>
                <a:lnTo>
                  <a:pt x="386204" y="351769"/>
                </a:lnTo>
                <a:close/>
                <a:moveTo>
                  <a:pt x="85299" y="131463"/>
                </a:moveTo>
                <a:lnTo>
                  <a:pt x="216777" y="131463"/>
                </a:lnTo>
                <a:lnTo>
                  <a:pt x="216777" y="260386"/>
                </a:lnTo>
                <a:lnTo>
                  <a:pt x="85299" y="260386"/>
                </a:lnTo>
                <a:cubicBezTo>
                  <a:pt x="74813" y="260386"/>
                  <a:pt x="62311" y="252530"/>
                  <a:pt x="57068" y="248501"/>
                </a:cubicBezTo>
                <a:lnTo>
                  <a:pt x="7058" y="206803"/>
                </a:lnTo>
                <a:cubicBezTo>
                  <a:pt x="2621" y="203177"/>
                  <a:pt x="0" y="198140"/>
                  <a:pt x="0" y="192903"/>
                </a:cubicBezTo>
                <a:cubicBezTo>
                  <a:pt x="0" y="187464"/>
                  <a:pt x="2621" y="182428"/>
                  <a:pt x="7260" y="178802"/>
                </a:cubicBezTo>
                <a:lnTo>
                  <a:pt x="57068" y="139924"/>
                </a:lnTo>
                <a:cubicBezTo>
                  <a:pt x="64327" y="134082"/>
                  <a:pt x="76426" y="131463"/>
                  <a:pt x="85299" y="131463"/>
                </a:cubicBezTo>
                <a:close/>
                <a:moveTo>
                  <a:pt x="386204" y="42904"/>
                </a:moveTo>
                <a:lnTo>
                  <a:pt x="516692" y="42904"/>
                </a:lnTo>
                <a:cubicBezTo>
                  <a:pt x="525163" y="42904"/>
                  <a:pt x="537667" y="46125"/>
                  <a:pt x="545129" y="51964"/>
                </a:cubicBezTo>
                <a:lnTo>
                  <a:pt x="594743" y="90620"/>
                </a:lnTo>
                <a:cubicBezTo>
                  <a:pt x="599381" y="94244"/>
                  <a:pt x="602205" y="99680"/>
                  <a:pt x="602205" y="105317"/>
                </a:cubicBezTo>
                <a:cubicBezTo>
                  <a:pt x="602205" y="111156"/>
                  <a:pt x="599381" y="116592"/>
                  <a:pt x="594944" y="120216"/>
                </a:cubicBezTo>
                <a:lnTo>
                  <a:pt x="545129" y="160281"/>
                </a:lnTo>
                <a:cubicBezTo>
                  <a:pt x="539280" y="164912"/>
                  <a:pt x="526978" y="171757"/>
                  <a:pt x="516692" y="171757"/>
                </a:cubicBezTo>
                <a:lnTo>
                  <a:pt x="386204" y="171757"/>
                </a:lnTo>
                <a:close/>
                <a:moveTo>
                  <a:pt x="297432" y="0"/>
                </a:moveTo>
                <a:cubicBezTo>
                  <a:pt x="319615" y="0"/>
                  <a:pt x="337765" y="18123"/>
                  <a:pt x="337765" y="40274"/>
                </a:cubicBezTo>
                <a:lnTo>
                  <a:pt x="337765" y="496775"/>
                </a:lnTo>
                <a:lnTo>
                  <a:pt x="419238" y="496775"/>
                </a:lnTo>
                <a:cubicBezTo>
                  <a:pt x="432346" y="496775"/>
                  <a:pt x="448076" y="504629"/>
                  <a:pt x="455739" y="515100"/>
                </a:cubicBezTo>
                <a:lnTo>
                  <a:pt x="497887" y="572490"/>
                </a:lnTo>
                <a:cubicBezTo>
                  <a:pt x="503332" y="580142"/>
                  <a:pt x="504542" y="588599"/>
                  <a:pt x="500912" y="595647"/>
                </a:cubicBezTo>
                <a:cubicBezTo>
                  <a:pt x="497282" y="602695"/>
                  <a:pt x="489820" y="606722"/>
                  <a:pt x="480342" y="606722"/>
                </a:cubicBezTo>
                <a:lnTo>
                  <a:pt x="121580" y="606722"/>
                </a:lnTo>
                <a:cubicBezTo>
                  <a:pt x="112102" y="606722"/>
                  <a:pt x="104640" y="602695"/>
                  <a:pt x="101010" y="595647"/>
                </a:cubicBezTo>
                <a:cubicBezTo>
                  <a:pt x="97380" y="588599"/>
                  <a:pt x="98590" y="580142"/>
                  <a:pt x="104237" y="572490"/>
                </a:cubicBezTo>
                <a:lnTo>
                  <a:pt x="146183" y="515100"/>
                </a:lnTo>
                <a:cubicBezTo>
                  <a:pt x="153846" y="504629"/>
                  <a:pt x="169576" y="496775"/>
                  <a:pt x="182684" y="496775"/>
                </a:cubicBezTo>
                <a:lnTo>
                  <a:pt x="257099" y="496775"/>
                </a:lnTo>
                <a:lnTo>
                  <a:pt x="257099" y="40274"/>
                </a:lnTo>
                <a:cubicBezTo>
                  <a:pt x="257099" y="18123"/>
                  <a:pt x="275249" y="0"/>
                  <a:pt x="297432" y="0"/>
                </a:cubicBezTo>
                <a:close/>
              </a:path>
            </a:pathLst>
          </a:custGeom>
          <a:solidFill>
            <a:srgbClr val="FFFFFF"/>
          </a:solidFill>
          <a:ln w="12700" cap="flat">
            <a:noFill/>
            <a:miter lim="400000"/>
          </a:ln>
          <a:effectLst/>
        </p:spPr>
        <p:txBody>
          <a:bodyPr wrap="square" lIns="19050" tIns="19050" rIns="19050" bIns="19050" numCol="1" anchor="ctr">
            <a:noAutofit/>
          </a:bodyPr>
          <a:lst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a:lstStyle>
          <a:p>
            <a:pPr marL="0" marR="0" lvl="0" indent="0" algn="l" defTabSz="228600" rtl="0" eaLnBrk="1" fontAlgn="auto" latinLnBrk="0" hangingPunct="1">
              <a:lnSpc>
                <a:spcPct val="100000"/>
              </a:lnSpc>
              <a:spcBef>
                <a:spcPts val="0"/>
              </a:spcBef>
              <a:spcAft>
                <a:spcPts val="0"/>
              </a:spcAft>
              <a:buClrTx/>
              <a:buSzTx/>
              <a:buFontTx/>
              <a:buNone/>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Gill Sans"/>
              <a:cs typeface="+mn-ea"/>
              <a:sym typeface="+mn-lt"/>
            </a:endParaRPr>
          </a:p>
        </p:txBody>
      </p:sp>
      <p:sp>
        <p:nvSpPr>
          <p:cNvPr id="36" name="Rectangle 30"/>
          <p:cNvSpPr/>
          <p:nvPr/>
        </p:nvSpPr>
        <p:spPr bwMode="auto">
          <a:xfrm>
            <a:off x="6505209" y="3340272"/>
            <a:ext cx="5049392" cy="9693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t" anchorCtr="0">
            <a:no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lvl="0" algn="just">
              <a:lnSpc>
                <a:spcPct val="150000"/>
              </a:lnSpc>
              <a:spcBef>
                <a:spcPct val="0"/>
              </a:spcBef>
              <a:defRPr/>
            </a:pPr>
            <a:r>
              <a:rPr lang="en-US" altLang="zh-CN" sz="1200" dirty="0">
                <a:solidFill>
                  <a:srgbClr val="000000"/>
                </a:solidFill>
              </a:rPr>
              <a:t>Logistic </a:t>
            </a:r>
            <a:r>
              <a:rPr lang="zh-CN" altLang="en-US" sz="1200" dirty="0">
                <a:solidFill>
                  <a:srgbClr val="000000"/>
                </a:solidFill>
              </a:rPr>
              <a:t>回归主要用于因变量为分类变量的回归分析，自变量可以为分类变 量，也可以为连续变量，因变量为二分类的称为二项 </a:t>
            </a:r>
            <a:r>
              <a:rPr lang="en-US" altLang="zh-CN" sz="1200" dirty="0">
                <a:solidFill>
                  <a:srgbClr val="000000"/>
                </a:solidFill>
              </a:rPr>
              <a:t>Logistic </a:t>
            </a:r>
            <a:r>
              <a:rPr lang="zh-CN" altLang="en-US" sz="1200" dirty="0">
                <a:solidFill>
                  <a:srgbClr val="000000"/>
                </a:solidFill>
              </a:rPr>
              <a:t>回归，因变量为多 分类的称为多元 </a:t>
            </a:r>
            <a:r>
              <a:rPr lang="en-US" altLang="zh-CN" sz="1200" dirty="0">
                <a:solidFill>
                  <a:srgbClr val="000000"/>
                </a:solidFill>
              </a:rPr>
              <a:t>Logistic </a:t>
            </a:r>
            <a:r>
              <a:rPr lang="zh-CN" altLang="en-US" sz="1200" dirty="0">
                <a:solidFill>
                  <a:srgbClr val="000000"/>
                </a:solidFill>
              </a:rPr>
              <a:t>回归</a:t>
            </a:r>
            <a:r>
              <a:rPr lang="zh-CN" altLang="en-US" sz="1200" dirty="0" smtClean="0">
                <a:solidFill>
                  <a:srgbClr val="000000"/>
                </a:solidFill>
              </a:rPr>
              <a:t>。本文通过建立</a:t>
            </a:r>
            <a:r>
              <a:rPr lang="en-US" altLang="zh-CN" sz="1200" dirty="0" smtClean="0">
                <a:solidFill>
                  <a:srgbClr val="000000"/>
                </a:solidFill>
              </a:rPr>
              <a:t>Logistic</a:t>
            </a:r>
            <a:r>
              <a:rPr lang="zh-CN" altLang="en-US" sz="1200" dirty="0" smtClean="0">
                <a:solidFill>
                  <a:srgbClr val="000000"/>
                </a:solidFill>
              </a:rPr>
              <a:t>回归模型对邯郸市品牌鸡蛋市场购买人群进行进一步分析。</a:t>
            </a:r>
            <a:endParaRPr lang="zh-CN" altLang="en-US" sz="1200" dirty="0">
              <a:solidFill>
                <a:srgbClr val="000000"/>
              </a:solidFill>
            </a:endParaRPr>
          </a:p>
        </p:txBody>
      </p:sp>
      <p:sp>
        <p:nvSpPr>
          <p:cNvPr id="37" name="TextBox 31"/>
          <p:cNvSpPr txBox="1"/>
          <p:nvPr/>
        </p:nvSpPr>
        <p:spPr bwMode="auto">
          <a:xfrm>
            <a:off x="6471096" y="4764903"/>
            <a:ext cx="5049392" cy="412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orm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marL="0" marR="0" lvl="0" indent="0" algn="l" defTabSz="913765" rtl="0" eaLnBrk="1" fontAlgn="auto" latinLnBrk="0" hangingPunct="1">
              <a:lnSpc>
                <a:spcPct val="100000"/>
              </a:lnSpc>
              <a:spcBef>
                <a:spcPct val="0"/>
              </a:spcBef>
              <a:spcAft>
                <a:spcPts val="0"/>
              </a:spcAft>
              <a:buClrTx/>
              <a:buSzTx/>
              <a:buFontTx/>
              <a:buNone/>
              <a:defRPr/>
            </a:pPr>
            <a:r>
              <a:rPr kumimoji="0" lang="zh-CN" altLang="en-US" sz="1800" b="1" i="0" u="none" strike="noStrike" kern="1200" cap="none" spc="0" normalizeH="0" baseline="0" noProof="0" dirty="0" smtClean="0">
                <a:ln>
                  <a:noFill/>
                </a:ln>
                <a:solidFill>
                  <a:srgbClr val="000000"/>
                </a:solidFill>
                <a:effectLst/>
                <a:uLnTx/>
                <a:uFillTx/>
                <a:latin typeface="Arial" panose="020B0604020202020204"/>
                <a:ea typeface="微软雅黑" panose="020B0503020204020204" pitchFamily="34" charset="-122"/>
                <a:cs typeface="+mn-cs"/>
              </a:rPr>
              <a:t>决策树</a:t>
            </a:r>
            <a:endParaRPr kumimoji="0" lang="en-US" altLang="zh-CN" sz="1800" b="1" i="0" u="none" strike="noStrike" kern="1200" cap="none" spc="0" normalizeH="0" baseline="0" noProof="0" dirty="0">
              <a:ln>
                <a:noFill/>
              </a:ln>
              <a:solidFill>
                <a:srgbClr val="000000"/>
              </a:solidFill>
              <a:effectLst/>
              <a:uLnTx/>
              <a:uFillTx/>
              <a:latin typeface="Arial" panose="020B0604020202020204"/>
              <a:ea typeface="微软雅黑" panose="020B0503020204020204" pitchFamily="34" charset="-122"/>
              <a:cs typeface="+mn-cs"/>
            </a:endParaRPr>
          </a:p>
        </p:txBody>
      </p:sp>
      <p:cxnSp>
        <p:nvCxnSpPr>
          <p:cNvPr id="43" name="直接连接符 42"/>
          <p:cNvCxnSpPr/>
          <p:nvPr/>
        </p:nvCxnSpPr>
        <p:spPr>
          <a:xfrm>
            <a:off x="6591000" y="4509000"/>
            <a:ext cx="4929488" cy="0"/>
          </a:xfrm>
          <a:prstGeom prst="line">
            <a:avLst/>
          </a:prstGeom>
          <a:ln w="3175" cap="rnd">
            <a:solidFill>
              <a:schemeClr val="bg1">
                <a:lumMod val="7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a:off x="5377358" y="1134847"/>
            <a:ext cx="0" cy="5008778"/>
          </a:xfrm>
          <a:prstGeom prst="line">
            <a:avLst/>
          </a:prstGeom>
          <a:ln w="3175" cap="rnd">
            <a:solidFill>
              <a:schemeClr val="bg1">
                <a:lumMod val="7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title"/>
          </p:nvPr>
        </p:nvSpPr>
        <p:spPr>
          <a:xfrm>
            <a:off x="1341437" y="249463"/>
            <a:ext cx="10850563" cy="663575"/>
          </a:xfrm>
        </p:spPr>
        <p:txBody>
          <a:bodyPr/>
          <a:lstStyle/>
          <a:p>
            <a:r>
              <a:rPr lang="zh-CN" altLang="en-US" sz="2800" dirty="0" smtClean="0"/>
              <a:t>相关方法</a:t>
            </a:r>
            <a:endParaRPr lang="zh-CN" altLang="en-US" sz="2800" dirty="0"/>
          </a:p>
        </p:txBody>
      </p:sp>
      <p:pic>
        <p:nvPicPr>
          <p:cNvPr id="5" name="图片 4" descr="图片包含 室内, 人员, 墙壁, 西装&#10;&#10;已生成高可信度的说明"/>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341437" y="2467534"/>
            <a:ext cx="3109873" cy="2039785"/>
          </a:xfrm>
          <a:prstGeom prst="rect">
            <a:avLst/>
          </a:prstGeom>
        </p:spPr>
      </p:pic>
      <p:sp>
        <p:nvSpPr>
          <p:cNvPr id="28" name="Shape 6065"/>
          <p:cNvSpPr/>
          <p:nvPr/>
        </p:nvSpPr>
        <p:spPr>
          <a:xfrm>
            <a:off x="5775439" y="1155074"/>
            <a:ext cx="577851" cy="577851"/>
          </a:xfrm>
          <a:prstGeom prst="roundRect">
            <a:avLst>
              <a:gd name="adj" fmla="val 50000"/>
            </a:avLst>
          </a:prstGeom>
          <a:solidFill>
            <a:srgbClr val="1A3172"/>
          </a:solidFill>
          <a:ln w="12700" cap="flat">
            <a:noFill/>
            <a:miter lim="400000"/>
          </a:ln>
          <a:effectLst/>
        </p:spPr>
        <p:txBody>
          <a:bodyPr wrap="square" lIns="0" tIns="0" rIns="0" bIns="0" numCol="1" anchor="ctr">
            <a:noAutofit/>
          </a:bodyPr>
          <a:lst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a:lstStyle>
          <a:p>
            <a:pPr marL="0" marR="0" lvl="0" indent="0" algn="l" defTabSz="913765" rtl="0" eaLnBrk="1" fontAlgn="auto" latinLnBrk="0" hangingPunct="1">
              <a:lnSpc>
                <a:spcPct val="100000"/>
              </a:lnSpc>
              <a:spcBef>
                <a:spcPts val="0"/>
              </a:spcBef>
              <a:spcAft>
                <a:spcPts val="0"/>
              </a:spcAft>
              <a:buClrTx/>
              <a:buSzTx/>
              <a:buFontTx/>
              <a:buNone/>
              <a:defRPr sz="3200"/>
            </a:pPr>
            <a:endParaRPr kumimoji="0" sz="16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ea"/>
              <a:sym typeface="+mn-lt"/>
            </a:endParaRPr>
          </a:p>
        </p:txBody>
      </p:sp>
      <p:sp>
        <p:nvSpPr>
          <p:cNvPr id="29" name="Shape 6066"/>
          <p:cNvSpPr/>
          <p:nvPr/>
        </p:nvSpPr>
        <p:spPr>
          <a:xfrm>
            <a:off x="5927358" y="1310618"/>
            <a:ext cx="279708" cy="281804"/>
          </a:xfrm>
          <a:custGeom>
            <a:avLst/>
            <a:gdLst>
              <a:gd name="connsiteX0" fmla="*/ 386204 w 602205"/>
              <a:gd name="connsiteY0" fmla="*/ 222916 h 606722"/>
              <a:gd name="connsiteX1" fmla="*/ 516692 w 602205"/>
              <a:gd name="connsiteY1" fmla="*/ 222916 h 606722"/>
              <a:gd name="connsiteX2" fmla="*/ 545129 w 602205"/>
              <a:gd name="connsiteY2" fmla="*/ 231976 h 606722"/>
              <a:gd name="connsiteX3" fmla="*/ 594743 w 602205"/>
              <a:gd name="connsiteY3" fmla="*/ 270632 h 606722"/>
              <a:gd name="connsiteX4" fmla="*/ 602205 w 602205"/>
              <a:gd name="connsiteY4" fmla="*/ 285329 h 606722"/>
              <a:gd name="connsiteX5" fmla="*/ 594944 w 602205"/>
              <a:gd name="connsiteY5" fmla="*/ 300228 h 606722"/>
              <a:gd name="connsiteX6" fmla="*/ 545129 w 602205"/>
              <a:gd name="connsiteY6" fmla="*/ 340293 h 606722"/>
              <a:gd name="connsiteX7" fmla="*/ 516692 w 602205"/>
              <a:gd name="connsiteY7" fmla="*/ 351769 h 606722"/>
              <a:gd name="connsiteX8" fmla="*/ 386204 w 602205"/>
              <a:gd name="connsiteY8" fmla="*/ 351769 h 606722"/>
              <a:gd name="connsiteX9" fmla="*/ 85299 w 602205"/>
              <a:gd name="connsiteY9" fmla="*/ 131463 h 606722"/>
              <a:gd name="connsiteX10" fmla="*/ 216777 w 602205"/>
              <a:gd name="connsiteY10" fmla="*/ 131463 h 606722"/>
              <a:gd name="connsiteX11" fmla="*/ 216777 w 602205"/>
              <a:gd name="connsiteY11" fmla="*/ 260386 h 606722"/>
              <a:gd name="connsiteX12" fmla="*/ 85299 w 602205"/>
              <a:gd name="connsiteY12" fmla="*/ 260386 h 606722"/>
              <a:gd name="connsiteX13" fmla="*/ 57068 w 602205"/>
              <a:gd name="connsiteY13" fmla="*/ 248501 h 606722"/>
              <a:gd name="connsiteX14" fmla="*/ 7058 w 602205"/>
              <a:gd name="connsiteY14" fmla="*/ 206803 h 606722"/>
              <a:gd name="connsiteX15" fmla="*/ 0 w 602205"/>
              <a:gd name="connsiteY15" fmla="*/ 192903 h 606722"/>
              <a:gd name="connsiteX16" fmla="*/ 7260 w 602205"/>
              <a:gd name="connsiteY16" fmla="*/ 178802 h 606722"/>
              <a:gd name="connsiteX17" fmla="*/ 57068 w 602205"/>
              <a:gd name="connsiteY17" fmla="*/ 139924 h 606722"/>
              <a:gd name="connsiteX18" fmla="*/ 85299 w 602205"/>
              <a:gd name="connsiteY18" fmla="*/ 131463 h 606722"/>
              <a:gd name="connsiteX19" fmla="*/ 386204 w 602205"/>
              <a:gd name="connsiteY19" fmla="*/ 42904 h 606722"/>
              <a:gd name="connsiteX20" fmla="*/ 516692 w 602205"/>
              <a:gd name="connsiteY20" fmla="*/ 42904 h 606722"/>
              <a:gd name="connsiteX21" fmla="*/ 545129 w 602205"/>
              <a:gd name="connsiteY21" fmla="*/ 51964 h 606722"/>
              <a:gd name="connsiteX22" fmla="*/ 594743 w 602205"/>
              <a:gd name="connsiteY22" fmla="*/ 90620 h 606722"/>
              <a:gd name="connsiteX23" fmla="*/ 602205 w 602205"/>
              <a:gd name="connsiteY23" fmla="*/ 105317 h 606722"/>
              <a:gd name="connsiteX24" fmla="*/ 594944 w 602205"/>
              <a:gd name="connsiteY24" fmla="*/ 120216 h 606722"/>
              <a:gd name="connsiteX25" fmla="*/ 545129 w 602205"/>
              <a:gd name="connsiteY25" fmla="*/ 160281 h 606722"/>
              <a:gd name="connsiteX26" fmla="*/ 516692 w 602205"/>
              <a:gd name="connsiteY26" fmla="*/ 171757 h 606722"/>
              <a:gd name="connsiteX27" fmla="*/ 386204 w 602205"/>
              <a:gd name="connsiteY27" fmla="*/ 171757 h 606722"/>
              <a:gd name="connsiteX28" fmla="*/ 297432 w 602205"/>
              <a:gd name="connsiteY28" fmla="*/ 0 h 606722"/>
              <a:gd name="connsiteX29" fmla="*/ 337765 w 602205"/>
              <a:gd name="connsiteY29" fmla="*/ 40274 h 606722"/>
              <a:gd name="connsiteX30" fmla="*/ 337765 w 602205"/>
              <a:gd name="connsiteY30" fmla="*/ 496775 h 606722"/>
              <a:gd name="connsiteX31" fmla="*/ 419238 w 602205"/>
              <a:gd name="connsiteY31" fmla="*/ 496775 h 606722"/>
              <a:gd name="connsiteX32" fmla="*/ 455739 w 602205"/>
              <a:gd name="connsiteY32" fmla="*/ 515100 h 606722"/>
              <a:gd name="connsiteX33" fmla="*/ 497887 w 602205"/>
              <a:gd name="connsiteY33" fmla="*/ 572490 h 606722"/>
              <a:gd name="connsiteX34" fmla="*/ 500912 w 602205"/>
              <a:gd name="connsiteY34" fmla="*/ 595647 h 606722"/>
              <a:gd name="connsiteX35" fmla="*/ 480342 w 602205"/>
              <a:gd name="connsiteY35" fmla="*/ 606722 h 606722"/>
              <a:gd name="connsiteX36" fmla="*/ 121580 w 602205"/>
              <a:gd name="connsiteY36" fmla="*/ 606722 h 606722"/>
              <a:gd name="connsiteX37" fmla="*/ 101010 w 602205"/>
              <a:gd name="connsiteY37" fmla="*/ 595647 h 606722"/>
              <a:gd name="connsiteX38" fmla="*/ 104237 w 602205"/>
              <a:gd name="connsiteY38" fmla="*/ 572490 h 606722"/>
              <a:gd name="connsiteX39" fmla="*/ 146183 w 602205"/>
              <a:gd name="connsiteY39" fmla="*/ 515100 h 606722"/>
              <a:gd name="connsiteX40" fmla="*/ 182684 w 602205"/>
              <a:gd name="connsiteY40" fmla="*/ 496775 h 606722"/>
              <a:gd name="connsiteX41" fmla="*/ 257099 w 602205"/>
              <a:gd name="connsiteY41" fmla="*/ 496775 h 606722"/>
              <a:gd name="connsiteX42" fmla="*/ 257099 w 602205"/>
              <a:gd name="connsiteY42" fmla="*/ 40274 h 606722"/>
              <a:gd name="connsiteX43" fmla="*/ 297432 w 602205"/>
              <a:gd name="connsiteY43"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602205" h="606722">
                <a:moveTo>
                  <a:pt x="386204" y="222916"/>
                </a:moveTo>
                <a:lnTo>
                  <a:pt x="516692" y="222916"/>
                </a:lnTo>
                <a:cubicBezTo>
                  <a:pt x="525163" y="222916"/>
                  <a:pt x="537465" y="225936"/>
                  <a:pt x="545129" y="231976"/>
                </a:cubicBezTo>
                <a:lnTo>
                  <a:pt x="594743" y="270632"/>
                </a:lnTo>
                <a:cubicBezTo>
                  <a:pt x="599381" y="274256"/>
                  <a:pt x="602205" y="279692"/>
                  <a:pt x="602205" y="285329"/>
                </a:cubicBezTo>
                <a:cubicBezTo>
                  <a:pt x="602205" y="291168"/>
                  <a:pt x="599381" y="296604"/>
                  <a:pt x="594944" y="300228"/>
                </a:cubicBezTo>
                <a:lnTo>
                  <a:pt x="545129" y="340293"/>
                </a:lnTo>
                <a:cubicBezTo>
                  <a:pt x="539280" y="344924"/>
                  <a:pt x="526978" y="351769"/>
                  <a:pt x="516692" y="351769"/>
                </a:cubicBezTo>
                <a:lnTo>
                  <a:pt x="386204" y="351769"/>
                </a:lnTo>
                <a:close/>
                <a:moveTo>
                  <a:pt x="85299" y="131463"/>
                </a:moveTo>
                <a:lnTo>
                  <a:pt x="216777" y="131463"/>
                </a:lnTo>
                <a:lnTo>
                  <a:pt x="216777" y="260386"/>
                </a:lnTo>
                <a:lnTo>
                  <a:pt x="85299" y="260386"/>
                </a:lnTo>
                <a:cubicBezTo>
                  <a:pt x="74813" y="260386"/>
                  <a:pt x="62311" y="252530"/>
                  <a:pt x="57068" y="248501"/>
                </a:cubicBezTo>
                <a:lnTo>
                  <a:pt x="7058" y="206803"/>
                </a:lnTo>
                <a:cubicBezTo>
                  <a:pt x="2621" y="203177"/>
                  <a:pt x="0" y="198140"/>
                  <a:pt x="0" y="192903"/>
                </a:cubicBezTo>
                <a:cubicBezTo>
                  <a:pt x="0" y="187464"/>
                  <a:pt x="2621" y="182428"/>
                  <a:pt x="7260" y="178802"/>
                </a:cubicBezTo>
                <a:lnTo>
                  <a:pt x="57068" y="139924"/>
                </a:lnTo>
                <a:cubicBezTo>
                  <a:pt x="64327" y="134082"/>
                  <a:pt x="76426" y="131463"/>
                  <a:pt x="85299" y="131463"/>
                </a:cubicBezTo>
                <a:close/>
                <a:moveTo>
                  <a:pt x="386204" y="42904"/>
                </a:moveTo>
                <a:lnTo>
                  <a:pt x="516692" y="42904"/>
                </a:lnTo>
                <a:cubicBezTo>
                  <a:pt x="525163" y="42904"/>
                  <a:pt x="537667" y="46125"/>
                  <a:pt x="545129" y="51964"/>
                </a:cubicBezTo>
                <a:lnTo>
                  <a:pt x="594743" y="90620"/>
                </a:lnTo>
                <a:cubicBezTo>
                  <a:pt x="599381" y="94244"/>
                  <a:pt x="602205" y="99680"/>
                  <a:pt x="602205" y="105317"/>
                </a:cubicBezTo>
                <a:cubicBezTo>
                  <a:pt x="602205" y="111156"/>
                  <a:pt x="599381" y="116592"/>
                  <a:pt x="594944" y="120216"/>
                </a:cubicBezTo>
                <a:lnTo>
                  <a:pt x="545129" y="160281"/>
                </a:lnTo>
                <a:cubicBezTo>
                  <a:pt x="539280" y="164912"/>
                  <a:pt x="526978" y="171757"/>
                  <a:pt x="516692" y="171757"/>
                </a:cubicBezTo>
                <a:lnTo>
                  <a:pt x="386204" y="171757"/>
                </a:lnTo>
                <a:close/>
                <a:moveTo>
                  <a:pt x="297432" y="0"/>
                </a:moveTo>
                <a:cubicBezTo>
                  <a:pt x="319615" y="0"/>
                  <a:pt x="337765" y="18123"/>
                  <a:pt x="337765" y="40274"/>
                </a:cubicBezTo>
                <a:lnTo>
                  <a:pt x="337765" y="496775"/>
                </a:lnTo>
                <a:lnTo>
                  <a:pt x="419238" y="496775"/>
                </a:lnTo>
                <a:cubicBezTo>
                  <a:pt x="432346" y="496775"/>
                  <a:pt x="448076" y="504629"/>
                  <a:pt x="455739" y="515100"/>
                </a:cubicBezTo>
                <a:lnTo>
                  <a:pt x="497887" y="572490"/>
                </a:lnTo>
                <a:cubicBezTo>
                  <a:pt x="503332" y="580142"/>
                  <a:pt x="504542" y="588599"/>
                  <a:pt x="500912" y="595647"/>
                </a:cubicBezTo>
                <a:cubicBezTo>
                  <a:pt x="497282" y="602695"/>
                  <a:pt x="489820" y="606722"/>
                  <a:pt x="480342" y="606722"/>
                </a:cubicBezTo>
                <a:lnTo>
                  <a:pt x="121580" y="606722"/>
                </a:lnTo>
                <a:cubicBezTo>
                  <a:pt x="112102" y="606722"/>
                  <a:pt x="104640" y="602695"/>
                  <a:pt x="101010" y="595647"/>
                </a:cubicBezTo>
                <a:cubicBezTo>
                  <a:pt x="97380" y="588599"/>
                  <a:pt x="98590" y="580142"/>
                  <a:pt x="104237" y="572490"/>
                </a:cubicBezTo>
                <a:lnTo>
                  <a:pt x="146183" y="515100"/>
                </a:lnTo>
                <a:cubicBezTo>
                  <a:pt x="153846" y="504629"/>
                  <a:pt x="169576" y="496775"/>
                  <a:pt x="182684" y="496775"/>
                </a:cubicBezTo>
                <a:lnTo>
                  <a:pt x="257099" y="496775"/>
                </a:lnTo>
                <a:lnTo>
                  <a:pt x="257099" y="40274"/>
                </a:lnTo>
                <a:cubicBezTo>
                  <a:pt x="257099" y="18123"/>
                  <a:pt x="275249" y="0"/>
                  <a:pt x="297432" y="0"/>
                </a:cubicBezTo>
                <a:close/>
              </a:path>
            </a:pathLst>
          </a:custGeom>
          <a:solidFill>
            <a:srgbClr val="FFFFFF"/>
          </a:solidFill>
          <a:ln w="12700" cap="flat">
            <a:noFill/>
            <a:miter lim="400000"/>
          </a:ln>
          <a:effectLst/>
        </p:spPr>
        <p:txBody>
          <a:bodyPr wrap="square" lIns="19050" tIns="19050" rIns="19050" bIns="19050" numCol="1" anchor="ctr">
            <a:noAutofit/>
          </a:bodyPr>
          <a:lst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a:lstStyle>
          <a:p>
            <a:pPr marL="0" marR="0" lvl="0" indent="0" algn="l" defTabSz="228600" rtl="0" eaLnBrk="1" fontAlgn="auto" latinLnBrk="0" hangingPunct="1">
              <a:lnSpc>
                <a:spcPct val="100000"/>
              </a:lnSpc>
              <a:spcBef>
                <a:spcPts val="0"/>
              </a:spcBef>
              <a:spcAft>
                <a:spcPts val="0"/>
              </a:spcAft>
              <a:buClrTx/>
              <a:buSzTx/>
              <a:buFontTx/>
              <a:buNone/>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Gill Sans"/>
              <a:cs typeface="+mn-ea"/>
              <a:sym typeface="+mn-lt"/>
            </a:endParaRPr>
          </a:p>
        </p:txBody>
      </p:sp>
    </p:spTree>
  </p:cSld>
  <p:clrMapOvr>
    <a:masterClrMapping/>
  </p:clrMapOvr>
  <p:transition spd="slow" advTm="3000">
    <p:push dir="u"/>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677419" y="598161"/>
            <a:ext cx="10825884" cy="5667826"/>
          </a:xfrm>
          <a:prstGeom prst="rect">
            <a:avLst/>
          </a:prstGeom>
          <a:blipFill dpi="0" rotWithShape="1">
            <a:blip r:embed="rId4">
              <a:alphaModFix amt="85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p:cNvGrpSpPr/>
          <p:nvPr/>
        </p:nvGrpSpPr>
        <p:grpSpPr>
          <a:xfrm>
            <a:off x="5015410" y="1465053"/>
            <a:ext cx="2149901" cy="2149901"/>
            <a:chOff x="5015408" y="1196255"/>
            <a:chExt cx="2149901" cy="2149901"/>
          </a:xfrm>
        </p:grpSpPr>
        <p:sp>
          <p:nvSpPr>
            <p:cNvPr id="10" name="菱形 9"/>
            <p:cNvSpPr/>
            <p:nvPr/>
          </p:nvSpPr>
          <p:spPr bwMode="auto">
            <a:xfrm>
              <a:off x="5015408" y="1196255"/>
              <a:ext cx="2149901" cy="2149901"/>
            </a:xfrm>
            <a:prstGeom prst="diamond">
              <a:avLst/>
            </a:prstGeom>
            <a:solidFill>
              <a:srgbClr val="1A3172"/>
            </a:solidFill>
            <a:ln w="38100">
              <a:solidFill>
                <a:srgbClr val="1A3172"/>
              </a:solidFill>
            </a:ln>
          </p:spPr>
          <p:style>
            <a:lnRef idx="2">
              <a:schemeClr val="dk1"/>
            </a:lnRef>
            <a:fillRef idx="1">
              <a:schemeClr val="lt1"/>
            </a:fillRef>
            <a:effectRef idx="0">
              <a:schemeClr val="dk1"/>
            </a:effectRef>
            <a:fontRef idx="minor">
              <a:schemeClr val="dk1"/>
            </a:fontRef>
          </p:style>
          <p:txBody>
            <a:bodyPr wrap="none" rtlCol="0" anchor="ctr">
              <a:noAutofit/>
            </a:bodyPr>
            <a:lstStyle/>
            <a:p>
              <a:pPr algn="ctr"/>
              <a:endParaRPr lang="zh-CN" altLang="en-US" sz="2400" dirty="0">
                <a:solidFill>
                  <a:schemeClr val="tx1">
                    <a:lumMod val="85000"/>
                    <a:lumOff val="15000"/>
                  </a:schemeClr>
                </a:solidFill>
                <a:latin typeface="站酷快乐体2016修订版" panose="02010600030101010101" pitchFamily="2" charset="-122"/>
                <a:ea typeface="站酷快乐体2016修订版" panose="02010600030101010101" pitchFamily="2" charset="-122"/>
                <a:cs typeface="+mn-ea"/>
                <a:sym typeface="+mn-lt"/>
              </a:endParaRPr>
            </a:p>
          </p:txBody>
        </p:sp>
        <p:sp>
          <p:nvSpPr>
            <p:cNvPr id="7" name="矩形 6"/>
            <p:cNvSpPr/>
            <p:nvPr/>
          </p:nvSpPr>
          <p:spPr>
            <a:xfrm>
              <a:off x="5357655" y="1671042"/>
              <a:ext cx="1476687" cy="1200329"/>
            </a:xfrm>
            <a:prstGeom prst="rect">
              <a:avLst/>
            </a:prstGeom>
          </p:spPr>
          <p:txBody>
            <a:bodyPr wrap="none">
              <a:spAutoFit/>
            </a:bodyPr>
            <a:lstStyle/>
            <a:p>
              <a:pPr lvl="0" algn="ctr"/>
              <a:r>
                <a:rPr lang="en-US" altLang="zh-CN" sz="7200" b="1" spc="600" dirty="0">
                  <a:solidFill>
                    <a:schemeClr val="bg1"/>
                  </a:solidFill>
                  <a:latin typeface="站酷快乐体2016修订版" panose="02010600030101010101" pitchFamily="2" charset="-122"/>
                  <a:ea typeface="站酷快乐体2016修订版" panose="02010600030101010101" pitchFamily="2" charset="-122"/>
                  <a:cs typeface="+mn-ea"/>
                  <a:sym typeface="+mn-lt"/>
                </a:rPr>
                <a:t>03</a:t>
              </a:r>
              <a:endParaRPr lang="zh-CN" altLang="en-US" sz="7200" b="1" spc="600" dirty="0">
                <a:solidFill>
                  <a:schemeClr val="bg1"/>
                </a:solidFill>
                <a:latin typeface="站酷快乐体2016修订版" panose="02010600030101010101" pitchFamily="2" charset="-122"/>
                <a:ea typeface="站酷快乐体2016修订版" panose="02010600030101010101" pitchFamily="2" charset="-122"/>
                <a:cs typeface="+mn-ea"/>
                <a:sym typeface="+mn-lt"/>
              </a:endParaRPr>
            </a:p>
          </p:txBody>
        </p:sp>
      </p:grpSp>
      <p:sp>
        <p:nvSpPr>
          <p:cNvPr id="8" name="矩形 7"/>
          <p:cNvSpPr/>
          <p:nvPr/>
        </p:nvSpPr>
        <p:spPr>
          <a:xfrm>
            <a:off x="2960980" y="3718091"/>
            <a:ext cx="6260098" cy="1191993"/>
          </a:xfrm>
          <a:prstGeom prst="rect">
            <a:avLst/>
          </a:prstGeom>
        </p:spPr>
        <p:txBody>
          <a:bodyPr wrap="square">
            <a:spAutoFit/>
          </a:bodyPr>
          <a:lstStyle/>
          <a:p>
            <a:pPr algn="ctr">
              <a:lnSpc>
                <a:spcPct val="150000"/>
              </a:lnSpc>
            </a:pPr>
            <a:r>
              <a:rPr lang="zh-CN" altLang="en-US" sz="5400" b="1" spc="600" dirty="0" smtClean="0">
                <a:solidFill>
                  <a:schemeClr val="tx1">
                    <a:lumMod val="85000"/>
                    <a:lumOff val="15000"/>
                  </a:schemeClr>
                </a:solidFill>
                <a:latin typeface="站酷快乐体2016修订版" panose="02010600030101010101" pitchFamily="2" charset="-122"/>
                <a:ea typeface="站酷快乐体2016修订版" panose="02010600030101010101" pitchFamily="2" charset="-122"/>
              </a:rPr>
              <a:t>数据分析</a:t>
            </a:r>
            <a:endParaRPr lang="zh-CN" altLang="en-US" sz="5400" b="1" spc="600" dirty="0">
              <a:solidFill>
                <a:schemeClr val="tx1">
                  <a:lumMod val="85000"/>
                  <a:lumOff val="15000"/>
                </a:schemeClr>
              </a:solidFill>
              <a:latin typeface="站酷快乐体2016修订版" panose="02010600030101010101" pitchFamily="2" charset="-122"/>
              <a:ea typeface="站酷快乐体2016修订版" panose="02010600030101010101" pitchFamily="2" charset="-122"/>
            </a:endParaRPr>
          </a:p>
        </p:txBody>
      </p:sp>
    </p:spTree>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1" presetClass="entr" presetSubtype="1" fill="hold"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wheel(1)">
                                      <p:cBhvr>
                                        <p:cTn id="14" dur="2000"/>
                                        <p:tgtEl>
                                          <p:spTgt spid="11"/>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1000"/>
                                        <p:tgtEl>
                                          <p:spTgt spid="8"/>
                                        </p:tgtEl>
                                      </p:cBhvr>
                                    </p:animEffect>
                                    <p:anim calcmode="lin" valueType="num">
                                      <p:cBhvr>
                                        <p:cTn id="20" dur="1000" fill="hold"/>
                                        <p:tgtEl>
                                          <p:spTgt spid="8"/>
                                        </p:tgtEl>
                                        <p:attrNameLst>
                                          <p:attrName>ppt_x</p:attrName>
                                        </p:attrNameLst>
                                      </p:cBhvr>
                                      <p:tavLst>
                                        <p:tav tm="0">
                                          <p:val>
                                            <p:strVal val="#ppt_x"/>
                                          </p:val>
                                        </p:tav>
                                        <p:tav tm="100000">
                                          <p:val>
                                            <p:strVal val="#ppt_x"/>
                                          </p:val>
                                        </p:tav>
                                      </p:tavLst>
                                    </p:anim>
                                    <p:anim calcmode="lin" valueType="num">
                                      <p:cBhvr>
                                        <p:cTn id="21"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9525694" y="1920239"/>
            <a:ext cx="2156819" cy="2477363"/>
          </a:xfrm>
          <a:prstGeom prst="ellipse">
            <a:avLst/>
          </a:prstGeom>
          <a:gradFill flip="none" rotWithShape="1">
            <a:gsLst>
              <a:gs pos="0">
                <a:schemeClr val="tx1">
                  <a:lumMod val="75000"/>
                  <a:lumOff val="25000"/>
                </a:schemeClr>
              </a:gs>
              <a:gs pos="100000">
                <a:schemeClr val="tx1">
                  <a:lumMod val="75000"/>
                  <a:lumOff val="25000"/>
                </a:schemeClr>
              </a:gs>
              <a:gs pos="44000">
                <a:schemeClr val="tx1">
                  <a:lumMod val="65000"/>
                  <a:lumOff val="35000"/>
                </a:schemeClr>
              </a:gs>
            </a:gsLst>
            <a:path path="circle">
              <a:fillToRect l="100000" t="100000"/>
            </a:path>
            <a:tileRect r="-100000" b="-100000"/>
          </a:gradFill>
          <a:effectLst>
            <a:outerShdw blurRad="546100" dist="38100" dir="21540000" sx="108000" sy="108000" algn="tl" rotWithShape="0">
              <a:prstClr val="black">
                <a:alpha val="40000"/>
              </a:prstClr>
            </a:outerShdw>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525620" y="1628800"/>
            <a:ext cx="2263182" cy="2585276"/>
          </a:xfrm>
          <a:prstGeom prst="ellipse">
            <a:avLst/>
          </a:prstGeom>
          <a:gradFill flip="none" rotWithShape="1">
            <a:gsLst>
              <a:gs pos="0">
                <a:schemeClr val="accent1">
                  <a:lumMod val="60000"/>
                  <a:lumOff val="40000"/>
                </a:schemeClr>
              </a:gs>
              <a:gs pos="100000">
                <a:schemeClr val="accent1">
                  <a:lumMod val="60000"/>
                  <a:lumOff val="40000"/>
                </a:schemeClr>
              </a:gs>
              <a:gs pos="44000">
                <a:schemeClr val="accent1"/>
              </a:gs>
            </a:gsLst>
            <a:path path="circle">
              <a:fillToRect l="100000" t="100000"/>
            </a:path>
            <a:tileRect r="-100000" b="-100000"/>
          </a:gradFill>
          <a:effectLst>
            <a:outerShdw blurRad="546100" dist="38100" dir="21540000" sx="108000" sy="108000" algn="tl" rotWithShape="0">
              <a:prstClr val="black">
                <a:alpha val="40000"/>
              </a:prstClr>
            </a:outerShdw>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标题 1"/>
          <p:cNvSpPr txBox="1">
            <a:spLocks/>
          </p:cNvSpPr>
          <p:nvPr/>
        </p:nvSpPr>
        <p:spPr>
          <a:xfrm>
            <a:off x="3281918" y="76724"/>
            <a:ext cx="5626576" cy="634082"/>
          </a:xfrm>
          <a:prstGeom prst="rect">
            <a:avLst/>
          </a:prstGeom>
        </p:spPr>
        <p:txBody>
          <a:bodyPr/>
          <a:lstStyle>
            <a:lvl1pPr algn="l" defTabSz="914400" rtl="0" eaLnBrk="1" latinLnBrk="0" hangingPunct="1">
              <a:spcBef>
                <a:spcPct val="0"/>
              </a:spcBef>
              <a:buNone/>
              <a:defRPr sz="3600" kern="1200">
                <a:solidFill>
                  <a:srgbClr val="92D050"/>
                </a:solidFill>
                <a:latin typeface="汉仪秀英体简" pitchFamily="49" charset="-122"/>
                <a:ea typeface="汉仪秀英体简" pitchFamily="49" charset="-122"/>
                <a:cs typeface="+mj-cs"/>
              </a:defRPr>
            </a:lvl1pPr>
          </a:lstStyle>
          <a:p>
            <a:pPr algn="ctr"/>
            <a:r>
              <a:rPr lang="zh-CN" altLang="en-US" sz="3200" b="1" dirty="0" smtClean="0">
                <a:solidFill>
                  <a:schemeClr val="accent1"/>
                </a:solidFill>
                <a:latin typeface="+mj-ea"/>
                <a:ea typeface="+mj-ea"/>
              </a:rPr>
              <a:t>市场现状</a:t>
            </a:r>
            <a:endParaRPr lang="zh-CN" altLang="en-US" sz="3200" b="1" dirty="0">
              <a:solidFill>
                <a:schemeClr val="accent1"/>
              </a:solidFill>
              <a:latin typeface="+mj-ea"/>
              <a:ea typeface="+mj-ea"/>
            </a:endParaRPr>
          </a:p>
        </p:txBody>
      </p:sp>
      <p:grpSp>
        <p:nvGrpSpPr>
          <p:cNvPr id="5" name="组合 4"/>
          <p:cNvGrpSpPr/>
          <p:nvPr/>
        </p:nvGrpSpPr>
        <p:grpSpPr>
          <a:xfrm>
            <a:off x="4342235" y="710806"/>
            <a:ext cx="3505942" cy="45719"/>
            <a:chOff x="4123409" y="1269554"/>
            <a:chExt cx="4260262" cy="45719"/>
          </a:xfrm>
        </p:grpSpPr>
        <p:sp>
          <p:nvSpPr>
            <p:cNvPr id="6" name="矩形 5"/>
            <p:cNvSpPr/>
            <p:nvPr/>
          </p:nvSpPr>
          <p:spPr>
            <a:xfrm>
              <a:off x="4123409" y="1269554"/>
              <a:ext cx="1080120" cy="457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5203529" y="1269554"/>
              <a:ext cx="1080120"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6223430" y="1269554"/>
              <a:ext cx="1080119" cy="4571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7303552" y="1269554"/>
              <a:ext cx="1080119" cy="4571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椭圆 9"/>
          <p:cNvSpPr/>
          <p:nvPr/>
        </p:nvSpPr>
        <p:spPr>
          <a:xfrm>
            <a:off x="5231109" y="3785660"/>
            <a:ext cx="2201945" cy="2925406"/>
          </a:xfrm>
          <a:prstGeom prst="ellipse">
            <a:avLst/>
          </a:prstGeom>
          <a:gradFill flip="none" rotWithShape="1">
            <a:gsLst>
              <a:gs pos="10000">
                <a:schemeClr val="accent1"/>
              </a:gs>
              <a:gs pos="100000">
                <a:schemeClr val="accent1"/>
              </a:gs>
              <a:gs pos="41000">
                <a:schemeClr val="accent1">
                  <a:lumMod val="60000"/>
                  <a:lumOff val="40000"/>
                </a:schemeClr>
              </a:gs>
            </a:gsLst>
            <a:path path="circle">
              <a:fillToRect r="100000" b="100000"/>
            </a:path>
            <a:tileRect l="-100000" t="-100000"/>
          </a:gradFill>
          <a:ln w="152400">
            <a:noFill/>
          </a:ln>
          <a:effectLst>
            <a:glow rad="342900">
              <a:schemeClr val="accent1">
                <a:alpha val="9000"/>
              </a:schemeClr>
            </a:glow>
            <a:outerShdw blurRad="546100" dist="38100" dir="21540000" sx="108000" sy="108000" algn="tl" rotWithShape="0">
              <a:prstClr val="black">
                <a:alpha val="40000"/>
              </a:prstClr>
            </a:outerShdw>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1" name="椭圆 10"/>
          <p:cNvSpPr/>
          <p:nvPr/>
        </p:nvSpPr>
        <p:spPr>
          <a:xfrm>
            <a:off x="6887294" y="1154499"/>
            <a:ext cx="2202493" cy="2451030"/>
          </a:xfrm>
          <a:prstGeom prst="ellipse">
            <a:avLst/>
          </a:prstGeom>
          <a:gradFill flip="none" rotWithShape="1">
            <a:gsLst>
              <a:gs pos="0">
                <a:schemeClr val="accent1">
                  <a:lumMod val="60000"/>
                  <a:lumOff val="40000"/>
                </a:schemeClr>
              </a:gs>
              <a:gs pos="100000">
                <a:schemeClr val="accent1">
                  <a:lumMod val="60000"/>
                  <a:lumOff val="40000"/>
                </a:schemeClr>
              </a:gs>
              <a:gs pos="44000">
                <a:schemeClr val="accent1"/>
              </a:gs>
            </a:gsLst>
            <a:path path="circle">
              <a:fillToRect l="100000" t="100000"/>
            </a:path>
            <a:tileRect r="-100000" b="-100000"/>
          </a:gradFill>
          <a:effectLst>
            <a:outerShdw blurRad="546100" dist="38100" dir="21540000" sx="108000" sy="108000" algn="tl" rotWithShape="0">
              <a:prstClr val="black">
                <a:alpha val="40000"/>
              </a:prstClr>
            </a:outerShdw>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2" name="曲线连接符 11"/>
          <p:cNvCxnSpPr>
            <a:stCxn id="3" idx="4"/>
            <a:endCxn id="10" idx="2"/>
          </p:cNvCxnSpPr>
          <p:nvPr/>
        </p:nvCxnSpPr>
        <p:spPr>
          <a:xfrm rot="16200000" flipH="1">
            <a:off x="2927017" y="2944270"/>
            <a:ext cx="1034287" cy="3573898"/>
          </a:xfrm>
          <a:prstGeom prst="curvedConnector2">
            <a:avLst/>
          </a:prstGeom>
          <a:ln w="28575"/>
        </p:spPr>
        <p:style>
          <a:lnRef idx="1">
            <a:schemeClr val="accent2"/>
          </a:lnRef>
          <a:fillRef idx="0">
            <a:schemeClr val="accent2"/>
          </a:fillRef>
          <a:effectRef idx="0">
            <a:schemeClr val="accent2"/>
          </a:effectRef>
          <a:fontRef idx="minor">
            <a:schemeClr val="tx1"/>
          </a:fontRef>
        </p:style>
      </p:cxnSp>
      <p:cxnSp>
        <p:nvCxnSpPr>
          <p:cNvPr id="13" name="曲线连接符 12"/>
          <p:cNvCxnSpPr>
            <a:stCxn id="26" idx="4"/>
            <a:endCxn id="10" idx="1"/>
          </p:cNvCxnSpPr>
          <p:nvPr/>
        </p:nvCxnSpPr>
        <p:spPr>
          <a:xfrm rot="16200000" flipH="1">
            <a:off x="4848127" y="3508626"/>
            <a:ext cx="548585" cy="862313"/>
          </a:xfrm>
          <a:prstGeom prst="curvedConnector3">
            <a:avLst>
              <a:gd name="adj1" fmla="val 50000"/>
            </a:avLst>
          </a:prstGeom>
          <a:ln w="28575"/>
        </p:spPr>
        <p:style>
          <a:lnRef idx="1">
            <a:schemeClr val="accent1"/>
          </a:lnRef>
          <a:fillRef idx="0">
            <a:schemeClr val="accent1"/>
          </a:fillRef>
          <a:effectRef idx="0">
            <a:schemeClr val="accent1"/>
          </a:effectRef>
          <a:fontRef idx="minor">
            <a:schemeClr val="tx1"/>
          </a:fontRef>
        </p:style>
      </p:cxnSp>
      <p:cxnSp>
        <p:nvCxnSpPr>
          <p:cNvPr id="14" name="曲线连接符 13"/>
          <p:cNvCxnSpPr>
            <a:stCxn id="11" idx="4"/>
            <a:endCxn id="10" idx="7"/>
          </p:cNvCxnSpPr>
          <p:nvPr/>
        </p:nvCxnSpPr>
        <p:spPr>
          <a:xfrm rot="5400000">
            <a:off x="7245291" y="3470825"/>
            <a:ext cx="608547" cy="877954"/>
          </a:xfrm>
          <a:prstGeom prst="curvedConnector3">
            <a:avLst/>
          </a:prstGeom>
          <a:ln w="28575"/>
        </p:spPr>
        <p:style>
          <a:lnRef idx="1">
            <a:schemeClr val="accent2"/>
          </a:lnRef>
          <a:fillRef idx="0">
            <a:schemeClr val="accent2"/>
          </a:fillRef>
          <a:effectRef idx="0">
            <a:schemeClr val="accent2"/>
          </a:effectRef>
          <a:fontRef idx="minor">
            <a:schemeClr val="tx1"/>
          </a:fontRef>
        </p:style>
      </p:cxnSp>
      <p:cxnSp>
        <p:nvCxnSpPr>
          <p:cNvPr id="15" name="曲线连接符 14"/>
          <p:cNvCxnSpPr>
            <a:stCxn id="2" idx="4"/>
            <a:endCxn id="10" idx="6"/>
          </p:cNvCxnSpPr>
          <p:nvPr/>
        </p:nvCxnSpPr>
        <p:spPr>
          <a:xfrm rot="5400000">
            <a:off x="8593199" y="3237457"/>
            <a:ext cx="850761" cy="3171050"/>
          </a:xfrm>
          <a:prstGeom prst="curvedConnector2">
            <a:avLst/>
          </a:prstGeom>
          <a:ln w="28575"/>
        </p:spPr>
        <p:style>
          <a:lnRef idx="1">
            <a:schemeClr val="accent1"/>
          </a:lnRef>
          <a:fillRef idx="0">
            <a:schemeClr val="accent1"/>
          </a:fillRef>
          <a:effectRef idx="0">
            <a:schemeClr val="accent1"/>
          </a:effectRef>
          <a:fontRef idx="minor">
            <a:schemeClr val="tx1"/>
          </a:fontRef>
        </p:style>
      </p:cxnSp>
      <p:sp>
        <p:nvSpPr>
          <p:cNvPr id="16" name="文本框 15"/>
          <p:cNvSpPr txBox="1"/>
          <p:nvPr/>
        </p:nvSpPr>
        <p:spPr>
          <a:xfrm>
            <a:off x="5505156" y="4676793"/>
            <a:ext cx="1697450" cy="1200329"/>
          </a:xfrm>
          <a:prstGeom prst="rect">
            <a:avLst/>
          </a:prstGeom>
          <a:noFill/>
        </p:spPr>
        <p:txBody>
          <a:bodyPr wrap="square" rtlCol="0">
            <a:spAutoFit/>
          </a:bodyPr>
          <a:lstStyle/>
          <a:p>
            <a:pPr algn="ctr"/>
            <a:r>
              <a:rPr lang="zh-CN" altLang="en-US" sz="3600" dirty="0" smtClean="0">
                <a:solidFill>
                  <a:prstClr val="white"/>
                </a:solidFill>
                <a:latin typeface="微软雅黑" panose="020B0503020204020204" pitchFamily="34" charset="-122"/>
                <a:ea typeface="微软雅黑" panose="020B0503020204020204" pitchFamily="34" charset="-122"/>
              </a:rPr>
              <a:t>市场</a:t>
            </a:r>
            <a:endParaRPr lang="en-US" altLang="zh-CN" sz="3600" dirty="0" smtClean="0">
              <a:solidFill>
                <a:prstClr val="white"/>
              </a:solidFill>
              <a:latin typeface="微软雅黑" panose="020B0503020204020204" pitchFamily="34" charset="-122"/>
              <a:ea typeface="微软雅黑" panose="020B0503020204020204" pitchFamily="34" charset="-122"/>
            </a:endParaRPr>
          </a:p>
          <a:p>
            <a:pPr algn="ctr"/>
            <a:r>
              <a:rPr lang="zh-CN" altLang="en-US" sz="3600" dirty="0" smtClean="0">
                <a:solidFill>
                  <a:prstClr val="white"/>
                </a:solidFill>
                <a:latin typeface="微软雅黑" panose="020B0503020204020204" pitchFamily="34" charset="-122"/>
                <a:ea typeface="微软雅黑" panose="020B0503020204020204" pitchFamily="34" charset="-122"/>
              </a:rPr>
              <a:t>现状</a:t>
            </a:r>
            <a:endParaRPr lang="zh-CN" altLang="en-US" sz="3600" dirty="0">
              <a:solidFill>
                <a:prstClr val="white"/>
              </a:solidFill>
              <a:latin typeface="微软雅黑" panose="020B0503020204020204" pitchFamily="34" charset="-122"/>
              <a:ea typeface="微软雅黑" panose="020B0503020204020204" pitchFamily="34" charset="-122"/>
            </a:endParaRPr>
          </a:p>
        </p:txBody>
      </p:sp>
      <p:sp>
        <p:nvSpPr>
          <p:cNvPr id="17" name="文本框 16"/>
          <p:cNvSpPr txBox="1"/>
          <p:nvPr/>
        </p:nvSpPr>
        <p:spPr>
          <a:xfrm>
            <a:off x="654438" y="2195411"/>
            <a:ext cx="2005546" cy="584775"/>
          </a:xfrm>
          <a:prstGeom prst="rect">
            <a:avLst/>
          </a:prstGeom>
          <a:noFill/>
        </p:spPr>
        <p:txBody>
          <a:bodyPr wrap="square" rtlCol="0">
            <a:spAutoFit/>
          </a:bodyPr>
          <a:lstStyle/>
          <a:p>
            <a:pPr algn="ctr"/>
            <a:r>
              <a:rPr lang="zh-CN" altLang="en-US" sz="3200" dirty="0" smtClean="0">
                <a:solidFill>
                  <a:prstClr val="white"/>
                </a:solidFill>
                <a:latin typeface="微软雅黑" panose="020B0503020204020204" pitchFamily="34" charset="-122"/>
                <a:ea typeface="微软雅黑" panose="020B0503020204020204" pitchFamily="34" charset="-122"/>
              </a:rPr>
              <a:t>人群特征</a:t>
            </a:r>
            <a:endParaRPr lang="zh-CN" altLang="en-US" sz="3200" dirty="0">
              <a:solidFill>
                <a:prstClr val="white"/>
              </a:solidFill>
              <a:latin typeface="微软雅黑" panose="020B0503020204020204" pitchFamily="34" charset="-122"/>
              <a:ea typeface="微软雅黑" panose="020B0503020204020204" pitchFamily="34" charset="-122"/>
            </a:endParaRPr>
          </a:p>
        </p:txBody>
      </p:sp>
      <p:sp>
        <p:nvSpPr>
          <p:cNvPr id="18" name="文本框 17"/>
          <p:cNvSpPr txBox="1"/>
          <p:nvPr/>
        </p:nvSpPr>
        <p:spPr>
          <a:xfrm>
            <a:off x="9567386" y="2420874"/>
            <a:ext cx="2005546" cy="584775"/>
          </a:xfrm>
          <a:prstGeom prst="rect">
            <a:avLst/>
          </a:prstGeom>
          <a:noFill/>
        </p:spPr>
        <p:txBody>
          <a:bodyPr wrap="square" rtlCol="0">
            <a:spAutoFit/>
          </a:bodyPr>
          <a:lstStyle/>
          <a:p>
            <a:pPr algn="ctr"/>
            <a:r>
              <a:rPr lang="zh-CN" altLang="en-US" sz="3200" dirty="0" smtClean="0">
                <a:solidFill>
                  <a:prstClr val="white"/>
                </a:solidFill>
                <a:latin typeface="微软雅黑" panose="020B0503020204020204" pitchFamily="34" charset="-122"/>
                <a:ea typeface="微软雅黑" panose="020B0503020204020204" pitchFamily="34" charset="-122"/>
              </a:rPr>
              <a:t>食品安全</a:t>
            </a:r>
            <a:endParaRPr lang="zh-CN" altLang="en-US" sz="3200" dirty="0">
              <a:solidFill>
                <a:prstClr val="white"/>
              </a:solidFill>
              <a:latin typeface="微软雅黑" panose="020B0503020204020204" pitchFamily="34" charset="-122"/>
              <a:ea typeface="微软雅黑" panose="020B0503020204020204" pitchFamily="34" charset="-122"/>
            </a:endParaRPr>
          </a:p>
        </p:txBody>
      </p:sp>
      <p:sp>
        <p:nvSpPr>
          <p:cNvPr id="19" name="文本框 18"/>
          <p:cNvSpPr txBox="1"/>
          <p:nvPr/>
        </p:nvSpPr>
        <p:spPr>
          <a:xfrm>
            <a:off x="6959301" y="1628800"/>
            <a:ext cx="2005546" cy="584775"/>
          </a:xfrm>
          <a:prstGeom prst="rect">
            <a:avLst/>
          </a:prstGeom>
          <a:noFill/>
        </p:spPr>
        <p:txBody>
          <a:bodyPr wrap="square" rtlCol="0">
            <a:spAutoFit/>
          </a:bodyPr>
          <a:lstStyle/>
          <a:p>
            <a:pPr algn="ctr"/>
            <a:r>
              <a:rPr lang="zh-CN" altLang="en-US" sz="3200" dirty="0" smtClean="0">
                <a:solidFill>
                  <a:prstClr val="white"/>
                </a:solidFill>
                <a:latin typeface="微软雅黑" panose="020B0503020204020204" pitchFamily="34" charset="-122"/>
                <a:ea typeface="微软雅黑" panose="020B0503020204020204" pitchFamily="34" charset="-122"/>
              </a:rPr>
              <a:t>品牌鸡蛋</a:t>
            </a:r>
            <a:endParaRPr lang="zh-CN" altLang="en-US" sz="3200" dirty="0">
              <a:solidFill>
                <a:prstClr val="white"/>
              </a:solidFill>
              <a:latin typeface="微软雅黑" panose="020B0503020204020204" pitchFamily="34" charset="-122"/>
              <a:ea typeface="微软雅黑" panose="020B0503020204020204" pitchFamily="34" charset="-122"/>
            </a:endParaRPr>
          </a:p>
        </p:txBody>
      </p:sp>
      <p:sp>
        <p:nvSpPr>
          <p:cNvPr id="20" name="文本框 19"/>
          <p:cNvSpPr txBox="1"/>
          <p:nvPr/>
        </p:nvSpPr>
        <p:spPr>
          <a:xfrm>
            <a:off x="670132" y="3009146"/>
            <a:ext cx="2005546" cy="707886"/>
          </a:xfrm>
          <a:prstGeom prst="rect">
            <a:avLst/>
          </a:prstGeom>
          <a:noFill/>
        </p:spPr>
        <p:txBody>
          <a:bodyPr wrap="square" rtlCol="0">
            <a:spAutoFit/>
          </a:bodyPr>
          <a:lstStyle/>
          <a:p>
            <a:pPr algn="ctr"/>
            <a:r>
              <a:rPr lang="zh-CN" altLang="en-US" sz="2000" dirty="0" smtClean="0">
                <a:solidFill>
                  <a:prstClr val="white"/>
                </a:solidFill>
                <a:latin typeface="微软雅黑" panose="020B0503020204020204" pitchFamily="34" charset="-122"/>
                <a:ea typeface="微软雅黑" panose="020B0503020204020204" pitchFamily="34" charset="-122"/>
              </a:rPr>
              <a:t>性别、年龄、学历、职业</a:t>
            </a:r>
            <a:endParaRPr lang="zh-CN" altLang="en-US" sz="2000" dirty="0">
              <a:solidFill>
                <a:prstClr val="white"/>
              </a:solidFill>
              <a:latin typeface="微软雅黑" panose="020B0503020204020204" pitchFamily="34" charset="-122"/>
              <a:ea typeface="微软雅黑" panose="020B0503020204020204" pitchFamily="34" charset="-122"/>
            </a:endParaRPr>
          </a:p>
        </p:txBody>
      </p:sp>
      <p:sp>
        <p:nvSpPr>
          <p:cNvPr id="21" name="文本框 20"/>
          <p:cNvSpPr txBox="1"/>
          <p:nvPr/>
        </p:nvSpPr>
        <p:spPr>
          <a:xfrm>
            <a:off x="9602601" y="3244900"/>
            <a:ext cx="2005546" cy="1015663"/>
          </a:xfrm>
          <a:prstGeom prst="rect">
            <a:avLst/>
          </a:prstGeom>
          <a:noFill/>
        </p:spPr>
        <p:txBody>
          <a:bodyPr wrap="square" rtlCol="0">
            <a:spAutoFit/>
          </a:bodyPr>
          <a:lstStyle/>
          <a:p>
            <a:pPr algn="ctr"/>
            <a:r>
              <a:rPr lang="zh-CN" altLang="en-US" sz="2000" dirty="0" smtClean="0">
                <a:solidFill>
                  <a:prstClr val="white"/>
                </a:solidFill>
                <a:latin typeface="微软雅黑" panose="020B0503020204020204" pitchFamily="34" charset="-122"/>
                <a:ea typeface="微软雅黑" panose="020B0503020204020204" pitchFamily="34" charset="-122"/>
              </a:rPr>
              <a:t>鸡蛋常识、新鲜程度、营养</a:t>
            </a:r>
            <a:endParaRPr lang="en-US" altLang="zh-CN" sz="2000" dirty="0" smtClean="0">
              <a:solidFill>
                <a:prstClr val="white"/>
              </a:solidFill>
              <a:latin typeface="微软雅黑" panose="020B0503020204020204" pitchFamily="34" charset="-122"/>
              <a:ea typeface="微软雅黑" panose="020B0503020204020204" pitchFamily="34" charset="-122"/>
            </a:endParaRPr>
          </a:p>
          <a:p>
            <a:pPr algn="ctr"/>
            <a:r>
              <a:rPr lang="zh-CN" altLang="en-US" sz="2000" dirty="0" smtClean="0">
                <a:solidFill>
                  <a:prstClr val="white"/>
                </a:solidFill>
                <a:latin typeface="微软雅黑" panose="020B0503020204020204" pitchFamily="34" charset="-122"/>
                <a:ea typeface="微软雅黑" panose="020B0503020204020204" pitchFamily="34" charset="-122"/>
              </a:rPr>
              <a:t>价值</a:t>
            </a:r>
            <a:endParaRPr lang="zh-CN" altLang="en-US" sz="2000" dirty="0">
              <a:solidFill>
                <a:prstClr val="white"/>
              </a:solidFill>
              <a:latin typeface="微软雅黑" panose="020B0503020204020204" pitchFamily="34" charset="-122"/>
              <a:ea typeface="微软雅黑" panose="020B0503020204020204" pitchFamily="34" charset="-122"/>
            </a:endParaRPr>
          </a:p>
        </p:txBody>
      </p:sp>
      <p:sp>
        <p:nvSpPr>
          <p:cNvPr id="22" name="文本框 21"/>
          <p:cNvSpPr txBox="1"/>
          <p:nvPr/>
        </p:nvSpPr>
        <p:spPr>
          <a:xfrm>
            <a:off x="6924099" y="2361074"/>
            <a:ext cx="2005546" cy="707886"/>
          </a:xfrm>
          <a:prstGeom prst="rect">
            <a:avLst/>
          </a:prstGeom>
          <a:noFill/>
        </p:spPr>
        <p:txBody>
          <a:bodyPr wrap="square" rtlCol="0">
            <a:spAutoFit/>
          </a:bodyPr>
          <a:lstStyle/>
          <a:p>
            <a:pPr algn="ctr"/>
            <a:r>
              <a:rPr lang="zh-CN" altLang="en-US" sz="2000" dirty="0" smtClean="0">
                <a:solidFill>
                  <a:prstClr val="white"/>
                </a:solidFill>
                <a:latin typeface="微软雅黑" panose="020B0503020204020204" pitchFamily="34" charset="-122"/>
                <a:ea typeface="微软雅黑" panose="020B0503020204020204" pitchFamily="34" charset="-122"/>
              </a:rPr>
              <a:t>购买动力、购买</a:t>
            </a:r>
            <a:endParaRPr lang="en-US" altLang="zh-CN" sz="2000" dirty="0" smtClean="0">
              <a:solidFill>
                <a:prstClr val="white"/>
              </a:solidFill>
              <a:latin typeface="微软雅黑" panose="020B0503020204020204" pitchFamily="34" charset="-122"/>
              <a:ea typeface="微软雅黑" panose="020B0503020204020204" pitchFamily="34" charset="-122"/>
            </a:endParaRPr>
          </a:p>
          <a:p>
            <a:pPr algn="ctr"/>
            <a:r>
              <a:rPr lang="zh-CN" altLang="en-US" sz="2000" dirty="0" smtClean="0">
                <a:solidFill>
                  <a:prstClr val="white"/>
                </a:solidFill>
                <a:latin typeface="微软雅黑" panose="020B0503020204020204" pitchFamily="34" charset="-122"/>
                <a:ea typeface="微软雅黑" panose="020B0503020204020204" pitchFamily="34" charset="-122"/>
              </a:rPr>
              <a:t>意愿</a:t>
            </a:r>
            <a:endParaRPr lang="zh-CN" altLang="en-US" sz="2000" dirty="0">
              <a:solidFill>
                <a:prstClr val="white"/>
              </a:solidFill>
              <a:latin typeface="微软雅黑" panose="020B0503020204020204" pitchFamily="34" charset="-122"/>
              <a:ea typeface="微软雅黑" panose="020B0503020204020204" pitchFamily="34" charset="-122"/>
            </a:endParaRPr>
          </a:p>
        </p:txBody>
      </p:sp>
      <p:cxnSp>
        <p:nvCxnSpPr>
          <p:cNvPr id="23" name="直接连接符 22"/>
          <p:cNvCxnSpPr/>
          <p:nvPr/>
        </p:nvCxnSpPr>
        <p:spPr>
          <a:xfrm>
            <a:off x="982798" y="2852936"/>
            <a:ext cx="1440000" cy="0"/>
          </a:xfrm>
          <a:prstGeom prst="line">
            <a:avLst/>
          </a:prstGeom>
          <a:ln w="28575">
            <a:solidFill>
              <a:schemeClr val="tx1">
                <a:lumMod val="65000"/>
                <a:lumOff val="35000"/>
              </a:schemeClr>
            </a:solidFill>
          </a:ln>
        </p:spPr>
        <p:style>
          <a:lnRef idx="1">
            <a:schemeClr val="accent4"/>
          </a:lnRef>
          <a:fillRef idx="0">
            <a:schemeClr val="accent4"/>
          </a:fillRef>
          <a:effectRef idx="0">
            <a:schemeClr val="accent4"/>
          </a:effectRef>
          <a:fontRef idx="minor">
            <a:schemeClr val="tx1"/>
          </a:fontRef>
        </p:style>
      </p:cxnSp>
      <p:cxnSp>
        <p:nvCxnSpPr>
          <p:cNvPr id="24" name="直接连接符 23"/>
          <p:cNvCxnSpPr/>
          <p:nvPr/>
        </p:nvCxnSpPr>
        <p:spPr>
          <a:xfrm>
            <a:off x="9884103" y="3068946"/>
            <a:ext cx="144000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7247494" y="2284175"/>
            <a:ext cx="1440000" cy="0"/>
          </a:xfrm>
          <a:prstGeom prst="line">
            <a:avLst/>
          </a:prstGeom>
          <a:ln w="28575">
            <a:solidFill>
              <a:schemeClr val="tx1">
                <a:lumMod val="65000"/>
                <a:lumOff val="35000"/>
              </a:schemeClr>
            </a:solidFill>
          </a:ln>
        </p:spPr>
        <p:style>
          <a:lnRef idx="1">
            <a:schemeClr val="accent4"/>
          </a:lnRef>
          <a:fillRef idx="0">
            <a:schemeClr val="accent4"/>
          </a:fillRef>
          <a:effectRef idx="0">
            <a:schemeClr val="accent4"/>
          </a:effectRef>
          <a:fontRef idx="minor">
            <a:schemeClr val="tx1"/>
          </a:fontRef>
        </p:style>
      </p:cxnSp>
      <p:sp>
        <p:nvSpPr>
          <p:cNvPr id="26" name="椭圆 25"/>
          <p:cNvSpPr/>
          <p:nvPr/>
        </p:nvSpPr>
        <p:spPr>
          <a:xfrm>
            <a:off x="3559672" y="1001195"/>
            <a:ext cx="2263182" cy="2664296"/>
          </a:xfrm>
          <a:prstGeom prst="ellipse">
            <a:avLst/>
          </a:prstGeom>
          <a:gradFill flip="none" rotWithShape="1">
            <a:gsLst>
              <a:gs pos="0">
                <a:schemeClr val="tx1">
                  <a:lumMod val="85000"/>
                  <a:lumOff val="15000"/>
                </a:schemeClr>
              </a:gs>
              <a:gs pos="100000">
                <a:schemeClr val="tx1">
                  <a:lumMod val="85000"/>
                  <a:lumOff val="15000"/>
                </a:schemeClr>
              </a:gs>
              <a:gs pos="44000">
                <a:schemeClr val="tx1">
                  <a:lumMod val="65000"/>
                  <a:lumOff val="35000"/>
                </a:schemeClr>
              </a:gs>
            </a:gsLst>
            <a:path path="circle">
              <a:fillToRect l="100000" t="100000"/>
            </a:path>
            <a:tileRect r="-100000" b="-100000"/>
          </a:gradFill>
          <a:effectLst>
            <a:outerShdw blurRad="546100" dist="38100" dir="21540000" sx="108000" sy="108000" algn="tl" rotWithShape="0">
              <a:prstClr val="black">
                <a:alpha val="40000"/>
              </a:prstClr>
            </a:outerShdw>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p:cNvSpPr txBox="1"/>
          <p:nvPr/>
        </p:nvSpPr>
        <p:spPr>
          <a:xfrm>
            <a:off x="3688490" y="1496540"/>
            <a:ext cx="2005546" cy="584775"/>
          </a:xfrm>
          <a:prstGeom prst="rect">
            <a:avLst/>
          </a:prstGeom>
          <a:noFill/>
        </p:spPr>
        <p:txBody>
          <a:bodyPr wrap="square" rtlCol="0">
            <a:spAutoFit/>
          </a:bodyPr>
          <a:lstStyle/>
          <a:p>
            <a:pPr algn="ctr"/>
            <a:r>
              <a:rPr lang="zh-CN" altLang="en-US" sz="3200" dirty="0" smtClean="0">
                <a:solidFill>
                  <a:prstClr val="white"/>
                </a:solidFill>
                <a:latin typeface="微软雅黑" panose="020B0503020204020204" pitchFamily="34" charset="-122"/>
                <a:ea typeface="微软雅黑" panose="020B0503020204020204" pitchFamily="34" charset="-122"/>
              </a:rPr>
              <a:t>市场特征</a:t>
            </a:r>
            <a:endParaRPr lang="zh-CN" altLang="en-US" sz="3200" dirty="0">
              <a:solidFill>
                <a:prstClr val="white"/>
              </a:solidFill>
              <a:latin typeface="微软雅黑" panose="020B0503020204020204" pitchFamily="34" charset="-122"/>
              <a:ea typeface="微软雅黑" panose="020B0503020204020204" pitchFamily="34" charset="-122"/>
            </a:endParaRPr>
          </a:p>
        </p:txBody>
      </p:sp>
      <p:sp>
        <p:nvSpPr>
          <p:cNvPr id="28" name="文本框 27"/>
          <p:cNvSpPr txBox="1"/>
          <p:nvPr/>
        </p:nvSpPr>
        <p:spPr>
          <a:xfrm>
            <a:off x="3688490" y="2211502"/>
            <a:ext cx="2005546" cy="1015663"/>
          </a:xfrm>
          <a:prstGeom prst="rect">
            <a:avLst/>
          </a:prstGeom>
          <a:noFill/>
        </p:spPr>
        <p:txBody>
          <a:bodyPr wrap="square" rtlCol="0">
            <a:spAutoFit/>
          </a:bodyPr>
          <a:lstStyle/>
          <a:p>
            <a:pPr algn="ctr"/>
            <a:r>
              <a:rPr lang="zh-CN" altLang="en-US" sz="2000" dirty="0" smtClean="0">
                <a:solidFill>
                  <a:prstClr val="white"/>
                </a:solidFill>
                <a:latin typeface="微软雅黑" panose="020B0503020204020204" pitchFamily="34" charset="-122"/>
                <a:ea typeface="微软雅黑" panose="020B0503020204020204" pitchFamily="34" charset="-122"/>
              </a:rPr>
              <a:t>日均用蛋、用蛋类型、关注</a:t>
            </a:r>
            <a:endParaRPr lang="en-US" altLang="zh-CN" sz="2000" dirty="0" smtClean="0">
              <a:solidFill>
                <a:prstClr val="white"/>
              </a:solidFill>
              <a:latin typeface="微软雅黑" panose="020B0503020204020204" pitchFamily="34" charset="-122"/>
              <a:ea typeface="微软雅黑" panose="020B0503020204020204" pitchFamily="34" charset="-122"/>
            </a:endParaRPr>
          </a:p>
          <a:p>
            <a:pPr algn="ctr"/>
            <a:r>
              <a:rPr lang="zh-CN" altLang="en-US" sz="2000" dirty="0" smtClean="0">
                <a:solidFill>
                  <a:prstClr val="white"/>
                </a:solidFill>
                <a:latin typeface="微软雅黑" panose="020B0503020204020204" pitchFamily="34" charset="-122"/>
                <a:ea typeface="微软雅黑" panose="020B0503020204020204" pitchFamily="34" charset="-122"/>
              </a:rPr>
              <a:t>要素</a:t>
            </a:r>
            <a:endParaRPr lang="zh-CN" altLang="en-US" sz="2000" dirty="0">
              <a:solidFill>
                <a:prstClr val="white"/>
              </a:solidFill>
              <a:latin typeface="微软雅黑" panose="020B0503020204020204" pitchFamily="34" charset="-122"/>
              <a:ea typeface="微软雅黑" panose="020B0503020204020204" pitchFamily="34" charset="-122"/>
            </a:endParaRPr>
          </a:p>
        </p:txBody>
      </p:sp>
      <p:cxnSp>
        <p:nvCxnSpPr>
          <p:cNvPr id="29" name="直接连接符 28"/>
          <p:cNvCxnSpPr/>
          <p:nvPr/>
        </p:nvCxnSpPr>
        <p:spPr>
          <a:xfrm>
            <a:off x="3971264" y="2081315"/>
            <a:ext cx="1440000" cy="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648579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300"/>
                                        <p:tgtEl>
                                          <p:spTgt spid="4"/>
                                        </p:tgtEl>
                                      </p:cBhvr>
                                    </p:animEffect>
                                  </p:childTnLst>
                                </p:cTn>
                              </p:par>
                            </p:childTnLst>
                          </p:cTn>
                        </p:par>
                        <p:par>
                          <p:cTn id="8" fill="hold">
                            <p:stCondLst>
                              <p:cond delay="390"/>
                            </p:stCondLst>
                            <p:childTnLst>
                              <p:par>
                                <p:cTn id="9" presetID="22" presetClass="entr" presetSubtype="8"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300"/>
                                        <p:tgtEl>
                                          <p:spTgt spid="5"/>
                                        </p:tgtEl>
                                      </p:cBhvr>
                                    </p:animEffect>
                                  </p:childTnLst>
                                </p:cTn>
                              </p:par>
                            </p:childTnLst>
                          </p:cTn>
                        </p:par>
                        <p:par>
                          <p:cTn id="12" fill="hold">
                            <p:stCondLst>
                              <p:cond delay="690"/>
                            </p:stCondLst>
                            <p:childTnLst>
                              <p:par>
                                <p:cTn id="13" presetID="10" presetClass="entr" presetSubtype="0"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300"/>
                                        <p:tgtEl>
                                          <p:spTgt spid="16"/>
                                        </p:tgtEl>
                                      </p:cBhvr>
                                    </p:animEffect>
                                  </p:childTnLst>
                                </p:cTn>
                              </p:par>
                            </p:childTnLst>
                          </p:cTn>
                        </p:par>
                        <p:par>
                          <p:cTn id="16" fill="hold">
                            <p:stCondLst>
                              <p:cond delay="990"/>
                            </p:stCondLst>
                            <p:childTnLst>
                              <p:par>
                                <p:cTn id="17" presetID="10" presetClass="entr" presetSubtype="0"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300"/>
                                        <p:tgtEl>
                                          <p:spTgt spid="10"/>
                                        </p:tgtEl>
                                      </p:cBhvr>
                                    </p:animEffect>
                                  </p:childTnLst>
                                </p:cTn>
                              </p:par>
                            </p:childTnLst>
                          </p:cTn>
                        </p:par>
                        <p:par>
                          <p:cTn id="20" fill="hold">
                            <p:stCondLst>
                              <p:cond delay="1290"/>
                            </p:stCondLst>
                            <p:childTnLst>
                              <p:par>
                                <p:cTn id="21" presetID="42" presetClass="entr" presetSubtype="0" fill="hold" grpId="0"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fade">
                                      <p:cBhvr>
                                        <p:cTn id="23" dur="300"/>
                                        <p:tgtEl>
                                          <p:spTgt spid="3"/>
                                        </p:tgtEl>
                                      </p:cBhvr>
                                    </p:animEffect>
                                    <p:anim calcmode="lin" valueType="num">
                                      <p:cBhvr>
                                        <p:cTn id="24" dur="300" fill="hold"/>
                                        <p:tgtEl>
                                          <p:spTgt spid="3"/>
                                        </p:tgtEl>
                                        <p:attrNameLst>
                                          <p:attrName>ppt_x</p:attrName>
                                        </p:attrNameLst>
                                      </p:cBhvr>
                                      <p:tavLst>
                                        <p:tav tm="0">
                                          <p:val>
                                            <p:strVal val="#ppt_x"/>
                                          </p:val>
                                        </p:tav>
                                        <p:tav tm="100000">
                                          <p:val>
                                            <p:strVal val="#ppt_x"/>
                                          </p:val>
                                        </p:tav>
                                      </p:tavLst>
                                    </p:anim>
                                    <p:anim calcmode="lin" valueType="num">
                                      <p:cBhvr>
                                        <p:cTn id="25" dur="300" fill="hold"/>
                                        <p:tgtEl>
                                          <p:spTgt spid="3"/>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fade">
                                      <p:cBhvr>
                                        <p:cTn id="28" dur="300"/>
                                        <p:tgtEl>
                                          <p:spTgt spid="17"/>
                                        </p:tgtEl>
                                      </p:cBhvr>
                                    </p:animEffect>
                                    <p:anim calcmode="lin" valueType="num">
                                      <p:cBhvr>
                                        <p:cTn id="29" dur="300" fill="hold"/>
                                        <p:tgtEl>
                                          <p:spTgt spid="17"/>
                                        </p:tgtEl>
                                        <p:attrNameLst>
                                          <p:attrName>ppt_x</p:attrName>
                                        </p:attrNameLst>
                                      </p:cBhvr>
                                      <p:tavLst>
                                        <p:tav tm="0">
                                          <p:val>
                                            <p:strVal val="#ppt_x"/>
                                          </p:val>
                                        </p:tav>
                                        <p:tav tm="100000">
                                          <p:val>
                                            <p:strVal val="#ppt_x"/>
                                          </p:val>
                                        </p:tav>
                                      </p:tavLst>
                                    </p:anim>
                                    <p:anim calcmode="lin" valueType="num">
                                      <p:cBhvr>
                                        <p:cTn id="30" dur="300" fill="hold"/>
                                        <p:tgtEl>
                                          <p:spTgt spid="17"/>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fade">
                                      <p:cBhvr>
                                        <p:cTn id="33" dur="300"/>
                                        <p:tgtEl>
                                          <p:spTgt spid="20"/>
                                        </p:tgtEl>
                                      </p:cBhvr>
                                    </p:animEffect>
                                    <p:anim calcmode="lin" valueType="num">
                                      <p:cBhvr>
                                        <p:cTn id="34" dur="300" fill="hold"/>
                                        <p:tgtEl>
                                          <p:spTgt spid="20"/>
                                        </p:tgtEl>
                                        <p:attrNameLst>
                                          <p:attrName>ppt_x</p:attrName>
                                        </p:attrNameLst>
                                      </p:cBhvr>
                                      <p:tavLst>
                                        <p:tav tm="0">
                                          <p:val>
                                            <p:strVal val="#ppt_x"/>
                                          </p:val>
                                        </p:tav>
                                        <p:tav tm="100000">
                                          <p:val>
                                            <p:strVal val="#ppt_x"/>
                                          </p:val>
                                        </p:tav>
                                      </p:tavLst>
                                    </p:anim>
                                    <p:anim calcmode="lin" valueType="num">
                                      <p:cBhvr>
                                        <p:cTn id="35" dur="300" fill="hold"/>
                                        <p:tgtEl>
                                          <p:spTgt spid="20"/>
                                        </p:tgtEl>
                                        <p:attrNameLst>
                                          <p:attrName>ppt_y</p:attrName>
                                        </p:attrNameLst>
                                      </p:cBhvr>
                                      <p:tavLst>
                                        <p:tav tm="0">
                                          <p:val>
                                            <p:strVal val="#ppt_y+.1"/>
                                          </p:val>
                                        </p:tav>
                                        <p:tav tm="100000">
                                          <p:val>
                                            <p:strVal val="#ppt_y"/>
                                          </p:val>
                                        </p:tav>
                                      </p:tavLst>
                                    </p:anim>
                                  </p:childTnLst>
                                </p:cTn>
                              </p:par>
                              <p:par>
                                <p:cTn id="36" presetID="42" presetClass="entr" presetSubtype="0" fill="hold" nodeType="withEffect">
                                  <p:stCondLst>
                                    <p:cond delay="0"/>
                                  </p:stCondLst>
                                  <p:childTnLst>
                                    <p:set>
                                      <p:cBhvr>
                                        <p:cTn id="37" dur="1" fill="hold">
                                          <p:stCondLst>
                                            <p:cond delay="0"/>
                                          </p:stCondLst>
                                        </p:cTn>
                                        <p:tgtEl>
                                          <p:spTgt spid="23"/>
                                        </p:tgtEl>
                                        <p:attrNameLst>
                                          <p:attrName>style.visibility</p:attrName>
                                        </p:attrNameLst>
                                      </p:cBhvr>
                                      <p:to>
                                        <p:strVal val="visible"/>
                                      </p:to>
                                    </p:set>
                                    <p:animEffect transition="in" filter="fade">
                                      <p:cBhvr>
                                        <p:cTn id="38" dur="300"/>
                                        <p:tgtEl>
                                          <p:spTgt spid="23"/>
                                        </p:tgtEl>
                                      </p:cBhvr>
                                    </p:animEffect>
                                    <p:anim calcmode="lin" valueType="num">
                                      <p:cBhvr>
                                        <p:cTn id="39" dur="300" fill="hold"/>
                                        <p:tgtEl>
                                          <p:spTgt spid="23"/>
                                        </p:tgtEl>
                                        <p:attrNameLst>
                                          <p:attrName>ppt_x</p:attrName>
                                        </p:attrNameLst>
                                      </p:cBhvr>
                                      <p:tavLst>
                                        <p:tav tm="0">
                                          <p:val>
                                            <p:strVal val="#ppt_x"/>
                                          </p:val>
                                        </p:tav>
                                        <p:tav tm="100000">
                                          <p:val>
                                            <p:strVal val="#ppt_x"/>
                                          </p:val>
                                        </p:tav>
                                      </p:tavLst>
                                    </p:anim>
                                    <p:anim calcmode="lin" valueType="num">
                                      <p:cBhvr>
                                        <p:cTn id="40" dur="300" fill="hold"/>
                                        <p:tgtEl>
                                          <p:spTgt spid="23"/>
                                        </p:tgtEl>
                                        <p:attrNameLst>
                                          <p:attrName>ppt_y</p:attrName>
                                        </p:attrNameLst>
                                      </p:cBhvr>
                                      <p:tavLst>
                                        <p:tav tm="0">
                                          <p:val>
                                            <p:strVal val="#ppt_y+.1"/>
                                          </p:val>
                                        </p:tav>
                                        <p:tav tm="100000">
                                          <p:val>
                                            <p:strVal val="#ppt_y"/>
                                          </p:val>
                                        </p:tav>
                                      </p:tavLst>
                                    </p:anim>
                                  </p:childTnLst>
                                </p:cTn>
                              </p:par>
                              <p:par>
                                <p:cTn id="41" presetID="42" presetClass="entr" presetSubtype="0" fill="hold" nodeType="with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fade">
                                      <p:cBhvr>
                                        <p:cTn id="43" dur="300"/>
                                        <p:tgtEl>
                                          <p:spTgt spid="12"/>
                                        </p:tgtEl>
                                      </p:cBhvr>
                                    </p:animEffect>
                                    <p:anim calcmode="lin" valueType="num">
                                      <p:cBhvr>
                                        <p:cTn id="44" dur="300" fill="hold"/>
                                        <p:tgtEl>
                                          <p:spTgt spid="12"/>
                                        </p:tgtEl>
                                        <p:attrNameLst>
                                          <p:attrName>ppt_x</p:attrName>
                                        </p:attrNameLst>
                                      </p:cBhvr>
                                      <p:tavLst>
                                        <p:tav tm="0">
                                          <p:val>
                                            <p:strVal val="#ppt_x"/>
                                          </p:val>
                                        </p:tav>
                                        <p:tav tm="100000">
                                          <p:val>
                                            <p:strVal val="#ppt_x"/>
                                          </p:val>
                                        </p:tav>
                                      </p:tavLst>
                                    </p:anim>
                                    <p:anim calcmode="lin" valueType="num">
                                      <p:cBhvr>
                                        <p:cTn id="45" dur="300" fill="hold"/>
                                        <p:tgtEl>
                                          <p:spTgt spid="12"/>
                                        </p:tgtEl>
                                        <p:attrNameLst>
                                          <p:attrName>ppt_y</p:attrName>
                                        </p:attrNameLst>
                                      </p:cBhvr>
                                      <p:tavLst>
                                        <p:tav tm="0">
                                          <p:val>
                                            <p:strVal val="#ppt_y+.1"/>
                                          </p:val>
                                        </p:tav>
                                        <p:tav tm="100000">
                                          <p:val>
                                            <p:strVal val="#ppt_y"/>
                                          </p:val>
                                        </p:tav>
                                      </p:tavLst>
                                    </p:anim>
                                  </p:childTnLst>
                                </p:cTn>
                              </p:par>
                            </p:childTnLst>
                          </p:cTn>
                        </p:par>
                        <p:par>
                          <p:cTn id="46" fill="hold">
                            <p:stCondLst>
                              <p:cond delay="1590"/>
                            </p:stCondLst>
                            <p:childTnLst>
                              <p:par>
                                <p:cTn id="47" presetID="42" presetClass="entr" presetSubtype="0" fill="hold" nodeType="after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fade">
                                      <p:cBhvr>
                                        <p:cTn id="49" dur="300"/>
                                        <p:tgtEl>
                                          <p:spTgt spid="13"/>
                                        </p:tgtEl>
                                      </p:cBhvr>
                                    </p:animEffect>
                                    <p:anim calcmode="lin" valueType="num">
                                      <p:cBhvr>
                                        <p:cTn id="50" dur="300" fill="hold"/>
                                        <p:tgtEl>
                                          <p:spTgt spid="13"/>
                                        </p:tgtEl>
                                        <p:attrNameLst>
                                          <p:attrName>ppt_x</p:attrName>
                                        </p:attrNameLst>
                                      </p:cBhvr>
                                      <p:tavLst>
                                        <p:tav tm="0">
                                          <p:val>
                                            <p:strVal val="#ppt_x"/>
                                          </p:val>
                                        </p:tav>
                                        <p:tav tm="100000">
                                          <p:val>
                                            <p:strVal val="#ppt_x"/>
                                          </p:val>
                                        </p:tav>
                                      </p:tavLst>
                                    </p:anim>
                                    <p:anim calcmode="lin" valueType="num">
                                      <p:cBhvr>
                                        <p:cTn id="51" dur="300" fill="hold"/>
                                        <p:tgtEl>
                                          <p:spTgt spid="13"/>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26"/>
                                        </p:tgtEl>
                                        <p:attrNameLst>
                                          <p:attrName>style.visibility</p:attrName>
                                        </p:attrNameLst>
                                      </p:cBhvr>
                                      <p:to>
                                        <p:strVal val="visible"/>
                                      </p:to>
                                    </p:set>
                                    <p:animEffect transition="in" filter="fade">
                                      <p:cBhvr>
                                        <p:cTn id="54" dur="300"/>
                                        <p:tgtEl>
                                          <p:spTgt spid="26"/>
                                        </p:tgtEl>
                                      </p:cBhvr>
                                    </p:animEffect>
                                    <p:anim calcmode="lin" valueType="num">
                                      <p:cBhvr>
                                        <p:cTn id="55" dur="300" fill="hold"/>
                                        <p:tgtEl>
                                          <p:spTgt spid="26"/>
                                        </p:tgtEl>
                                        <p:attrNameLst>
                                          <p:attrName>ppt_x</p:attrName>
                                        </p:attrNameLst>
                                      </p:cBhvr>
                                      <p:tavLst>
                                        <p:tav tm="0">
                                          <p:val>
                                            <p:strVal val="#ppt_x"/>
                                          </p:val>
                                        </p:tav>
                                        <p:tav tm="100000">
                                          <p:val>
                                            <p:strVal val="#ppt_x"/>
                                          </p:val>
                                        </p:tav>
                                      </p:tavLst>
                                    </p:anim>
                                    <p:anim calcmode="lin" valueType="num">
                                      <p:cBhvr>
                                        <p:cTn id="56" dur="300" fill="hold"/>
                                        <p:tgtEl>
                                          <p:spTgt spid="26"/>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27"/>
                                        </p:tgtEl>
                                        <p:attrNameLst>
                                          <p:attrName>style.visibility</p:attrName>
                                        </p:attrNameLst>
                                      </p:cBhvr>
                                      <p:to>
                                        <p:strVal val="visible"/>
                                      </p:to>
                                    </p:set>
                                    <p:animEffect transition="in" filter="fade">
                                      <p:cBhvr>
                                        <p:cTn id="59" dur="300"/>
                                        <p:tgtEl>
                                          <p:spTgt spid="27"/>
                                        </p:tgtEl>
                                      </p:cBhvr>
                                    </p:animEffect>
                                    <p:anim calcmode="lin" valueType="num">
                                      <p:cBhvr>
                                        <p:cTn id="60" dur="300" fill="hold"/>
                                        <p:tgtEl>
                                          <p:spTgt spid="27"/>
                                        </p:tgtEl>
                                        <p:attrNameLst>
                                          <p:attrName>ppt_x</p:attrName>
                                        </p:attrNameLst>
                                      </p:cBhvr>
                                      <p:tavLst>
                                        <p:tav tm="0">
                                          <p:val>
                                            <p:strVal val="#ppt_x"/>
                                          </p:val>
                                        </p:tav>
                                        <p:tav tm="100000">
                                          <p:val>
                                            <p:strVal val="#ppt_x"/>
                                          </p:val>
                                        </p:tav>
                                      </p:tavLst>
                                    </p:anim>
                                    <p:anim calcmode="lin" valueType="num">
                                      <p:cBhvr>
                                        <p:cTn id="61" dur="300" fill="hold"/>
                                        <p:tgtEl>
                                          <p:spTgt spid="27"/>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28"/>
                                        </p:tgtEl>
                                        <p:attrNameLst>
                                          <p:attrName>style.visibility</p:attrName>
                                        </p:attrNameLst>
                                      </p:cBhvr>
                                      <p:to>
                                        <p:strVal val="visible"/>
                                      </p:to>
                                    </p:set>
                                    <p:animEffect transition="in" filter="fade">
                                      <p:cBhvr>
                                        <p:cTn id="64" dur="300"/>
                                        <p:tgtEl>
                                          <p:spTgt spid="28"/>
                                        </p:tgtEl>
                                      </p:cBhvr>
                                    </p:animEffect>
                                    <p:anim calcmode="lin" valueType="num">
                                      <p:cBhvr>
                                        <p:cTn id="65" dur="300" fill="hold"/>
                                        <p:tgtEl>
                                          <p:spTgt spid="28"/>
                                        </p:tgtEl>
                                        <p:attrNameLst>
                                          <p:attrName>ppt_x</p:attrName>
                                        </p:attrNameLst>
                                      </p:cBhvr>
                                      <p:tavLst>
                                        <p:tav tm="0">
                                          <p:val>
                                            <p:strVal val="#ppt_x"/>
                                          </p:val>
                                        </p:tav>
                                        <p:tav tm="100000">
                                          <p:val>
                                            <p:strVal val="#ppt_x"/>
                                          </p:val>
                                        </p:tav>
                                      </p:tavLst>
                                    </p:anim>
                                    <p:anim calcmode="lin" valueType="num">
                                      <p:cBhvr>
                                        <p:cTn id="66" dur="300" fill="hold"/>
                                        <p:tgtEl>
                                          <p:spTgt spid="28"/>
                                        </p:tgtEl>
                                        <p:attrNameLst>
                                          <p:attrName>ppt_y</p:attrName>
                                        </p:attrNameLst>
                                      </p:cBhvr>
                                      <p:tavLst>
                                        <p:tav tm="0">
                                          <p:val>
                                            <p:strVal val="#ppt_y+.1"/>
                                          </p:val>
                                        </p:tav>
                                        <p:tav tm="100000">
                                          <p:val>
                                            <p:strVal val="#ppt_y"/>
                                          </p:val>
                                        </p:tav>
                                      </p:tavLst>
                                    </p:anim>
                                  </p:childTnLst>
                                </p:cTn>
                              </p:par>
                              <p:par>
                                <p:cTn id="67" presetID="42" presetClass="entr" presetSubtype="0" fill="hold" nodeType="withEffect">
                                  <p:stCondLst>
                                    <p:cond delay="0"/>
                                  </p:stCondLst>
                                  <p:childTnLst>
                                    <p:set>
                                      <p:cBhvr>
                                        <p:cTn id="68" dur="1" fill="hold">
                                          <p:stCondLst>
                                            <p:cond delay="0"/>
                                          </p:stCondLst>
                                        </p:cTn>
                                        <p:tgtEl>
                                          <p:spTgt spid="29"/>
                                        </p:tgtEl>
                                        <p:attrNameLst>
                                          <p:attrName>style.visibility</p:attrName>
                                        </p:attrNameLst>
                                      </p:cBhvr>
                                      <p:to>
                                        <p:strVal val="visible"/>
                                      </p:to>
                                    </p:set>
                                    <p:animEffect transition="in" filter="fade">
                                      <p:cBhvr>
                                        <p:cTn id="69" dur="300"/>
                                        <p:tgtEl>
                                          <p:spTgt spid="29"/>
                                        </p:tgtEl>
                                      </p:cBhvr>
                                    </p:animEffect>
                                    <p:anim calcmode="lin" valueType="num">
                                      <p:cBhvr>
                                        <p:cTn id="70" dur="300" fill="hold"/>
                                        <p:tgtEl>
                                          <p:spTgt spid="29"/>
                                        </p:tgtEl>
                                        <p:attrNameLst>
                                          <p:attrName>ppt_x</p:attrName>
                                        </p:attrNameLst>
                                      </p:cBhvr>
                                      <p:tavLst>
                                        <p:tav tm="0">
                                          <p:val>
                                            <p:strVal val="#ppt_x"/>
                                          </p:val>
                                        </p:tav>
                                        <p:tav tm="100000">
                                          <p:val>
                                            <p:strVal val="#ppt_x"/>
                                          </p:val>
                                        </p:tav>
                                      </p:tavLst>
                                    </p:anim>
                                    <p:anim calcmode="lin" valueType="num">
                                      <p:cBhvr>
                                        <p:cTn id="71" dur="300" fill="hold"/>
                                        <p:tgtEl>
                                          <p:spTgt spid="29"/>
                                        </p:tgtEl>
                                        <p:attrNameLst>
                                          <p:attrName>ppt_y</p:attrName>
                                        </p:attrNameLst>
                                      </p:cBhvr>
                                      <p:tavLst>
                                        <p:tav tm="0">
                                          <p:val>
                                            <p:strVal val="#ppt_y+.1"/>
                                          </p:val>
                                        </p:tav>
                                        <p:tav tm="100000">
                                          <p:val>
                                            <p:strVal val="#ppt_y"/>
                                          </p:val>
                                        </p:tav>
                                      </p:tavLst>
                                    </p:anim>
                                  </p:childTnLst>
                                </p:cTn>
                              </p:par>
                            </p:childTnLst>
                          </p:cTn>
                        </p:par>
                        <p:par>
                          <p:cTn id="72" fill="hold">
                            <p:stCondLst>
                              <p:cond delay="1890"/>
                            </p:stCondLst>
                            <p:childTnLst>
                              <p:par>
                                <p:cTn id="73" presetID="42" presetClass="entr" presetSubtype="0" fill="hold" grpId="0" nodeType="afterEffect">
                                  <p:stCondLst>
                                    <p:cond delay="0"/>
                                  </p:stCondLst>
                                  <p:childTnLst>
                                    <p:set>
                                      <p:cBhvr>
                                        <p:cTn id="74" dur="1" fill="hold">
                                          <p:stCondLst>
                                            <p:cond delay="0"/>
                                          </p:stCondLst>
                                        </p:cTn>
                                        <p:tgtEl>
                                          <p:spTgt spid="11"/>
                                        </p:tgtEl>
                                        <p:attrNameLst>
                                          <p:attrName>style.visibility</p:attrName>
                                        </p:attrNameLst>
                                      </p:cBhvr>
                                      <p:to>
                                        <p:strVal val="visible"/>
                                      </p:to>
                                    </p:set>
                                    <p:animEffect transition="in" filter="fade">
                                      <p:cBhvr>
                                        <p:cTn id="75" dur="300"/>
                                        <p:tgtEl>
                                          <p:spTgt spid="11"/>
                                        </p:tgtEl>
                                      </p:cBhvr>
                                    </p:animEffect>
                                    <p:anim calcmode="lin" valueType="num">
                                      <p:cBhvr>
                                        <p:cTn id="76" dur="300" fill="hold"/>
                                        <p:tgtEl>
                                          <p:spTgt spid="11"/>
                                        </p:tgtEl>
                                        <p:attrNameLst>
                                          <p:attrName>ppt_x</p:attrName>
                                        </p:attrNameLst>
                                      </p:cBhvr>
                                      <p:tavLst>
                                        <p:tav tm="0">
                                          <p:val>
                                            <p:strVal val="#ppt_x"/>
                                          </p:val>
                                        </p:tav>
                                        <p:tav tm="100000">
                                          <p:val>
                                            <p:strVal val="#ppt_x"/>
                                          </p:val>
                                        </p:tav>
                                      </p:tavLst>
                                    </p:anim>
                                    <p:anim calcmode="lin" valueType="num">
                                      <p:cBhvr>
                                        <p:cTn id="77" dur="300" fill="hold"/>
                                        <p:tgtEl>
                                          <p:spTgt spid="11"/>
                                        </p:tgtEl>
                                        <p:attrNameLst>
                                          <p:attrName>ppt_y</p:attrName>
                                        </p:attrNameLst>
                                      </p:cBhvr>
                                      <p:tavLst>
                                        <p:tav tm="0">
                                          <p:val>
                                            <p:strVal val="#ppt_y+.1"/>
                                          </p:val>
                                        </p:tav>
                                        <p:tav tm="100000">
                                          <p:val>
                                            <p:strVal val="#ppt_y"/>
                                          </p:val>
                                        </p:tav>
                                      </p:tavLst>
                                    </p:anim>
                                  </p:childTnLst>
                                </p:cTn>
                              </p:par>
                              <p:par>
                                <p:cTn id="78" presetID="42" presetClass="entr" presetSubtype="0" fill="hold" grpId="0" nodeType="withEffect">
                                  <p:stCondLst>
                                    <p:cond delay="0"/>
                                  </p:stCondLst>
                                  <p:childTnLst>
                                    <p:set>
                                      <p:cBhvr>
                                        <p:cTn id="79" dur="1" fill="hold">
                                          <p:stCondLst>
                                            <p:cond delay="0"/>
                                          </p:stCondLst>
                                        </p:cTn>
                                        <p:tgtEl>
                                          <p:spTgt spid="19"/>
                                        </p:tgtEl>
                                        <p:attrNameLst>
                                          <p:attrName>style.visibility</p:attrName>
                                        </p:attrNameLst>
                                      </p:cBhvr>
                                      <p:to>
                                        <p:strVal val="visible"/>
                                      </p:to>
                                    </p:set>
                                    <p:animEffect transition="in" filter="fade">
                                      <p:cBhvr>
                                        <p:cTn id="80" dur="300"/>
                                        <p:tgtEl>
                                          <p:spTgt spid="19"/>
                                        </p:tgtEl>
                                      </p:cBhvr>
                                    </p:animEffect>
                                    <p:anim calcmode="lin" valueType="num">
                                      <p:cBhvr>
                                        <p:cTn id="81" dur="300" fill="hold"/>
                                        <p:tgtEl>
                                          <p:spTgt spid="19"/>
                                        </p:tgtEl>
                                        <p:attrNameLst>
                                          <p:attrName>ppt_x</p:attrName>
                                        </p:attrNameLst>
                                      </p:cBhvr>
                                      <p:tavLst>
                                        <p:tav tm="0">
                                          <p:val>
                                            <p:strVal val="#ppt_x"/>
                                          </p:val>
                                        </p:tav>
                                        <p:tav tm="100000">
                                          <p:val>
                                            <p:strVal val="#ppt_x"/>
                                          </p:val>
                                        </p:tav>
                                      </p:tavLst>
                                    </p:anim>
                                    <p:anim calcmode="lin" valueType="num">
                                      <p:cBhvr>
                                        <p:cTn id="82" dur="300" fill="hold"/>
                                        <p:tgtEl>
                                          <p:spTgt spid="19"/>
                                        </p:tgtEl>
                                        <p:attrNameLst>
                                          <p:attrName>ppt_y</p:attrName>
                                        </p:attrNameLst>
                                      </p:cBhvr>
                                      <p:tavLst>
                                        <p:tav tm="0">
                                          <p:val>
                                            <p:strVal val="#ppt_y+.1"/>
                                          </p:val>
                                        </p:tav>
                                        <p:tav tm="100000">
                                          <p:val>
                                            <p:strVal val="#ppt_y"/>
                                          </p:val>
                                        </p:tav>
                                      </p:tavLst>
                                    </p:anim>
                                  </p:childTnLst>
                                </p:cTn>
                              </p:par>
                              <p:par>
                                <p:cTn id="83" presetID="42" presetClass="entr" presetSubtype="0" fill="hold" grpId="0" nodeType="withEffect">
                                  <p:stCondLst>
                                    <p:cond delay="0"/>
                                  </p:stCondLst>
                                  <p:childTnLst>
                                    <p:set>
                                      <p:cBhvr>
                                        <p:cTn id="84" dur="1" fill="hold">
                                          <p:stCondLst>
                                            <p:cond delay="0"/>
                                          </p:stCondLst>
                                        </p:cTn>
                                        <p:tgtEl>
                                          <p:spTgt spid="22"/>
                                        </p:tgtEl>
                                        <p:attrNameLst>
                                          <p:attrName>style.visibility</p:attrName>
                                        </p:attrNameLst>
                                      </p:cBhvr>
                                      <p:to>
                                        <p:strVal val="visible"/>
                                      </p:to>
                                    </p:set>
                                    <p:animEffect transition="in" filter="fade">
                                      <p:cBhvr>
                                        <p:cTn id="85" dur="300"/>
                                        <p:tgtEl>
                                          <p:spTgt spid="22"/>
                                        </p:tgtEl>
                                      </p:cBhvr>
                                    </p:animEffect>
                                    <p:anim calcmode="lin" valueType="num">
                                      <p:cBhvr>
                                        <p:cTn id="86" dur="300" fill="hold"/>
                                        <p:tgtEl>
                                          <p:spTgt spid="22"/>
                                        </p:tgtEl>
                                        <p:attrNameLst>
                                          <p:attrName>ppt_x</p:attrName>
                                        </p:attrNameLst>
                                      </p:cBhvr>
                                      <p:tavLst>
                                        <p:tav tm="0">
                                          <p:val>
                                            <p:strVal val="#ppt_x"/>
                                          </p:val>
                                        </p:tav>
                                        <p:tav tm="100000">
                                          <p:val>
                                            <p:strVal val="#ppt_x"/>
                                          </p:val>
                                        </p:tav>
                                      </p:tavLst>
                                    </p:anim>
                                    <p:anim calcmode="lin" valueType="num">
                                      <p:cBhvr>
                                        <p:cTn id="87" dur="300" fill="hold"/>
                                        <p:tgtEl>
                                          <p:spTgt spid="22"/>
                                        </p:tgtEl>
                                        <p:attrNameLst>
                                          <p:attrName>ppt_y</p:attrName>
                                        </p:attrNameLst>
                                      </p:cBhvr>
                                      <p:tavLst>
                                        <p:tav tm="0">
                                          <p:val>
                                            <p:strVal val="#ppt_y+.1"/>
                                          </p:val>
                                        </p:tav>
                                        <p:tav tm="100000">
                                          <p:val>
                                            <p:strVal val="#ppt_y"/>
                                          </p:val>
                                        </p:tav>
                                      </p:tavLst>
                                    </p:anim>
                                  </p:childTnLst>
                                </p:cTn>
                              </p:par>
                              <p:par>
                                <p:cTn id="88" presetID="42" presetClass="entr" presetSubtype="0" fill="hold" nodeType="withEffect">
                                  <p:stCondLst>
                                    <p:cond delay="0"/>
                                  </p:stCondLst>
                                  <p:childTnLst>
                                    <p:set>
                                      <p:cBhvr>
                                        <p:cTn id="89" dur="1" fill="hold">
                                          <p:stCondLst>
                                            <p:cond delay="0"/>
                                          </p:stCondLst>
                                        </p:cTn>
                                        <p:tgtEl>
                                          <p:spTgt spid="25"/>
                                        </p:tgtEl>
                                        <p:attrNameLst>
                                          <p:attrName>style.visibility</p:attrName>
                                        </p:attrNameLst>
                                      </p:cBhvr>
                                      <p:to>
                                        <p:strVal val="visible"/>
                                      </p:to>
                                    </p:set>
                                    <p:animEffect transition="in" filter="fade">
                                      <p:cBhvr>
                                        <p:cTn id="90" dur="300"/>
                                        <p:tgtEl>
                                          <p:spTgt spid="25"/>
                                        </p:tgtEl>
                                      </p:cBhvr>
                                    </p:animEffect>
                                    <p:anim calcmode="lin" valueType="num">
                                      <p:cBhvr>
                                        <p:cTn id="91" dur="300" fill="hold"/>
                                        <p:tgtEl>
                                          <p:spTgt spid="25"/>
                                        </p:tgtEl>
                                        <p:attrNameLst>
                                          <p:attrName>ppt_x</p:attrName>
                                        </p:attrNameLst>
                                      </p:cBhvr>
                                      <p:tavLst>
                                        <p:tav tm="0">
                                          <p:val>
                                            <p:strVal val="#ppt_x"/>
                                          </p:val>
                                        </p:tav>
                                        <p:tav tm="100000">
                                          <p:val>
                                            <p:strVal val="#ppt_x"/>
                                          </p:val>
                                        </p:tav>
                                      </p:tavLst>
                                    </p:anim>
                                    <p:anim calcmode="lin" valueType="num">
                                      <p:cBhvr>
                                        <p:cTn id="92" dur="300" fill="hold"/>
                                        <p:tgtEl>
                                          <p:spTgt spid="25"/>
                                        </p:tgtEl>
                                        <p:attrNameLst>
                                          <p:attrName>ppt_y</p:attrName>
                                        </p:attrNameLst>
                                      </p:cBhvr>
                                      <p:tavLst>
                                        <p:tav tm="0">
                                          <p:val>
                                            <p:strVal val="#ppt_y+.1"/>
                                          </p:val>
                                        </p:tav>
                                        <p:tav tm="100000">
                                          <p:val>
                                            <p:strVal val="#ppt_y"/>
                                          </p:val>
                                        </p:tav>
                                      </p:tavLst>
                                    </p:anim>
                                  </p:childTnLst>
                                </p:cTn>
                              </p:par>
                              <p:par>
                                <p:cTn id="93" presetID="42" presetClass="entr" presetSubtype="0" fill="hold" nodeType="withEffect">
                                  <p:stCondLst>
                                    <p:cond delay="0"/>
                                  </p:stCondLst>
                                  <p:childTnLst>
                                    <p:set>
                                      <p:cBhvr>
                                        <p:cTn id="94" dur="1" fill="hold">
                                          <p:stCondLst>
                                            <p:cond delay="0"/>
                                          </p:stCondLst>
                                        </p:cTn>
                                        <p:tgtEl>
                                          <p:spTgt spid="14"/>
                                        </p:tgtEl>
                                        <p:attrNameLst>
                                          <p:attrName>style.visibility</p:attrName>
                                        </p:attrNameLst>
                                      </p:cBhvr>
                                      <p:to>
                                        <p:strVal val="visible"/>
                                      </p:to>
                                    </p:set>
                                    <p:animEffect transition="in" filter="fade">
                                      <p:cBhvr>
                                        <p:cTn id="95" dur="300"/>
                                        <p:tgtEl>
                                          <p:spTgt spid="14"/>
                                        </p:tgtEl>
                                      </p:cBhvr>
                                    </p:animEffect>
                                    <p:anim calcmode="lin" valueType="num">
                                      <p:cBhvr>
                                        <p:cTn id="96" dur="300" fill="hold"/>
                                        <p:tgtEl>
                                          <p:spTgt spid="14"/>
                                        </p:tgtEl>
                                        <p:attrNameLst>
                                          <p:attrName>ppt_x</p:attrName>
                                        </p:attrNameLst>
                                      </p:cBhvr>
                                      <p:tavLst>
                                        <p:tav tm="0">
                                          <p:val>
                                            <p:strVal val="#ppt_x"/>
                                          </p:val>
                                        </p:tav>
                                        <p:tav tm="100000">
                                          <p:val>
                                            <p:strVal val="#ppt_x"/>
                                          </p:val>
                                        </p:tav>
                                      </p:tavLst>
                                    </p:anim>
                                    <p:anim calcmode="lin" valueType="num">
                                      <p:cBhvr>
                                        <p:cTn id="97" dur="300" fill="hold"/>
                                        <p:tgtEl>
                                          <p:spTgt spid="14"/>
                                        </p:tgtEl>
                                        <p:attrNameLst>
                                          <p:attrName>ppt_y</p:attrName>
                                        </p:attrNameLst>
                                      </p:cBhvr>
                                      <p:tavLst>
                                        <p:tav tm="0">
                                          <p:val>
                                            <p:strVal val="#ppt_y+.1"/>
                                          </p:val>
                                        </p:tav>
                                        <p:tav tm="100000">
                                          <p:val>
                                            <p:strVal val="#ppt_y"/>
                                          </p:val>
                                        </p:tav>
                                      </p:tavLst>
                                    </p:anim>
                                  </p:childTnLst>
                                </p:cTn>
                              </p:par>
                            </p:childTnLst>
                          </p:cTn>
                        </p:par>
                        <p:par>
                          <p:cTn id="98" fill="hold">
                            <p:stCondLst>
                              <p:cond delay="2190"/>
                            </p:stCondLst>
                            <p:childTnLst>
                              <p:par>
                                <p:cTn id="99" presetID="42" presetClass="entr" presetSubtype="0" fill="hold" grpId="0" nodeType="afterEffect">
                                  <p:stCondLst>
                                    <p:cond delay="0"/>
                                  </p:stCondLst>
                                  <p:childTnLst>
                                    <p:set>
                                      <p:cBhvr>
                                        <p:cTn id="100" dur="1" fill="hold">
                                          <p:stCondLst>
                                            <p:cond delay="0"/>
                                          </p:stCondLst>
                                        </p:cTn>
                                        <p:tgtEl>
                                          <p:spTgt spid="2"/>
                                        </p:tgtEl>
                                        <p:attrNameLst>
                                          <p:attrName>style.visibility</p:attrName>
                                        </p:attrNameLst>
                                      </p:cBhvr>
                                      <p:to>
                                        <p:strVal val="visible"/>
                                      </p:to>
                                    </p:set>
                                    <p:animEffect transition="in" filter="fade">
                                      <p:cBhvr>
                                        <p:cTn id="101" dur="300"/>
                                        <p:tgtEl>
                                          <p:spTgt spid="2"/>
                                        </p:tgtEl>
                                      </p:cBhvr>
                                    </p:animEffect>
                                    <p:anim calcmode="lin" valueType="num">
                                      <p:cBhvr>
                                        <p:cTn id="102" dur="300" fill="hold"/>
                                        <p:tgtEl>
                                          <p:spTgt spid="2"/>
                                        </p:tgtEl>
                                        <p:attrNameLst>
                                          <p:attrName>ppt_x</p:attrName>
                                        </p:attrNameLst>
                                      </p:cBhvr>
                                      <p:tavLst>
                                        <p:tav tm="0">
                                          <p:val>
                                            <p:strVal val="#ppt_x"/>
                                          </p:val>
                                        </p:tav>
                                        <p:tav tm="100000">
                                          <p:val>
                                            <p:strVal val="#ppt_x"/>
                                          </p:val>
                                        </p:tav>
                                      </p:tavLst>
                                    </p:anim>
                                    <p:anim calcmode="lin" valueType="num">
                                      <p:cBhvr>
                                        <p:cTn id="103" dur="300" fill="hold"/>
                                        <p:tgtEl>
                                          <p:spTgt spid="2"/>
                                        </p:tgtEl>
                                        <p:attrNameLst>
                                          <p:attrName>ppt_y</p:attrName>
                                        </p:attrNameLst>
                                      </p:cBhvr>
                                      <p:tavLst>
                                        <p:tav tm="0">
                                          <p:val>
                                            <p:strVal val="#ppt_y+.1"/>
                                          </p:val>
                                        </p:tav>
                                        <p:tav tm="100000">
                                          <p:val>
                                            <p:strVal val="#ppt_y"/>
                                          </p:val>
                                        </p:tav>
                                      </p:tavLst>
                                    </p:anim>
                                  </p:childTnLst>
                                </p:cTn>
                              </p:par>
                              <p:par>
                                <p:cTn id="104" presetID="42" presetClass="entr" presetSubtype="0" fill="hold" grpId="0" nodeType="withEffect">
                                  <p:stCondLst>
                                    <p:cond delay="0"/>
                                  </p:stCondLst>
                                  <p:childTnLst>
                                    <p:set>
                                      <p:cBhvr>
                                        <p:cTn id="105" dur="1" fill="hold">
                                          <p:stCondLst>
                                            <p:cond delay="0"/>
                                          </p:stCondLst>
                                        </p:cTn>
                                        <p:tgtEl>
                                          <p:spTgt spid="18"/>
                                        </p:tgtEl>
                                        <p:attrNameLst>
                                          <p:attrName>style.visibility</p:attrName>
                                        </p:attrNameLst>
                                      </p:cBhvr>
                                      <p:to>
                                        <p:strVal val="visible"/>
                                      </p:to>
                                    </p:set>
                                    <p:animEffect transition="in" filter="fade">
                                      <p:cBhvr>
                                        <p:cTn id="106" dur="300"/>
                                        <p:tgtEl>
                                          <p:spTgt spid="18"/>
                                        </p:tgtEl>
                                      </p:cBhvr>
                                    </p:animEffect>
                                    <p:anim calcmode="lin" valueType="num">
                                      <p:cBhvr>
                                        <p:cTn id="107" dur="300" fill="hold"/>
                                        <p:tgtEl>
                                          <p:spTgt spid="18"/>
                                        </p:tgtEl>
                                        <p:attrNameLst>
                                          <p:attrName>ppt_x</p:attrName>
                                        </p:attrNameLst>
                                      </p:cBhvr>
                                      <p:tavLst>
                                        <p:tav tm="0">
                                          <p:val>
                                            <p:strVal val="#ppt_x"/>
                                          </p:val>
                                        </p:tav>
                                        <p:tav tm="100000">
                                          <p:val>
                                            <p:strVal val="#ppt_x"/>
                                          </p:val>
                                        </p:tav>
                                      </p:tavLst>
                                    </p:anim>
                                    <p:anim calcmode="lin" valueType="num">
                                      <p:cBhvr>
                                        <p:cTn id="108" dur="300" fill="hold"/>
                                        <p:tgtEl>
                                          <p:spTgt spid="18"/>
                                        </p:tgtEl>
                                        <p:attrNameLst>
                                          <p:attrName>ppt_y</p:attrName>
                                        </p:attrNameLst>
                                      </p:cBhvr>
                                      <p:tavLst>
                                        <p:tav tm="0">
                                          <p:val>
                                            <p:strVal val="#ppt_y+.1"/>
                                          </p:val>
                                        </p:tav>
                                        <p:tav tm="100000">
                                          <p:val>
                                            <p:strVal val="#ppt_y"/>
                                          </p:val>
                                        </p:tav>
                                      </p:tavLst>
                                    </p:anim>
                                  </p:childTnLst>
                                </p:cTn>
                              </p:par>
                              <p:par>
                                <p:cTn id="109" presetID="42" presetClass="entr" presetSubtype="0" fill="hold" grpId="0" nodeType="withEffect">
                                  <p:stCondLst>
                                    <p:cond delay="0"/>
                                  </p:stCondLst>
                                  <p:childTnLst>
                                    <p:set>
                                      <p:cBhvr>
                                        <p:cTn id="110" dur="1" fill="hold">
                                          <p:stCondLst>
                                            <p:cond delay="0"/>
                                          </p:stCondLst>
                                        </p:cTn>
                                        <p:tgtEl>
                                          <p:spTgt spid="21"/>
                                        </p:tgtEl>
                                        <p:attrNameLst>
                                          <p:attrName>style.visibility</p:attrName>
                                        </p:attrNameLst>
                                      </p:cBhvr>
                                      <p:to>
                                        <p:strVal val="visible"/>
                                      </p:to>
                                    </p:set>
                                    <p:animEffect transition="in" filter="fade">
                                      <p:cBhvr>
                                        <p:cTn id="111" dur="300"/>
                                        <p:tgtEl>
                                          <p:spTgt spid="21"/>
                                        </p:tgtEl>
                                      </p:cBhvr>
                                    </p:animEffect>
                                    <p:anim calcmode="lin" valueType="num">
                                      <p:cBhvr>
                                        <p:cTn id="112" dur="300" fill="hold"/>
                                        <p:tgtEl>
                                          <p:spTgt spid="21"/>
                                        </p:tgtEl>
                                        <p:attrNameLst>
                                          <p:attrName>ppt_x</p:attrName>
                                        </p:attrNameLst>
                                      </p:cBhvr>
                                      <p:tavLst>
                                        <p:tav tm="0">
                                          <p:val>
                                            <p:strVal val="#ppt_x"/>
                                          </p:val>
                                        </p:tav>
                                        <p:tav tm="100000">
                                          <p:val>
                                            <p:strVal val="#ppt_x"/>
                                          </p:val>
                                        </p:tav>
                                      </p:tavLst>
                                    </p:anim>
                                    <p:anim calcmode="lin" valueType="num">
                                      <p:cBhvr>
                                        <p:cTn id="113" dur="300" fill="hold"/>
                                        <p:tgtEl>
                                          <p:spTgt spid="21"/>
                                        </p:tgtEl>
                                        <p:attrNameLst>
                                          <p:attrName>ppt_y</p:attrName>
                                        </p:attrNameLst>
                                      </p:cBhvr>
                                      <p:tavLst>
                                        <p:tav tm="0">
                                          <p:val>
                                            <p:strVal val="#ppt_y+.1"/>
                                          </p:val>
                                        </p:tav>
                                        <p:tav tm="100000">
                                          <p:val>
                                            <p:strVal val="#ppt_y"/>
                                          </p:val>
                                        </p:tav>
                                      </p:tavLst>
                                    </p:anim>
                                  </p:childTnLst>
                                </p:cTn>
                              </p:par>
                              <p:par>
                                <p:cTn id="114" presetID="42" presetClass="entr" presetSubtype="0" fill="hold" nodeType="withEffect">
                                  <p:stCondLst>
                                    <p:cond delay="0"/>
                                  </p:stCondLst>
                                  <p:childTnLst>
                                    <p:set>
                                      <p:cBhvr>
                                        <p:cTn id="115" dur="1" fill="hold">
                                          <p:stCondLst>
                                            <p:cond delay="0"/>
                                          </p:stCondLst>
                                        </p:cTn>
                                        <p:tgtEl>
                                          <p:spTgt spid="24"/>
                                        </p:tgtEl>
                                        <p:attrNameLst>
                                          <p:attrName>style.visibility</p:attrName>
                                        </p:attrNameLst>
                                      </p:cBhvr>
                                      <p:to>
                                        <p:strVal val="visible"/>
                                      </p:to>
                                    </p:set>
                                    <p:animEffect transition="in" filter="fade">
                                      <p:cBhvr>
                                        <p:cTn id="116" dur="300"/>
                                        <p:tgtEl>
                                          <p:spTgt spid="24"/>
                                        </p:tgtEl>
                                      </p:cBhvr>
                                    </p:animEffect>
                                    <p:anim calcmode="lin" valueType="num">
                                      <p:cBhvr>
                                        <p:cTn id="117" dur="300" fill="hold"/>
                                        <p:tgtEl>
                                          <p:spTgt spid="24"/>
                                        </p:tgtEl>
                                        <p:attrNameLst>
                                          <p:attrName>ppt_x</p:attrName>
                                        </p:attrNameLst>
                                      </p:cBhvr>
                                      <p:tavLst>
                                        <p:tav tm="0">
                                          <p:val>
                                            <p:strVal val="#ppt_x"/>
                                          </p:val>
                                        </p:tav>
                                        <p:tav tm="100000">
                                          <p:val>
                                            <p:strVal val="#ppt_x"/>
                                          </p:val>
                                        </p:tav>
                                      </p:tavLst>
                                    </p:anim>
                                    <p:anim calcmode="lin" valueType="num">
                                      <p:cBhvr>
                                        <p:cTn id="118" dur="300" fill="hold"/>
                                        <p:tgtEl>
                                          <p:spTgt spid="24"/>
                                        </p:tgtEl>
                                        <p:attrNameLst>
                                          <p:attrName>ppt_y</p:attrName>
                                        </p:attrNameLst>
                                      </p:cBhvr>
                                      <p:tavLst>
                                        <p:tav tm="0">
                                          <p:val>
                                            <p:strVal val="#ppt_y+.1"/>
                                          </p:val>
                                        </p:tav>
                                        <p:tav tm="100000">
                                          <p:val>
                                            <p:strVal val="#ppt_y"/>
                                          </p:val>
                                        </p:tav>
                                      </p:tavLst>
                                    </p:anim>
                                  </p:childTnLst>
                                </p:cTn>
                              </p:par>
                              <p:par>
                                <p:cTn id="119" presetID="42" presetClass="entr" presetSubtype="0" fill="hold" nodeType="withEffect">
                                  <p:stCondLst>
                                    <p:cond delay="0"/>
                                  </p:stCondLst>
                                  <p:childTnLst>
                                    <p:set>
                                      <p:cBhvr>
                                        <p:cTn id="120" dur="1" fill="hold">
                                          <p:stCondLst>
                                            <p:cond delay="0"/>
                                          </p:stCondLst>
                                        </p:cTn>
                                        <p:tgtEl>
                                          <p:spTgt spid="15"/>
                                        </p:tgtEl>
                                        <p:attrNameLst>
                                          <p:attrName>style.visibility</p:attrName>
                                        </p:attrNameLst>
                                      </p:cBhvr>
                                      <p:to>
                                        <p:strVal val="visible"/>
                                      </p:to>
                                    </p:set>
                                    <p:animEffect transition="in" filter="fade">
                                      <p:cBhvr>
                                        <p:cTn id="121" dur="300"/>
                                        <p:tgtEl>
                                          <p:spTgt spid="15"/>
                                        </p:tgtEl>
                                      </p:cBhvr>
                                    </p:animEffect>
                                    <p:anim calcmode="lin" valueType="num">
                                      <p:cBhvr>
                                        <p:cTn id="122" dur="300" fill="hold"/>
                                        <p:tgtEl>
                                          <p:spTgt spid="15"/>
                                        </p:tgtEl>
                                        <p:attrNameLst>
                                          <p:attrName>ppt_x</p:attrName>
                                        </p:attrNameLst>
                                      </p:cBhvr>
                                      <p:tavLst>
                                        <p:tav tm="0">
                                          <p:val>
                                            <p:strVal val="#ppt_x"/>
                                          </p:val>
                                        </p:tav>
                                        <p:tav tm="100000">
                                          <p:val>
                                            <p:strVal val="#ppt_x"/>
                                          </p:val>
                                        </p:tav>
                                      </p:tavLst>
                                    </p:anim>
                                    <p:anim calcmode="lin" valueType="num">
                                      <p:cBhvr>
                                        <p:cTn id="123" dur="3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p:bldP spid="10" grpId="0" animBg="1"/>
      <p:bldP spid="11" grpId="0" animBg="1"/>
      <p:bldP spid="16" grpId="0"/>
      <p:bldP spid="17" grpId="0"/>
      <p:bldP spid="18" grpId="0"/>
      <p:bldP spid="19" grpId="0"/>
      <p:bldP spid="20" grpId="0"/>
      <p:bldP spid="21" grpId="0"/>
      <p:bldP spid="22" grpId="0"/>
      <p:bldP spid="26" grpId="0" animBg="1"/>
      <p:bldP spid="27" grpId="0"/>
      <p:bldP spid="2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4262"/>
            <a:ext cx="12190413" cy="544418"/>
            <a:chOff x="4123409" y="1269554"/>
            <a:chExt cx="4260262" cy="45719"/>
          </a:xfrm>
        </p:grpSpPr>
        <p:sp>
          <p:nvSpPr>
            <p:cNvPr id="3" name="矩形 2"/>
            <p:cNvSpPr/>
            <p:nvPr/>
          </p:nvSpPr>
          <p:spPr>
            <a:xfrm>
              <a:off x="4123409" y="1269554"/>
              <a:ext cx="1080120" cy="457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5203529" y="1269554"/>
              <a:ext cx="1080120" cy="45719"/>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n>
                  <a:solidFill>
                    <a:schemeClr val="tx1">
                      <a:lumMod val="65000"/>
                      <a:lumOff val="35000"/>
                    </a:schemeClr>
                  </a:solidFill>
                </a:ln>
              </a:endParaRPr>
            </a:p>
          </p:txBody>
        </p:sp>
        <p:sp>
          <p:nvSpPr>
            <p:cNvPr id="5" name="矩形 4"/>
            <p:cNvSpPr/>
            <p:nvPr/>
          </p:nvSpPr>
          <p:spPr>
            <a:xfrm>
              <a:off x="6223430" y="1269554"/>
              <a:ext cx="1080119" cy="45719"/>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7303552" y="1269554"/>
              <a:ext cx="1080119" cy="45719"/>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 name="组合 6">
            <a:extLst>
              <a:ext uri="{FF2B5EF4-FFF2-40B4-BE49-F238E27FC236}">
                <a16:creationId xmlns:a16="http://schemas.microsoft.com/office/drawing/2014/main" xmlns="" id="{71B53B37-8F19-49F5-A104-5DBDE8739B27}"/>
              </a:ext>
            </a:extLst>
          </p:cNvPr>
          <p:cNvGrpSpPr/>
          <p:nvPr/>
        </p:nvGrpSpPr>
        <p:grpSpPr>
          <a:xfrm>
            <a:off x="839978" y="1628800"/>
            <a:ext cx="4391131" cy="2717962"/>
            <a:chOff x="781049" y="2233268"/>
            <a:chExt cx="3659137" cy="2119404"/>
          </a:xfrm>
        </p:grpSpPr>
        <p:grpSp>
          <p:nvGrpSpPr>
            <p:cNvPr id="8" name="组合 7">
              <a:extLst>
                <a:ext uri="{FF2B5EF4-FFF2-40B4-BE49-F238E27FC236}">
                  <a16:creationId xmlns:a16="http://schemas.microsoft.com/office/drawing/2014/main" xmlns="" id="{A4BCBDCF-3162-417A-A141-DB4865504971}"/>
                </a:ext>
              </a:extLst>
            </p:cNvPr>
            <p:cNvGrpSpPr/>
            <p:nvPr/>
          </p:nvGrpSpPr>
          <p:grpSpPr>
            <a:xfrm>
              <a:off x="781049" y="2233268"/>
              <a:ext cx="3659137" cy="2119404"/>
              <a:chOff x="354594" y="1479550"/>
              <a:chExt cx="3659137" cy="2119404"/>
            </a:xfrm>
          </p:grpSpPr>
          <p:grpSp>
            <p:nvGrpSpPr>
              <p:cNvPr id="11" name="组合 10">
                <a:extLst>
                  <a:ext uri="{FF2B5EF4-FFF2-40B4-BE49-F238E27FC236}">
                    <a16:creationId xmlns:a16="http://schemas.microsoft.com/office/drawing/2014/main" xmlns="" id="{92721180-4536-4A69-B033-08C1C4E7C3FE}"/>
                  </a:ext>
                </a:extLst>
              </p:cNvPr>
              <p:cNvGrpSpPr/>
              <p:nvPr/>
            </p:nvGrpSpPr>
            <p:grpSpPr>
              <a:xfrm>
                <a:off x="354594" y="1479550"/>
                <a:ext cx="3659137" cy="1492250"/>
                <a:chOff x="354594" y="1479550"/>
                <a:chExt cx="3659137" cy="1492250"/>
              </a:xfrm>
            </p:grpSpPr>
            <p:grpSp>
              <p:nvGrpSpPr>
                <p:cNvPr id="13" name="组合 12">
                  <a:extLst>
                    <a:ext uri="{FF2B5EF4-FFF2-40B4-BE49-F238E27FC236}">
                      <a16:creationId xmlns:a16="http://schemas.microsoft.com/office/drawing/2014/main" xmlns="" id="{8231E20E-67A3-4215-BB23-66B1A47F4A80}"/>
                    </a:ext>
                  </a:extLst>
                </p:cNvPr>
                <p:cNvGrpSpPr/>
                <p:nvPr/>
              </p:nvGrpSpPr>
              <p:grpSpPr>
                <a:xfrm>
                  <a:off x="354594" y="1479550"/>
                  <a:ext cx="2649868" cy="1492250"/>
                  <a:chOff x="1281113" y="1817688"/>
                  <a:chExt cx="2649868" cy="1492250"/>
                </a:xfrm>
              </p:grpSpPr>
              <p:grpSp>
                <p:nvGrpSpPr>
                  <p:cNvPr id="16" name="组合 15">
                    <a:extLst>
                      <a:ext uri="{FF2B5EF4-FFF2-40B4-BE49-F238E27FC236}">
                        <a16:creationId xmlns:a16="http://schemas.microsoft.com/office/drawing/2014/main" xmlns="" id="{88969474-B7AE-4CAD-9C35-EB3545484F47}"/>
                      </a:ext>
                    </a:extLst>
                  </p:cNvPr>
                  <p:cNvGrpSpPr>
                    <a:grpSpLocks/>
                  </p:cNvGrpSpPr>
                  <p:nvPr/>
                </p:nvGrpSpPr>
                <p:grpSpPr bwMode="auto">
                  <a:xfrm>
                    <a:off x="1303338" y="1817688"/>
                    <a:ext cx="1369576" cy="685833"/>
                    <a:chOff x="729134" y="1221069"/>
                    <a:chExt cx="1172014" cy="680005"/>
                  </a:xfrm>
                </p:grpSpPr>
                <p:sp>
                  <p:nvSpPr>
                    <p:cNvPr id="25" name="任意多边形 3">
                      <a:extLst>
                        <a:ext uri="{FF2B5EF4-FFF2-40B4-BE49-F238E27FC236}">
                          <a16:creationId xmlns:a16="http://schemas.microsoft.com/office/drawing/2014/main" xmlns="" id="{D5538479-6AF7-449B-A455-2A81B2F60E18}"/>
                        </a:ext>
                      </a:extLst>
                    </p:cNvPr>
                    <p:cNvSpPr>
                      <a:spLocks noChangeArrowheads="1"/>
                    </p:cNvSpPr>
                    <p:nvPr/>
                  </p:nvSpPr>
                  <p:spPr bwMode="auto">
                    <a:xfrm>
                      <a:off x="1634924" y="1221069"/>
                      <a:ext cx="266224" cy="680005"/>
                    </a:xfrm>
                    <a:custGeom>
                      <a:avLst/>
                      <a:gdLst>
                        <a:gd name="T0" fmla="*/ 2 w 409575"/>
                        <a:gd name="T1" fmla="*/ 4 h 1046162"/>
                        <a:gd name="T2" fmla="*/ 7 w 409575"/>
                        <a:gd name="T3" fmla="*/ 4 h 1046162"/>
                        <a:gd name="T4" fmla="*/ 8 w 409575"/>
                        <a:gd name="T5" fmla="*/ 5 h 1046162"/>
                        <a:gd name="T6" fmla="*/ 8 w 409575"/>
                        <a:gd name="T7" fmla="*/ 6 h 1046162"/>
                        <a:gd name="T8" fmla="*/ 8 w 409575"/>
                        <a:gd name="T9" fmla="*/ 6 h 1046162"/>
                        <a:gd name="T10" fmla="*/ 8 w 409575"/>
                        <a:gd name="T11" fmla="*/ 12 h 1046162"/>
                        <a:gd name="T12" fmla="*/ 8 w 409575"/>
                        <a:gd name="T13" fmla="*/ 12 h 1046162"/>
                        <a:gd name="T14" fmla="*/ 7 w 409575"/>
                        <a:gd name="T15" fmla="*/ 12 h 1046162"/>
                        <a:gd name="T16" fmla="*/ 7 w 409575"/>
                        <a:gd name="T17" fmla="*/ 6 h 1046162"/>
                        <a:gd name="T18" fmla="*/ 7 w 409575"/>
                        <a:gd name="T19" fmla="*/ 6 h 1046162"/>
                        <a:gd name="T20" fmla="*/ 7 w 409575"/>
                        <a:gd name="T21" fmla="*/ 12 h 1046162"/>
                        <a:gd name="T22" fmla="*/ 7 w 409575"/>
                        <a:gd name="T23" fmla="*/ 21 h 1046162"/>
                        <a:gd name="T24" fmla="*/ 5 w 409575"/>
                        <a:gd name="T25" fmla="*/ 22 h 1046162"/>
                        <a:gd name="T26" fmla="*/ 5 w 409575"/>
                        <a:gd name="T27" fmla="*/ 21 h 1046162"/>
                        <a:gd name="T28" fmla="*/ 5 w 409575"/>
                        <a:gd name="T29" fmla="*/ 13 h 1046162"/>
                        <a:gd name="T30" fmla="*/ 5 w 409575"/>
                        <a:gd name="T31" fmla="*/ 13 h 1046162"/>
                        <a:gd name="T32" fmla="*/ 5 w 409575"/>
                        <a:gd name="T33" fmla="*/ 21 h 1046162"/>
                        <a:gd name="T34" fmla="*/ 3 w 409575"/>
                        <a:gd name="T35" fmla="*/ 22 h 1046162"/>
                        <a:gd name="T36" fmla="*/ 2 w 409575"/>
                        <a:gd name="T37" fmla="*/ 21 h 1046162"/>
                        <a:gd name="T38" fmla="*/ 2 w 409575"/>
                        <a:gd name="T39" fmla="*/ 12 h 1046162"/>
                        <a:gd name="T40" fmla="*/ 2 w 409575"/>
                        <a:gd name="T41" fmla="*/ 12 h 1046162"/>
                        <a:gd name="T42" fmla="*/ 2 w 409575"/>
                        <a:gd name="T43" fmla="*/ 6 h 1046162"/>
                        <a:gd name="T44" fmla="*/ 1 w 409575"/>
                        <a:gd name="T45" fmla="*/ 6 h 1046162"/>
                        <a:gd name="T46" fmla="*/ 1 w 409575"/>
                        <a:gd name="T47" fmla="*/ 12 h 1046162"/>
                        <a:gd name="T48" fmla="*/ 1 w 409575"/>
                        <a:gd name="T49" fmla="*/ 12 h 1046162"/>
                        <a:gd name="T50" fmla="*/ 0 w 409575"/>
                        <a:gd name="T51" fmla="*/ 12 h 1046162"/>
                        <a:gd name="T52" fmla="*/ 0 w 409575"/>
                        <a:gd name="T53" fmla="*/ 6 h 1046162"/>
                        <a:gd name="T54" fmla="*/ 0 w 409575"/>
                        <a:gd name="T55" fmla="*/ 6 h 1046162"/>
                        <a:gd name="T56" fmla="*/ 0 w 409575"/>
                        <a:gd name="T57" fmla="*/ 5 h 1046162"/>
                        <a:gd name="T58" fmla="*/ 2 w 409575"/>
                        <a:gd name="T59" fmla="*/ 4 h 1046162"/>
                        <a:gd name="T60" fmla="*/ 5 w 409575"/>
                        <a:gd name="T61" fmla="*/ 0 h 1046162"/>
                        <a:gd name="T62" fmla="*/ 6 w 409575"/>
                        <a:gd name="T63" fmla="*/ 2 h 1046162"/>
                        <a:gd name="T64" fmla="*/ 5 w 409575"/>
                        <a:gd name="T65" fmla="*/ 3 h 1046162"/>
                        <a:gd name="T66" fmla="*/ 3 w 409575"/>
                        <a:gd name="T67" fmla="*/ 2 h 1046162"/>
                        <a:gd name="T68" fmla="*/ 5 w 409575"/>
                        <a:gd name="T69" fmla="*/ 0 h 104616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09575" h="1046162">
                          <a:moveTo>
                            <a:pt x="105212" y="180975"/>
                          </a:moveTo>
                          <a:cubicBezTo>
                            <a:pt x="105212" y="180975"/>
                            <a:pt x="105212" y="180975"/>
                            <a:pt x="311878" y="180975"/>
                          </a:cubicBezTo>
                          <a:cubicBezTo>
                            <a:pt x="375757" y="180975"/>
                            <a:pt x="409575" y="237156"/>
                            <a:pt x="409575" y="263374"/>
                          </a:cubicBezTo>
                          <a:cubicBezTo>
                            <a:pt x="409575" y="263374"/>
                            <a:pt x="409575" y="263374"/>
                            <a:pt x="409575" y="270865"/>
                          </a:cubicBezTo>
                          <a:cubicBezTo>
                            <a:pt x="409575" y="270865"/>
                            <a:pt x="409575" y="270865"/>
                            <a:pt x="409575" y="282101"/>
                          </a:cubicBezTo>
                          <a:cubicBezTo>
                            <a:pt x="409575" y="282101"/>
                            <a:pt x="409575" y="282101"/>
                            <a:pt x="409575" y="570497"/>
                          </a:cubicBezTo>
                          <a:cubicBezTo>
                            <a:pt x="409575" y="589224"/>
                            <a:pt x="394545" y="604205"/>
                            <a:pt x="375757" y="604205"/>
                          </a:cubicBezTo>
                          <a:cubicBezTo>
                            <a:pt x="353212" y="604205"/>
                            <a:pt x="338181" y="589224"/>
                            <a:pt x="338181" y="570497"/>
                          </a:cubicBezTo>
                          <a:cubicBezTo>
                            <a:pt x="338181" y="570497"/>
                            <a:pt x="338181" y="570497"/>
                            <a:pt x="338181" y="323300"/>
                          </a:cubicBezTo>
                          <a:cubicBezTo>
                            <a:pt x="338181" y="323300"/>
                            <a:pt x="338181" y="323300"/>
                            <a:pt x="311878" y="323300"/>
                          </a:cubicBezTo>
                          <a:cubicBezTo>
                            <a:pt x="311878" y="323300"/>
                            <a:pt x="311878" y="323300"/>
                            <a:pt x="311878" y="559260"/>
                          </a:cubicBezTo>
                          <a:cubicBezTo>
                            <a:pt x="311878" y="559260"/>
                            <a:pt x="311878" y="559260"/>
                            <a:pt x="311878" y="997472"/>
                          </a:cubicBezTo>
                          <a:cubicBezTo>
                            <a:pt x="311878" y="1023690"/>
                            <a:pt x="289333" y="1046162"/>
                            <a:pt x="263030" y="1046162"/>
                          </a:cubicBezTo>
                          <a:cubicBezTo>
                            <a:pt x="236727" y="1046162"/>
                            <a:pt x="217939" y="1023690"/>
                            <a:pt x="217939" y="997472"/>
                          </a:cubicBezTo>
                          <a:cubicBezTo>
                            <a:pt x="217939" y="997472"/>
                            <a:pt x="217939" y="997472"/>
                            <a:pt x="217939" y="619187"/>
                          </a:cubicBezTo>
                          <a:cubicBezTo>
                            <a:pt x="217939" y="619187"/>
                            <a:pt x="217939" y="619187"/>
                            <a:pt x="191636" y="619187"/>
                          </a:cubicBezTo>
                          <a:cubicBezTo>
                            <a:pt x="191636" y="619187"/>
                            <a:pt x="191636" y="619187"/>
                            <a:pt x="191636" y="997472"/>
                          </a:cubicBezTo>
                          <a:cubicBezTo>
                            <a:pt x="191636" y="1023690"/>
                            <a:pt x="172848" y="1046162"/>
                            <a:pt x="146545" y="1046162"/>
                          </a:cubicBezTo>
                          <a:cubicBezTo>
                            <a:pt x="120242" y="1046162"/>
                            <a:pt x="97697" y="1023690"/>
                            <a:pt x="97697" y="997472"/>
                          </a:cubicBezTo>
                          <a:cubicBezTo>
                            <a:pt x="97697" y="997472"/>
                            <a:pt x="97697" y="997472"/>
                            <a:pt x="97697" y="570497"/>
                          </a:cubicBezTo>
                          <a:cubicBezTo>
                            <a:pt x="97697" y="566751"/>
                            <a:pt x="97697" y="563006"/>
                            <a:pt x="97697" y="559260"/>
                          </a:cubicBezTo>
                          <a:cubicBezTo>
                            <a:pt x="97697" y="559260"/>
                            <a:pt x="97697" y="559260"/>
                            <a:pt x="97697" y="323300"/>
                          </a:cubicBezTo>
                          <a:cubicBezTo>
                            <a:pt x="97697" y="323300"/>
                            <a:pt x="97697" y="323300"/>
                            <a:pt x="67636" y="323300"/>
                          </a:cubicBezTo>
                          <a:cubicBezTo>
                            <a:pt x="67636" y="323300"/>
                            <a:pt x="67636" y="323300"/>
                            <a:pt x="67636" y="570497"/>
                          </a:cubicBezTo>
                          <a:cubicBezTo>
                            <a:pt x="67636" y="589224"/>
                            <a:pt x="52606" y="604205"/>
                            <a:pt x="33818" y="604205"/>
                          </a:cubicBezTo>
                          <a:cubicBezTo>
                            <a:pt x="15030" y="604205"/>
                            <a:pt x="0" y="589224"/>
                            <a:pt x="0" y="570497"/>
                          </a:cubicBezTo>
                          <a:cubicBezTo>
                            <a:pt x="0" y="570497"/>
                            <a:pt x="0" y="570497"/>
                            <a:pt x="0" y="282101"/>
                          </a:cubicBezTo>
                          <a:cubicBezTo>
                            <a:pt x="0" y="282101"/>
                            <a:pt x="0" y="282101"/>
                            <a:pt x="0" y="270865"/>
                          </a:cubicBezTo>
                          <a:cubicBezTo>
                            <a:pt x="0" y="270865"/>
                            <a:pt x="0" y="270865"/>
                            <a:pt x="0" y="267119"/>
                          </a:cubicBezTo>
                          <a:cubicBezTo>
                            <a:pt x="0" y="244647"/>
                            <a:pt x="30060" y="184721"/>
                            <a:pt x="105212" y="180975"/>
                          </a:cubicBezTo>
                          <a:close/>
                          <a:moveTo>
                            <a:pt x="206375" y="0"/>
                          </a:moveTo>
                          <a:cubicBezTo>
                            <a:pt x="251966" y="0"/>
                            <a:pt x="288925" y="36959"/>
                            <a:pt x="288925" y="82550"/>
                          </a:cubicBezTo>
                          <a:cubicBezTo>
                            <a:pt x="288925" y="128141"/>
                            <a:pt x="251966" y="165100"/>
                            <a:pt x="206375" y="165100"/>
                          </a:cubicBezTo>
                          <a:cubicBezTo>
                            <a:pt x="160784" y="165100"/>
                            <a:pt x="123825" y="128141"/>
                            <a:pt x="123825" y="82550"/>
                          </a:cubicBezTo>
                          <a:cubicBezTo>
                            <a:pt x="123825" y="36959"/>
                            <a:pt x="160784" y="0"/>
                            <a:pt x="206375" y="0"/>
                          </a:cubicBezTo>
                          <a:close/>
                        </a:path>
                      </a:pathLst>
                    </a:custGeom>
                    <a:solidFill>
                      <a:srgbClr val="8BAB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26" name="组合 4">
                      <a:extLst>
                        <a:ext uri="{FF2B5EF4-FFF2-40B4-BE49-F238E27FC236}">
                          <a16:creationId xmlns:a16="http://schemas.microsoft.com/office/drawing/2014/main" xmlns="" id="{0DA50973-2C4E-48C5-BB85-9FE72BDBC8DB}"/>
                        </a:ext>
                      </a:extLst>
                    </p:cNvPr>
                    <p:cNvGrpSpPr>
                      <a:grpSpLocks/>
                    </p:cNvGrpSpPr>
                    <p:nvPr/>
                  </p:nvGrpSpPr>
                  <p:grpSpPr bwMode="auto">
                    <a:xfrm>
                      <a:off x="729134" y="1221069"/>
                      <a:ext cx="870084" cy="680005"/>
                      <a:chOff x="729134" y="1221069"/>
                      <a:chExt cx="870084" cy="680005"/>
                    </a:xfrm>
                  </p:grpSpPr>
                  <p:sp>
                    <p:nvSpPr>
                      <p:cNvPr id="27" name="任意多边形 6">
                        <a:extLst>
                          <a:ext uri="{FF2B5EF4-FFF2-40B4-BE49-F238E27FC236}">
                            <a16:creationId xmlns:a16="http://schemas.microsoft.com/office/drawing/2014/main" xmlns="" id="{C7E154DA-DF3A-45D2-8933-417A968B30F1}"/>
                          </a:ext>
                        </a:extLst>
                      </p:cNvPr>
                      <p:cNvSpPr>
                        <a:spLocks noChangeArrowheads="1"/>
                      </p:cNvSpPr>
                      <p:nvPr/>
                    </p:nvSpPr>
                    <p:spPr bwMode="auto">
                      <a:xfrm>
                        <a:off x="729134" y="1221069"/>
                        <a:ext cx="266224" cy="680005"/>
                      </a:xfrm>
                      <a:custGeom>
                        <a:avLst/>
                        <a:gdLst>
                          <a:gd name="T0" fmla="*/ 2 w 409575"/>
                          <a:gd name="T1" fmla="*/ 4 h 1046162"/>
                          <a:gd name="T2" fmla="*/ 7 w 409575"/>
                          <a:gd name="T3" fmla="*/ 4 h 1046162"/>
                          <a:gd name="T4" fmla="*/ 8 w 409575"/>
                          <a:gd name="T5" fmla="*/ 5 h 1046162"/>
                          <a:gd name="T6" fmla="*/ 8 w 409575"/>
                          <a:gd name="T7" fmla="*/ 6 h 1046162"/>
                          <a:gd name="T8" fmla="*/ 8 w 409575"/>
                          <a:gd name="T9" fmla="*/ 6 h 1046162"/>
                          <a:gd name="T10" fmla="*/ 8 w 409575"/>
                          <a:gd name="T11" fmla="*/ 12 h 1046162"/>
                          <a:gd name="T12" fmla="*/ 8 w 409575"/>
                          <a:gd name="T13" fmla="*/ 12 h 1046162"/>
                          <a:gd name="T14" fmla="*/ 7 w 409575"/>
                          <a:gd name="T15" fmla="*/ 12 h 1046162"/>
                          <a:gd name="T16" fmla="*/ 7 w 409575"/>
                          <a:gd name="T17" fmla="*/ 6 h 1046162"/>
                          <a:gd name="T18" fmla="*/ 7 w 409575"/>
                          <a:gd name="T19" fmla="*/ 6 h 1046162"/>
                          <a:gd name="T20" fmla="*/ 7 w 409575"/>
                          <a:gd name="T21" fmla="*/ 12 h 1046162"/>
                          <a:gd name="T22" fmla="*/ 7 w 409575"/>
                          <a:gd name="T23" fmla="*/ 21 h 1046162"/>
                          <a:gd name="T24" fmla="*/ 5 w 409575"/>
                          <a:gd name="T25" fmla="*/ 22 h 1046162"/>
                          <a:gd name="T26" fmla="*/ 5 w 409575"/>
                          <a:gd name="T27" fmla="*/ 21 h 1046162"/>
                          <a:gd name="T28" fmla="*/ 5 w 409575"/>
                          <a:gd name="T29" fmla="*/ 13 h 1046162"/>
                          <a:gd name="T30" fmla="*/ 5 w 409575"/>
                          <a:gd name="T31" fmla="*/ 13 h 1046162"/>
                          <a:gd name="T32" fmla="*/ 5 w 409575"/>
                          <a:gd name="T33" fmla="*/ 21 h 1046162"/>
                          <a:gd name="T34" fmla="*/ 3 w 409575"/>
                          <a:gd name="T35" fmla="*/ 22 h 1046162"/>
                          <a:gd name="T36" fmla="*/ 2 w 409575"/>
                          <a:gd name="T37" fmla="*/ 21 h 1046162"/>
                          <a:gd name="T38" fmla="*/ 2 w 409575"/>
                          <a:gd name="T39" fmla="*/ 12 h 1046162"/>
                          <a:gd name="T40" fmla="*/ 2 w 409575"/>
                          <a:gd name="T41" fmla="*/ 12 h 1046162"/>
                          <a:gd name="T42" fmla="*/ 2 w 409575"/>
                          <a:gd name="T43" fmla="*/ 6 h 1046162"/>
                          <a:gd name="T44" fmla="*/ 1 w 409575"/>
                          <a:gd name="T45" fmla="*/ 6 h 1046162"/>
                          <a:gd name="T46" fmla="*/ 1 w 409575"/>
                          <a:gd name="T47" fmla="*/ 12 h 1046162"/>
                          <a:gd name="T48" fmla="*/ 1 w 409575"/>
                          <a:gd name="T49" fmla="*/ 12 h 1046162"/>
                          <a:gd name="T50" fmla="*/ 0 w 409575"/>
                          <a:gd name="T51" fmla="*/ 12 h 1046162"/>
                          <a:gd name="T52" fmla="*/ 0 w 409575"/>
                          <a:gd name="T53" fmla="*/ 6 h 1046162"/>
                          <a:gd name="T54" fmla="*/ 0 w 409575"/>
                          <a:gd name="T55" fmla="*/ 6 h 1046162"/>
                          <a:gd name="T56" fmla="*/ 0 w 409575"/>
                          <a:gd name="T57" fmla="*/ 5 h 1046162"/>
                          <a:gd name="T58" fmla="*/ 2 w 409575"/>
                          <a:gd name="T59" fmla="*/ 4 h 1046162"/>
                          <a:gd name="T60" fmla="*/ 5 w 409575"/>
                          <a:gd name="T61" fmla="*/ 0 h 1046162"/>
                          <a:gd name="T62" fmla="*/ 6 w 409575"/>
                          <a:gd name="T63" fmla="*/ 2 h 1046162"/>
                          <a:gd name="T64" fmla="*/ 5 w 409575"/>
                          <a:gd name="T65" fmla="*/ 3 h 1046162"/>
                          <a:gd name="T66" fmla="*/ 3 w 409575"/>
                          <a:gd name="T67" fmla="*/ 2 h 1046162"/>
                          <a:gd name="T68" fmla="*/ 5 w 409575"/>
                          <a:gd name="T69" fmla="*/ 0 h 104616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09575" h="1046162">
                            <a:moveTo>
                              <a:pt x="105212" y="180975"/>
                            </a:moveTo>
                            <a:cubicBezTo>
                              <a:pt x="105212" y="180975"/>
                              <a:pt x="105212" y="180975"/>
                              <a:pt x="311878" y="180975"/>
                            </a:cubicBezTo>
                            <a:cubicBezTo>
                              <a:pt x="375757" y="180975"/>
                              <a:pt x="409575" y="237156"/>
                              <a:pt x="409575" y="263374"/>
                            </a:cubicBezTo>
                            <a:cubicBezTo>
                              <a:pt x="409575" y="263374"/>
                              <a:pt x="409575" y="263374"/>
                              <a:pt x="409575" y="270865"/>
                            </a:cubicBezTo>
                            <a:cubicBezTo>
                              <a:pt x="409575" y="270865"/>
                              <a:pt x="409575" y="270865"/>
                              <a:pt x="409575" y="282101"/>
                            </a:cubicBezTo>
                            <a:cubicBezTo>
                              <a:pt x="409575" y="282101"/>
                              <a:pt x="409575" y="282101"/>
                              <a:pt x="409575" y="570497"/>
                            </a:cubicBezTo>
                            <a:cubicBezTo>
                              <a:pt x="409575" y="589224"/>
                              <a:pt x="394545" y="604205"/>
                              <a:pt x="375757" y="604205"/>
                            </a:cubicBezTo>
                            <a:cubicBezTo>
                              <a:pt x="353212" y="604205"/>
                              <a:pt x="338181" y="589224"/>
                              <a:pt x="338181" y="570497"/>
                            </a:cubicBezTo>
                            <a:cubicBezTo>
                              <a:pt x="338181" y="570497"/>
                              <a:pt x="338181" y="570497"/>
                              <a:pt x="338181" y="323300"/>
                            </a:cubicBezTo>
                            <a:cubicBezTo>
                              <a:pt x="338181" y="323300"/>
                              <a:pt x="338181" y="323300"/>
                              <a:pt x="311878" y="323300"/>
                            </a:cubicBezTo>
                            <a:cubicBezTo>
                              <a:pt x="311878" y="323300"/>
                              <a:pt x="311878" y="323300"/>
                              <a:pt x="311878" y="559260"/>
                            </a:cubicBezTo>
                            <a:cubicBezTo>
                              <a:pt x="311878" y="559260"/>
                              <a:pt x="311878" y="559260"/>
                              <a:pt x="311878" y="997472"/>
                            </a:cubicBezTo>
                            <a:cubicBezTo>
                              <a:pt x="311878" y="1023690"/>
                              <a:pt x="289333" y="1046162"/>
                              <a:pt x="263030" y="1046162"/>
                            </a:cubicBezTo>
                            <a:cubicBezTo>
                              <a:pt x="236727" y="1046162"/>
                              <a:pt x="217939" y="1023690"/>
                              <a:pt x="217939" y="997472"/>
                            </a:cubicBezTo>
                            <a:cubicBezTo>
                              <a:pt x="217939" y="997472"/>
                              <a:pt x="217939" y="997472"/>
                              <a:pt x="217939" y="619187"/>
                            </a:cubicBezTo>
                            <a:cubicBezTo>
                              <a:pt x="217939" y="619187"/>
                              <a:pt x="217939" y="619187"/>
                              <a:pt x="191636" y="619187"/>
                            </a:cubicBezTo>
                            <a:cubicBezTo>
                              <a:pt x="191636" y="619187"/>
                              <a:pt x="191636" y="619187"/>
                              <a:pt x="191636" y="997472"/>
                            </a:cubicBezTo>
                            <a:cubicBezTo>
                              <a:pt x="191636" y="1023690"/>
                              <a:pt x="172848" y="1046162"/>
                              <a:pt x="146545" y="1046162"/>
                            </a:cubicBezTo>
                            <a:cubicBezTo>
                              <a:pt x="120242" y="1046162"/>
                              <a:pt x="97697" y="1023690"/>
                              <a:pt x="97697" y="997472"/>
                            </a:cubicBezTo>
                            <a:cubicBezTo>
                              <a:pt x="97697" y="997472"/>
                              <a:pt x="97697" y="997472"/>
                              <a:pt x="97697" y="570497"/>
                            </a:cubicBezTo>
                            <a:cubicBezTo>
                              <a:pt x="97697" y="566751"/>
                              <a:pt x="97697" y="563006"/>
                              <a:pt x="97697" y="559260"/>
                            </a:cubicBezTo>
                            <a:cubicBezTo>
                              <a:pt x="97697" y="559260"/>
                              <a:pt x="97697" y="559260"/>
                              <a:pt x="97697" y="323300"/>
                            </a:cubicBezTo>
                            <a:cubicBezTo>
                              <a:pt x="97697" y="323300"/>
                              <a:pt x="97697" y="323300"/>
                              <a:pt x="67636" y="323300"/>
                            </a:cubicBezTo>
                            <a:cubicBezTo>
                              <a:pt x="67636" y="323300"/>
                              <a:pt x="67636" y="323300"/>
                              <a:pt x="67636" y="570497"/>
                            </a:cubicBezTo>
                            <a:cubicBezTo>
                              <a:pt x="67636" y="589224"/>
                              <a:pt x="52606" y="604205"/>
                              <a:pt x="33818" y="604205"/>
                            </a:cubicBezTo>
                            <a:cubicBezTo>
                              <a:pt x="15030" y="604205"/>
                              <a:pt x="0" y="589224"/>
                              <a:pt x="0" y="570497"/>
                            </a:cubicBezTo>
                            <a:cubicBezTo>
                              <a:pt x="0" y="570497"/>
                              <a:pt x="0" y="570497"/>
                              <a:pt x="0" y="282101"/>
                            </a:cubicBezTo>
                            <a:cubicBezTo>
                              <a:pt x="0" y="282101"/>
                              <a:pt x="0" y="282101"/>
                              <a:pt x="0" y="270865"/>
                            </a:cubicBezTo>
                            <a:cubicBezTo>
                              <a:pt x="0" y="270865"/>
                              <a:pt x="0" y="270865"/>
                              <a:pt x="0" y="267119"/>
                            </a:cubicBezTo>
                            <a:cubicBezTo>
                              <a:pt x="0" y="244647"/>
                              <a:pt x="30060" y="184721"/>
                              <a:pt x="105212" y="180975"/>
                            </a:cubicBezTo>
                            <a:close/>
                            <a:moveTo>
                              <a:pt x="206375" y="0"/>
                            </a:moveTo>
                            <a:cubicBezTo>
                              <a:pt x="251966" y="0"/>
                              <a:pt x="288925" y="36959"/>
                              <a:pt x="288925" y="82550"/>
                            </a:cubicBezTo>
                            <a:cubicBezTo>
                              <a:pt x="288925" y="128141"/>
                              <a:pt x="251966" y="165100"/>
                              <a:pt x="206375" y="165100"/>
                            </a:cubicBezTo>
                            <a:cubicBezTo>
                              <a:pt x="160784" y="165100"/>
                              <a:pt x="123825" y="128141"/>
                              <a:pt x="123825" y="82550"/>
                            </a:cubicBezTo>
                            <a:cubicBezTo>
                              <a:pt x="123825" y="36959"/>
                              <a:pt x="160784" y="0"/>
                              <a:pt x="206375" y="0"/>
                            </a:cubicBezTo>
                            <a:close/>
                          </a:path>
                        </a:pathLst>
                      </a:custGeom>
                      <a:solidFill>
                        <a:srgbClr val="8BAB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8" name="任意多边形 7">
                        <a:extLst>
                          <a:ext uri="{FF2B5EF4-FFF2-40B4-BE49-F238E27FC236}">
                            <a16:creationId xmlns:a16="http://schemas.microsoft.com/office/drawing/2014/main" xmlns="" id="{0AB58C86-36C8-418C-A3C8-7E26BD95CB47}"/>
                          </a:ext>
                        </a:extLst>
                      </p:cNvPr>
                      <p:cNvSpPr>
                        <a:spLocks noChangeArrowheads="1"/>
                      </p:cNvSpPr>
                      <p:nvPr/>
                    </p:nvSpPr>
                    <p:spPr bwMode="auto">
                      <a:xfrm>
                        <a:off x="1031064" y="1221069"/>
                        <a:ext cx="266224" cy="680005"/>
                      </a:xfrm>
                      <a:custGeom>
                        <a:avLst/>
                        <a:gdLst>
                          <a:gd name="T0" fmla="*/ 2 w 409575"/>
                          <a:gd name="T1" fmla="*/ 4 h 1046162"/>
                          <a:gd name="T2" fmla="*/ 7 w 409575"/>
                          <a:gd name="T3" fmla="*/ 4 h 1046162"/>
                          <a:gd name="T4" fmla="*/ 8 w 409575"/>
                          <a:gd name="T5" fmla="*/ 5 h 1046162"/>
                          <a:gd name="T6" fmla="*/ 8 w 409575"/>
                          <a:gd name="T7" fmla="*/ 6 h 1046162"/>
                          <a:gd name="T8" fmla="*/ 8 w 409575"/>
                          <a:gd name="T9" fmla="*/ 6 h 1046162"/>
                          <a:gd name="T10" fmla="*/ 8 w 409575"/>
                          <a:gd name="T11" fmla="*/ 12 h 1046162"/>
                          <a:gd name="T12" fmla="*/ 8 w 409575"/>
                          <a:gd name="T13" fmla="*/ 12 h 1046162"/>
                          <a:gd name="T14" fmla="*/ 7 w 409575"/>
                          <a:gd name="T15" fmla="*/ 12 h 1046162"/>
                          <a:gd name="T16" fmla="*/ 7 w 409575"/>
                          <a:gd name="T17" fmla="*/ 6 h 1046162"/>
                          <a:gd name="T18" fmla="*/ 7 w 409575"/>
                          <a:gd name="T19" fmla="*/ 6 h 1046162"/>
                          <a:gd name="T20" fmla="*/ 7 w 409575"/>
                          <a:gd name="T21" fmla="*/ 12 h 1046162"/>
                          <a:gd name="T22" fmla="*/ 7 w 409575"/>
                          <a:gd name="T23" fmla="*/ 21 h 1046162"/>
                          <a:gd name="T24" fmla="*/ 5 w 409575"/>
                          <a:gd name="T25" fmla="*/ 22 h 1046162"/>
                          <a:gd name="T26" fmla="*/ 5 w 409575"/>
                          <a:gd name="T27" fmla="*/ 21 h 1046162"/>
                          <a:gd name="T28" fmla="*/ 5 w 409575"/>
                          <a:gd name="T29" fmla="*/ 13 h 1046162"/>
                          <a:gd name="T30" fmla="*/ 5 w 409575"/>
                          <a:gd name="T31" fmla="*/ 13 h 1046162"/>
                          <a:gd name="T32" fmla="*/ 5 w 409575"/>
                          <a:gd name="T33" fmla="*/ 21 h 1046162"/>
                          <a:gd name="T34" fmla="*/ 3 w 409575"/>
                          <a:gd name="T35" fmla="*/ 22 h 1046162"/>
                          <a:gd name="T36" fmla="*/ 2 w 409575"/>
                          <a:gd name="T37" fmla="*/ 21 h 1046162"/>
                          <a:gd name="T38" fmla="*/ 2 w 409575"/>
                          <a:gd name="T39" fmla="*/ 12 h 1046162"/>
                          <a:gd name="T40" fmla="*/ 2 w 409575"/>
                          <a:gd name="T41" fmla="*/ 12 h 1046162"/>
                          <a:gd name="T42" fmla="*/ 2 w 409575"/>
                          <a:gd name="T43" fmla="*/ 6 h 1046162"/>
                          <a:gd name="T44" fmla="*/ 1 w 409575"/>
                          <a:gd name="T45" fmla="*/ 6 h 1046162"/>
                          <a:gd name="T46" fmla="*/ 1 w 409575"/>
                          <a:gd name="T47" fmla="*/ 12 h 1046162"/>
                          <a:gd name="T48" fmla="*/ 1 w 409575"/>
                          <a:gd name="T49" fmla="*/ 12 h 1046162"/>
                          <a:gd name="T50" fmla="*/ 0 w 409575"/>
                          <a:gd name="T51" fmla="*/ 12 h 1046162"/>
                          <a:gd name="T52" fmla="*/ 0 w 409575"/>
                          <a:gd name="T53" fmla="*/ 6 h 1046162"/>
                          <a:gd name="T54" fmla="*/ 0 w 409575"/>
                          <a:gd name="T55" fmla="*/ 6 h 1046162"/>
                          <a:gd name="T56" fmla="*/ 0 w 409575"/>
                          <a:gd name="T57" fmla="*/ 5 h 1046162"/>
                          <a:gd name="T58" fmla="*/ 2 w 409575"/>
                          <a:gd name="T59" fmla="*/ 4 h 1046162"/>
                          <a:gd name="T60" fmla="*/ 5 w 409575"/>
                          <a:gd name="T61" fmla="*/ 0 h 1046162"/>
                          <a:gd name="T62" fmla="*/ 6 w 409575"/>
                          <a:gd name="T63" fmla="*/ 2 h 1046162"/>
                          <a:gd name="T64" fmla="*/ 5 w 409575"/>
                          <a:gd name="T65" fmla="*/ 3 h 1046162"/>
                          <a:gd name="T66" fmla="*/ 3 w 409575"/>
                          <a:gd name="T67" fmla="*/ 2 h 1046162"/>
                          <a:gd name="T68" fmla="*/ 5 w 409575"/>
                          <a:gd name="T69" fmla="*/ 0 h 104616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09575" h="1046162">
                            <a:moveTo>
                              <a:pt x="105212" y="180975"/>
                            </a:moveTo>
                            <a:cubicBezTo>
                              <a:pt x="105212" y="180975"/>
                              <a:pt x="105212" y="180975"/>
                              <a:pt x="311878" y="180975"/>
                            </a:cubicBezTo>
                            <a:cubicBezTo>
                              <a:pt x="375757" y="180975"/>
                              <a:pt x="409575" y="237156"/>
                              <a:pt x="409575" y="263374"/>
                            </a:cubicBezTo>
                            <a:cubicBezTo>
                              <a:pt x="409575" y="263374"/>
                              <a:pt x="409575" y="263374"/>
                              <a:pt x="409575" y="270865"/>
                            </a:cubicBezTo>
                            <a:cubicBezTo>
                              <a:pt x="409575" y="270865"/>
                              <a:pt x="409575" y="270865"/>
                              <a:pt x="409575" y="282101"/>
                            </a:cubicBezTo>
                            <a:cubicBezTo>
                              <a:pt x="409575" y="282101"/>
                              <a:pt x="409575" y="282101"/>
                              <a:pt x="409575" y="570497"/>
                            </a:cubicBezTo>
                            <a:cubicBezTo>
                              <a:pt x="409575" y="589224"/>
                              <a:pt x="394545" y="604205"/>
                              <a:pt x="375757" y="604205"/>
                            </a:cubicBezTo>
                            <a:cubicBezTo>
                              <a:pt x="353212" y="604205"/>
                              <a:pt x="338181" y="589224"/>
                              <a:pt x="338181" y="570497"/>
                            </a:cubicBezTo>
                            <a:cubicBezTo>
                              <a:pt x="338181" y="570497"/>
                              <a:pt x="338181" y="570497"/>
                              <a:pt x="338181" y="323300"/>
                            </a:cubicBezTo>
                            <a:cubicBezTo>
                              <a:pt x="338181" y="323300"/>
                              <a:pt x="338181" y="323300"/>
                              <a:pt x="311878" y="323300"/>
                            </a:cubicBezTo>
                            <a:cubicBezTo>
                              <a:pt x="311878" y="323300"/>
                              <a:pt x="311878" y="323300"/>
                              <a:pt x="311878" y="559260"/>
                            </a:cubicBezTo>
                            <a:cubicBezTo>
                              <a:pt x="311878" y="559260"/>
                              <a:pt x="311878" y="559260"/>
                              <a:pt x="311878" y="997472"/>
                            </a:cubicBezTo>
                            <a:cubicBezTo>
                              <a:pt x="311878" y="1023690"/>
                              <a:pt x="289333" y="1046162"/>
                              <a:pt x="263030" y="1046162"/>
                            </a:cubicBezTo>
                            <a:cubicBezTo>
                              <a:pt x="236727" y="1046162"/>
                              <a:pt x="217939" y="1023690"/>
                              <a:pt x="217939" y="997472"/>
                            </a:cubicBezTo>
                            <a:cubicBezTo>
                              <a:pt x="217939" y="997472"/>
                              <a:pt x="217939" y="997472"/>
                              <a:pt x="217939" y="619187"/>
                            </a:cubicBezTo>
                            <a:cubicBezTo>
                              <a:pt x="217939" y="619187"/>
                              <a:pt x="217939" y="619187"/>
                              <a:pt x="191636" y="619187"/>
                            </a:cubicBezTo>
                            <a:cubicBezTo>
                              <a:pt x="191636" y="619187"/>
                              <a:pt x="191636" y="619187"/>
                              <a:pt x="191636" y="997472"/>
                            </a:cubicBezTo>
                            <a:cubicBezTo>
                              <a:pt x="191636" y="1023690"/>
                              <a:pt x="172848" y="1046162"/>
                              <a:pt x="146545" y="1046162"/>
                            </a:cubicBezTo>
                            <a:cubicBezTo>
                              <a:pt x="120242" y="1046162"/>
                              <a:pt x="97697" y="1023690"/>
                              <a:pt x="97697" y="997472"/>
                            </a:cubicBezTo>
                            <a:cubicBezTo>
                              <a:pt x="97697" y="997472"/>
                              <a:pt x="97697" y="997472"/>
                              <a:pt x="97697" y="570497"/>
                            </a:cubicBezTo>
                            <a:cubicBezTo>
                              <a:pt x="97697" y="566751"/>
                              <a:pt x="97697" y="563006"/>
                              <a:pt x="97697" y="559260"/>
                            </a:cubicBezTo>
                            <a:cubicBezTo>
                              <a:pt x="97697" y="559260"/>
                              <a:pt x="97697" y="559260"/>
                              <a:pt x="97697" y="323300"/>
                            </a:cubicBezTo>
                            <a:cubicBezTo>
                              <a:pt x="97697" y="323300"/>
                              <a:pt x="97697" y="323300"/>
                              <a:pt x="67636" y="323300"/>
                            </a:cubicBezTo>
                            <a:cubicBezTo>
                              <a:pt x="67636" y="323300"/>
                              <a:pt x="67636" y="323300"/>
                              <a:pt x="67636" y="570497"/>
                            </a:cubicBezTo>
                            <a:cubicBezTo>
                              <a:pt x="67636" y="589224"/>
                              <a:pt x="52606" y="604205"/>
                              <a:pt x="33818" y="604205"/>
                            </a:cubicBezTo>
                            <a:cubicBezTo>
                              <a:pt x="15030" y="604205"/>
                              <a:pt x="0" y="589224"/>
                              <a:pt x="0" y="570497"/>
                            </a:cubicBezTo>
                            <a:cubicBezTo>
                              <a:pt x="0" y="570497"/>
                              <a:pt x="0" y="570497"/>
                              <a:pt x="0" y="282101"/>
                            </a:cubicBezTo>
                            <a:cubicBezTo>
                              <a:pt x="0" y="282101"/>
                              <a:pt x="0" y="282101"/>
                              <a:pt x="0" y="270865"/>
                            </a:cubicBezTo>
                            <a:cubicBezTo>
                              <a:pt x="0" y="270865"/>
                              <a:pt x="0" y="270865"/>
                              <a:pt x="0" y="267119"/>
                            </a:cubicBezTo>
                            <a:cubicBezTo>
                              <a:pt x="0" y="244647"/>
                              <a:pt x="30060" y="184721"/>
                              <a:pt x="105212" y="180975"/>
                            </a:cubicBezTo>
                            <a:close/>
                            <a:moveTo>
                              <a:pt x="206375" y="0"/>
                            </a:moveTo>
                            <a:cubicBezTo>
                              <a:pt x="251966" y="0"/>
                              <a:pt x="288925" y="36959"/>
                              <a:pt x="288925" y="82550"/>
                            </a:cubicBezTo>
                            <a:cubicBezTo>
                              <a:pt x="288925" y="128141"/>
                              <a:pt x="251966" y="165100"/>
                              <a:pt x="206375" y="165100"/>
                            </a:cubicBezTo>
                            <a:cubicBezTo>
                              <a:pt x="160784" y="165100"/>
                              <a:pt x="123825" y="128141"/>
                              <a:pt x="123825" y="82550"/>
                            </a:cubicBezTo>
                            <a:cubicBezTo>
                              <a:pt x="123825" y="36959"/>
                              <a:pt x="160784" y="0"/>
                              <a:pt x="206375" y="0"/>
                            </a:cubicBezTo>
                            <a:close/>
                          </a:path>
                        </a:pathLst>
                      </a:custGeom>
                      <a:solidFill>
                        <a:srgbClr val="8BAB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9" name="任意多边形 8">
                        <a:extLst>
                          <a:ext uri="{FF2B5EF4-FFF2-40B4-BE49-F238E27FC236}">
                            <a16:creationId xmlns:a16="http://schemas.microsoft.com/office/drawing/2014/main" xmlns="" id="{5DD5FE84-28E0-41E8-A341-76D2AA20F48E}"/>
                          </a:ext>
                        </a:extLst>
                      </p:cNvPr>
                      <p:cNvSpPr>
                        <a:spLocks noChangeArrowheads="1"/>
                      </p:cNvSpPr>
                      <p:nvPr/>
                    </p:nvSpPr>
                    <p:spPr bwMode="auto">
                      <a:xfrm>
                        <a:off x="1332994" y="1221069"/>
                        <a:ext cx="266224" cy="680005"/>
                      </a:xfrm>
                      <a:custGeom>
                        <a:avLst/>
                        <a:gdLst>
                          <a:gd name="T0" fmla="*/ 2 w 409575"/>
                          <a:gd name="T1" fmla="*/ 4 h 1046162"/>
                          <a:gd name="T2" fmla="*/ 7 w 409575"/>
                          <a:gd name="T3" fmla="*/ 4 h 1046162"/>
                          <a:gd name="T4" fmla="*/ 8 w 409575"/>
                          <a:gd name="T5" fmla="*/ 5 h 1046162"/>
                          <a:gd name="T6" fmla="*/ 8 w 409575"/>
                          <a:gd name="T7" fmla="*/ 6 h 1046162"/>
                          <a:gd name="T8" fmla="*/ 8 w 409575"/>
                          <a:gd name="T9" fmla="*/ 6 h 1046162"/>
                          <a:gd name="T10" fmla="*/ 8 w 409575"/>
                          <a:gd name="T11" fmla="*/ 12 h 1046162"/>
                          <a:gd name="T12" fmla="*/ 8 w 409575"/>
                          <a:gd name="T13" fmla="*/ 12 h 1046162"/>
                          <a:gd name="T14" fmla="*/ 7 w 409575"/>
                          <a:gd name="T15" fmla="*/ 12 h 1046162"/>
                          <a:gd name="T16" fmla="*/ 7 w 409575"/>
                          <a:gd name="T17" fmla="*/ 6 h 1046162"/>
                          <a:gd name="T18" fmla="*/ 7 w 409575"/>
                          <a:gd name="T19" fmla="*/ 6 h 1046162"/>
                          <a:gd name="T20" fmla="*/ 7 w 409575"/>
                          <a:gd name="T21" fmla="*/ 12 h 1046162"/>
                          <a:gd name="T22" fmla="*/ 7 w 409575"/>
                          <a:gd name="T23" fmla="*/ 21 h 1046162"/>
                          <a:gd name="T24" fmla="*/ 5 w 409575"/>
                          <a:gd name="T25" fmla="*/ 22 h 1046162"/>
                          <a:gd name="T26" fmla="*/ 5 w 409575"/>
                          <a:gd name="T27" fmla="*/ 21 h 1046162"/>
                          <a:gd name="T28" fmla="*/ 5 w 409575"/>
                          <a:gd name="T29" fmla="*/ 13 h 1046162"/>
                          <a:gd name="T30" fmla="*/ 5 w 409575"/>
                          <a:gd name="T31" fmla="*/ 13 h 1046162"/>
                          <a:gd name="T32" fmla="*/ 5 w 409575"/>
                          <a:gd name="T33" fmla="*/ 21 h 1046162"/>
                          <a:gd name="T34" fmla="*/ 3 w 409575"/>
                          <a:gd name="T35" fmla="*/ 22 h 1046162"/>
                          <a:gd name="T36" fmla="*/ 2 w 409575"/>
                          <a:gd name="T37" fmla="*/ 21 h 1046162"/>
                          <a:gd name="T38" fmla="*/ 2 w 409575"/>
                          <a:gd name="T39" fmla="*/ 12 h 1046162"/>
                          <a:gd name="T40" fmla="*/ 2 w 409575"/>
                          <a:gd name="T41" fmla="*/ 12 h 1046162"/>
                          <a:gd name="T42" fmla="*/ 2 w 409575"/>
                          <a:gd name="T43" fmla="*/ 6 h 1046162"/>
                          <a:gd name="T44" fmla="*/ 1 w 409575"/>
                          <a:gd name="T45" fmla="*/ 6 h 1046162"/>
                          <a:gd name="T46" fmla="*/ 1 w 409575"/>
                          <a:gd name="T47" fmla="*/ 12 h 1046162"/>
                          <a:gd name="T48" fmla="*/ 1 w 409575"/>
                          <a:gd name="T49" fmla="*/ 12 h 1046162"/>
                          <a:gd name="T50" fmla="*/ 0 w 409575"/>
                          <a:gd name="T51" fmla="*/ 12 h 1046162"/>
                          <a:gd name="T52" fmla="*/ 0 w 409575"/>
                          <a:gd name="T53" fmla="*/ 6 h 1046162"/>
                          <a:gd name="T54" fmla="*/ 0 w 409575"/>
                          <a:gd name="T55" fmla="*/ 6 h 1046162"/>
                          <a:gd name="T56" fmla="*/ 0 w 409575"/>
                          <a:gd name="T57" fmla="*/ 5 h 1046162"/>
                          <a:gd name="T58" fmla="*/ 2 w 409575"/>
                          <a:gd name="T59" fmla="*/ 4 h 1046162"/>
                          <a:gd name="T60" fmla="*/ 5 w 409575"/>
                          <a:gd name="T61" fmla="*/ 0 h 1046162"/>
                          <a:gd name="T62" fmla="*/ 6 w 409575"/>
                          <a:gd name="T63" fmla="*/ 2 h 1046162"/>
                          <a:gd name="T64" fmla="*/ 5 w 409575"/>
                          <a:gd name="T65" fmla="*/ 3 h 1046162"/>
                          <a:gd name="T66" fmla="*/ 3 w 409575"/>
                          <a:gd name="T67" fmla="*/ 2 h 1046162"/>
                          <a:gd name="T68" fmla="*/ 5 w 409575"/>
                          <a:gd name="T69" fmla="*/ 0 h 104616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09575" h="1046162">
                            <a:moveTo>
                              <a:pt x="105212" y="180975"/>
                            </a:moveTo>
                            <a:cubicBezTo>
                              <a:pt x="105212" y="180975"/>
                              <a:pt x="105212" y="180975"/>
                              <a:pt x="311878" y="180975"/>
                            </a:cubicBezTo>
                            <a:cubicBezTo>
                              <a:pt x="375757" y="180975"/>
                              <a:pt x="409575" y="237156"/>
                              <a:pt x="409575" y="263374"/>
                            </a:cubicBezTo>
                            <a:cubicBezTo>
                              <a:pt x="409575" y="263374"/>
                              <a:pt x="409575" y="263374"/>
                              <a:pt x="409575" y="270865"/>
                            </a:cubicBezTo>
                            <a:cubicBezTo>
                              <a:pt x="409575" y="270865"/>
                              <a:pt x="409575" y="270865"/>
                              <a:pt x="409575" y="282101"/>
                            </a:cubicBezTo>
                            <a:cubicBezTo>
                              <a:pt x="409575" y="282101"/>
                              <a:pt x="409575" y="282101"/>
                              <a:pt x="409575" y="570497"/>
                            </a:cubicBezTo>
                            <a:cubicBezTo>
                              <a:pt x="409575" y="589224"/>
                              <a:pt x="394545" y="604205"/>
                              <a:pt x="375757" y="604205"/>
                            </a:cubicBezTo>
                            <a:cubicBezTo>
                              <a:pt x="353212" y="604205"/>
                              <a:pt x="338181" y="589224"/>
                              <a:pt x="338181" y="570497"/>
                            </a:cubicBezTo>
                            <a:cubicBezTo>
                              <a:pt x="338181" y="570497"/>
                              <a:pt x="338181" y="570497"/>
                              <a:pt x="338181" y="323300"/>
                            </a:cubicBezTo>
                            <a:cubicBezTo>
                              <a:pt x="338181" y="323300"/>
                              <a:pt x="338181" y="323300"/>
                              <a:pt x="311878" y="323300"/>
                            </a:cubicBezTo>
                            <a:cubicBezTo>
                              <a:pt x="311878" y="323300"/>
                              <a:pt x="311878" y="323300"/>
                              <a:pt x="311878" y="559260"/>
                            </a:cubicBezTo>
                            <a:cubicBezTo>
                              <a:pt x="311878" y="559260"/>
                              <a:pt x="311878" y="559260"/>
                              <a:pt x="311878" y="997472"/>
                            </a:cubicBezTo>
                            <a:cubicBezTo>
                              <a:pt x="311878" y="1023690"/>
                              <a:pt x="289333" y="1046162"/>
                              <a:pt x="263030" y="1046162"/>
                            </a:cubicBezTo>
                            <a:cubicBezTo>
                              <a:pt x="236727" y="1046162"/>
                              <a:pt x="217939" y="1023690"/>
                              <a:pt x="217939" y="997472"/>
                            </a:cubicBezTo>
                            <a:cubicBezTo>
                              <a:pt x="217939" y="997472"/>
                              <a:pt x="217939" y="997472"/>
                              <a:pt x="217939" y="619187"/>
                            </a:cubicBezTo>
                            <a:cubicBezTo>
                              <a:pt x="217939" y="619187"/>
                              <a:pt x="217939" y="619187"/>
                              <a:pt x="191636" y="619187"/>
                            </a:cubicBezTo>
                            <a:cubicBezTo>
                              <a:pt x="191636" y="619187"/>
                              <a:pt x="191636" y="619187"/>
                              <a:pt x="191636" y="997472"/>
                            </a:cubicBezTo>
                            <a:cubicBezTo>
                              <a:pt x="191636" y="1023690"/>
                              <a:pt x="172848" y="1046162"/>
                              <a:pt x="146545" y="1046162"/>
                            </a:cubicBezTo>
                            <a:cubicBezTo>
                              <a:pt x="120242" y="1046162"/>
                              <a:pt x="97697" y="1023690"/>
                              <a:pt x="97697" y="997472"/>
                            </a:cubicBezTo>
                            <a:cubicBezTo>
                              <a:pt x="97697" y="997472"/>
                              <a:pt x="97697" y="997472"/>
                              <a:pt x="97697" y="570497"/>
                            </a:cubicBezTo>
                            <a:cubicBezTo>
                              <a:pt x="97697" y="566751"/>
                              <a:pt x="97697" y="563006"/>
                              <a:pt x="97697" y="559260"/>
                            </a:cubicBezTo>
                            <a:cubicBezTo>
                              <a:pt x="97697" y="559260"/>
                              <a:pt x="97697" y="559260"/>
                              <a:pt x="97697" y="323300"/>
                            </a:cubicBezTo>
                            <a:cubicBezTo>
                              <a:pt x="97697" y="323300"/>
                              <a:pt x="97697" y="323300"/>
                              <a:pt x="67636" y="323300"/>
                            </a:cubicBezTo>
                            <a:cubicBezTo>
                              <a:pt x="67636" y="323300"/>
                              <a:pt x="67636" y="323300"/>
                              <a:pt x="67636" y="570497"/>
                            </a:cubicBezTo>
                            <a:cubicBezTo>
                              <a:pt x="67636" y="589224"/>
                              <a:pt x="52606" y="604205"/>
                              <a:pt x="33818" y="604205"/>
                            </a:cubicBezTo>
                            <a:cubicBezTo>
                              <a:pt x="15030" y="604205"/>
                              <a:pt x="0" y="589224"/>
                              <a:pt x="0" y="570497"/>
                            </a:cubicBezTo>
                            <a:cubicBezTo>
                              <a:pt x="0" y="570497"/>
                              <a:pt x="0" y="570497"/>
                              <a:pt x="0" y="282101"/>
                            </a:cubicBezTo>
                            <a:cubicBezTo>
                              <a:pt x="0" y="282101"/>
                              <a:pt x="0" y="282101"/>
                              <a:pt x="0" y="270865"/>
                            </a:cubicBezTo>
                            <a:cubicBezTo>
                              <a:pt x="0" y="270865"/>
                              <a:pt x="0" y="270865"/>
                              <a:pt x="0" y="267119"/>
                            </a:cubicBezTo>
                            <a:cubicBezTo>
                              <a:pt x="0" y="244647"/>
                              <a:pt x="30060" y="184721"/>
                              <a:pt x="105212" y="180975"/>
                            </a:cubicBezTo>
                            <a:close/>
                            <a:moveTo>
                              <a:pt x="206375" y="0"/>
                            </a:moveTo>
                            <a:cubicBezTo>
                              <a:pt x="251966" y="0"/>
                              <a:pt x="288925" y="36959"/>
                              <a:pt x="288925" y="82550"/>
                            </a:cubicBezTo>
                            <a:cubicBezTo>
                              <a:pt x="288925" y="128141"/>
                              <a:pt x="251966" y="165100"/>
                              <a:pt x="206375" y="165100"/>
                            </a:cubicBezTo>
                            <a:cubicBezTo>
                              <a:pt x="160784" y="165100"/>
                              <a:pt x="123825" y="128141"/>
                              <a:pt x="123825" y="82550"/>
                            </a:cubicBezTo>
                            <a:cubicBezTo>
                              <a:pt x="123825" y="36959"/>
                              <a:pt x="160784" y="0"/>
                              <a:pt x="206375" y="0"/>
                            </a:cubicBezTo>
                            <a:close/>
                          </a:path>
                        </a:pathLst>
                      </a:custGeom>
                      <a:solidFill>
                        <a:srgbClr val="8BAB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grpSp>
                <p:nvGrpSpPr>
                  <p:cNvPr id="17" name="组合 16">
                    <a:extLst>
                      <a:ext uri="{FF2B5EF4-FFF2-40B4-BE49-F238E27FC236}">
                        <a16:creationId xmlns:a16="http://schemas.microsoft.com/office/drawing/2014/main" xmlns="" id="{7B2F2ABF-9F25-4174-810C-7E807C6BA37C}"/>
                      </a:ext>
                    </a:extLst>
                  </p:cNvPr>
                  <p:cNvGrpSpPr>
                    <a:grpSpLocks/>
                  </p:cNvGrpSpPr>
                  <p:nvPr/>
                </p:nvGrpSpPr>
                <p:grpSpPr bwMode="auto">
                  <a:xfrm>
                    <a:off x="1281113" y="2619375"/>
                    <a:ext cx="1784551" cy="690563"/>
                    <a:chOff x="701570" y="1983820"/>
                    <a:chExt cx="1526746" cy="685025"/>
                  </a:xfrm>
                </p:grpSpPr>
                <p:sp>
                  <p:nvSpPr>
                    <p:cNvPr id="20" name="任意多边形 10">
                      <a:extLst>
                        <a:ext uri="{FF2B5EF4-FFF2-40B4-BE49-F238E27FC236}">
                          <a16:creationId xmlns:a16="http://schemas.microsoft.com/office/drawing/2014/main" xmlns="" id="{FBE17252-8C80-47A7-A666-E902E0397444}"/>
                        </a:ext>
                      </a:extLst>
                    </p:cNvPr>
                    <p:cNvSpPr>
                      <a:spLocks/>
                    </p:cNvSpPr>
                    <p:nvPr/>
                  </p:nvSpPr>
                  <p:spPr bwMode="auto">
                    <a:xfrm>
                      <a:off x="701570" y="1983820"/>
                      <a:ext cx="311611" cy="680005"/>
                    </a:xfrm>
                    <a:custGeom>
                      <a:avLst/>
                      <a:gdLst>
                        <a:gd name="T0" fmla="*/ 3 w 479402"/>
                        <a:gd name="T1" fmla="*/ 4 h 1046162"/>
                        <a:gd name="T2" fmla="*/ 7 w 479402"/>
                        <a:gd name="T3" fmla="*/ 4 h 1046162"/>
                        <a:gd name="T4" fmla="*/ 8 w 479402"/>
                        <a:gd name="T5" fmla="*/ 5 h 1046162"/>
                        <a:gd name="T6" fmla="*/ 10 w 479402"/>
                        <a:gd name="T7" fmla="*/ 10 h 1046162"/>
                        <a:gd name="T8" fmla="*/ 10 w 479402"/>
                        <a:gd name="T9" fmla="*/ 12 h 1046162"/>
                        <a:gd name="T10" fmla="*/ 9 w 479402"/>
                        <a:gd name="T11" fmla="*/ 11 h 1046162"/>
                        <a:gd name="T12" fmla="*/ 7 w 479402"/>
                        <a:gd name="T13" fmla="*/ 6 h 1046162"/>
                        <a:gd name="T14" fmla="*/ 7 w 479402"/>
                        <a:gd name="T15" fmla="*/ 6 h 1046162"/>
                        <a:gd name="T16" fmla="*/ 6 w 479402"/>
                        <a:gd name="T17" fmla="*/ 6 h 1046162"/>
                        <a:gd name="T18" fmla="*/ 9 w 479402"/>
                        <a:gd name="T19" fmla="*/ 14 h 1046162"/>
                        <a:gd name="T20" fmla="*/ 6 w 479402"/>
                        <a:gd name="T21" fmla="*/ 14 h 1046162"/>
                        <a:gd name="T22" fmla="*/ 6 w 479402"/>
                        <a:gd name="T23" fmla="*/ 21 h 1046162"/>
                        <a:gd name="T24" fmla="*/ 6 w 479402"/>
                        <a:gd name="T25" fmla="*/ 22 h 1046162"/>
                        <a:gd name="T26" fmla="*/ 5 w 479402"/>
                        <a:gd name="T27" fmla="*/ 21 h 1046162"/>
                        <a:gd name="T28" fmla="*/ 5 w 479402"/>
                        <a:gd name="T29" fmla="*/ 14 h 1046162"/>
                        <a:gd name="T30" fmla="*/ 5 w 479402"/>
                        <a:gd name="T31" fmla="*/ 14 h 1046162"/>
                        <a:gd name="T32" fmla="*/ 5 w 479402"/>
                        <a:gd name="T33" fmla="*/ 21 h 1046162"/>
                        <a:gd name="T34" fmla="*/ 4 w 479402"/>
                        <a:gd name="T35" fmla="*/ 22 h 1046162"/>
                        <a:gd name="T36" fmla="*/ 3 w 479402"/>
                        <a:gd name="T37" fmla="*/ 21 h 1046162"/>
                        <a:gd name="T38" fmla="*/ 3 w 479402"/>
                        <a:gd name="T39" fmla="*/ 14 h 1046162"/>
                        <a:gd name="T40" fmla="*/ 1 w 479402"/>
                        <a:gd name="T41" fmla="*/ 14 h 1046162"/>
                        <a:gd name="T42" fmla="*/ 3 w 479402"/>
                        <a:gd name="T43" fmla="*/ 6 h 1046162"/>
                        <a:gd name="T44" fmla="*/ 3 w 479402"/>
                        <a:gd name="T45" fmla="*/ 6 h 1046162"/>
                        <a:gd name="T46" fmla="*/ 3 w 479402"/>
                        <a:gd name="T47" fmla="*/ 6 h 1046162"/>
                        <a:gd name="T48" fmla="*/ 1 w 479402"/>
                        <a:gd name="T49" fmla="*/ 11 h 1046162"/>
                        <a:gd name="T50" fmla="*/ 1 w 479402"/>
                        <a:gd name="T51" fmla="*/ 12 h 1046162"/>
                        <a:gd name="T52" fmla="*/ 1 w 479402"/>
                        <a:gd name="T53" fmla="*/ 10 h 1046162"/>
                        <a:gd name="T54" fmla="*/ 2 w 479402"/>
                        <a:gd name="T55" fmla="*/ 5 h 1046162"/>
                        <a:gd name="T56" fmla="*/ 2 w 479402"/>
                        <a:gd name="T57" fmla="*/ 5 h 1046162"/>
                        <a:gd name="T58" fmla="*/ 2 w 479402"/>
                        <a:gd name="T59" fmla="*/ 4 h 1046162"/>
                        <a:gd name="T60" fmla="*/ 3 w 479402"/>
                        <a:gd name="T61" fmla="*/ 4 h 1046162"/>
                        <a:gd name="T62" fmla="*/ 5 w 479402"/>
                        <a:gd name="T63" fmla="*/ 0 h 1046162"/>
                        <a:gd name="T64" fmla="*/ 6 w 479402"/>
                        <a:gd name="T65" fmla="*/ 2 h 1046162"/>
                        <a:gd name="T66" fmla="*/ 5 w 479402"/>
                        <a:gd name="T67" fmla="*/ 3 h 1046162"/>
                        <a:gd name="T68" fmla="*/ 3 w 479402"/>
                        <a:gd name="T69" fmla="*/ 2 h 1046162"/>
                        <a:gd name="T70" fmla="*/ 5 w 479402"/>
                        <a:gd name="T71" fmla="*/ 0 h 104616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479402" h="1046162">
                          <a:moveTo>
                            <a:pt x="139649" y="187325"/>
                          </a:moveTo>
                          <a:cubicBezTo>
                            <a:pt x="139649" y="187325"/>
                            <a:pt x="139649" y="187325"/>
                            <a:pt x="334594" y="187325"/>
                          </a:cubicBezTo>
                          <a:cubicBezTo>
                            <a:pt x="364586" y="187325"/>
                            <a:pt x="387080" y="209827"/>
                            <a:pt x="390829" y="239830"/>
                          </a:cubicBezTo>
                          <a:cubicBezTo>
                            <a:pt x="390829" y="239830"/>
                            <a:pt x="390829" y="239830"/>
                            <a:pt x="477054" y="502357"/>
                          </a:cubicBezTo>
                          <a:cubicBezTo>
                            <a:pt x="484552" y="521109"/>
                            <a:pt x="473305" y="543611"/>
                            <a:pt x="454561" y="547362"/>
                          </a:cubicBezTo>
                          <a:cubicBezTo>
                            <a:pt x="439565" y="554862"/>
                            <a:pt x="417071" y="543611"/>
                            <a:pt x="413322" y="524859"/>
                          </a:cubicBezTo>
                          <a:cubicBezTo>
                            <a:pt x="413322" y="524859"/>
                            <a:pt x="413322" y="524859"/>
                            <a:pt x="342092" y="307337"/>
                          </a:cubicBezTo>
                          <a:cubicBezTo>
                            <a:pt x="338343" y="307337"/>
                            <a:pt x="334594" y="307337"/>
                            <a:pt x="334594" y="307337"/>
                          </a:cubicBezTo>
                          <a:cubicBezTo>
                            <a:pt x="334594" y="307337"/>
                            <a:pt x="334594" y="307337"/>
                            <a:pt x="327096" y="307337"/>
                          </a:cubicBezTo>
                          <a:cubicBezTo>
                            <a:pt x="327096" y="307337"/>
                            <a:pt x="327096" y="307337"/>
                            <a:pt x="435816" y="697377"/>
                          </a:cubicBezTo>
                          <a:cubicBezTo>
                            <a:pt x="435816" y="697377"/>
                            <a:pt x="435816" y="697377"/>
                            <a:pt x="330845" y="697377"/>
                          </a:cubicBezTo>
                          <a:cubicBezTo>
                            <a:pt x="330845" y="697377"/>
                            <a:pt x="330845" y="697377"/>
                            <a:pt x="330845" y="1004908"/>
                          </a:cubicBezTo>
                          <a:cubicBezTo>
                            <a:pt x="330845" y="1027410"/>
                            <a:pt x="312101" y="1046162"/>
                            <a:pt x="293356" y="1046162"/>
                          </a:cubicBezTo>
                          <a:cubicBezTo>
                            <a:pt x="270862" y="1046162"/>
                            <a:pt x="252118" y="1027410"/>
                            <a:pt x="252118" y="1004908"/>
                          </a:cubicBezTo>
                          <a:cubicBezTo>
                            <a:pt x="252118" y="1004908"/>
                            <a:pt x="252118" y="1004908"/>
                            <a:pt x="252118" y="697377"/>
                          </a:cubicBezTo>
                          <a:cubicBezTo>
                            <a:pt x="252118" y="697377"/>
                            <a:pt x="252118" y="697377"/>
                            <a:pt x="229624" y="697377"/>
                          </a:cubicBezTo>
                          <a:cubicBezTo>
                            <a:pt x="229624" y="697377"/>
                            <a:pt x="229624" y="697377"/>
                            <a:pt x="229624" y="1004908"/>
                          </a:cubicBezTo>
                          <a:cubicBezTo>
                            <a:pt x="229624" y="1027410"/>
                            <a:pt x="210879" y="1046162"/>
                            <a:pt x="188385" y="1046162"/>
                          </a:cubicBezTo>
                          <a:cubicBezTo>
                            <a:pt x="165892" y="1046162"/>
                            <a:pt x="150896" y="1027410"/>
                            <a:pt x="150896" y="1004908"/>
                          </a:cubicBezTo>
                          <a:cubicBezTo>
                            <a:pt x="150896" y="1004908"/>
                            <a:pt x="150896" y="1004908"/>
                            <a:pt x="150896" y="697377"/>
                          </a:cubicBezTo>
                          <a:cubicBezTo>
                            <a:pt x="150896" y="697377"/>
                            <a:pt x="150896" y="697377"/>
                            <a:pt x="45926" y="697377"/>
                          </a:cubicBezTo>
                          <a:cubicBezTo>
                            <a:pt x="45926" y="697377"/>
                            <a:pt x="45926" y="697377"/>
                            <a:pt x="147147" y="307337"/>
                          </a:cubicBezTo>
                          <a:cubicBezTo>
                            <a:pt x="147147" y="307337"/>
                            <a:pt x="147147" y="307337"/>
                            <a:pt x="139649" y="307337"/>
                          </a:cubicBezTo>
                          <a:cubicBezTo>
                            <a:pt x="139649" y="307337"/>
                            <a:pt x="135900" y="307337"/>
                            <a:pt x="135900" y="307337"/>
                          </a:cubicBezTo>
                          <a:cubicBezTo>
                            <a:pt x="135900" y="307337"/>
                            <a:pt x="135900" y="307337"/>
                            <a:pt x="68419" y="524859"/>
                          </a:cubicBezTo>
                          <a:cubicBezTo>
                            <a:pt x="60921" y="543611"/>
                            <a:pt x="42177" y="554862"/>
                            <a:pt x="23432" y="547362"/>
                          </a:cubicBezTo>
                          <a:cubicBezTo>
                            <a:pt x="4687" y="543611"/>
                            <a:pt x="-2811" y="524859"/>
                            <a:pt x="938" y="506107"/>
                          </a:cubicBezTo>
                          <a:cubicBezTo>
                            <a:pt x="938" y="506107"/>
                            <a:pt x="938" y="506107"/>
                            <a:pt x="87164" y="232330"/>
                          </a:cubicBezTo>
                          <a:cubicBezTo>
                            <a:pt x="87164" y="228579"/>
                            <a:pt x="87164" y="228579"/>
                            <a:pt x="87164" y="224829"/>
                          </a:cubicBezTo>
                          <a:cubicBezTo>
                            <a:pt x="90913" y="221079"/>
                            <a:pt x="90913" y="217328"/>
                            <a:pt x="94662" y="213578"/>
                          </a:cubicBezTo>
                          <a:cubicBezTo>
                            <a:pt x="102160" y="198576"/>
                            <a:pt x="120904" y="187325"/>
                            <a:pt x="139649" y="187325"/>
                          </a:cubicBezTo>
                          <a:close/>
                          <a:moveTo>
                            <a:pt x="234521" y="0"/>
                          </a:moveTo>
                          <a:cubicBezTo>
                            <a:pt x="277044" y="0"/>
                            <a:pt x="311515" y="35182"/>
                            <a:pt x="311515" y="78581"/>
                          </a:cubicBezTo>
                          <a:cubicBezTo>
                            <a:pt x="311515" y="121980"/>
                            <a:pt x="277044" y="157162"/>
                            <a:pt x="234521" y="157162"/>
                          </a:cubicBezTo>
                          <a:cubicBezTo>
                            <a:pt x="191998" y="157162"/>
                            <a:pt x="157527" y="121980"/>
                            <a:pt x="157527" y="78581"/>
                          </a:cubicBezTo>
                          <a:cubicBezTo>
                            <a:pt x="157527" y="35182"/>
                            <a:pt x="191998" y="0"/>
                            <a:pt x="234521" y="0"/>
                          </a:cubicBezTo>
                          <a:close/>
                        </a:path>
                      </a:pathLst>
                    </a:custGeom>
                    <a:solidFill>
                      <a:srgbClr val="FF93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 name="任意多边形 11">
                      <a:extLst>
                        <a:ext uri="{FF2B5EF4-FFF2-40B4-BE49-F238E27FC236}">
                          <a16:creationId xmlns:a16="http://schemas.microsoft.com/office/drawing/2014/main" xmlns="" id="{DA4D4BE1-6220-4A25-934A-1230393E8BC8}"/>
                        </a:ext>
                      </a:extLst>
                    </p:cNvPr>
                    <p:cNvSpPr>
                      <a:spLocks/>
                    </p:cNvSpPr>
                    <p:nvPr/>
                  </p:nvSpPr>
                  <p:spPr bwMode="auto">
                    <a:xfrm>
                      <a:off x="1308354" y="1983820"/>
                      <a:ext cx="311611" cy="680005"/>
                    </a:xfrm>
                    <a:custGeom>
                      <a:avLst/>
                      <a:gdLst>
                        <a:gd name="T0" fmla="*/ 3 w 479402"/>
                        <a:gd name="T1" fmla="*/ 4 h 1046162"/>
                        <a:gd name="T2" fmla="*/ 7 w 479402"/>
                        <a:gd name="T3" fmla="*/ 4 h 1046162"/>
                        <a:gd name="T4" fmla="*/ 8 w 479402"/>
                        <a:gd name="T5" fmla="*/ 5 h 1046162"/>
                        <a:gd name="T6" fmla="*/ 10 w 479402"/>
                        <a:gd name="T7" fmla="*/ 10 h 1046162"/>
                        <a:gd name="T8" fmla="*/ 10 w 479402"/>
                        <a:gd name="T9" fmla="*/ 12 h 1046162"/>
                        <a:gd name="T10" fmla="*/ 9 w 479402"/>
                        <a:gd name="T11" fmla="*/ 11 h 1046162"/>
                        <a:gd name="T12" fmla="*/ 7 w 479402"/>
                        <a:gd name="T13" fmla="*/ 6 h 1046162"/>
                        <a:gd name="T14" fmla="*/ 7 w 479402"/>
                        <a:gd name="T15" fmla="*/ 6 h 1046162"/>
                        <a:gd name="T16" fmla="*/ 6 w 479402"/>
                        <a:gd name="T17" fmla="*/ 6 h 1046162"/>
                        <a:gd name="T18" fmla="*/ 9 w 479402"/>
                        <a:gd name="T19" fmla="*/ 14 h 1046162"/>
                        <a:gd name="T20" fmla="*/ 6 w 479402"/>
                        <a:gd name="T21" fmla="*/ 14 h 1046162"/>
                        <a:gd name="T22" fmla="*/ 6 w 479402"/>
                        <a:gd name="T23" fmla="*/ 21 h 1046162"/>
                        <a:gd name="T24" fmla="*/ 6 w 479402"/>
                        <a:gd name="T25" fmla="*/ 22 h 1046162"/>
                        <a:gd name="T26" fmla="*/ 5 w 479402"/>
                        <a:gd name="T27" fmla="*/ 21 h 1046162"/>
                        <a:gd name="T28" fmla="*/ 5 w 479402"/>
                        <a:gd name="T29" fmla="*/ 14 h 1046162"/>
                        <a:gd name="T30" fmla="*/ 5 w 479402"/>
                        <a:gd name="T31" fmla="*/ 14 h 1046162"/>
                        <a:gd name="T32" fmla="*/ 5 w 479402"/>
                        <a:gd name="T33" fmla="*/ 21 h 1046162"/>
                        <a:gd name="T34" fmla="*/ 4 w 479402"/>
                        <a:gd name="T35" fmla="*/ 22 h 1046162"/>
                        <a:gd name="T36" fmla="*/ 3 w 479402"/>
                        <a:gd name="T37" fmla="*/ 21 h 1046162"/>
                        <a:gd name="T38" fmla="*/ 3 w 479402"/>
                        <a:gd name="T39" fmla="*/ 14 h 1046162"/>
                        <a:gd name="T40" fmla="*/ 1 w 479402"/>
                        <a:gd name="T41" fmla="*/ 14 h 1046162"/>
                        <a:gd name="T42" fmla="*/ 3 w 479402"/>
                        <a:gd name="T43" fmla="*/ 6 h 1046162"/>
                        <a:gd name="T44" fmla="*/ 3 w 479402"/>
                        <a:gd name="T45" fmla="*/ 6 h 1046162"/>
                        <a:gd name="T46" fmla="*/ 3 w 479402"/>
                        <a:gd name="T47" fmla="*/ 6 h 1046162"/>
                        <a:gd name="T48" fmla="*/ 1 w 479402"/>
                        <a:gd name="T49" fmla="*/ 11 h 1046162"/>
                        <a:gd name="T50" fmla="*/ 1 w 479402"/>
                        <a:gd name="T51" fmla="*/ 12 h 1046162"/>
                        <a:gd name="T52" fmla="*/ 1 w 479402"/>
                        <a:gd name="T53" fmla="*/ 10 h 1046162"/>
                        <a:gd name="T54" fmla="*/ 2 w 479402"/>
                        <a:gd name="T55" fmla="*/ 5 h 1046162"/>
                        <a:gd name="T56" fmla="*/ 2 w 479402"/>
                        <a:gd name="T57" fmla="*/ 5 h 1046162"/>
                        <a:gd name="T58" fmla="*/ 2 w 479402"/>
                        <a:gd name="T59" fmla="*/ 4 h 1046162"/>
                        <a:gd name="T60" fmla="*/ 3 w 479402"/>
                        <a:gd name="T61" fmla="*/ 4 h 1046162"/>
                        <a:gd name="T62" fmla="*/ 5 w 479402"/>
                        <a:gd name="T63" fmla="*/ 0 h 1046162"/>
                        <a:gd name="T64" fmla="*/ 6 w 479402"/>
                        <a:gd name="T65" fmla="*/ 2 h 1046162"/>
                        <a:gd name="T66" fmla="*/ 5 w 479402"/>
                        <a:gd name="T67" fmla="*/ 3 h 1046162"/>
                        <a:gd name="T68" fmla="*/ 3 w 479402"/>
                        <a:gd name="T69" fmla="*/ 2 h 1046162"/>
                        <a:gd name="T70" fmla="*/ 5 w 479402"/>
                        <a:gd name="T71" fmla="*/ 0 h 104616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479402" h="1046162">
                          <a:moveTo>
                            <a:pt x="139649" y="187325"/>
                          </a:moveTo>
                          <a:cubicBezTo>
                            <a:pt x="139649" y="187325"/>
                            <a:pt x="139649" y="187325"/>
                            <a:pt x="334594" y="187325"/>
                          </a:cubicBezTo>
                          <a:cubicBezTo>
                            <a:pt x="364586" y="187325"/>
                            <a:pt x="387080" y="209827"/>
                            <a:pt x="390829" y="239830"/>
                          </a:cubicBezTo>
                          <a:cubicBezTo>
                            <a:pt x="390829" y="239830"/>
                            <a:pt x="390829" y="239830"/>
                            <a:pt x="477054" y="502357"/>
                          </a:cubicBezTo>
                          <a:cubicBezTo>
                            <a:pt x="484552" y="521109"/>
                            <a:pt x="473305" y="543611"/>
                            <a:pt x="454561" y="547362"/>
                          </a:cubicBezTo>
                          <a:cubicBezTo>
                            <a:pt x="439565" y="554862"/>
                            <a:pt x="417071" y="543611"/>
                            <a:pt x="413322" y="524859"/>
                          </a:cubicBezTo>
                          <a:cubicBezTo>
                            <a:pt x="413322" y="524859"/>
                            <a:pt x="413322" y="524859"/>
                            <a:pt x="342092" y="307337"/>
                          </a:cubicBezTo>
                          <a:cubicBezTo>
                            <a:pt x="338343" y="307337"/>
                            <a:pt x="334594" y="307337"/>
                            <a:pt x="334594" y="307337"/>
                          </a:cubicBezTo>
                          <a:cubicBezTo>
                            <a:pt x="334594" y="307337"/>
                            <a:pt x="334594" y="307337"/>
                            <a:pt x="327096" y="307337"/>
                          </a:cubicBezTo>
                          <a:cubicBezTo>
                            <a:pt x="327096" y="307337"/>
                            <a:pt x="327096" y="307337"/>
                            <a:pt x="435816" y="697377"/>
                          </a:cubicBezTo>
                          <a:cubicBezTo>
                            <a:pt x="435816" y="697377"/>
                            <a:pt x="435816" y="697377"/>
                            <a:pt x="330845" y="697377"/>
                          </a:cubicBezTo>
                          <a:cubicBezTo>
                            <a:pt x="330845" y="697377"/>
                            <a:pt x="330845" y="697377"/>
                            <a:pt x="330845" y="1004908"/>
                          </a:cubicBezTo>
                          <a:cubicBezTo>
                            <a:pt x="330845" y="1027410"/>
                            <a:pt x="312101" y="1046162"/>
                            <a:pt x="293356" y="1046162"/>
                          </a:cubicBezTo>
                          <a:cubicBezTo>
                            <a:pt x="270862" y="1046162"/>
                            <a:pt x="252118" y="1027410"/>
                            <a:pt x="252118" y="1004908"/>
                          </a:cubicBezTo>
                          <a:cubicBezTo>
                            <a:pt x="252118" y="1004908"/>
                            <a:pt x="252118" y="1004908"/>
                            <a:pt x="252118" y="697377"/>
                          </a:cubicBezTo>
                          <a:cubicBezTo>
                            <a:pt x="252118" y="697377"/>
                            <a:pt x="252118" y="697377"/>
                            <a:pt x="229624" y="697377"/>
                          </a:cubicBezTo>
                          <a:cubicBezTo>
                            <a:pt x="229624" y="697377"/>
                            <a:pt x="229624" y="697377"/>
                            <a:pt x="229624" y="1004908"/>
                          </a:cubicBezTo>
                          <a:cubicBezTo>
                            <a:pt x="229624" y="1027410"/>
                            <a:pt x="210879" y="1046162"/>
                            <a:pt x="188385" y="1046162"/>
                          </a:cubicBezTo>
                          <a:cubicBezTo>
                            <a:pt x="165892" y="1046162"/>
                            <a:pt x="150896" y="1027410"/>
                            <a:pt x="150896" y="1004908"/>
                          </a:cubicBezTo>
                          <a:cubicBezTo>
                            <a:pt x="150896" y="1004908"/>
                            <a:pt x="150896" y="1004908"/>
                            <a:pt x="150896" y="697377"/>
                          </a:cubicBezTo>
                          <a:cubicBezTo>
                            <a:pt x="150896" y="697377"/>
                            <a:pt x="150896" y="697377"/>
                            <a:pt x="45926" y="697377"/>
                          </a:cubicBezTo>
                          <a:cubicBezTo>
                            <a:pt x="45926" y="697377"/>
                            <a:pt x="45926" y="697377"/>
                            <a:pt x="147147" y="307337"/>
                          </a:cubicBezTo>
                          <a:cubicBezTo>
                            <a:pt x="147147" y="307337"/>
                            <a:pt x="147147" y="307337"/>
                            <a:pt x="139649" y="307337"/>
                          </a:cubicBezTo>
                          <a:cubicBezTo>
                            <a:pt x="139649" y="307337"/>
                            <a:pt x="135900" y="307337"/>
                            <a:pt x="135900" y="307337"/>
                          </a:cubicBezTo>
                          <a:cubicBezTo>
                            <a:pt x="135900" y="307337"/>
                            <a:pt x="135900" y="307337"/>
                            <a:pt x="68419" y="524859"/>
                          </a:cubicBezTo>
                          <a:cubicBezTo>
                            <a:pt x="60921" y="543611"/>
                            <a:pt x="42177" y="554862"/>
                            <a:pt x="23432" y="547362"/>
                          </a:cubicBezTo>
                          <a:cubicBezTo>
                            <a:pt x="4687" y="543611"/>
                            <a:pt x="-2811" y="524859"/>
                            <a:pt x="938" y="506107"/>
                          </a:cubicBezTo>
                          <a:cubicBezTo>
                            <a:pt x="938" y="506107"/>
                            <a:pt x="938" y="506107"/>
                            <a:pt x="87164" y="232330"/>
                          </a:cubicBezTo>
                          <a:cubicBezTo>
                            <a:pt x="87164" y="228579"/>
                            <a:pt x="87164" y="228579"/>
                            <a:pt x="87164" y="224829"/>
                          </a:cubicBezTo>
                          <a:cubicBezTo>
                            <a:pt x="90913" y="221079"/>
                            <a:pt x="90913" y="217328"/>
                            <a:pt x="94662" y="213578"/>
                          </a:cubicBezTo>
                          <a:cubicBezTo>
                            <a:pt x="102160" y="198576"/>
                            <a:pt x="120904" y="187325"/>
                            <a:pt x="139649" y="187325"/>
                          </a:cubicBezTo>
                          <a:close/>
                          <a:moveTo>
                            <a:pt x="234521" y="0"/>
                          </a:moveTo>
                          <a:cubicBezTo>
                            <a:pt x="277044" y="0"/>
                            <a:pt x="311515" y="35182"/>
                            <a:pt x="311515" y="78581"/>
                          </a:cubicBezTo>
                          <a:cubicBezTo>
                            <a:pt x="311515" y="121980"/>
                            <a:pt x="277044" y="157162"/>
                            <a:pt x="234521" y="157162"/>
                          </a:cubicBezTo>
                          <a:cubicBezTo>
                            <a:pt x="191998" y="157162"/>
                            <a:pt x="157527" y="121980"/>
                            <a:pt x="157527" y="78581"/>
                          </a:cubicBezTo>
                          <a:cubicBezTo>
                            <a:pt x="157527" y="35182"/>
                            <a:pt x="191998" y="0"/>
                            <a:pt x="234521" y="0"/>
                          </a:cubicBezTo>
                          <a:close/>
                        </a:path>
                      </a:pathLst>
                    </a:custGeom>
                    <a:solidFill>
                      <a:srgbClr val="FF93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2" name="任意多边形 12">
                      <a:extLst>
                        <a:ext uri="{FF2B5EF4-FFF2-40B4-BE49-F238E27FC236}">
                          <a16:creationId xmlns:a16="http://schemas.microsoft.com/office/drawing/2014/main" xmlns="" id="{93D0F704-613C-442E-8937-04334F2063EF}"/>
                        </a:ext>
                      </a:extLst>
                    </p:cNvPr>
                    <p:cNvSpPr>
                      <a:spLocks/>
                    </p:cNvSpPr>
                    <p:nvPr/>
                  </p:nvSpPr>
                  <p:spPr bwMode="auto">
                    <a:xfrm>
                      <a:off x="1004962" y="1983820"/>
                      <a:ext cx="311611" cy="680005"/>
                    </a:xfrm>
                    <a:custGeom>
                      <a:avLst/>
                      <a:gdLst>
                        <a:gd name="T0" fmla="*/ 3 w 479402"/>
                        <a:gd name="T1" fmla="*/ 4 h 1046162"/>
                        <a:gd name="T2" fmla="*/ 7 w 479402"/>
                        <a:gd name="T3" fmla="*/ 4 h 1046162"/>
                        <a:gd name="T4" fmla="*/ 8 w 479402"/>
                        <a:gd name="T5" fmla="*/ 5 h 1046162"/>
                        <a:gd name="T6" fmla="*/ 10 w 479402"/>
                        <a:gd name="T7" fmla="*/ 10 h 1046162"/>
                        <a:gd name="T8" fmla="*/ 10 w 479402"/>
                        <a:gd name="T9" fmla="*/ 12 h 1046162"/>
                        <a:gd name="T10" fmla="*/ 9 w 479402"/>
                        <a:gd name="T11" fmla="*/ 11 h 1046162"/>
                        <a:gd name="T12" fmla="*/ 7 w 479402"/>
                        <a:gd name="T13" fmla="*/ 6 h 1046162"/>
                        <a:gd name="T14" fmla="*/ 7 w 479402"/>
                        <a:gd name="T15" fmla="*/ 6 h 1046162"/>
                        <a:gd name="T16" fmla="*/ 6 w 479402"/>
                        <a:gd name="T17" fmla="*/ 6 h 1046162"/>
                        <a:gd name="T18" fmla="*/ 9 w 479402"/>
                        <a:gd name="T19" fmla="*/ 14 h 1046162"/>
                        <a:gd name="T20" fmla="*/ 6 w 479402"/>
                        <a:gd name="T21" fmla="*/ 14 h 1046162"/>
                        <a:gd name="T22" fmla="*/ 6 w 479402"/>
                        <a:gd name="T23" fmla="*/ 21 h 1046162"/>
                        <a:gd name="T24" fmla="*/ 6 w 479402"/>
                        <a:gd name="T25" fmla="*/ 22 h 1046162"/>
                        <a:gd name="T26" fmla="*/ 5 w 479402"/>
                        <a:gd name="T27" fmla="*/ 21 h 1046162"/>
                        <a:gd name="T28" fmla="*/ 5 w 479402"/>
                        <a:gd name="T29" fmla="*/ 14 h 1046162"/>
                        <a:gd name="T30" fmla="*/ 5 w 479402"/>
                        <a:gd name="T31" fmla="*/ 14 h 1046162"/>
                        <a:gd name="T32" fmla="*/ 5 w 479402"/>
                        <a:gd name="T33" fmla="*/ 21 h 1046162"/>
                        <a:gd name="T34" fmla="*/ 4 w 479402"/>
                        <a:gd name="T35" fmla="*/ 22 h 1046162"/>
                        <a:gd name="T36" fmla="*/ 3 w 479402"/>
                        <a:gd name="T37" fmla="*/ 21 h 1046162"/>
                        <a:gd name="T38" fmla="*/ 3 w 479402"/>
                        <a:gd name="T39" fmla="*/ 14 h 1046162"/>
                        <a:gd name="T40" fmla="*/ 1 w 479402"/>
                        <a:gd name="T41" fmla="*/ 14 h 1046162"/>
                        <a:gd name="T42" fmla="*/ 3 w 479402"/>
                        <a:gd name="T43" fmla="*/ 6 h 1046162"/>
                        <a:gd name="T44" fmla="*/ 3 w 479402"/>
                        <a:gd name="T45" fmla="*/ 6 h 1046162"/>
                        <a:gd name="T46" fmla="*/ 3 w 479402"/>
                        <a:gd name="T47" fmla="*/ 6 h 1046162"/>
                        <a:gd name="T48" fmla="*/ 1 w 479402"/>
                        <a:gd name="T49" fmla="*/ 11 h 1046162"/>
                        <a:gd name="T50" fmla="*/ 1 w 479402"/>
                        <a:gd name="T51" fmla="*/ 12 h 1046162"/>
                        <a:gd name="T52" fmla="*/ 1 w 479402"/>
                        <a:gd name="T53" fmla="*/ 10 h 1046162"/>
                        <a:gd name="T54" fmla="*/ 2 w 479402"/>
                        <a:gd name="T55" fmla="*/ 5 h 1046162"/>
                        <a:gd name="T56" fmla="*/ 2 w 479402"/>
                        <a:gd name="T57" fmla="*/ 5 h 1046162"/>
                        <a:gd name="T58" fmla="*/ 2 w 479402"/>
                        <a:gd name="T59" fmla="*/ 4 h 1046162"/>
                        <a:gd name="T60" fmla="*/ 3 w 479402"/>
                        <a:gd name="T61" fmla="*/ 4 h 1046162"/>
                        <a:gd name="T62" fmla="*/ 5 w 479402"/>
                        <a:gd name="T63" fmla="*/ 0 h 1046162"/>
                        <a:gd name="T64" fmla="*/ 6 w 479402"/>
                        <a:gd name="T65" fmla="*/ 2 h 1046162"/>
                        <a:gd name="T66" fmla="*/ 5 w 479402"/>
                        <a:gd name="T67" fmla="*/ 3 h 1046162"/>
                        <a:gd name="T68" fmla="*/ 3 w 479402"/>
                        <a:gd name="T69" fmla="*/ 2 h 1046162"/>
                        <a:gd name="T70" fmla="*/ 5 w 479402"/>
                        <a:gd name="T71" fmla="*/ 0 h 104616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479402" h="1046162">
                          <a:moveTo>
                            <a:pt x="139649" y="187325"/>
                          </a:moveTo>
                          <a:cubicBezTo>
                            <a:pt x="139649" y="187325"/>
                            <a:pt x="139649" y="187325"/>
                            <a:pt x="334594" y="187325"/>
                          </a:cubicBezTo>
                          <a:cubicBezTo>
                            <a:pt x="364586" y="187325"/>
                            <a:pt x="387080" y="209827"/>
                            <a:pt x="390829" y="239830"/>
                          </a:cubicBezTo>
                          <a:cubicBezTo>
                            <a:pt x="390829" y="239830"/>
                            <a:pt x="390829" y="239830"/>
                            <a:pt x="477054" y="502357"/>
                          </a:cubicBezTo>
                          <a:cubicBezTo>
                            <a:pt x="484552" y="521109"/>
                            <a:pt x="473305" y="543611"/>
                            <a:pt x="454561" y="547362"/>
                          </a:cubicBezTo>
                          <a:cubicBezTo>
                            <a:pt x="439565" y="554862"/>
                            <a:pt x="417071" y="543611"/>
                            <a:pt x="413322" y="524859"/>
                          </a:cubicBezTo>
                          <a:cubicBezTo>
                            <a:pt x="413322" y="524859"/>
                            <a:pt x="413322" y="524859"/>
                            <a:pt x="342092" y="307337"/>
                          </a:cubicBezTo>
                          <a:cubicBezTo>
                            <a:pt x="338343" y="307337"/>
                            <a:pt x="334594" y="307337"/>
                            <a:pt x="334594" y="307337"/>
                          </a:cubicBezTo>
                          <a:cubicBezTo>
                            <a:pt x="334594" y="307337"/>
                            <a:pt x="334594" y="307337"/>
                            <a:pt x="327096" y="307337"/>
                          </a:cubicBezTo>
                          <a:cubicBezTo>
                            <a:pt x="327096" y="307337"/>
                            <a:pt x="327096" y="307337"/>
                            <a:pt x="435816" y="697377"/>
                          </a:cubicBezTo>
                          <a:cubicBezTo>
                            <a:pt x="435816" y="697377"/>
                            <a:pt x="435816" y="697377"/>
                            <a:pt x="330845" y="697377"/>
                          </a:cubicBezTo>
                          <a:cubicBezTo>
                            <a:pt x="330845" y="697377"/>
                            <a:pt x="330845" y="697377"/>
                            <a:pt x="330845" y="1004908"/>
                          </a:cubicBezTo>
                          <a:cubicBezTo>
                            <a:pt x="330845" y="1027410"/>
                            <a:pt x="312101" y="1046162"/>
                            <a:pt x="293356" y="1046162"/>
                          </a:cubicBezTo>
                          <a:cubicBezTo>
                            <a:pt x="270862" y="1046162"/>
                            <a:pt x="252118" y="1027410"/>
                            <a:pt x="252118" y="1004908"/>
                          </a:cubicBezTo>
                          <a:cubicBezTo>
                            <a:pt x="252118" y="1004908"/>
                            <a:pt x="252118" y="1004908"/>
                            <a:pt x="252118" y="697377"/>
                          </a:cubicBezTo>
                          <a:cubicBezTo>
                            <a:pt x="252118" y="697377"/>
                            <a:pt x="252118" y="697377"/>
                            <a:pt x="229624" y="697377"/>
                          </a:cubicBezTo>
                          <a:cubicBezTo>
                            <a:pt x="229624" y="697377"/>
                            <a:pt x="229624" y="697377"/>
                            <a:pt x="229624" y="1004908"/>
                          </a:cubicBezTo>
                          <a:cubicBezTo>
                            <a:pt x="229624" y="1027410"/>
                            <a:pt x="210879" y="1046162"/>
                            <a:pt x="188385" y="1046162"/>
                          </a:cubicBezTo>
                          <a:cubicBezTo>
                            <a:pt x="165892" y="1046162"/>
                            <a:pt x="150896" y="1027410"/>
                            <a:pt x="150896" y="1004908"/>
                          </a:cubicBezTo>
                          <a:cubicBezTo>
                            <a:pt x="150896" y="1004908"/>
                            <a:pt x="150896" y="1004908"/>
                            <a:pt x="150896" y="697377"/>
                          </a:cubicBezTo>
                          <a:cubicBezTo>
                            <a:pt x="150896" y="697377"/>
                            <a:pt x="150896" y="697377"/>
                            <a:pt x="45926" y="697377"/>
                          </a:cubicBezTo>
                          <a:cubicBezTo>
                            <a:pt x="45926" y="697377"/>
                            <a:pt x="45926" y="697377"/>
                            <a:pt x="147147" y="307337"/>
                          </a:cubicBezTo>
                          <a:cubicBezTo>
                            <a:pt x="147147" y="307337"/>
                            <a:pt x="147147" y="307337"/>
                            <a:pt x="139649" y="307337"/>
                          </a:cubicBezTo>
                          <a:cubicBezTo>
                            <a:pt x="139649" y="307337"/>
                            <a:pt x="135900" y="307337"/>
                            <a:pt x="135900" y="307337"/>
                          </a:cubicBezTo>
                          <a:cubicBezTo>
                            <a:pt x="135900" y="307337"/>
                            <a:pt x="135900" y="307337"/>
                            <a:pt x="68419" y="524859"/>
                          </a:cubicBezTo>
                          <a:cubicBezTo>
                            <a:pt x="60921" y="543611"/>
                            <a:pt x="42177" y="554862"/>
                            <a:pt x="23432" y="547362"/>
                          </a:cubicBezTo>
                          <a:cubicBezTo>
                            <a:pt x="4687" y="543611"/>
                            <a:pt x="-2811" y="524859"/>
                            <a:pt x="938" y="506107"/>
                          </a:cubicBezTo>
                          <a:cubicBezTo>
                            <a:pt x="938" y="506107"/>
                            <a:pt x="938" y="506107"/>
                            <a:pt x="87164" y="232330"/>
                          </a:cubicBezTo>
                          <a:cubicBezTo>
                            <a:pt x="87164" y="228579"/>
                            <a:pt x="87164" y="228579"/>
                            <a:pt x="87164" y="224829"/>
                          </a:cubicBezTo>
                          <a:cubicBezTo>
                            <a:pt x="90913" y="221079"/>
                            <a:pt x="90913" y="217328"/>
                            <a:pt x="94662" y="213578"/>
                          </a:cubicBezTo>
                          <a:cubicBezTo>
                            <a:pt x="102160" y="198576"/>
                            <a:pt x="120904" y="187325"/>
                            <a:pt x="139649" y="187325"/>
                          </a:cubicBezTo>
                          <a:close/>
                          <a:moveTo>
                            <a:pt x="234521" y="0"/>
                          </a:moveTo>
                          <a:cubicBezTo>
                            <a:pt x="277044" y="0"/>
                            <a:pt x="311515" y="35182"/>
                            <a:pt x="311515" y="78581"/>
                          </a:cubicBezTo>
                          <a:cubicBezTo>
                            <a:pt x="311515" y="121980"/>
                            <a:pt x="277044" y="157162"/>
                            <a:pt x="234521" y="157162"/>
                          </a:cubicBezTo>
                          <a:cubicBezTo>
                            <a:pt x="191998" y="157162"/>
                            <a:pt x="157527" y="121980"/>
                            <a:pt x="157527" y="78581"/>
                          </a:cubicBezTo>
                          <a:cubicBezTo>
                            <a:pt x="157527" y="35182"/>
                            <a:pt x="191998" y="0"/>
                            <a:pt x="234521" y="0"/>
                          </a:cubicBezTo>
                          <a:close/>
                        </a:path>
                      </a:pathLst>
                    </a:custGeom>
                    <a:solidFill>
                      <a:srgbClr val="FF93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 name="任意多边形 13">
                      <a:extLst>
                        <a:ext uri="{FF2B5EF4-FFF2-40B4-BE49-F238E27FC236}">
                          <a16:creationId xmlns:a16="http://schemas.microsoft.com/office/drawing/2014/main" xmlns="" id="{B337942E-A8A2-47EF-87ED-24B7555B8EB2}"/>
                        </a:ext>
                      </a:extLst>
                    </p:cNvPr>
                    <p:cNvSpPr>
                      <a:spLocks/>
                    </p:cNvSpPr>
                    <p:nvPr/>
                  </p:nvSpPr>
                  <p:spPr bwMode="auto">
                    <a:xfrm>
                      <a:off x="1611747" y="1983820"/>
                      <a:ext cx="311611" cy="680005"/>
                    </a:xfrm>
                    <a:custGeom>
                      <a:avLst/>
                      <a:gdLst>
                        <a:gd name="T0" fmla="*/ 3 w 479402"/>
                        <a:gd name="T1" fmla="*/ 4 h 1046162"/>
                        <a:gd name="T2" fmla="*/ 7 w 479402"/>
                        <a:gd name="T3" fmla="*/ 4 h 1046162"/>
                        <a:gd name="T4" fmla="*/ 8 w 479402"/>
                        <a:gd name="T5" fmla="*/ 5 h 1046162"/>
                        <a:gd name="T6" fmla="*/ 10 w 479402"/>
                        <a:gd name="T7" fmla="*/ 10 h 1046162"/>
                        <a:gd name="T8" fmla="*/ 10 w 479402"/>
                        <a:gd name="T9" fmla="*/ 12 h 1046162"/>
                        <a:gd name="T10" fmla="*/ 9 w 479402"/>
                        <a:gd name="T11" fmla="*/ 11 h 1046162"/>
                        <a:gd name="T12" fmla="*/ 7 w 479402"/>
                        <a:gd name="T13" fmla="*/ 6 h 1046162"/>
                        <a:gd name="T14" fmla="*/ 7 w 479402"/>
                        <a:gd name="T15" fmla="*/ 6 h 1046162"/>
                        <a:gd name="T16" fmla="*/ 6 w 479402"/>
                        <a:gd name="T17" fmla="*/ 6 h 1046162"/>
                        <a:gd name="T18" fmla="*/ 9 w 479402"/>
                        <a:gd name="T19" fmla="*/ 14 h 1046162"/>
                        <a:gd name="T20" fmla="*/ 6 w 479402"/>
                        <a:gd name="T21" fmla="*/ 14 h 1046162"/>
                        <a:gd name="T22" fmla="*/ 6 w 479402"/>
                        <a:gd name="T23" fmla="*/ 21 h 1046162"/>
                        <a:gd name="T24" fmla="*/ 6 w 479402"/>
                        <a:gd name="T25" fmla="*/ 22 h 1046162"/>
                        <a:gd name="T26" fmla="*/ 5 w 479402"/>
                        <a:gd name="T27" fmla="*/ 21 h 1046162"/>
                        <a:gd name="T28" fmla="*/ 5 w 479402"/>
                        <a:gd name="T29" fmla="*/ 14 h 1046162"/>
                        <a:gd name="T30" fmla="*/ 5 w 479402"/>
                        <a:gd name="T31" fmla="*/ 14 h 1046162"/>
                        <a:gd name="T32" fmla="*/ 5 w 479402"/>
                        <a:gd name="T33" fmla="*/ 21 h 1046162"/>
                        <a:gd name="T34" fmla="*/ 4 w 479402"/>
                        <a:gd name="T35" fmla="*/ 22 h 1046162"/>
                        <a:gd name="T36" fmla="*/ 3 w 479402"/>
                        <a:gd name="T37" fmla="*/ 21 h 1046162"/>
                        <a:gd name="T38" fmla="*/ 3 w 479402"/>
                        <a:gd name="T39" fmla="*/ 14 h 1046162"/>
                        <a:gd name="T40" fmla="*/ 1 w 479402"/>
                        <a:gd name="T41" fmla="*/ 14 h 1046162"/>
                        <a:gd name="T42" fmla="*/ 3 w 479402"/>
                        <a:gd name="T43" fmla="*/ 6 h 1046162"/>
                        <a:gd name="T44" fmla="*/ 3 w 479402"/>
                        <a:gd name="T45" fmla="*/ 6 h 1046162"/>
                        <a:gd name="T46" fmla="*/ 3 w 479402"/>
                        <a:gd name="T47" fmla="*/ 6 h 1046162"/>
                        <a:gd name="T48" fmla="*/ 1 w 479402"/>
                        <a:gd name="T49" fmla="*/ 11 h 1046162"/>
                        <a:gd name="T50" fmla="*/ 1 w 479402"/>
                        <a:gd name="T51" fmla="*/ 12 h 1046162"/>
                        <a:gd name="T52" fmla="*/ 1 w 479402"/>
                        <a:gd name="T53" fmla="*/ 10 h 1046162"/>
                        <a:gd name="T54" fmla="*/ 2 w 479402"/>
                        <a:gd name="T55" fmla="*/ 5 h 1046162"/>
                        <a:gd name="T56" fmla="*/ 2 w 479402"/>
                        <a:gd name="T57" fmla="*/ 5 h 1046162"/>
                        <a:gd name="T58" fmla="*/ 2 w 479402"/>
                        <a:gd name="T59" fmla="*/ 4 h 1046162"/>
                        <a:gd name="T60" fmla="*/ 3 w 479402"/>
                        <a:gd name="T61" fmla="*/ 4 h 1046162"/>
                        <a:gd name="T62" fmla="*/ 5 w 479402"/>
                        <a:gd name="T63" fmla="*/ 0 h 1046162"/>
                        <a:gd name="T64" fmla="*/ 6 w 479402"/>
                        <a:gd name="T65" fmla="*/ 2 h 1046162"/>
                        <a:gd name="T66" fmla="*/ 5 w 479402"/>
                        <a:gd name="T67" fmla="*/ 3 h 1046162"/>
                        <a:gd name="T68" fmla="*/ 3 w 479402"/>
                        <a:gd name="T69" fmla="*/ 2 h 1046162"/>
                        <a:gd name="T70" fmla="*/ 5 w 479402"/>
                        <a:gd name="T71" fmla="*/ 0 h 104616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479402" h="1046162">
                          <a:moveTo>
                            <a:pt x="139649" y="187325"/>
                          </a:moveTo>
                          <a:cubicBezTo>
                            <a:pt x="139649" y="187325"/>
                            <a:pt x="139649" y="187325"/>
                            <a:pt x="334594" y="187325"/>
                          </a:cubicBezTo>
                          <a:cubicBezTo>
                            <a:pt x="364586" y="187325"/>
                            <a:pt x="387080" y="209827"/>
                            <a:pt x="390829" y="239830"/>
                          </a:cubicBezTo>
                          <a:cubicBezTo>
                            <a:pt x="390829" y="239830"/>
                            <a:pt x="390829" y="239830"/>
                            <a:pt x="477054" y="502357"/>
                          </a:cubicBezTo>
                          <a:cubicBezTo>
                            <a:pt x="484552" y="521109"/>
                            <a:pt x="473305" y="543611"/>
                            <a:pt x="454561" y="547362"/>
                          </a:cubicBezTo>
                          <a:cubicBezTo>
                            <a:pt x="439565" y="554862"/>
                            <a:pt x="417071" y="543611"/>
                            <a:pt x="413322" y="524859"/>
                          </a:cubicBezTo>
                          <a:cubicBezTo>
                            <a:pt x="413322" y="524859"/>
                            <a:pt x="413322" y="524859"/>
                            <a:pt x="342092" y="307337"/>
                          </a:cubicBezTo>
                          <a:cubicBezTo>
                            <a:pt x="338343" y="307337"/>
                            <a:pt x="334594" y="307337"/>
                            <a:pt x="334594" y="307337"/>
                          </a:cubicBezTo>
                          <a:cubicBezTo>
                            <a:pt x="334594" y="307337"/>
                            <a:pt x="334594" y="307337"/>
                            <a:pt x="327096" y="307337"/>
                          </a:cubicBezTo>
                          <a:cubicBezTo>
                            <a:pt x="327096" y="307337"/>
                            <a:pt x="327096" y="307337"/>
                            <a:pt x="435816" y="697377"/>
                          </a:cubicBezTo>
                          <a:cubicBezTo>
                            <a:pt x="435816" y="697377"/>
                            <a:pt x="435816" y="697377"/>
                            <a:pt x="330845" y="697377"/>
                          </a:cubicBezTo>
                          <a:cubicBezTo>
                            <a:pt x="330845" y="697377"/>
                            <a:pt x="330845" y="697377"/>
                            <a:pt x="330845" y="1004908"/>
                          </a:cubicBezTo>
                          <a:cubicBezTo>
                            <a:pt x="330845" y="1027410"/>
                            <a:pt x="312101" y="1046162"/>
                            <a:pt x="293356" y="1046162"/>
                          </a:cubicBezTo>
                          <a:cubicBezTo>
                            <a:pt x="270862" y="1046162"/>
                            <a:pt x="252118" y="1027410"/>
                            <a:pt x="252118" y="1004908"/>
                          </a:cubicBezTo>
                          <a:cubicBezTo>
                            <a:pt x="252118" y="1004908"/>
                            <a:pt x="252118" y="1004908"/>
                            <a:pt x="252118" y="697377"/>
                          </a:cubicBezTo>
                          <a:cubicBezTo>
                            <a:pt x="252118" y="697377"/>
                            <a:pt x="252118" y="697377"/>
                            <a:pt x="229624" y="697377"/>
                          </a:cubicBezTo>
                          <a:cubicBezTo>
                            <a:pt x="229624" y="697377"/>
                            <a:pt x="229624" y="697377"/>
                            <a:pt x="229624" y="1004908"/>
                          </a:cubicBezTo>
                          <a:cubicBezTo>
                            <a:pt x="229624" y="1027410"/>
                            <a:pt x="210879" y="1046162"/>
                            <a:pt x="188385" y="1046162"/>
                          </a:cubicBezTo>
                          <a:cubicBezTo>
                            <a:pt x="165892" y="1046162"/>
                            <a:pt x="150896" y="1027410"/>
                            <a:pt x="150896" y="1004908"/>
                          </a:cubicBezTo>
                          <a:cubicBezTo>
                            <a:pt x="150896" y="1004908"/>
                            <a:pt x="150896" y="1004908"/>
                            <a:pt x="150896" y="697377"/>
                          </a:cubicBezTo>
                          <a:cubicBezTo>
                            <a:pt x="150896" y="697377"/>
                            <a:pt x="150896" y="697377"/>
                            <a:pt x="45926" y="697377"/>
                          </a:cubicBezTo>
                          <a:cubicBezTo>
                            <a:pt x="45926" y="697377"/>
                            <a:pt x="45926" y="697377"/>
                            <a:pt x="147147" y="307337"/>
                          </a:cubicBezTo>
                          <a:cubicBezTo>
                            <a:pt x="147147" y="307337"/>
                            <a:pt x="147147" y="307337"/>
                            <a:pt x="139649" y="307337"/>
                          </a:cubicBezTo>
                          <a:cubicBezTo>
                            <a:pt x="139649" y="307337"/>
                            <a:pt x="135900" y="307337"/>
                            <a:pt x="135900" y="307337"/>
                          </a:cubicBezTo>
                          <a:cubicBezTo>
                            <a:pt x="135900" y="307337"/>
                            <a:pt x="135900" y="307337"/>
                            <a:pt x="68419" y="524859"/>
                          </a:cubicBezTo>
                          <a:cubicBezTo>
                            <a:pt x="60921" y="543611"/>
                            <a:pt x="42177" y="554862"/>
                            <a:pt x="23432" y="547362"/>
                          </a:cubicBezTo>
                          <a:cubicBezTo>
                            <a:pt x="4687" y="543611"/>
                            <a:pt x="-2811" y="524859"/>
                            <a:pt x="938" y="506107"/>
                          </a:cubicBezTo>
                          <a:cubicBezTo>
                            <a:pt x="938" y="506107"/>
                            <a:pt x="938" y="506107"/>
                            <a:pt x="87164" y="232330"/>
                          </a:cubicBezTo>
                          <a:cubicBezTo>
                            <a:pt x="87164" y="228579"/>
                            <a:pt x="87164" y="228579"/>
                            <a:pt x="87164" y="224829"/>
                          </a:cubicBezTo>
                          <a:cubicBezTo>
                            <a:pt x="90913" y="221079"/>
                            <a:pt x="90913" y="217328"/>
                            <a:pt x="94662" y="213578"/>
                          </a:cubicBezTo>
                          <a:cubicBezTo>
                            <a:pt x="102160" y="198576"/>
                            <a:pt x="120904" y="187325"/>
                            <a:pt x="139649" y="187325"/>
                          </a:cubicBezTo>
                          <a:close/>
                          <a:moveTo>
                            <a:pt x="234521" y="0"/>
                          </a:moveTo>
                          <a:cubicBezTo>
                            <a:pt x="277044" y="0"/>
                            <a:pt x="311515" y="35182"/>
                            <a:pt x="311515" y="78581"/>
                          </a:cubicBezTo>
                          <a:cubicBezTo>
                            <a:pt x="311515" y="121980"/>
                            <a:pt x="277044" y="157162"/>
                            <a:pt x="234521" y="157162"/>
                          </a:cubicBezTo>
                          <a:cubicBezTo>
                            <a:pt x="191998" y="157162"/>
                            <a:pt x="157527" y="121980"/>
                            <a:pt x="157527" y="78581"/>
                          </a:cubicBezTo>
                          <a:cubicBezTo>
                            <a:pt x="157527" y="35182"/>
                            <a:pt x="191998" y="0"/>
                            <a:pt x="234521" y="0"/>
                          </a:cubicBezTo>
                          <a:close/>
                        </a:path>
                      </a:pathLst>
                    </a:custGeom>
                    <a:solidFill>
                      <a:srgbClr val="FF93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4" name="任意多边形 15">
                      <a:extLst>
                        <a:ext uri="{FF2B5EF4-FFF2-40B4-BE49-F238E27FC236}">
                          <a16:creationId xmlns:a16="http://schemas.microsoft.com/office/drawing/2014/main" xmlns="" id="{0F3203E3-0A52-4A05-8185-FB45310BE637}"/>
                        </a:ext>
                      </a:extLst>
                    </p:cNvPr>
                    <p:cNvSpPr>
                      <a:spLocks/>
                    </p:cNvSpPr>
                    <p:nvPr/>
                  </p:nvSpPr>
                  <p:spPr bwMode="auto">
                    <a:xfrm>
                      <a:off x="1916705" y="1988840"/>
                      <a:ext cx="311611" cy="680005"/>
                    </a:xfrm>
                    <a:custGeom>
                      <a:avLst/>
                      <a:gdLst>
                        <a:gd name="T0" fmla="*/ 3 w 479402"/>
                        <a:gd name="T1" fmla="*/ 4 h 1046162"/>
                        <a:gd name="T2" fmla="*/ 7 w 479402"/>
                        <a:gd name="T3" fmla="*/ 4 h 1046162"/>
                        <a:gd name="T4" fmla="*/ 8 w 479402"/>
                        <a:gd name="T5" fmla="*/ 5 h 1046162"/>
                        <a:gd name="T6" fmla="*/ 10 w 479402"/>
                        <a:gd name="T7" fmla="*/ 10 h 1046162"/>
                        <a:gd name="T8" fmla="*/ 10 w 479402"/>
                        <a:gd name="T9" fmla="*/ 12 h 1046162"/>
                        <a:gd name="T10" fmla="*/ 9 w 479402"/>
                        <a:gd name="T11" fmla="*/ 11 h 1046162"/>
                        <a:gd name="T12" fmla="*/ 7 w 479402"/>
                        <a:gd name="T13" fmla="*/ 6 h 1046162"/>
                        <a:gd name="T14" fmla="*/ 7 w 479402"/>
                        <a:gd name="T15" fmla="*/ 6 h 1046162"/>
                        <a:gd name="T16" fmla="*/ 6 w 479402"/>
                        <a:gd name="T17" fmla="*/ 6 h 1046162"/>
                        <a:gd name="T18" fmla="*/ 9 w 479402"/>
                        <a:gd name="T19" fmla="*/ 14 h 1046162"/>
                        <a:gd name="T20" fmla="*/ 6 w 479402"/>
                        <a:gd name="T21" fmla="*/ 14 h 1046162"/>
                        <a:gd name="T22" fmla="*/ 6 w 479402"/>
                        <a:gd name="T23" fmla="*/ 21 h 1046162"/>
                        <a:gd name="T24" fmla="*/ 6 w 479402"/>
                        <a:gd name="T25" fmla="*/ 22 h 1046162"/>
                        <a:gd name="T26" fmla="*/ 5 w 479402"/>
                        <a:gd name="T27" fmla="*/ 21 h 1046162"/>
                        <a:gd name="T28" fmla="*/ 5 w 479402"/>
                        <a:gd name="T29" fmla="*/ 14 h 1046162"/>
                        <a:gd name="T30" fmla="*/ 5 w 479402"/>
                        <a:gd name="T31" fmla="*/ 14 h 1046162"/>
                        <a:gd name="T32" fmla="*/ 5 w 479402"/>
                        <a:gd name="T33" fmla="*/ 21 h 1046162"/>
                        <a:gd name="T34" fmla="*/ 4 w 479402"/>
                        <a:gd name="T35" fmla="*/ 22 h 1046162"/>
                        <a:gd name="T36" fmla="*/ 3 w 479402"/>
                        <a:gd name="T37" fmla="*/ 21 h 1046162"/>
                        <a:gd name="T38" fmla="*/ 3 w 479402"/>
                        <a:gd name="T39" fmla="*/ 14 h 1046162"/>
                        <a:gd name="T40" fmla="*/ 1 w 479402"/>
                        <a:gd name="T41" fmla="*/ 14 h 1046162"/>
                        <a:gd name="T42" fmla="*/ 3 w 479402"/>
                        <a:gd name="T43" fmla="*/ 6 h 1046162"/>
                        <a:gd name="T44" fmla="*/ 3 w 479402"/>
                        <a:gd name="T45" fmla="*/ 6 h 1046162"/>
                        <a:gd name="T46" fmla="*/ 3 w 479402"/>
                        <a:gd name="T47" fmla="*/ 6 h 1046162"/>
                        <a:gd name="T48" fmla="*/ 1 w 479402"/>
                        <a:gd name="T49" fmla="*/ 11 h 1046162"/>
                        <a:gd name="T50" fmla="*/ 1 w 479402"/>
                        <a:gd name="T51" fmla="*/ 12 h 1046162"/>
                        <a:gd name="T52" fmla="*/ 1 w 479402"/>
                        <a:gd name="T53" fmla="*/ 10 h 1046162"/>
                        <a:gd name="T54" fmla="*/ 2 w 479402"/>
                        <a:gd name="T55" fmla="*/ 5 h 1046162"/>
                        <a:gd name="T56" fmla="*/ 2 w 479402"/>
                        <a:gd name="T57" fmla="*/ 5 h 1046162"/>
                        <a:gd name="T58" fmla="*/ 2 w 479402"/>
                        <a:gd name="T59" fmla="*/ 4 h 1046162"/>
                        <a:gd name="T60" fmla="*/ 3 w 479402"/>
                        <a:gd name="T61" fmla="*/ 4 h 1046162"/>
                        <a:gd name="T62" fmla="*/ 5 w 479402"/>
                        <a:gd name="T63" fmla="*/ 0 h 1046162"/>
                        <a:gd name="T64" fmla="*/ 6 w 479402"/>
                        <a:gd name="T65" fmla="*/ 2 h 1046162"/>
                        <a:gd name="T66" fmla="*/ 5 w 479402"/>
                        <a:gd name="T67" fmla="*/ 3 h 1046162"/>
                        <a:gd name="T68" fmla="*/ 3 w 479402"/>
                        <a:gd name="T69" fmla="*/ 2 h 1046162"/>
                        <a:gd name="T70" fmla="*/ 5 w 479402"/>
                        <a:gd name="T71" fmla="*/ 0 h 104616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479402" h="1046162">
                          <a:moveTo>
                            <a:pt x="139649" y="187325"/>
                          </a:moveTo>
                          <a:cubicBezTo>
                            <a:pt x="139649" y="187325"/>
                            <a:pt x="139649" y="187325"/>
                            <a:pt x="334594" y="187325"/>
                          </a:cubicBezTo>
                          <a:cubicBezTo>
                            <a:pt x="364586" y="187325"/>
                            <a:pt x="387080" y="209827"/>
                            <a:pt x="390829" y="239830"/>
                          </a:cubicBezTo>
                          <a:cubicBezTo>
                            <a:pt x="390829" y="239830"/>
                            <a:pt x="390829" y="239830"/>
                            <a:pt x="477054" y="502357"/>
                          </a:cubicBezTo>
                          <a:cubicBezTo>
                            <a:pt x="484552" y="521109"/>
                            <a:pt x="473305" y="543611"/>
                            <a:pt x="454561" y="547362"/>
                          </a:cubicBezTo>
                          <a:cubicBezTo>
                            <a:pt x="439565" y="554862"/>
                            <a:pt x="417071" y="543611"/>
                            <a:pt x="413322" y="524859"/>
                          </a:cubicBezTo>
                          <a:cubicBezTo>
                            <a:pt x="413322" y="524859"/>
                            <a:pt x="413322" y="524859"/>
                            <a:pt x="342092" y="307337"/>
                          </a:cubicBezTo>
                          <a:cubicBezTo>
                            <a:pt x="338343" y="307337"/>
                            <a:pt x="334594" y="307337"/>
                            <a:pt x="334594" y="307337"/>
                          </a:cubicBezTo>
                          <a:cubicBezTo>
                            <a:pt x="334594" y="307337"/>
                            <a:pt x="334594" y="307337"/>
                            <a:pt x="327096" y="307337"/>
                          </a:cubicBezTo>
                          <a:cubicBezTo>
                            <a:pt x="327096" y="307337"/>
                            <a:pt x="327096" y="307337"/>
                            <a:pt x="435816" y="697377"/>
                          </a:cubicBezTo>
                          <a:cubicBezTo>
                            <a:pt x="435816" y="697377"/>
                            <a:pt x="435816" y="697377"/>
                            <a:pt x="330845" y="697377"/>
                          </a:cubicBezTo>
                          <a:cubicBezTo>
                            <a:pt x="330845" y="697377"/>
                            <a:pt x="330845" y="697377"/>
                            <a:pt x="330845" y="1004908"/>
                          </a:cubicBezTo>
                          <a:cubicBezTo>
                            <a:pt x="330845" y="1027410"/>
                            <a:pt x="312101" y="1046162"/>
                            <a:pt x="293356" y="1046162"/>
                          </a:cubicBezTo>
                          <a:cubicBezTo>
                            <a:pt x="270862" y="1046162"/>
                            <a:pt x="252118" y="1027410"/>
                            <a:pt x="252118" y="1004908"/>
                          </a:cubicBezTo>
                          <a:cubicBezTo>
                            <a:pt x="252118" y="1004908"/>
                            <a:pt x="252118" y="1004908"/>
                            <a:pt x="252118" y="697377"/>
                          </a:cubicBezTo>
                          <a:cubicBezTo>
                            <a:pt x="252118" y="697377"/>
                            <a:pt x="252118" y="697377"/>
                            <a:pt x="229624" y="697377"/>
                          </a:cubicBezTo>
                          <a:cubicBezTo>
                            <a:pt x="229624" y="697377"/>
                            <a:pt x="229624" y="697377"/>
                            <a:pt x="229624" y="1004908"/>
                          </a:cubicBezTo>
                          <a:cubicBezTo>
                            <a:pt x="229624" y="1027410"/>
                            <a:pt x="210879" y="1046162"/>
                            <a:pt x="188385" y="1046162"/>
                          </a:cubicBezTo>
                          <a:cubicBezTo>
                            <a:pt x="165892" y="1046162"/>
                            <a:pt x="150896" y="1027410"/>
                            <a:pt x="150896" y="1004908"/>
                          </a:cubicBezTo>
                          <a:cubicBezTo>
                            <a:pt x="150896" y="1004908"/>
                            <a:pt x="150896" y="1004908"/>
                            <a:pt x="150896" y="697377"/>
                          </a:cubicBezTo>
                          <a:cubicBezTo>
                            <a:pt x="150896" y="697377"/>
                            <a:pt x="150896" y="697377"/>
                            <a:pt x="45926" y="697377"/>
                          </a:cubicBezTo>
                          <a:cubicBezTo>
                            <a:pt x="45926" y="697377"/>
                            <a:pt x="45926" y="697377"/>
                            <a:pt x="147147" y="307337"/>
                          </a:cubicBezTo>
                          <a:cubicBezTo>
                            <a:pt x="147147" y="307337"/>
                            <a:pt x="147147" y="307337"/>
                            <a:pt x="139649" y="307337"/>
                          </a:cubicBezTo>
                          <a:cubicBezTo>
                            <a:pt x="139649" y="307337"/>
                            <a:pt x="135900" y="307337"/>
                            <a:pt x="135900" y="307337"/>
                          </a:cubicBezTo>
                          <a:cubicBezTo>
                            <a:pt x="135900" y="307337"/>
                            <a:pt x="135900" y="307337"/>
                            <a:pt x="68419" y="524859"/>
                          </a:cubicBezTo>
                          <a:cubicBezTo>
                            <a:pt x="60921" y="543611"/>
                            <a:pt x="42177" y="554862"/>
                            <a:pt x="23432" y="547362"/>
                          </a:cubicBezTo>
                          <a:cubicBezTo>
                            <a:pt x="4687" y="543611"/>
                            <a:pt x="-2811" y="524859"/>
                            <a:pt x="938" y="506107"/>
                          </a:cubicBezTo>
                          <a:cubicBezTo>
                            <a:pt x="938" y="506107"/>
                            <a:pt x="938" y="506107"/>
                            <a:pt x="87164" y="232330"/>
                          </a:cubicBezTo>
                          <a:cubicBezTo>
                            <a:pt x="87164" y="228579"/>
                            <a:pt x="87164" y="228579"/>
                            <a:pt x="87164" y="224829"/>
                          </a:cubicBezTo>
                          <a:cubicBezTo>
                            <a:pt x="90913" y="221079"/>
                            <a:pt x="90913" y="217328"/>
                            <a:pt x="94662" y="213578"/>
                          </a:cubicBezTo>
                          <a:cubicBezTo>
                            <a:pt x="102160" y="198576"/>
                            <a:pt x="120904" y="187325"/>
                            <a:pt x="139649" y="187325"/>
                          </a:cubicBezTo>
                          <a:close/>
                          <a:moveTo>
                            <a:pt x="234521" y="0"/>
                          </a:moveTo>
                          <a:cubicBezTo>
                            <a:pt x="277044" y="0"/>
                            <a:pt x="311515" y="35182"/>
                            <a:pt x="311515" y="78581"/>
                          </a:cubicBezTo>
                          <a:cubicBezTo>
                            <a:pt x="311515" y="121980"/>
                            <a:pt x="277044" y="157162"/>
                            <a:pt x="234521" y="157162"/>
                          </a:cubicBezTo>
                          <a:cubicBezTo>
                            <a:pt x="191998" y="157162"/>
                            <a:pt x="157527" y="121980"/>
                            <a:pt x="157527" y="78581"/>
                          </a:cubicBezTo>
                          <a:cubicBezTo>
                            <a:pt x="157527" y="35182"/>
                            <a:pt x="191998" y="0"/>
                            <a:pt x="234521" y="0"/>
                          </a:cubicBezTo>
                          <a:close/>
                        </a:path>
                      </a:pathLst>
                    </a:custGeom>
                    <a:solidFill>
                      <a:srgbClr val="FF93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cxnSp>
                <p:nvCxnSpPr>
                  <p:cNvPr id="18" name="直接连接符 17">
                    <a:extLst>
                      <a:ext uri="{FF2B5EF4-FFF2-40B4-BE49-F238E27FC236}">
                        <a16:creationId xmlns:a16="http://schemas.microsoft.com/office/drawing/2014/main" xmlns="" id="{9B2ECBAA-1778-4869-A4B0-10C750883531}"/>
                      </a:ext>
                    </a:extLst>
                  </p:cNvPr>
                  <p:cNvCxnSpPr>
                    <a:cxnSpLocks/>
                  </p:cNvCxnSpPr>
                  <p:nvPr/>
                </p:nvCxnSpPr>
                <p:spPr bwMode="auto">
                  <a:xfrm flipH="1">
                    <a:off x="3065664" y="2192268"/>
                    <a:ext cx="639868" cy="140862"/>
                  </a:xfrm>
                  <a:prstGeom prst="line">
                    <a:avLst/>
                  </a:prstGeom>
                  <a:ln w="25400">
                    <a:solidFill>
                      <a:srgbClr val="92D050"/>
                    </a:solidFill>
                    <a:prstDash val="dash"/>
                    <a:headEnd type="diamond"/>
                    <a:tailEnd type="diamond"/>
                  </a:ln>
                </p:spPr>
                <p:style>
                  <a:lnRef idx="1">
                    <a:schemeClr val="accent1"/>
                  </a:lnRef>
                  <a:fillRef idx="0">
                    <a:schemeClr val="accent1"/>
                  </a:fillRef>
                  <a:effectRef idx="0">
                    <a:schemeClr val="accent1"/>
                  </a:effectRef>
                  <a:fontRef idx="minor">
                    <a:schemeClr val="tx1"/>
                  </a:fontRef>
                </p:style>
              </p:cxnSp>
              <p:cxnSp>
                <p:nvCxnSpPr>
                  <p:cNvPr id="19" name="直接连接符 18">
                    <a:extLst>
                      <a:ext uri="{FF2B5EF4-FFF2-40B4-BE49-F238E27FC236}">
                        <a16:creationId xmlns:a16="http://schemas.microsoft.com/office/drawing/2014/main" xmlns="" id="{E190D92F-959E-490D-BAF4-3541B4F08EBB}"/>
                      </a:ext>
                    </a:extLst>
                  </p:cNvPr>
                  <p:cNvCxnSpPr>
                    <a:cxnSpLocks/>
                  </p:cNvCxnSpPr>
                  <p:nvPr/>
                </p:nvCxnSpPr>
                <p:spPr bwMode="auto">
                  <a:xfrm flipH="1">
                    <a:off x="3355975" y="2842697"/>
                    <a:ext cx="575006" cy="184666"/>
                  </a:xfrm>
                  <a:prstGeom prst="line">
                    <a:avLst/>
                  </a:prstGeom>
                  <a:ln w="25400">
                    <a:solidFill>
                      <a:srgbClr val="FFC000"/>
                    </a:solidFill>
                    <a:prstDash val="dash"/>
                    <a:headEnd type="diamond"/>
                    <a:tailEnd type="diamond"/>
                  </a:ln>
                </p:spPr>
                <p:style>
                  <a:lnRef idx="1">
                    <a:schemeClr val="accent1"/>
                  </a:lnRef>
                  <a:fillRef idx="0">
                    <a:schemeClr val="accent1"/>
                  </a:fillRef>
                  <a:effectRef idx="0">
                    <a:schemeClr val="accent1"/>
                  </a:effectRef>
                  <a:fontRef idx="minor">
                    <a:schemeClr val="tx1"/>
                  </a:fontRef>
                </p:style>
              </p:cxnSp>
            </p:grpSp>
            <p:sp>
              <p:nvSpPr>
                <p:cNvPr id="14" name="矩形 13">
                  <a:extLst>
                    <a:ext uri="{FF2B5EF4-FFF2-40B4-BE49-F238E27FC236}">
                      <a16:creationId xmlns:a16="http://schemas.microsoft.com/office/drawing/2014/main" xmlns="" id="{0AB7A165-EAA7-4671-83E3-057A4714BB79}"/>
                    </a:ext>
                  </a:extLst>
                </p:cNvPr>
                <p:cNvSpPr/>
                <p:nvPr/>
              </p:nvSpPr>
              <p:spPr>
                <a:xfrm>
                  <a:off x="2902370" y="1637800"/>
                  <a:ext cx="792387" cy="311997"/>
                </a:xfrm>
                <a:prstGeom prst="rect">
                  <a:avLst/>
                </a:prstGeom>
                <a:ln>
                  <a:solidFill>
                    <a:srgbClr val="92D050"/>
                  </a:solidFill>
                </a:ln>
              </p:spPr>
              <p:txBody>
                <a:bodyPr wrap="none">
                  <a:spAutoFit/>
                </a:bodyPr>
                <a:lstStyle/>
                <a:p>
                  <a:pPr algn="ctr"/>
                  <a:r>
                    <a:rPr lang="en-US" altLang="zh-CN" sz="2000" dirty="0"/>
                    <a:t>47.96%</a:t>
                  </a:r>
                  <a:endParaRPr lang="zh-CN" altLang="en-US" sz="2000" dirty="0"/>
                </a:p>
              </p:txBody>
            </p:sp>
            <p:sp>
              <p:nvSpPr>
                <p:cNvPr id="15" name="矩形 14">
                  <a:extLst>
                    <a:ext uri="{FF2B5EF4-FFF2-40B4-BE49-F238E27FC236}">
                      <a16:creationId xmlns:a16="http://schemas.microsoft.com/office/drawing/2014/main" xmlns="" id="{A71372A7-8930-4E64-AB3D-E8DC0E45EDF6}"/>
                    </a:ext>
                  </a:extLst>
                </p:cNvPr>
                <p:cNvSpPr/>
                <p:nvPr/>
              </p:nvSpPr>
              <p:spPr>
                <a:xfrm>
                  <a:off x="3039387" y="2302986"/>
                  <a:ext cx="974344" cy="311997"/>
                </a:xfrm>
                <a:prstGeom prst="rect">
                  <a:avLst/>
                </a:prstGeom>
                <a:ln>
                  <a:solidFill>
                    <a:srgbClr val="FFC000"/>
                  </a:solidFill>
                </a:ln>
              </p:spPr>
              <p:txBody>
                <a:bodyPr wrap="square">
                  <a:spAutoFit/>
                </a:bodyPr>
                <a:lstStyle/>
                <a:p>
                  <a:pPr algn="ctr"/>
                  <a:r>
                    <a:rPr lang="en-US" altLang="zh-CN" sz="2000" dirty="0"/>
                    <a:t>52.04%</a:t>
                  </a:r>
                  <a:endParaRPr lang="zh-CN" altLang="en-US" sz="2000" dirty="0"/>
                </a:p>
              </p:txBody>
            </p:sp>
          </p:grpSp>
          <p:sp>
            <p:nvSpPr>
              <p:cNvPr id="12" name="矩形 10">
                <a:extLst>
                  <a:ext uri="{FF2B5EF4-FFF2-40B4-BE49-F238E27FC236}">
                    <a16:creationId xmlns:a16="http://schemas.microsoft.com/office/drawing/2014/main" xmlns="" id="{54DA5446-57AA-4A55-B01E-ABC6293C79CC}"/>
                  </a:ext>
                </a:extLst>
              </p:cNvPr>
              <p:cNvSpPr>
                <a:spLocks noChangeArrowheads="1"/>
              </p:cNvSpPr>
              <p:nvPr/>
            </p:nvSpPr>
            <p:spPr bwMode="auto">
              <a:xfrm>
                <a:off x="687919" y="3198792"/>
                <a:ext cx="3325812" cy="400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zh-CN" altLang="zh-CN" sz="2000" b="1" dirty="0">
                    <a:latin typeface="微软雅黑" panose="020B0503020204020204" pitchFamily="34" charset="-122"/>
                    <a:ea typeface="微软雅黑" panose="020B0503020204020204" pitchFamily="34" charset="-122"/>
                  </a:rPr>
                  <a:t>调查样本中男女人数比例</a:t>
                </a:r>
              </a:p>
            </p:txBody>
          </p:sp>
        </p:grpSp>
        <p:pic>
          <p:nvPicPr>
            <p:cNvPr id="9" name="图片 8">
              <a:extLst>
                <a:ext uri="{FF2B5EF4-FFF2-40B4-BE49-F238E27FC236}">
                  <a16:creationId xmlns:a16="http://schemas.microsoft.com/office/drawing/2014/main" xmlns="" id="{681B52DA-91AE-4F40-A6D8-DC44A907FC1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01370" y="2233301"/>
              <a:ext cx="238125" cy="685800"/>
            </a:xfrm>
            <a:prstGeom prst="rect">
              <a:avLst/>
            </a:prstGeom>
          </p:spPr>
        </p:pic>
        <p:pic>
          <p:nvPicPr>
            <p:cNvPr id="10" name="图片 9">
              <a:extLst>
                <a:ext uri="{FF2B5EF4-FFF2-40B4-BE49-F238E27FC236}">
                  <a16:creationId xmlns:a16="http://schemas.microsoft.com/office/drawing/2014/main" xmlns="" id="{DAC1EF9B-8054-4C50-87BA-AAFB7C3CE29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77405" y="3034955"/>
              <a:ext cx="133350" cy="685800"/>
            </a:xfrm>
            <a:prstGeom prst="rect">
              <a:avLst/>
            </a:prstGeom>
          </p:spPr>
        </p:pic>
      </p:grpSp>
      <p:graphicFrame>
        <p:nvGraphicFramePr>
          <p:cNvPr id="30" name="图表 29">
            <a:extLst>
              <a:ext uri="{FF2B5EF4-FFF2-40B4-BE49-F238E27FC236}">
                <a16:creationId xmlns:a16="http://schemas.microsoft.com/office/drawing/2014/main" xmlns="" id="{E8B9E2DA-E1F0-4702-A6A2-0D30DD3FB217}"/>
              </a:ext>
            </a:extLst>
          </p:cNvPr>
          <p:cNvGraphicFramePr>
            <a:graphicFrameLocks/>
          </p:cNvGraphicFramePr>
          <p:nvPr>
            <p:extLst/>
          </p:nvPr>
        </p:nvGraphicFramePr>
        <p:xfrm>
          <a:off x="5842627" y="2260878"/>
          <a:ext cx="5351569" cy="3406909"/>
        </p:xfrm>
        <a:graphic>
          <a:graphicData uri="http://schemas.openxmlformats.org/drawingml/2006/chart">
            <c:chart xmlns:c="http://schemas.openxmlformats.org/drawingml/2006/chart" xmlns:r="http://schemas.openxmlformats.org/officeDocument/2006/relationships" r:id="rId4"/>
          </a:graphicData>
        </a:graphic>
      </p:graphicFrame>
      <p:sp>
        <p:nvSpPr>
          <p:cNvPr id="31" name="标题 1"/>
          <p:cNvSpPr txBox="1">
            <a:spLocks/>
          </p:cNvSpPr>
          <p:nvPr/>
        </p:nvSpPr>
        <p:spPr>
          <a:xfrm>
            <a:off x="238233" y="-13394"/>
            <a:ext cx="2377253" cy="634082"/>
          </a:xfrm>
          <a:prstGeom prst="rect">
            <a:avLst/>
          </a:prstGeom>
        </p:spPr>
        <p:txBody>
          <a:bodyPr/>
          <a:lstStyle>
            <a:lvl1pPr algn="l" defTabSz="914400" rtl="0" eaLnBrk="1" latinLnBrk="0" hangingPunct="1">
              <a:spcBef>
                <a:spcPct val="0"/>
              </a:spcBef>
              <a:buNone/>
              <a:defRPr sz="3600" kern="1200">
                <a:solidFill>
                  <a:srgbClr val="92D050"/>
                </a:solidFill>
                <a:latin typeface="汉仪秀英体简" pitchFamily="49" charset="-122"/>
                <a:ea typeface="汉仪秀英体简" pitchFamily="49" charset="-122"/>
                <a:cs typeface="+mj-cs"/>
              </a:defRPr>
            </a:lvl1pPr>
          </a:lstStyle>
          <a:p>
            <a:pPr algn="ctr"/>
            <a:r>
              <a:rPr lang="zh-CN" altLang="en-US" sz="3200" b="1" dirty="0" smtClean="0">
                <a:solidFill>
                  <a:schemeClr val="bg1"/>
                </a:solidFill>
                <a:latin typeface="微软雅黑" panose="020B0503020204020204" pitchFamily="34" charset="-122"/>
                <a:ea typeface="微软雅黑" panose="020B0503020204020204" pitchFamily="34" charset="-122"/>
              </a:rPr>
              <a:t>人群特征</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sp>
        <p:nvSpPr>
          <p:cNvPr id="32" name="TextBox 16"/>
          <p:cNvSpPr txBox="1"/>
          <p:nvPr/>
        </p:nvSpPr>
        <p:spPr>
          <a:xfrm>
            <a:off x="494072" y="639724"/>
            <a:ext cx="1980029" cy="400110"/>
          </a:xfrm>
          <a:prstGeom prst="rect">
            <a:avLst/>
          </a:prstGeom>
        </p:spPr>
        <p:txBody>
          <a:bodyPr wrap="none">
            <a:spAutoFit/>
          </a:bodyPr>
          <a:lstStyle>
            <a:defPPr>
              <a:defRPr lang="zh-CN"/>
            </a:defPPr>
            <a:lvl1pPr>
              <a:defRPr sz="2000" b="1">
                <a:latin typeface="微软雅黑" panose="020B0503020204020204" pitchFamily="34" charset="-122"/>
                <a:ea typeface="微软雅黑" panose="020B0503020204020204" pitchFamily="34" charset="-122"/>
              </a:defRPr>
            </a:lvl1pPr>
          </a:lstStyle>
          <a:p>
            <a:r>
              <a:rPr lang="zh-CN" altLang="en-US" dirty="0" smtClean="0"/>
              <a:t>性别、年龄分布</a:t>
            </a:r>
            <a:endParaRPr lang="zh-CN" altLang="en-US" dirty="0"/>
          </a:p>
        </p:txBody>
      </p:sp>
      <p:sp>
        <p:nvSpPr>
          <p:cNvPr id="33" name="标题 1"/>
          <p:cNvSpPr txBox="1">
            <a:spLocks/>
          </p:cNvSpPr>
          <p:nvPr/>
        </p:nvSpPr>
        <p:spPr>
          <a:xfrm>
            <a:off x="6350467" y="-13394"/>
            <a:ext cx="2377253" cy="634082"/>
          </a:xfrm>
          <a:prstGeom prst="rect">
            <a:avLst/>
          </a:prstGeom>
        </p:spPr>
        <p:txBody>
          <a:bodyPr/>
          <a:lstStyle>
            <a:lvl1pPr algn="l" defTabSz="914400" rtl="0" eaLnBrk="1" latinLnBrk="0" hangingPunct="1">
              <a:spcBef>
                <a:spcPct val="0"/>
              </a:spcBef>
              <a:buNone/>
              <a:defRPr sz="3600" kern="1200">
                <a:solidFill>
                  <a:srgbClr val="92D050"/>
                </a:solidFill>
                <a:latin typeface="汉仪秀英体简" pitchFamily="49" charset="-122"/>
                <a:ea typeface="汉仪秀英体简" pitchFamily="49" charset="-122"/>
                <a:cs typeface="+mj-cs"/>
              </a:defRPr>
            </a:lvl1pPr>
          </a:lstStyle>
          <a:p>
            <a:pPr algn="ctr"/>
            <a:r>
              <a:rPr lang="zh-CN" altLang="en-US" sz="3200" b="1" dirty="0" smtClean="0">
                <a:solidFill>
                  <a:schemeClr val="tx1"/>
                </a:solidFill>
                <a:latin typeface="微软雅黑" panose="020B0503020204020204" pitchFamily="34" charset="-122"/>
                <a:ea typeface="微软雅黑" panose="020B0503020204020204" pitchFamily="34" charset="-122"/>
              </a:rPr>
              <a:t>品牌鸡蛋</a:t>
            </a:r>
            <a:endParaRPr lang="zh-CN" altLang="en-US" sz="3200" b="1" dirty="0">
              <a:solidFill>
                <a:schemeClr val="tx1"/>
              </a:solidFill>
              <a:latin typeface="微软雅黑" panose="020B0503020204020204" pitchFamily="34" charset="-122"/>
              <a:ea typeface="微软雅黑" panose="020B0503020204020204" pitchFamily="34" charset="-122"/>
            </a:endParaRPr>
          </a:p>
        </p:txBody>
      </p:sp>
      <p:sp>
        <p:nvSpPr>
          <p:cNvPr id="34" name="标题 1"/>
          <p:cNvSpPr txBox="1">
            <a:spLocks/>
          </p:cNvSpPr>
          <p:nvPr/>
        </p:nvSpPr>
        <p:spPr>
          <a:xfrm>
            <a:off x="3294350" y="-13394"/>
            <a:ext cx="2377253" cy="634082"/>
          </a:xfrm>
          <a:prstGeom prst="rect">
            <a:avLst/>
          </a:prstGeom>
        </p:spPr>
        <p:txBody>
          <a:bodyPr/>
          <a:lstStyle>
            <a:lvl1pPr algn="l" defTabSz="914400" rtl="0" eaLnBrk="1" latinLnBrk="0" hangingPunct="1">
              <a:spcBef>
                <a:spcPct val="0"/>
              </a:spcBef>
              <a:buNone/>
              <a:defRPr sz="3600" kern="1200">
                <a:solidFill>
                  <a:srgbClr val="92D050"/>
                </a:solidFill>
                <a:latin typeface="汉仪秀英体简" pitchFamily="49" charset="-122"/>
                <a:ea typeface="汉仪秀英体简" pitchFamily="49" charset="-122"/>
                <a:cs typeface="+mj-cs"/>
              </a:defRPr>
            </a:lvl1pPr>
          </a:lstStyle>
          <a:p>
            <a:pPr algn="ctr"/>
            <a:r>
              <a:rPr lang="zh-CN" altLang="en-US" sz="3200" b="1" dirty="0" smtClean="0">
                <a:solidFill>
                  <a:schemeClr val="tx1"/>
                </a:solidFill>
                <a:latin typeface="微软雅黑" panose="020B0503020204020204" pitchFamily="34" charset="-122"/>
                <a:ea typeface="微软雅黑" panose="020B0503020204020204" pitchFamily="34" charset="-122"/>
              </a:rPr>
              <a:t>市场特征</a:t>
            </a:r>
            <a:endParaRPr lang="zh-CN" altLang="en-US" sz="3200" b="1" dirty="0">
              <a:solidFill>
                <a:schemeClr val="tx1"/>
              </a:solidFill>
              <a:latin typeface="微软雅黑" panose="020B0503020204020204" pitchFamily="34" charset="-122"/>
              <a:ea typeface="微软雅黑" panose="020B0503020204020204" pitchFamily="34" charset="-122"/>
            </a:endParaRPr>
          </a:p>
        </p:txBody>
      </p:sp>
      <p:sp>
        <p:nvSpPr>
          <p:cNvPr id="35" name="标题 1"/>
          <p:cNvSpPr txBox="1">
            <a:spLocks/>
          </p:cNvSpPr>
          <p:nvPr/>
        </p:nvSpPr>
        <p:spPr>
          <a:xfrm>
            <a:off x="9406585" y="-13394"/>
            <a:ext cx="2377253" cy="634082"/>
          </a:xfrm>
          <a:prstGeom prst="rect">
            <a:avLst/>
          </a:prstGeom>
        </p:spPr>
        <p:txBody>
          <a:bodyPr/>
          <a:lstStyle>
            <a:lvl1pPr algn="l" defTabSz="914400" rtl="0" eaLnBrk="1" latinLnBrk="0" hangingPunct="1">
              <a:spcBef>
                <a:spcPct val="0"/>
              </a:spcBef>
              <a:buNone/>
              <a:defRPr sz="3600" kern="1200">
                <a:solidFill>
                  <a:srgbClr val="92D050"/>
                </a:solidFill>
                <a:latin typeface="汉仪秀英体简" pitchFamily="49" charset="-122"/>
                <a:ea typeface="汉仪秀英体简" pitchFamily="49" charset="-122"/>
                <a:cs typeface="+mj-cs"/>
              </a:defRPr>
            </a:lvl1pPr>
          </a:lstStyle>
          <a:p>
            <a:pPr algn="ctr"/>
            <a:r>
              <a:rPr lang="zh-CN" altLang="en-US" sz="3200" b="1" dirty="0" smtClean="0">
                <a:solidFill>
                  <a:schemeClr val="tx1"/>
                </a:solidFill>
                <a:latin typeface="微软雅黑" panose="020B0503020204020204" pitchFamily="34" charset="-122"/>
                <a:ea typeface="微软雅黑" panose="020B0503020204020204" pitchFamily="34" charset="-122"/>
              </a:rPr>
              <a:t>食品安全</a:t>
            </a:r>
            <a:endParaRPr lang="zh-CN" altLang="en-US" sz="3200" b="1" dirty="0">
              <a:solidFill>
                <a:schemeClr val="tx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7239236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300"/>
                                        <p:tgtEl>
                                          <p:spTgt spid="2"/>
                                        </p:tgtEl>
                                      </p:cBhvr>
                                    </p:animEffect>
                                  </p:childTnLst>
                                </p:cTn>
                              </p:par>
                              <p:par>
                                <p:cTn id="8" presetID="10" presetClass="entr" presetSubtype="0" fill="hold" grpId="0" nodeType="withEffect">
                                  <p:stCondLst>
                                    <p:cond delay="0"/>
                                  </p:stCondLst>
                                  <p:iterate type="lt">
                                    <p:tmPct val="10000"/>
                                  </p:iterate>
                                  <p:childTnLst>
                                    <p:set>
                                      <p:cBhvr>
                                        <p:cTn id="9" dur="1" fill="hold">
                                          <p:stCondLst>
                                            <p:cond delay="0"/>
                                          </p:stCondLst>
                                        </p:cTn>
                                        <p:tgtEl>
                                          <p:spTgt spid="31"/>
                                        </p:tgtEl>
                                        <p:attrNameLst>
                                          <p:attrName>style.visibility</p:attrName>
                                        </p:attrNameLst>
                                      </p:cBhvr>
                                      <p:to>
                                        <p:strVal val="visible"/>
                                      </p:to>
                                    </p:set>
                                    <p:animEffect transition="in" filter="fade">
                                      <p:cBhvr>
                                        <p:cTn id="10" dur="300"/>
                                        <p:tgtEl>
                                          <p:spTgt spid="31"/>
                                        </p:tgtEl>
                                      </p:cBhvr>
                                    </p:animEffect>
                                  </p:childTnLst>
                                </p:cTn>
                              </p:par>
                            </p:childTnLst>
                          </p:cTn>
                        </p:par>
                        <p:par>
                          <p:cTn id="11" fill="hold">
                            <p:stCondLst>
                              <p:cond delay="390"/>
                            </p:stCondLst>
                            <p:childTnLst>
                              <p:par>
                                <p:cTn id="12" presetID="10" presetClass="entr" presetSubtype="0" fill="hold" grpId="0" nodeType="afterEffect">
                                  <p:stCondLst>
                                    <p:cond delay="0"/>
                                  </p:stCondLst>
                                  <p:iterate type="lt">
                                    <p:tmPct val="10000"/>
                                  </p:iterate>
                                  <p:childTnLst>
                                    <p:set>
                                      <p:cBhvr>
                                        <p:cTn id="13" dur="1" fill="hold">
                                          <p:stCondLst>
                                            <p:cond delay="0"/>
                                          </p:stCondLst>
                                        </p:cTn>
                                        <p:tgtEl>
                                          <p:spTgt spid="33"/>
                                        </p:tgtEl>
                                        <p:attrNameLst>
                                          <p:attrName>style.visibility</p:attrName>
                                        </p:attrNameLst>
                                      </p:cBhvr>
                                      <p:to>
                                        <p:strVal val="visible"/>
                                      </p:to>
                                    </p:set>
                                    <p:animEffect transition="in" filter="fade">
                                      <p:cBhvr>
                                        <p:cTn id="14" dur="300"/>
                                        <p:tgtEl>
                                          <p:spTgt spid="33"/>
                                        </p:tgtEl>
                                      </p:cBhvr>
                                    </p:animEffect>
                                  </p:childTnLst>
                                </p:cTn>
                              </p:par>
                              <p:par>
                                <p:cTn id="15" presetID="10" presetClass="entr" presetSubtype="0" fill="hold" grpId="0" nodeType="withEffect">
                                  <p:stCondLst>
                                    <p:cond delay="0"/>
                                  </p:stCondLst>
                                  <p:iterate type="lt">
                                    <p:tmPct val="10000"/>
                                  </p:iterate>
                                  <p:childTnLst>
                                    <p:set>
                                      <p:cBhvr>
                                        <p:cTn id="16" dur="1" fill="hold">
                                          <p:stCondLst>
                                            <p:cond delay="0"/>
                                          </p:stCondLst>
                                        </p:cTn>
                                        <p:tgtEl>
                                          <p:spTgt spid="34"/>
                                        </p:tgtEl>
                                        <p:attrNameLst>
                                          <p:attrName>style.visibility</p:attrName>
                                        </p:attrNameLst>
                                      </p:cBhvr>
                                      <p:to>
                                        <p:strVal val="visible"/>
                                      </p:to>
                                    </p:set>
                                    <p:animEffect transition="in" filter="fade">
                                      <p:cBhvr>
                                        <p:cTn id="17" dur="300"/>
                                        <p:tgtEl>
                                          <p:spTgt spid="34"/>
                                        </p:tgtEl>
                                      </p:cBhvr>
                                    </p:animEffect>
                                  </p:childTnLst>
                                </p:cTn>
                              </p:par>
                              <p:par>
                                <p:cTn id="18" presetID="10" presetClass="entr" presetSubtype="0" fill="hold" grpId="0" nodeType="withEffect">
                                  <p:stCondLst>
                                    <p:cond delay="0"/>
                                  </p:stCondLst>
                                  <p:iterate type="lt">
                                    <p:tmPct val="10000"/>
                                  </p:iterate>
                                  <p:childTnLst>
                                    <p:set>
                                      <p:cBhvr>
                                        <p:cTn id="19" dur="1" fill="hold">
                                          <p:stCondLst>
                                            <p:cond delay="0"/>
                                          </p:stCondLst>
                                        </p:cTn>
                                        <p:tgtEl>
                                          <p:spTgt spid="35"/>
                                        </p:tgtEl>
                                        <p:attrNameLst>
                                          <p:attrName>style.visibility</p:attrName>
                                        </p:attrNameLst>
                                      </p:cBhvr>
                                      <p:to>
                                        <p:strVal val="visible"/>
                                      </p:to>
                                    </p:set>
                                    <p:animEffect transition="in" filter="fade">
                                      <p:cBhvr>
                                        <p:cTn id="20" dur="300"/>
                                        <p:tgtEl>
                                          <p:spTgt spid="35"/>
                                        </p:tgtEl>
                                      </p:cBhvr>
                                    </p:animEffect>
                                  </p:childTnLst>
                                </p:cTn>
                              </p:par>
                            </p:childTnLst>
                          </p:cTn>
                        </p:par>
                        <p:par>
                          <p:cTn id="21" fill="hold">
                            <p:stCondLst>
                              <p:cond delay="780"/>
                            </p:stCondLst>
                            <p:childTnLst>
                              <p:par>
                                <p:cTn id="22" presetID="16" presetClass="entr" presetSubtype="21" fill="hold" grpId="0" nodeType="afterEffect">
                                  <p:stCondLst>
                                    <p:cond delay="0"/>
                                  </p:stCondLst>
                                  <p:childTnLst>
                                    <p:set>
                                      <p:cBhvr>
                                        <p:cTn id="23" dur="1" fill="hold">
                                          <p:stCondLst>
                                            <p:cond delay="0"/>
                                          </p:stCondLst>
                                        </p:cTn>
                                        <p:tgtEl>
                                          <p:spTgt spid="32"/>
                                        </p:tgtEl>
                                        <p:attrNameLst>
                                          <p:attrName>style.visibility</p:attrName>
                                        </p:attrNameLst>
                                      </p:cBhvr>
                                      <p:to>
                                        <p:strVal val="visible"/>
                                      </p:to>
                                    </p:set>
                                    <p:animEffect transition="in" filter="barn(inVertical)">
                                      <p:cBhvr>
                                        <p:cTn id="24" dur="300"/>
                                        <p:tgtEl>
                                          <p:spTgt spid="32"/>
                                        </p:tgtEl>
                                      </p:cBhvr>
                                    </p:animEffect>
                                  </p:childTnLst>
                                </p:cTn>
                              </p:par>
                            </p:childTnLst>
                          </p:cTn>
                        </p:par>
                        <p:par>
                          <p:cTn id="25" fill="hold">
                            <p:stCondLst>
                              <p:cond delay="1080"/>
                            </p:stCondLst>
                            <p:childTnLst>
                              <p:par>
                                <p:cTn id="26" presetID="10" presetClass="entr" presetSubtype="0" fill="hold" nodeType="after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fade">
                                      <p:cBhvr>
                                        <p:cTn id="28" dur="300"/>
                                        <p:tgtEl>
                                          <p:spTgt spid="7"/>
                                        </p:tgtEl>
                                      </p:cBhvr>
                                    </p:animEffect>
                                  </p:childTnLst>
                                </p:cTn>
                              </p:par>
                            </p:childTnLst>
                          </p:cTn>
                        </p:par>
                        <p:par>
                          <p:cTn id="29" fill="hold">
                            <p:stCondLst>
                              <p:cond delay="1380"/>
                            </p:stCondLst>
                            <p:childTnLst>
                              <p:par>
                                <p:cTn id="30" presetID="10" presetClass="entr" presetSubtype="0" fill="hold" grpId="0" nodeType="afterEffect">
                                  <p:stCondLst>
                                    <p:cond delay="0"/>
                                  </p:stCondLst>
                                  <p:childTnLst>
                                    <p:set>
                                      <p:cBhvr>
                                        <p:cTn id="31" dur="1" fill="hold">
                                          <p:stCondLst>
                                            <p:cond delay="0"/>
                                          </p:stCondLst>
                                        </p:cTn>
                                        <p:tgtEl>
                                          <p:spTgt spid="30"/>
                                        </p:tgtEl>
                                        <p:attrNameLst>
                                          <p:attrName>style.visibility</p:attrName>
                                        </p:attrNameLst>
                                      </p:cBhvr>
                                      <p:to>
                                        <p:strVal val="visible"/>
                                      </p:to>
                                    </p:set>
                                    <p:animEffect transition="in" filter="fade">
                                      <p:cBhvr>
                                        <p:cTn id="32" dur="3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0" grpId="0">
        <p:bldAsOne/>
      </p:bldGraphic>
      <p:bldP spid="31" grpId="0"/>
      <p:bldP spid="32" grpId="0"/>
      <p:bldP spid="33" grpId="0"/>
      <p:bldP spid="34" grpId="0"/>
      <p:bldP spid="3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图表 1">
            <a:extLst>
              <a:ext uri="{FF2B5EF4-FFF2-40B4-BE49-F238E27FC236}">
                <a16:creationId xmlns:a16="http://schemas.microsoft.com/office/drawing/2014/main" xmlns="" id="{E29F7FAA-989C-43E5-8E33-12B269063180}"/>
              </a:ext>
            </a:extLst>
          </p:cNvPr>
          <p:cNvGraphicFramePr>
            <a:graphicFrameLocks/>
          </p:cNvGraphicFramePr>
          <p:nvPr>
            <p:extLst>
              <p:ext uri="{D42A27DB-BD31-4B8C-83A1-F6EECF244321}">
                <p14:modId xmlns:p14="http://schemas.microsoft.com/office/powerpoint/2010/main" val="569479003"/>
              </p:ext>
            </p:extLst>
          </p:nvPr>
        </p:nvGraphicFramePr>
        <p:xfrm>
          <a:off x="-209171" y="1484784"/>
          <a:ext cx="7007042" cy="2837327"/>
        </p:xfrm>
        <a:graphic>
          <a:graphicData uri="http://schemas.openxmlformats.org/drawingml/2006/chart">
            <c:chart xmlns:c="http://schemas.openxmlformats.org/drawingml/2006/chart" xmlns:r="http://schemas.openxmlformats.org/officeDocument/2006/relationships" r:id="rId2"/>
          </a:graphicData>
        </a:graphic>
      </p:graphicFrame>
      <p:pic>
        <p:nvPicPr>
          <p:cNvPr id="3" name="图片 2"/>
          <p:cNvPicPr>
            <a:picLocks noChangeAspect="1"/>
          </p:cNvPicPr>
          <p:nvPr/>
        </p:nvPicPr>
        <p:blipFill>
          <a:blip r:embed="rId3"/>
          <a:stretch>
            <a:fillRect/>
          </a:stretch>
        </p:blipFill>
        <p:spPr>
          <a:xfrm>
            <a:off x="6181362" y="3126680"/>
            <a:ext cx="5445200" cy="2936978"/>
          </a:xfrm>
          <a:prstGeom prst="rect">
            <a:avLst/>
          </a:prstGeom>
        </p:spPr>
      </p:pic>
      <p:sp>
        <p:nvSpPr>
          <p:cNvPr id="4" name="TextBox 16"/>
          <p:cNvSpPr txBox="1"/>
          <p:nvPr/>
        </p:nvSpPr>
        <p:spPr>
          <a:xfrm>
            <a:off x="555325" y="620688"/>
            <a:ext cx="1980029" cy="400110"/>
          </a:xfrm>
          <a:prstGeom prst="rect">
            <a:avLst/>
          </a:prstGeom>
        </p:spPr>
        <p:txBody>
          <a:bodyPr wrap="none">
            <a:spAutoFit/>
          </a:bodyPr>
          <a:lstStyle>
            <a:defPPr>
              <a:defRPr lang="zh-CN"/>
            </a:defPPr>
            <a:lvl1pPr>
              <a:defRPr sz="2000" b="1">
                <a:latin typeface="微软雅黑" panose="020B0503020204020204" pitchFamily="34" charset="-122"/>
                <a:ea typeface="微软雅黑" panose="020B0503020204020204" pitchFamily="34" charset="-122"/>
              </a:defRPr>
            </a:lvl1pPr>
          </a:lstStyle>
          <a:p>
            <a:r>
              <a:rPr lang="zh-CN" altLang="en-US" dirty="0" smtClean="0"/>
              <a:t>职业、学历分布</a:t>
            </a:r>
            <a:endParaRPr lang="zh-CN" altLang="en-US" dirty="0"/>
          </a:p>
        </p:txBody>
      </p:sp>
      <p:grpSp>
        <p:nvGrpSpPr>
          <p:cNvPr id="5" name="组合 4"/>
          <p:cNvGrpSpPr/>
          <p:nvPr/>
        </p:nvGrpSpPr>
        <p:grpSpPr>
          <a:xfrm>
            <a:off x="0" y="4262"/>
            <a:ext cx="12190413" cy="544418"/>
            <a:chOff x="4123409" y="1269554"/>
            <a:chExt cx="4260262" cy="45719"/>
          </a:xfrm>
        </p:grpSpPr>
        <p:sp>
          <p:nvSpPr>
            <p:cNvPr id="6" name="矩形 5"/>
            <p:cNvSpPr/>
            <p:nvPr/>
          </p:nvSpPr>
          <p:spPr>
            <a:xfrm>
              <a:off x="4123409" y="1269554"/>
              <a:ext cx="1080120" cy="457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5203529" y="1269554"/>
              <a:ext cx="1080120" cy="45719"/>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6223430" y="1269554"/>
              <a:ext cx="1080119" cy="45719"/>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7303552" y="1269554"/>
              <a:ext cx="1080119" cy="45719"/>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标题 1"/>
          <p:cNvSpPr txBox="1">
            <a:spLocks/>
          </p:cNvSpPr>
          <p:nvPr/>
        </p:nvSpPr>
        <p:spPr>
          <a:xfrm>
            <a:off x="238233" y="-13394"/>
            <a:ext cx="2377253" cy="634082"/>
          </a:xfrm>
          <a:prstGeom prst="rect">
            <a:avLst/>
          </a:prstGeom>
        </p:spPr>
        <p:txBody>
          <a:bodyPr/>
          <a:lstStyle>
            <a:lvl1pPr algn="l" defTabSz="914400" rtl="0" eaLnBrk="1" latinLnBrk="0" hangingPunct="1">
              <a:spcBef>
                <a:spcPct val="0"/>
              </a:spcBef>
              <a:buNone/>
              <a:defRPr sz="3600" kern="1200">
                <a:solidFill>
                  <a:srgbClr val="92D050"/>
                </a:solidFill>
                <a:latin typeface="汉仪秀英体简" pitchFamily="49" charset="-122"/>
                <a:ea typeface="汉仪秀英体简" pitchFamily="49" charset="-122"/>
                <a:cs typeface="+mj-cs"/>
              </a:defRPr>
            </a:lvl1pPr>
          </a:lstStyle>
          <a:p>
            <a:pPr algn="ctr"/>
            <a:r>
              <a:rPr lang="zh-CN" altLang="en-US" sz="3200" b="1" dirty="0" smtClean="0">
                <a:solidFill>
                  <a:schemeClr val="bg1"/>
                </a:solidFill>
                <a:latin typeface="微软雅黑" panose="020B0503020204020204" pitchFamily="34" charset="-122"/>
                <a:ea typeface="微软雅黑" panose="020B0503020204020204" pitchFamily="34" charset="-122"/>
              </a:rPr>
              <a:t>人群特征</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sp>
        <p:nvSpPr>
          <p:cNvPr id="11" name="标题 1"/>
          <p:cNvSpPr txBox="1">
            <a:spLocks/>
          </p:cNvSpPr>
          <p:nvPr/>
        </p:nvSpPr>
        <p:spPr>
          <a:xfrm>
            <a:off x="6350467" y="-13394"/>
            <a:ext cx="2377253" cy="634082"/>
          </a:xfrm>
          <a:prstGeom prst="rect">
            <a:avLst/>
          </a:prstGeom>
        </p:spPr>
        <p:txBody>
          <a:bodyPr/>
          <a:lstStyle>
            <a:lvl1pPr algn="l" defTabSz="914400" rtl="0" eaLnBrk="1" latinLnBrk="0" hangingPunct="1">
              <a:spcBef>
                <a:spcPct val="0"/>
              </a:spcBef>
              <a:buNone/>
              <a:defRPr sz="3600" kern="1200">
                <a:solidFill>
                  <a:srgbClr val="92D050"/>
                </a:solidFill>
                <a:latin typeface="汉仪秀英体简" pitchFamily="49" charset="-122"/>
                <a:ea typeface="汉仪秀英体简" pitchFamily="49" charset="-122"/>
                <a:cs typeface="+mj-cs"/>
              </a:defRPr>
            </a:lvl1pPr>
          </a:lstStyle>
          <a:p>
            <a:pPr algn="ctr"/>
            <a:r>
              <a:rPr lang="zh-CN" altLang="en-US" sz="3200" b="1" dirty="0" smtClean="0">
                <a:solidFill>
                  <a:schemeClr val="tx1"/>
                </a:solidFill>
                <a:latin typeface="微软雅黑" panose="020B0503020204020204" pitchFamily="34" charset="-122"/>
                <a:ea typeface="微软雅黑" panose="020B0503020204020204" pitchFamily="34" charset="-122"/>
              </a:rPr>
              <a:t>品牌鸡蛋</a:t>
            </a:r>
            <a:endParaRPr lang="zh-CN" altLang="en-US" sz="3200" b="1" dirty="0">
              <a:solidFill>
                <a:schemeClr val="tx1"/>
              </a:solidFill>
              <a:latin typeface="微软雅黑" panose="020B0503020204020204" pitchFamily="34" charset="-122"/>
              <a:ea typeface="微软雅黑" panose="020B0503020204020204" pitchFamily="34" charset="-122"/>
            </a:endParaRPr>
          </a:p>
        </p:txBody>
      </p:sp>
      <p:sp>
        <p:nvSpPr>
          <p:cNvPr id="12" name="标题 1"/>
          <p:cNvSpPr txBox="1">
            <a:spLocks/>
          </p:cNvSpPr>
          <p:nvPr/>
        </p:nvSpPr>
        <p:spPr>
          <a:xfrm>
            <a:off x="3294350" y="-13394"/>
            <a:ext cx="2377253" cy="634082"/>
          </a:xfrm>
          <a:prstGeom prst="rect">
            <a:avLst/>
          </a:prstGeom>
        </p:spPr>
        <p:txBody>
          <a:bodyPr/>
          <a:lstStyle>
            <a:lvl1pPr algn="l" defTabSz="914400" rtl="0" eaLnBrk="1" latinLnBrk="0" hangingPunct="1">
              <a:spcBef>
                <a:spcPct val="0"/>
              </a:spcBef>
              <a:buNone/>
              <a:defRPr sz="3600" kern="1200">
                <a:solidFill>
                  <a:srgbClr val="92D050"/>
                </a:solidFill>
                <a:latin typeface="汉仪秀英体简" pitchFamily="49" charset="-122"/>
                <a:ea typeface="汉仪秀英体简" pitchFamily="49" charset="-122"/>
                <a:cs typeface="+mj-cs"/>
              </a:defRPr>
            </a:lvl1pPr>
          </a:lstStyle>
          <a:p>
            <a:pPr algn="ctr"/>
            <a:r>
              <a:rPr lang="zh-CN" altLang="en-US" sz="3200" b="1" dirty="0" smtClean="0">
                <a:solidFill>
                  <a:schemeClr val="tx1"/>
                </a:solidFill>
                <a:latin typeface="微软雅黑" panose="020B0503020204020204" pitchFamily="34" charset="-122"/>
                <a:ea typeface="微软雅黑" panose="020B0503020204020204" pitchFamily="34" charset="-122"/>
              </a:rPr>
              <a:t>市场特征</a:t>
            </a:r>
            <a:endParaRPr lang="zh-CN" altLang="en-US" sz="3200" b="1" dirty="0">
              <a:solidFill>
                <a:schemeClr val="tx1"/>
              </a:solidFill>
              <a:latin typeface="微软雅黑" panose="020B0503020204020204" pitchFamily="34" charset="-122"/>
              <a:ea typeface="微软雅黑" panose="020B0503020204020204" pitchFamily="34" charset="-122"/>
            </a:endParaRPr>
          </a:p>
        </p:txBody>
      </p:sp>
      <p:sp>
        <p:nvSpPr>
          <p:cNvPr id="13" name="标题 1"/>
          <p:cNvSpPr txBox="1">
            <a:spLocks/>
          </p:cNvSpPr>
          <p:nvPr/>
        </p:nvSpPr>
        <p:spPr>
          <a:xfrm>
            <a:off x="9406585" y="-13394"/>
            <a:ext cx="2377253" cy="634082"/>
          </a:xfrm>
          <a:prstGeom prst="rect">
            <a:avLst/>
          </a:prstGeom>
        </p:spPr>
        <p:txBody>
          <a:bodyPr/>
          <a:lstStyle>
            <a:lvl1pPr algn="l" defTabSz="914400" rtl="0" eaLnBrk="1" latinLnBrk="0" hangingPunct="1">
              <a:spcBef>
                <a:spcPct val="0"/>
              </a:spcBef>
              <a:buNone/>
              <a:defRPr sz="3600" kern="1200">
                <a:solidFill>
                  <a:srgbClr val="92D050"/>
                </a:solidFill>
                <a:latin typeface="汉仪秀英体简" pitchFamily="49" charset="-122"/>
                <a:ea typeface="汉仪秀英体简" pitchFamily="49" charset="-122"/>
                <a:cs typeface="+mj-cs"/>
              </a:defRPr>
            </a:lvl1pPr>
          </a:lstStyle>
          <a:p>
            <a:pPr algn="ctr"/>
            <a:r>
              <a:rPr lang="zh-CN" altLang="en-US" sz="3200" b="1" dirty="0" smtClean="0">
                <a:solidFill>
                  <a:schemeClr val="tx1"/>
                </a:solidFill>
                <a:latin typeface="微软雅黑" panose="020B0503020204020204" pitchFamily="34" charset="-122"/>
                <a:ea typeface="微软雅黑" panose="020B0503020204020204" pitchFamily="34" charset="-122"/>
              </a:rPr>
              <a:t>食品安全</a:t>
            </a:r>
            <a:endParaRPr lang="zh-CN" altLang="en-US" sz="3200" b="1" dirty="0">
              <a:solidFill>
                <a:schemeClr val="tx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7253603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300"/>
                                        <p:tgtEl>
                                          <p:spTgt spid="2"/>
                                        </p:tgtEl>
                                      </p:cBhvr>
                                    </p:animEffect>
                                  </p:childTnLst>
                                </p:cTn>
                              </p:par>
                            </p:childTnLst>
                          </p:cTn>
                        </p:par>
                        <p:par>
                          <p:cTn id="8" fill="hold">
                            <p:stCondLst>
                              <p:cond delay="300"/>
                            </p:stCondLst>
                            <p:childTnLst>
                              <p:par>
                                <p:cTn id="9" presetID="10"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3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图表 1">
            <a:extLst>
              <a:ext uri="{FF2B5EF4-FFF2-40B4-BE49-F238E27FC236}">
                <a16:creationId xmlns="" xmlns:a16="http://schemas.microsoft.com/office/drawing/2014/main" id="{5FDAF313-ACD7-4AF4-BD89-877EB7AAA954}"/>
              </a:ext>
            </a:extLst>
          </p:cNvPr>
          <p:cNvGraphicFramePr>
            <a:graphicFrameLocks/>
          </p:cNvGraphicFramePr>
          <p:nvPr>
            <p:extLst>
              <p:ext uri="{D42A27DB-BD31-4B8C-83A1-F6EECF244321}">
                <p14:modId xmlns:p14="http://schemas.microsoft.com/office/powerpoint/2010/main" val="1155797025"/>
              </p:ext>
            </p:extLst>
          </p:nvPr>
        </p:nvGraphicFramePr>
        <p:xfrm>
          <a:off x="5519142" y="1344888"/>
          <a:ext cx="6204621" cy="4370868"/>
        </p:xfrm>
        <a:graphic>
          <a:graphicData uri="http://schemas.openxmlformats.org/drawingml/2006/chart">
            <c:chart xmlns:c="http://schemas.openxmlformats.org/drawingml/2006/chart" xmlns:r="http://schemas.openxmlformats.org/officeDocument/2006/relationships" r:id="rId2"/>
          </a:graphicData>
        </a:graphic>
      </p:graphicFrame>
      <p:sp>
        <p:nvSpPr>
          <p:cNvPr id="3" name="矩形 2">
            <a:extLst>
              <a:ext uri="{FF2B5EF4-FFF2-40B4-BE49-F238E27FC236}">
                <a16:creationId xmlns="" xmlns:a16="http://schemas.microsoft.com/office/drawing/2014/main" id="{58C04769-9ECE-48A2-B40F-C2B445E005F1}"/>
              </a:ext>
            </a:extLst>
          </p:cNvPr>
          <p:cNvSpPr/>
          <p:nvPr/>
        </p:nvSpPr>
        <p:spPr>
          <a:xfrm>
            <a:off x="7130671" y="5715756"/>
            <a:ext cx="3056849" cy="523152"/>
          </a:xfrm>
          <a:prstGeom prst="rect">
            <a:avLst/>
          </a:prstGeom>
        </p:spPr>
        <p:txBody>
          <a:bodyPr wrap="none">
            <a:spAutoFit/>
          </a:bodyPr>
          <a:lstStyle/>
          <a:p>
            <a:r>
              <a:rPr lang="zh-CN" altLang="en-US" sz="2800" dirty="0">
                <a:latin typeface="微软雅黑" panose="020B0503020204020204" pitchFamily="34" charset="-122"/>
                <a:ea typeface="微软雅黑" panose="020B0503020204020204" pitchFamily="34" charset="-122"/>
              </a:rPr>
              <a:t>家庭人均日用蛋量</a:t>
            </a:r>
          </a:p>
        </p:txBody>
      </p:sp>
      <p:grpSp>
        <p:nvGrpSpPr>
          <p:cNvPr id="4" name="组合 3">
            <a:extLst>
              <a:ext uri="{FF2B5EF4-FFF2-40B4-BE49-F238E27FC236}">
                <a16:creationId xmlns="" xmlns:a16="http://schemas.microsoft.com/office/drawing/2014/main" id="{CE5A8B6B-15DF-459C-B0A0-F0BCCA713A70}"/>
              </a:ext>
            </a:extLst>
          </p:cNvPr>
          <p:cNvGrpSpPr/>
          <p:nvPr/>
        </p:nvGrpSpPr>
        <p:grpSpPr>
          <a:xfrm>
            <a:off x="291695" y="1991200"/>
            <a:ext cx="5975061" cy="3990699"/>
            <a:chOff x="5781712" y="2041506"/>
            <a:chExt cx="6205429" cy="3991219"/>
          </a:xfrm>
        </p:grpSpPr>
        <p:pic>
          <p:nvPicPr>
            <p:cNvPr id="5" name="图片 4">
              <a:extLst>
                <a:ext uri="{FF2B5EF4-FFF2-40B4-BE49-F238E27FC236}">
                  <a16:creationId xmlns="" xmlns:a16="http://schemas.microsoft.com/office/drawing/2014/main" id="{A7B9ED5B-59EA-4995-9BCC-5D01A0586510}"/>
                </a:ext>
              </a:extLst>
            </p:cNvPr>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781712" y="2041506"/>
              <a:ext cx="6205429" cy="3991219"/>
            </a:xfrm>
            <a:prstGeom prst="rect">
              <a:avLst/>
            </a:prstGeom>
          </p:spPr>
        </p:pic>
        <p:sp>
          <p:nvSpPr>
            <p:cNvPr id="6" name="矩形 5">
              <a:extLst>
                <a:ext uri="{FF2B5EF4-FFF2-40B4-BE49-F238E27FC236}">
                  <a16:creationId xmlns="" xmlns:a16="http://schemas.microsoft.com/office/drawing/2014/main" id="{3C341038-0B96-4222-82F2-6BC6E8746F2D}"/>
                </a:ext>
              </a:extLst>
            </p:cNvPr>
            <p:cNvSpPr/>
            <p:nvPr/>
          </p:nvSpPr>
          <p:spPr>
            <a:xfrm>
              <a:off x="5781712" y="2085857"/>
              <a:ext cx="1558637" cy="51411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7" name="TextBox 16"/>
          <p:cNvSpPr txBox="1"/>
          <p:nvPr/>
        </p:nvSpPr>
        <p:spPr>
          <a:xfrm>
            <a:off x="3877682" y="620688"/>
            <a:ext cx="1210588" cy="400110"/>
          </a:xfrm>
          <a:prstGeom prst="rect">
            <a:avLst/>
          </a:prstGeom>
        </p:spPr>
        <p:txBody>
          <a:bodyPr wrap="none">
            <a:spAutoFit/>
          </a:bodyPr>
          <a:lstStyle>
            <a:defPPr>
              <a:defRPr lang="zh-CN"/>
            </a:defPPr>
            <a:lvl1pPr>
              <a:defRPr sz="2000" b="1">
                <a:latin typeface="微软雅黑" panose="020B0503020204020204" pitchFamily="34" charset="-122"/>
                <a:ea typeface="微软雅黑" panose="020B0503020204020204" pitchFamily="34" charset="-122"/>
              </a:defRPr>
            </a:lvl1pPr>
          </a:lstStyle>
          <a:p>
            <a:r>
              <a:rPr lang="zh-CN" altLang="en-US" dirty="0" smtClean="0"/>
              <a:t>日均用蛋</a:t>
            </a:r>
            <a:endParaRPr lang="zh-CN" altLang="en-US" dirty="0"/>
          </a:p>
        </p:txBody>
      </p:sp>
      <p:grpSp>
        <p:nvGrpSpPr>
          <p:cNvPr id="8" name="组合 7"/>
          <p:cNvGrpSpPr/>
          <p:nvPr/>
        </p:nvGrpSpPr>
        <p:grpSpPr>
          <a:xfrm>
            <a:off x="0" y="4262"/>
            <a:ext cx="12190413" cy="544418"/>
            <a:chOff x="4123409" y="1269554"/>
            <a:chExt cx="4260262" cy="45719"/>
          </a:xfrm>
        </p:grpSpPr>
        <p:sp>
          <p:nvSpPr>
            <p:cNvPr id="9" name="矩形 8"/>
            <p:cNvSpPr/>
            <p:nvPr/>
          </p:nvSpPr>
          <p:spPr>
            <a:xfrm>
              <a:off x="4123409" y="1269554"/>
              <a:ext cx="1080120" cy="45719"/>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5203529" y="1269554"/>
              <a:ext cx="1080120" cy="457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6223430" y="1269554"/>
              <a:ext cx="1080119" cy="45719"/>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7303552" y="1269554"/>
              <a:ext cx="1080119" cy="45719"/>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 name="标题 1"/>
          <p:cNvSpPr txBox="1">
            <a:spLocks/>
          </p:cNvSpPr>
          <p:nvPr/>
        </p:nvSpPr>
        <p:spPr>
          <a:xfrm>
            <a:off x="238233" y="-13394"/>
            <a:ext cx="2377253" cy="634082"/>
          </a:xfrm>
          <a:prstGeom prst="rect">
            <a:avLst/>
          </a:prstGeom>
        </p:spPr>
        <p:txBody>
          <a:bodyPr/>
          <a:lstStyle>
            <a:lvl1pPr algn="l" defTabSz="914400" rtl="0" eaLnBrk="1" latinLnBrk="0" hangingPunct="1">
              <a:spcBef>
                <a:spcPct val="0"/>
              </a:spcBef>
              <a:buNone/>
              <a:defRPr sz="3600" kern="1200">
                <a:solidFill>
                  <a:srgbClr val="92D050"/>
                </a:solidFill>
                <a:latin typeface="汉仪秀英体简" pitchFamily="49" charset="-122"/>
                <a:ea typeface="汉仪秀英体简" pitchFamily="49" charset="-122"/>
                <a:cs typeface="+mj-cs"/>
              </a:defRPr>
            </a:lvl1pPr>
          </a:lstStyle>
          <a:p>
            <a:pPr algn="ctr"/>
            <a:r>
              <a:rPr lang="zh-CN" altLang="en-US" sz="3200" b="1" dirty="0" smtClean="0">
                <a:solidFill>
                  <a:schemeClr val="tx1"/>
                </a:solidFill>
                <a:latin typeface="微软雅黑" panose="020B0503020204020204" pitchFamily="34" charset="-122"/>
                <a:ea typeface="微软雅黑" panose="020B0503020204020204" pitchFamily="34" charset="-122"/>
              </a:rPr>
              <a:t>人群特征</a:t>
            </a:r>
            <a:endParaRPr lang="zh-CN" altLang="en-US" sz="3200" b="1" dirty="0">
              <a:solidFill>
                <a:schemeClr val="tx1"/>
              </a:solidFill>
              <a:latin typeface="微软雅黑" panose="020B0503020204020204" pitchFamily="34" charset="-122"/>
              <a:ea typeface="微软雅黑" panose="020B0503020204020204" pitchFamily="34" charset="-122"/>
            </a:endParaRPr>
          </a:p>
        </p:txBody>
      </p:sp>
      <p:sp>
        <p:nvSpPr>
          <p:cNvPr id="14" name="标题 1"/>
          <p:cNvSpPr txBox="1">
            <a:spLocks/>
          </p:cNvSpPr>
          <p:nvPr/>
        </p:nvSpPr>
        <p:spPr>
          <a:xfrm>
            <a:off x="6350467" y="-13394"/>
            <a:ext cx="2377253" cy="634082"/>
          </a:xfrm>
          <a:prstGeom prst="rect">
            <a:avLst/>
          </a:prstGeom>
        </p:spPr>
        <p:txBody>
          <a:bodyPr/>
          <a:lstStyle>
            <a:lvl1pPr algn="l" defTabSz="914400" rtl="0" eaLnBrk="1" latinLnBrk="0" hangingPunct="1">
              <a:spcBef>
                <a:spcPct val="0"/>
              </a:spcBef>
              <a:buNone/>
              <a:defRPr sz="3600" kern="1200">
                <a:solidFill>
                  <a:srgbClr val="92D050"/>
                </a:solidFill>
                <a:latin typeface="汉仪秀英体简" pitchFamily="49" charset="-122"/>
                <a:ea typeface="汉仪秀英体简" pitchFamily="49" charset="-122"/>
                <a:cs typeface="+mj-cs"/>
              </a:defRPr>
            </a:lvl1pPr>
          </a:lstStyle>
          <a:p>
            <a:pPr algn="ctr"/>
            <a:r>
              <a:rPr lang="zh-CN" altLang="en-US" sz="3200" b="1" dirty="0" smtClean="0">
                <a:solidFill>
                  <a:schemeClr val="tx1"/>
                </a:solidFill>
                <a:latin typeface="微软雅黑" panose="020B0503020204020204" pitchFamily="34" charset="-122"/>
                <a:ea typeface="微软雅黑" panose="020B0503020204020204" pitchFamily="34" charset="-122"/>
              </a:rPr>
              <a:t>品牌鸡蛋</a:t>
            </a:r>
            <a:endParaRPr lang="zh-CN" altLang="en-US" sz="3200" b="1" dirty="0">
              <a:solidFill>
                <a:schemeClr val="tx1"/>
              </a:solidFill>
              <a:latin typeface="微软雅黑" panose="020B0503020204020204" pitchFamily="34" charset="-122"/>
              <a:ea typeface="微软雅黑" panose="020B0503020204020204" pitchFamily="34" charset="-122"/>
            </a:endParaRPr>
          </a:p>
        </p:txBody>
      </p:sp>
      <p:sp>
        <p:nvSpPr>
          <p:cNvPr id="15" name="标题 1"/>
          <p:cNvSpPr txBox="1">
            <a:spLocks/>
          </p:cNvSpPr>
          <p:nvPr/>
        </p:nvSpPr>
        <p:spPr>
          <a:xfrm>
            <a:off x="3294350" y="-13394"/>
            <a:ext cx="2377253" cy="634082"/>
          </a:xfrm>
          <a:prstGeom prst="rect">
            <a:avLst/>
          </a:prstGeom>
        </p:spPr>
        <p:txBody>
          <a:bodyPr/>
          <a:lstStyle>
            <a:lvl1pPr algn="l" defTabSz="914400" rtl="0" eaLnBrk="1" latinLnBrk="0" hangingPunct="1">
              <a:spcBef>
                <a:spcPct val="0"/>
              </a:spcBef>
              <a:buNone/>
              <a:defRPr sz="3600" kern="1200">
                <a:solidFill>
                  <a:srgbClr val="92D050"/>
                </a:solidFill>
                <a:latin typeface="汉仪秀英体简" pitchFamily="49" charset="-122"/>
                <a:ea typeface="汉仪秀英体简" pitchFamily="49" charset="-122"/>
                <a:cs typeface="+mj-cs"/>
              </a:defRPr>
            </a:lvl1pPr>
          </a:lstStyle>
          <a:p>
            <a:pPr algn="ctr"/>
            <a:r>
              <a:rPr lang="zh-CN" altLang="en-US" sz="3200" b="1" dirty="0" smtClean="0">
                <a:solidFill>
                  <a:schemeClr val="bg1"/>
                </a:solidFill>
                <a:latin typeface="微软雅黑" panose="020B0503020204020204" pitchFamily="34" charset="-122"/>
                <a:ea typeface="微软雅黑" panose="020B0503020204020204" pitchFamily="34" charset="-122"/>
              </a:rPr>
              <a:t>市场特征</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sp>
        <p:nvSpPr>
          <p:cNvPr id="16" name="标题 1"/>
          <p:cNvSpPr txBox="1">
            <a:spLocks/>
          </p:cNvSpPr>
          <p:nvPr/>
        </p:nvSpPr>
        <p:spPr>
          <a:xfrm>
            <a:off x="9406585" y="-13394"/>
            <a:ext cx="2377253" cy="634082"/>
          </a:xfrm>
          <a:prstGeom prst="rect">
            <a:avLst/>
          </a:prstGeom>
        </p:spPr>
        <p:txBody>
          <a:bodyPr/>
          <a:lstStyle>
            <a:lvl1pPr algn="l" defTabSz="914400" rtl="0" eaLnBrk="1" latinLnBrk="0" hangingPunct="1">
              <a:spcBef>
                <a:spcPct val="0"/>
              </a:spcBef>
              <a:buNone/>
              <a:defRPr sz="3600" kern="1200">
                <a:solidFill>
                  <a:srgbClr val="92D050"/>
                </a:solidFill>
                <a:latin typeface="汉仪秀英体简" pitchFamily="49" charset="-122"/>
                <a:ea typeface="汉仪秀英体简" pitchFamily="49" charset="-122"/>
                <a:cs typeface="+mj-cs"/>
              </a:defRPr>
            </a:lvl1pPr>
          </a:lstStyle>
          <a:p>
            <a:pPr algn="ctr"/>
            <a:r>
              <a:rPr lang="zh-CN" altLang="en-US" sz="3200" b="1" dirty="0" smtClean="0">
                <a:solidFill>
                  <a:schemeClr val="tx1"/>
                </a:solidFill>
                <a:latin typeface="微软雅黑" panose="020B0503020204020204" pitchFamily="34" charset="-122"/>
                <a:ea typeface="微软雅黑" panose="020B0503020204020204" pitchFamily="34" charset="-122"/>
              </a:rPr>
              <a:t>食品安全</a:t>
            </a:r>
            <a:endParaRPr lang="zh-CN" altLang="en-US" sz="3200" b="1" dirty="0">
              <a:solidFill>
                <a:schemeClr val="tx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7277592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300"/>
                                        <p:tgtEl>
                                          <p:spTgt spid="4"/>
                                        </p:tgtEl>
                                      </p:cBhvr>
                                    </p:animEffect>
                                  </p:childTnLst>
                                </p:cTn>
                              </p:par>
                            </p:childTnLst>
                          </p:cTn>
                        </p:par>
                        <p:par>
                          <p:cTn id="8" fill="hold">
                            <p:stCondLst>
                              <p:cond delay="300"/>
                            </p:stCondLst>
                            <p:childTnLst>
                              <p:par>
                                <p:cTn id="9" presetID="10"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300"/>
                                        <p:tgtEl>
                                          <p:spTgt spid="3"/>
                                        </p:tgtEl>
                                      </p:cBhvr>
                                    </p:animEffect>
                                  </p:childTnLst>
                                </p:cTn>
                              </p:par>
                            </p:childTnLst>
                          </p:cTn>
                        </p:par>
                        <p:par>
                          <p:cTn id="12" fill="hold">
                            <p:stCondLst>
                              <p:cond delay="600"/>
                            </p:stCondLst>
                            <p:childTnLst>
                              <p:par>
                                <p:cTn id="13" presetID="10" presetClass="entr" presetSubtype="0"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3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P spid="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a:extLst>
              <a:ext uri="{FF2B5EF4-FFF2-40B4-BE49-F238E27FC236}">
                <a16:creationId xmlns="" xmlns:a16="http://schemas.microsoft.com/office/drawing/2014/main" id="{A345E61C-FF1B-494B-B9CA-9C3008A063EA}"/>
              </a:ext>
            </a:extLst>
          </p:cNvPr>
          <p:cNvPicPr>
            <a:picLocks noChangeAspect="1"/>
          </p:cNvPicPr>
          <p:nvPr/>
        </p:nvPicPr>
        <p:blipFill rotWithShape="1">
          <a:blip r:embed="rId3">
            <a:extLst>
              <a:ext uri="{28A0092B-C50C-407E-A947-70E740481C1C}">
                <a14:useLocalDpi xmlns:a14="http://schemas.microsoft.com/office/drawing/2010/main" val="0"/>
              </a:ext>
            </a:extLst>
          </a:blip>
          <a:srcRect t="11734"/>
          <a:stretch/>
        </p:blipFill>
        <p:spPr>
          <a:xfrm>
            <a:off x="6694839" y="1651120"/>
            <a:ext cx="4761880" cy="3866882"/>
          </a:xfrm>
          <a:prstGeom prst="rect">
            <a:avLst/>
          </a:prstGeom>
        </p:spPr>
      </p:pic>
      <p:sp>
        <p:nvSpPr>
          <p:cNvPr id="19" name="矩形 18">
            <a:extLst>
              <a:ext uri="{FF2B5EF4-FFF2-40B4-BE49-F238E27FC236}">
                <a16:creationId xmlns="" xmlns:a16="http://schemas.microsoft.com/office/drawing/2014/main" id="{58C04769-9ECE-48A2-B40F-C2B445E005F1}"/>
              </a:ext>
            </a:extLst>
          </p:cNvPr>
          <p:cNvSpPr/>
          <p:nvPr/>
        </p:nvSpPr>
        <p:spPr>
          <a:xfrm>
            <a:off x="1566653" y="5256679"/>
            <a:ext cx="3774901" cy="523152"/>
          </a:xfrm>
          <a:prstGeom prst="rect">
            <a:avLst/>
          </a:prstGeom>
        </p:spPr>
        <p:txBody>
          <a:bodyPr wrap="none">
            <a:spAutoFit/>
          </a:bodyPr>
          <a:lstStyle/>
          <a:p>
            <a:r>
              <a:rPr lang="zh-CN" altLang="en-US" sz="2800" dirty="0">
                <a:latin typeface="微软雅黑" panose="020B0503020204020204" pitchFamily="34" charset="-122"/>
                <a:ea typeface="微软雅黑" panose="020B0503020204020204" pitchFamily="34" charset="-122"/>
              </a:rPr>
              <a:t>消费者购买鸡蛋的类型</a:t>
            </a:r>
          </a:p>
        </p:txBody>
      </p:sp>
      <p:graphicFrame>
        <p:nvGraphicFramePr>
          <p:cNvPr id="17" name="图表 16"/>
          <p:cNvGraphicFramePr>
            <a:graphicFrameLocks/>
          </p:cNvGraphicFramePr>
          <p:nvPr>
            <p:extLst/>
          </p:nvPr>
        </p:nvGraphicFramePr>
        <p:xfrm>
          <a:off x="479377" y="1538403"/>
          <a:ext cx="5949455" cy="3718277"/>
        </p:xfrm>
        <a:graphic>
          <a:graphicData uri="http://schemas.openxmlformats.org/drawingml/2006/chart">
            <c:chart xmlns:c="http://schemas.openxmlformats.org/drawingml/2006/chart" xmlns:r="http://schemas.openxmlformats.org/officeDocument/2006/relationships" r:id="rId4"/>
          </a:graphicData>
        </a:graphic>
      </p:graphicFrame>
      <p:sp>
        <p:nvSpPr>
          <p:cNvPr id="20" name="TextBox 16"/>
          <p:cNvSpPr txBox="1"/>
          <p:nvPr/>
        </p:nvSpPr>
        <p:spPr>
          <a:xfrm>
            <a:off x="4054677" y="615140"/>
            <a:ext cx="1210588" cy="400110"/>
          </a:xfrm>
          <a:prstGeom prst="rect">
            <a:avLst/>
          </a:prstGeom>
        </p:spPr>
        <p:txBody>
          <a:bodyPr wrap="none">
            <a:spAutoFit/>
          </a:bodyPr>
          <a:lstStyle>
            <a:defPPr>
              <a:defRPr lang="zh-CN"/>
            </a:defPPr>
            <a:lvl1pPr>
              <a:defRPr sz="2000" b="1">
                <a:latin typeface="微软雅黑" panose="020B0503020204020204" pitchFamily="34" charset="-122"/>
                <a:ea typeface="微软雅黑" panose="020B0503020204020204" pitchFamily="34" charset="-122"/>
              </a:defRPr>
            </a:lvl1pPr>
          </a:lstStyle>
          <a:p>
            <a:r>
              <a:rPr lang="zh-CN" altLang="en-US" dirty="0"/>
              <a:t>用蛋类型</a:t>
            </a:r>
          </a:p>
        </p:txBody>
      </p:sp>
      <p:grpSp>
        <p:nvGrpSpPr>
          <p:cNvPr id="21" name="组合 20"/>
          <p:cNvGrpSpPr/>
          <p:nvPr/>
        </p:nvGrpSpPr>
        <p:grpSpPr>
          <a:xfrm>
            <a:off x="795" y="4262"/>
            <a:ext cx="12190413" cy="544418"/>
            <a:chOff x="4123409" y="1269554"/>
            <a:chExt cx="4260262" cy="45719"/>
          </a:xfrm>
        </p:grpSpPr>
        <p:sp>
          <p:nvSpPr>
            <p:cNvPr id="22" name="矩形 21"/>
            <p:cNvSpPr/>
            <p:nvPr/>
          </p:nvSpPr>
          <p:spPr>
            <a:xfrm>
              <a:off x="4123409" y="1269554"/>
              <a:ext cx="1080120" cy="45719"/>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5203529" y="1269554"/>
              <a:ext cx="1080120" cy="457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a:off x="6223430" y="1269554"/>
              <a:ext cx="1080119" cy="45719"/>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p:cNvSpPr/>
            <p:nvPr/>
          </p:nvSpPr>
          <p:spPr>
            <a:xfrm>
              <a:off x="7303552" y="1269554"/>
              <a:ext cx="1080119" cy="45719"/>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6" name="标题 1"/>
          <p:cNvSpPr txBox="1">
            <a:spLocks/>
          </p:cNvSpPr>
          <p:nvPr/>
        </p:nvSpPr>
        <p:spPr>
          <a:xfrm>
            <a:off x="239028" y="-13394"/>
            <a:ext cx="2377253" cy="634082"/>
          </a:xfrm>
          <a:prstGeom prst="rect">
            <a:avLst/>
          </a:prstGeom>
        </p:spPr>
        <p:txBody>
          <a:bodyPr/>
          <a:lstStyle>
            <a:lvl1pPr algn="l" defTabSz="914400" rtl="0" eaLnBrk="1" latinLnBrk="0" hangingPunct="1">
              <a:spcBef>
                <a:spcPct val="0"/>
              </a:spcBef>
              <a:buNone/>
              <a:defRPr sz="3600" kern="1200">
                <a:solidFill>
                  <a:srgbClr val="92D050"/>
                </a:solidFill>
                <a:latin typeface="汉仪秀英体简" pitchFamily="49" charset="-122"/>
                <a:ea typeface="汉仪秀英体简" pitchFamily="49" charset="-122"/>
                <a:cs typeface="+mj-cs"/>
              </a:defRPr>
            </a:lvl1pPr>
          </a:lstStyle>
          <a:p>
            <a:pPr algn="ctr"/>
            <a:r>
              <a:rPr lang="zh-CN" altLang="en-US" sz="3200" b="1" dirty="0">
                <a:solidFill>
                  <a:schemeClr val="tx1"/>
                </a:solidFill>
                <a:latin typeface="微软雅黑" panose="020B0503020204020204" pitchFamily="34" charset="-122"/>
                <a:ea typeface="微软雅黑" panose="020B0503020204020204" pitchFamily="34" charset="-122"/>
              </a:rPr>
              <a:t>人群特征</a:t>
            </a:r>
          </a:p>
        </p:txBody>
      </p:sp>
      <p:sp>
        <p:nvSpPr>
          <p:cNvPr id="27" name="标题 1"/>
          <p:cNvSpPr txBox="1">
            <a:spLocks/>
          </p:cNvSpPr>
          <p:nvPr/>
        </p:nvSpPr>
        <p:spPr>
          <a:xfrm>
            <a:off x="6351262" y="-13394"/>
            <a:ext cx="2377253" cy="634082"/>
          </a:xfrm>
          <a:prstGeom prst="rect">
            <a:avLst/>
          </a:prstGeom>
        </p:spPr>
        <p:txBody>
          <a:bodyPr/>
          <a:lstStyle>
            <a:lvl1pPr algn="l" defTabSz="914400" rtl="0" eaLnBrk="1" latinLnBrk="0" hangingPunct="1">
              <a:spcBef>
                <a:spcPct val="0"/>
              </a:spcBef>
              <a:buNone/>
              <a:defRPr sz="3600" kern="1200">
                <a:solidFill>
                  <a:srgbClr val="92D050"/>
                </a:solidFill>
                <a:latin typeface="汉仪秀英体简" pitchFamily="49" charset="-122"/>
                <a:ea typeface="汉仪秀英体简" pitchFamily="49" charset="-122"/>
                <a:cs typeface="+mj-cs"/>
              </a:defRPr>
            </a:lvl1pPr>
          </a:lstStyle>
          <a:p>
            <a:pPr algn="ctr"/>
            <a:r>
              <a:rPr lang="zh-CN" altLang="en-US" sz="3200" b="1" dirty="0">
                <a:solidFill>
                  <a:schemeClr val="tx1"/>
                </a:solidFill>
                <a:latin typeface="微软雅黑" panose="020B0503020204020204" pitchFamily="34" charset="-122"/>
                <a:ea typeface="微软雅黑" panose="020B0503020204020204" pitchFamily="34" charset="-122"/>
              </a:rPr>
              <a:t>品牌鸡蛋</a:t>
            </a:r>
          </a:p>
        </p:txBody>
      </p:sp>
      <p:sp>
        <p:nvSpPr>
          <p:cNvPr id="28" name="标题 1"/>
          <p:cNvSpPr txBox="1">
            <a:spLocks/>
          </p:cNvSpPr>
          <p:nvPr/>
        </p:nvSpPr>
        <p:spPr>
          <a:xfrm>
            <a:off x="3295145" y="-13394"/>
            <a:ext cx="2377253" cy="634082"/>
          </a:xfrm>
          <a:prstGeom prst="rect">
            <a:avLst/>
          </a:prstGeom>
        </p:spPr>
        <p:txBody>
          <a:bodyPr/>
          <a:lstStyle>
            <a:lvl1pPr algn="l" defTabSz="914400" rtl="0" eaLnBrk="1" latinLnBrk="0" hangingPunct="1">
              <a:spcBef>
                <a:spcPct val="0"/>
              </a:spcBef>
              <a:buNone/>
              <a:defRPr sz="3600" kern="1200">
                <a:solidFill>
                  <a:srgbClr val="92D050"/>
                </a:solidFill>
                <a:latin typeface="汉仪秀英体简" pitchFamily="49" charset="-122"/>
                <a:ea typeface="汉仪秀英体简" pitchFamily="49" charset="-122"/>
                <a:cs typeface="+mj-cs"/>
              </a:defRPr>
            </a:lvl1pPr>
          </a:lstStyle>
          <a:p>
            <a:pPr algn="ctr"/>
            <a:r>
              <a:rPr lang="zh-CN" altLang="en-US" sz="3200" b="1" dirty="0">
                <a:solidFill>
                  <a:schemeClr val="bg1"/>
                </a:solidFill>
                <a:latin typeface="微软雅黑" panose="020B0503020204020204" pitchFamily="34" charset="-122"/>
                <a:ea typeface="微软雅黑" panose="020B0503020204020204" pitchFamily="34" charset="-122"/>
              </a:rPr>
              <a:t>市场特征</a:t>
            </a:r>
          </a:p>
        </p:txBody>
      </p:sp>
      <p:sp>
        <p:nvSpPr>
          <p:cNvPr id="29" name="标题 1"/>
          <p:cNvSpPr txBox="1">
            <a:spLocks/>
          </p:cNvSpPr>
          <p:nvPr/>
        </p:nvSpPr>
        <p:spPr>
          <a:xfrm>
            <a:off x="9407380" y="-13394"/>
            <a:ext cx="2377253" cy="634082"/>
          </a:xfrm>
          <a:prstGeom prst="rect">
            <a:avLst/>
          </a:prstGeom>
        </p:spPr>
        <p:txBody>
          <a:bodyPr/>
          <a:lstStyle>
            <a:lvl1pPr algn="l" defTabSz="914400" rtl="0" eaLnBrk="1" latinLnBrk="0" hangingPunct="1">
              <a:spcBef>
                <a:spcPct val="0"/>
              </a:spcBef>
              <a:buNone/>
              <a:defRPr sz="3600" kern="1200">
                <a:solidFill>
                  <a:srgbClr val="92D050"/>
                </a:solidFill>
                <a:latin typeface="汉仪秀英体简" pitchFamily="49" charset="-122"/>
                <a:ea typeface="汉仪秀英体简" pitchFamily="49" charset="-122"/>
                <a:cs typeface="+mj-cs"/>
              </a:defRPr>
            </a:lvl1pPr>
          </a:lstStyle>
          <a:p>
            <a:pPr algn="ctr"/>
            <a:r>
              <a:rPr lang="zh-CN" altLang="en-US" sz="3200" b="1" dirty="0">
                <a:solidFill>
                  <a:schemeClr val="tx1"/>
                </a:solidFill>
                <a:latin typeface="微软雅黑" panose="020B0503020204020204" pitchFamily="34" charset="-122"/>
                <a:ea typeface="微软雅黑" panose="020B0503020204020204" pitchFamily="34" charset="-122"/>
              </a:rPr>
              <a:t>食品安全</a:t>
            </a:r>
          </a:p>
        </p:txBody>
      </p:sp>
    </p:spTree>
    <p:extLst>
      <p:ext uri="{BB962C8B-B14F-4D97-AF65-F5344CB8AC3E}">
        <p14:creationId xmlns:p14="http://schemas.microsoft.com/office/powerpoint/2010/main" val="301452622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300"/>
                                        <p:tgtEl>
                                          <p:spTgt spid="1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fade">
                                      <p:cBhvr>
                                        <p:cTn id="10" dur="300"/>
                                        <p:tgtEl>
                                          <p:spTgt spid="19"/>
                                        </p:tgtEl>
                                      </p:cBhvr>
                                    </p:animEffect>
                                  </p:childTnLst>
                                </p:cTn>
                              </p:par>
                            </p:childTnLst>
                          </p:cTn>
                        </p:par>
                        <p:par>
                          <p:cTn id="11" fill="hold">
                            <p:stCondLst>
                              <p:cond delay="300"/>
                            </p:stCondLst>
                            <p:childTnLst>
                              <p:par>
                                <p:cTn id="12" presetID="10" presetClass="entr" presetSubtype="0" fill="hold" nodeType="after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fade">
                                      <p:cBhvr>
                                        <p:cTn id="14" dur="3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Graphic spid="17" grpId="0">
        <p:bldAsOne/>
      </p:bldGraphic>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 name="矩形 103">
            <a:extLst>
              <a:ext uri="{FF2B5EF4-FFF2-40B4-BE49-F238E27FC236}">
                <a16:creationId xmlns:a16="http://schemas.microsoft.com/office/drawing/2014/main" xmlns="" id="{0C68EDE7-DBF9-429B-9F4A-8C134A41504E}"/>
              </a:ext>
            </a:extLst>
          </p:cNvPr>
          <p:cNvSpPr/>
          <p:nvPr/>
        </p:nvSpPr>
        <p:spPr>
          <a:xfrm>
            <a:off x="2792647" y="4129906"/>
            <a:ext cx="1105577" cy="86484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chemeClr val="bg1"/>
                </a:solidFill>
                <a:latin typeface="Microsoft YaHei UI" panose="020B0503020204020204" pitchFamily="34" charset="-122"/>
                <a:ea typeface="Microsoft YaHei UI" panose="020B0503020204020204" pitchFamily="34" charset="-122"/>
                <a:sym typeface="Microsoft YaHei UI" panose="020B0503020204020204" pitchFamily="34" charset="-122"/>
              </a:rPr>
              <a:t>17.49%</a:t>
            </a:r>
            <a:endParaRPr lang="zh-CN" altLang="en-US" b="1" dirty="0">
              <a:solidFill>
                <a:schemeClr val="bg1"/>
              </a:solidFill>
              <a:latin typeface="Microsoft YaHei UI" panose="020B0503020204020204" pitchFamily="34" charset="-122"/>
              <a:ea typeface="Microsoft YaHei UI" panose="020B0503020204020204" pitchFamily="34" charset="-122"/>
              <a:sym typeface="Microsoft YaHei UI" panose="020B0503020204020204" pitchFamily="34" charset="-122"/>
            </a:endParaRPr>
          </a:p>
        </p:txBody>
      </p:sp>
      <p:sp>
        <p:nvSpPr>
          <p:cNvPr id="105" name="矩形 104">
            <a:extLst>
              <a:ext uri="{FF2B5EF4-FFF2-40B4-BE49-F238E27FC236}">
                <a16:creationId xmlns:a16="http://schemas.microsoft.com/office/drawing/2014/main" xmlns="" id="{E82CF250-488A-4273-9C3E-0A87CD13F981}"/>
              </a:ext>
            </a:extLst>
          </p:cNvPr>
          <p:cNvSpPr/>
          <p:nvPr/>
        </p:nvSpPr>
        <p:spPr>
          <a:xfrm>
            <a:off x="4152085" y="3980689"/>
            <a:ext cx="1084579" cy="10189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chemeClr val="bg1"/>
                </a:solidFill>
                <a:latin typeface="Microsoft YaHei UI" panose="020B0503020204020204" pitchFamily="34" charset="-122"/>
                <a:ea typeface="Microsoft YaHei UI" panose="020B0503020204020204" pitchFamily="34" charset="-122"/>
                <a:sym typeface="Microsoft YaHei UI" panose="020B0503020204020204" pitchFamily="34" charset="-122"/>
              </a:rPr>
              <a:t>24.22%</a:t>
            </a:r>
            <a:endParaRPr lang="zh-CN" altLang="en-US" b="1" dirty="0">
              <a:solidFill>
                <a:schemeClr val="bg1"/>
              </a:solidFill>
              <a:latin typeface="Microsoft YaHei UI" panose="020B0503020204020204" pitchFamily="34" charset="-122"/>
              <a:ea typeface="Microsoft YaHei UI" panose="020B0503020204020204" pitchFamily="34" charset="-122"/>
              <a:sym typeface="Microsoft YaHei UI" panose="020B0503020204020204" pitchFamily="34" charset="-122"/>
            </a:endParaRPr>
          </a:p>
        </p:txBody>
      </p:sp>
      <p:sp>
        <p:nvSpPr>
          <p:cNvPr id="106" name="矩形 105">
            <a:extLst>
              <a:ext uri="{FF2B5EF4-FFF2-40B4-BE49-F238E27FC236}">
                <a16:creationId xmlns:a16="http://schemas.microsoft.com/office/drawing/2014/main" xmlns="" id="{0F6ABA95-B27A-4773-A28D-A0D6EE15B0A9}"/>
              </a:ext>
            </a:extLst>
          </p:cNvPr>
          <p:cNvSpPr/>
          <p:nvPr/>
        </p:nvSpPr>
        <p:spPr>
          <a:xfrm>
            <a:off x="6815486" y="3257102"/>
            <a:ext cx="1084578" cy="172803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chemeClr val="bg1"/>
                </a:solidFill>
                <a:latin typeface="Microsoft YaHei UI" panose="020B0503020204020204" pitchFamily="34" charset="-122"/>
                <a:ea typeface="Microsoft YaHei UI" panose="020B0503020204020204" pitchFamily="34" charset="-122"/>
                <a:sym typeface="Microsoft YaHei UI" panose="020B0503020204020204" pitchFamily="34" charset="-122"/>
              </a:rPr>
              <a:t>44.39%</a:t>
            </a:r>
            <a:endParaRPr lang="zh-CN" altLang="en-US" b="1" dirty="0">
              <a:solidFill>
                <a:schemeClr val="bg1"/>
              </a:solidFill>
              <a:latin typeface="Microsoft YaHei UI" panose="020B0503020204020204" pitchFamily="34" charset="-122"/>
              <a:ea typeface="Microsoft YaHei UI" panose="020B0503020204020204" pitchFamily="34" charset="-122"/>
              <a:sym typeface="Microsoft YaHei UI" panose="020B0503020204020204" pitchFamily="34" charset="-122"/>
            </a:endParaRPr>
          </a:p>
        </p:txBody>
      </p:sp>
      <p:sp>
        <p:nvSpPr>
          <p:cNvPr id="107" name="矩形 106">
            <a:extLst>
              <a:ext uri="{FF2B5EF4-FFF2-40B4-BE49-F238E27FC236}">
                <a16:creationId xmlns:a16="http://schemas.microsoft.com/office/drawing/2014/main" xmlns="" id="{C3F17D11-5FC8-4E67-B996-69A25BB1601C}"/>
              </a:ext>
            </a:extLst>
          </p:cNvPr>
          <p:cNvSpPr/>
          <p:nvPr/>
        </p:nvSpPr>
        <p:spPr>
          <a:xfrm>
            <a:off x="8086404" y="2926969"/>
            <a:ext cx="1106132" cy="206419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a:latin typeface="Microsoft YaHei UI" panose="020B0503020204020204" pitchFamily="34" charset="-122"/>
                <a:ea typeface="Microsoft YaHei UI" panose="020B0503020204020204" pitchFamily="34" charset="-122"/>
                <a:sym typeface="Microsoft YaHei UI" panose="020B0503020204020204" pitchFamily="34" charset="-122"/>
              </a:rPr>
              <a:t>49.78%</a:t>
            </a:r>
            <a:endParaRPr lang="zh-CN" altLang="en-US" sz="800" dirty="0">
              <a:latin typeface="Microsoft YaHei UI" panose="020B0503020204020204" pitchFamily="34" charset="-122"/>
              <a:ea typeface="Microsoft YaHei UI" panose="020B0503020204020204" pitchFamily="34" charset="-122"/>
              <a:sym typeface="Microsoft YaHei UI" panose="020B0503020204020204" pitchFamily="34" charset="-122"/>
            </a:endParaRPr>
          </a:p>
        </p:txBody>
      </p:sp>
      <p:sp>
        <p:nvSpPr>
          <p:cNvPr id="116" name="矩形 115">
            <a:extLst>
              <a:ext uri="{FF2B5EF4-FFF2-40B4-BE49-F238E27FC236}">
                <a16:creationId xmlns:a16="http://schemas.microsoft.com/office/drawing/2014/main" xmlns="" id="{B62C21D6-7320-49BE-939D-22AAACFCD120}"/>
              </a:ext>
            </a:extLst>
          </p:cNvPr>
          <p:cNvSpPr/>
          <p:nvPr/>
        </p:nvSpPr>
        <p:spPr>
          <a:xfrm>
            <a:off x="9408368" y="2492896"/>
            <a:ext cx="1084578" cy="249224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chemeClr val="bg1"/>
                </a:solidFill>
                <a:latin typeface="Microsoft YaHei UI" panose="020B0503020204020204" pitchFamily="34" charset="-122"/>
                <a:ea typeface="Microsoft YaHei UI" panose="020B0503020204020204" pitchFamily="34" charset="-122"/>
                <a:sym typeface="Microsoft YaHei UI" panose="020B0503020204020204" pitchFamily="34" charset="-122"/>
              </a:rPr>
              <a:t>55.61%</a:t>
            </a:r>
            <a:endParaRPr lang="zh-CN" altLang="en-US" b="1" dirty="0">
              <a:solidFill>
                <a:schemeClr val="bg1"/>
              </a:solidFill>
              <a:latin typeface="Microsoft YaHei UI" panose="020B0503020204020204" pitchFamily="34" charset="-122"/>
              <a:ea typeface="Microsoft YaHei UI" panose="020B0503020204020204" pitchFamily="34" charset="-122"/>
              <a:sym typeface="Microsoft YaHei UI" panose="020B0503020204020204" pitchFamily="34" charset="-122"/>
            </a:endParaRPr>
          </a:p>
        </p:txBody>
      </p:sp>
      <p:sp>
        <p:nvSpPr>
          <p:cNvPr id="118" name="矩形 55">
            <a:extLst>
              <a:ext uri="{FF2B5EF4-FFF2-40B4-BE49-F238E27FC236}">
                <a16:creationId xmlns:a16="http://schemas.microsoft.com/office/drawing/2014/main" xmlns="" id="{A2005C31-8DD1-47F0-BCE9-5A553928AC58}"/>
              </a:ext>
            </a:extLst>
          </p:cNvPr>
          <p:cNvSpPr/>
          <p:nvPr/>
        </p:nvSpPr>
        <p:spPr>
          <a:xfrm>
            <a:off x="9307964" y="1961093"/>
            <a:ext cx="1285386" cy="400110"/>
          </a:xfrm>
          <a:prstGeom prst="rect">
            <a:avLst/>
          </a:prstGeom>
        </p:spPr>
        <p:txBody>
          <a:bodyPr wrap="square">
            <a:spAutoFit/>
          </a:bodyPr>
          <a:lstStyle/>
          <a:p>
            <a:pPr algn="ctr"/>
            <a:r>
              <a:rPr lang="zh-CN" altLang="en-US" sz="2000" dirty="0">
                <a:solidFill>
                  <a:prstClr val="black"/>
                </a:solidFill>
                <a:latin typeface="微软雅黑" panose="020B0503020204020204" pitchFamily="34" charset="-122"/>
                <a:ea typeface="微软雅黑" panose="020B0503020204020204" pitchFamily="34" charset="-122"/>
              </a:rPr>
              <a:t>新鲜程度</a:t>
            </a:r>
          </a:p>
        </p:txBody>
      </p:sp>
      <p:sp>
        <p:nvSpPr>
          <p:cNvPr id="119" name="矩形 118">
            <a:extLst>
              <a:ext uri="{FF2B5EF4-FFF2-40B4-BE49-F238E27FC236}">
                <a16:creationId xmlns:a16="http://schemas.microsoft.com/office/drawing/2014/main" xmlns="" id="{65E4A435-10A0-4FFC-8350-053C1E481E77}"/>
              </a:ext>
            </a:extLst>
          </p:cNvPr>
          <p:cNvSpPr/>
          <p:nvPr/>
        </p:nvSpPr>
        <p:spPr>
          <a:xfrm>
            <a:off x="5490524" y="3719080"/>
            <a:ext cx="1084578" cy="127567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chemeClr val="bg1"/>
                </a:solidFill>
                <a:latin typeface="Microsoft YaHei UI" panose="020B0503020204020204" pitchFamily="34" charset="-122"/>
                <a:ea typeface="Microsoft YaHei UI" panose="020B0503020204020204" pitchFamily="34" charset="-122"/>
                <a:sym typeface="Microsoft YaHei UI" panose="020B0503020204020204" pitchFamily="34" charset="-122"/>
              </a:rPr>
              <a:t>32.29%</a:t>
            </a:r>
            <a:endParaRPr lang="zh-CN" altLang="en-US" b="1" dirty="0">
              <a:solidFill>
                <a:schemeClr val="bg1"/>
              </a:solidFill>
              <a:latin typeface="Microsoft YaHei UI" panose="020B0503020204020204" pitchFamily="34" charset="-122"/>
              <a:ea typeface="Microsoft YaHei UI" panose="020B0503020204020204" pitchFamily="34" charset="-122"/>
              <a:sym typeface="Microsoft YaHei UI" panose="020B0503020204020204" pitchFamily="34" charset="-122"/>
            </a:endParaRPr>
          </a:p>
        </p:txBody>
      </p:sp>
      <p:sp>
        <p:nvSpPr>
          <p:cNvPr id="120" name="矩形 119">
            <a:extLst>
              <a:ext uri="{FF2B5EF4-FFF2-40B4-BE49-F238E27FC236}">
                <a16:creationId xmlns:a16="http://schemas.microsoft.com/office/drawing/2014/main" xmlns="" id="{0D9F64BB-E3A2-413D-8CA8-35F0A35A9B21}"/>
              </a:ext>
            </a:extLst>
          </p:cNvPr>
          <p:cNvSpPr/>
          <p:nvPr/>
        </p:nvSpPr>
        <p:spPr>
          <a:xfrm>
            <a:off x="1433209" y="4234012"/>
            <a:ext cx="1105577" cy="76424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chemeClr val="bg1"/>
                </a:solidFill>
                <a:latin typeface="Microsoft YaHei UI" panose="020B0503020204020204" pitchFamily="34" charset="-122"/>
                <a:ea typeface="Microsoft YaHei UI" panose="020B0503020204020204" pitchFamily="34" charset="-122"/>
                <a:sym typeface="Microsoft YaHei UI" panose="020B0503020204020204" pitchFamily="34" charset="-122"/>
              </a:rPr>
              <a:t>13%</a:t>
            </a:r>
            <a:endParaRPr lang="zh-CN" altLang="en-US" b="1" dirty="0">
              <a:solidFill>
                <a:schemeClr val="bg1"/>
              </a:solidFill>
              <a:latin typeface="Microsoft YaHei UI" panose="020B0503020204020204" pitchFamily="34" charset="-122"/>
              <a:ea typeface="Microsoft YaHei UI" panose="020B0503020204020204" pitchFamily="34" charset="-122"/>
              <a:sym typeface="Microsoft YaHei UI" panose="020B0503020204020204" pitchFamily="34" charset="-122"/>
            </a:endParaRPr>
          </a:p>
        </p:txBody>
      </p:sp>
      <p:sp>
        <p:nvSpPr>
          <p:cNvPr id="122" name="矩形 55">
            <a:extLst>
              <a:ext uri="{FF2B5EF4-FFF2-40B4-BE49-F238E27FC236}">
                <a16:creationId xmlns:a16="http://schemas.microsoft.com/office/drawing/2014/main" xmlns="" id="{8E986481-9FAE-489E-8EEE-83FA88FB91CD}"/>
              </a:ext>
            </a:extLst>
          </p:cNvPr>
          <p:cNvSpPr/>
          <p:nvPr/>
        </p:nvSpPr>
        <p:spPr>
          <a:xfrm>
            <a:off x="8105656" y="2361203"/>
            <a:ext cx="1106133" cy="400110"/>
          </a:xfrm>
          <a:prstGeom prst="rect">
            <a:avLst/>
          </a:prstGeom>
        </p:spPr>
        <p:txBody>
          <a:bodyPr wrap="square">
            <a:spAutoFit/>
          </a:bodyPr>
          <a:lstStyle/>
          <a:p>
            <a:pPr algn="ctr"/>
            <a:r>
              <a:rPr lang="zh-CN" altLang="en-US" sz="2000" dirty="0">
                <a:solidFill>
                  <a:prstClr val="black"/>
                </a:solidFill>
                <a:latin typeface="微软雅黑" panose="020B0503020204020204" pitchFamily="34" charset="-122"/>
                <a:ea typeface="微软雅黑" panose="020B0503020204020204" pitchFamily="34" charset="-122"/>
              </a:rPr>
              <a:t>色泽</a:t>
            </a:r>
          </a:p>
        </p:txBody>
      </p:sp>
      <p:sp>
        <p:nvSpPr>
          <p:cNvPr id="123" name="矩形 55">
            <a:extLst>
              <a:ext uri="{FF2B5EF4-FFF2-40B4-BE49-F238E27FC236}">
                <a16:creationId xmlns:a16="http://schemas.microsoft.com/office/drawing/2014/main" xmlns="" id="{60F90ACD-5665-4D1E-9959-76D0C17EA987}"/>
              </a:ext>
            </a:extLst>
          </p:cNvPr>
          <p:cNvSpPr/>
          <p:nvPr/>
        </p:nvSpPr>
        <p:spPr>
          <a:xfrm>
            <a:off x="6774580" y="2726914"/>
            <a:ext cx="1211420" cy="400110"/>
          </a:xfrm>
          <a:prstGeom prst="rect">
            <a:avLst/>
          </a:prstGeom>
        </p:spPr>
        <p:txBody>
          <a:bodyPr wrap="square">
            <a:spAutoFit/>
          </a:bodyPr>
          <a:lstStyle/>
          <a:p>
            <a:pPr algn="ctr"/>
            <a:r>
              <a:rPr lang="zh-CN" altLang="en-US" sz="2000" dirty="0">
                <a:solidFill>
                  <a:prstClr val="black"/>
                </a:solidFill>
                <a:latin typeface="微软雅黑" panose="020B0503020204020204" pitchFamily="34" charset="-122"/>
                <a:ea typeface="微软雅黑" panose="020B0503020204020204" pitchFamily="34" charset="-122"/>
              </a:rPr>
              <a:t>营养价值</a:t>
            </a:r>
          </a:p>
        </p:txBody>
      </p:sp>
      <p:sp>
        <p:nvSpPr>
          <p:cNvPr id="124" name="矩形 55">
            <a:extLst>
              <a:ext uri="{FF2B5EF4-FFF2-40B4-BE49-F238E27FC236}">
                <a16:creationId xmlns:a16="http://schemas.microsoft.com/office/drawing/2014/main" xmlns="" id="{263DEF7C-DF1B-41BA-B35E-E3CDB45DF4E7}"/>
              </a:ext>
            </a:extLst>
          </p:cNvPr>
          <p:cNvSpPr/>
          <p:nvPr/>
        </p:nvSpPr>
        <p:spPr>
          <a:xfrm>
            <a:off x="5490524" y="3180216"/>
            <a:ext cx="1084578" cy="400110"/>
          </a:xfrm>
          <a:prstGeom prst="rect">
            <a:avLst/>
          </a:prstGeom>
        </p:spPr>
        <p:txBody>
          <a:bodyPr wrap="square">
            <a:spAutoFit/>
          </a:bodyPr>
          <a:lstStyle/>
          <a:p>
            <a:pPr algn="ctr"/>
            <a:r>
              <a:rPr lang="zh-CN" altLang="en-US" sz="2000" dirty="0">
                <a:solidFill>
                  <a:prstClr val="black"/>
                </a:solidFill>
                <a:latin typeface="微软雅黑" panose="020B0503020204020204" pitchFamily="34" charset="-122"/>
                <a:ea typeface="微软雅黑" panose="020B0503020204020204" pitchFamily="34" charset="-122"/>
              </a:rPr>
              <a:t>价格</a:t>
            </a:r>
          </a:p>
        </p:txBody>
      </p:sp>
      <p:sp>
        <p:nvSpPr>
          <p:cNvPr id="125" name="矩形 55">
            <a:extLst>
              <a:ext uri="{FF2B5EF4-FFF2-40B4-BE49-F238E27FC236}">
                <a16:creationId xmlns:a16="http://schemas.microsoft.com/office/drawing/2014/main" xmlns="" id="{259A6C00-37AA-479F-8CC5-7495561C605A}"/>
              </a:ext>
            </a:extLst>
          </p:cNvPr>
          <p:cNvSpPr/>
          <p:nvPr/>
        </p:nvSpPr>
        <p:spPr>
          <a:xfrm>
            <a:off x="4199792" y="3434385"/>
            <a:ext cx="1070165" cy="400110"/>
          </a:xfrm>
          <a:prstGeom prst="rect">
            <a:avLst/>
          </a:prstGeom>
        </p:spPr>
        <p:txBody>
          <a:bodyPr wrap="square">
            <a:spAutoFit/>
          </a:bodyPr>
          <a:lstStyle/>
          <a:p>
            <a:pPr algn="ctr"/>
            <a:r>
              <a:rPr lang="zh-CN" altLang="en-US" sz="2000" dirty="0">
                <a:solidFill>
                  <a:prstClr val="black"/>
                </a:solidFill>
                <a:latin typeface="微软雅黑" panose="020B0503020204020204" pitchFamily="34" charset="-122"/>
                <a:ea typeface="微软雅黑" panose="020B0503020204020204" pitchFamily="34" charset="-122"/>
              </a:rPr>
              <a:t>口感</a:t>
            </a:r>
          </a:p>
        </p:txBody>
      </p:sp>
      <p:sp>
        <p:nvSpPr>
          <p:cNvPr id="126" name="矩形 55">
            <a:extLst>
              <a:ext uri="{FF2B5EF4-FFF2-40B4-BE49-F238E27FC236}">
                <a16:creationId xmlns:a16="http://schemas.microsoft.com/office/drawing/2014/main" xmlns="" id="{38E74491-802A-45E1-AD55-8D213D7015CF}"/>
              </a:ext>
            </a:extLst>
          </p:cNvPr>
          <p:cNvSpPr/>
          <p:nvPr/>
        </p:nvSpPr>
        <p:spPr>
          <a:xfrm>
            <a:off x="2867912" y="3634440"/>
            <a:ext cx="1043789" cy="400110"/>
          </a:xfrm>
          <a:prstGeom prst="rect">
            <a:avLst/>
          </a:prstGeom>
        </p:spPr>
        <p:txBody>
          <a:bodyPr wrap="square">
            <a:spAutoFit/>
          </a:bodyPr>
          <a:lstStyle/>
          <a:p>
            <a:pPr algn="ctr"/>
            <a:r>
              <a:rPr lang="zh-CN" altLang="en-US" sz="2000" dirty="0">
                <a:solidFill>
                  <a:prstClr val="black"/>
                </a:solidFill>
                <a:latin typeface="微软雅黑" panose="020B0503020204020204" pitchFamily="34" charset="-122"/>
                <a:ea typeface="微软雅黑" panose="020B0503020204020204" pitchFamily="34" charset="-122"/>
              </a:rPr>
              <a:t>品牌</a:t>
            </a:r>
          </a:p>
        </p:txBody>
      </p:sp>
      <p:sp>
        <p:nvSpPr>
          <p:cNvPr id="127" name="矩形 55">
            <a:extLst>
              <a:ext uri="{FF2B5EF4-FFF2-40B4-BE49-F238E27FC236}">
                <a16:creationId xmlns:a16="http://schemas.microsoft.com/office/drawing/2014/main" xmlns="" id="{912722EA-7364-44B7-8A9E-6ACE4A54D9EE}"/>
              </a:ext>
            </a:extLst>
          </p:cNvPr>
          <p:cNvSpPr/>
          <p:nvPr/>
        </p:nvSpPr>
        <p:spPr>
          <a:xfrm>
            <a:off x="1464102" y="3738226"/>
            <a:ext cx="1043789" cy="400110"/>
          </a:xfrm>
          <a:prstGeom prst="rect">
            <a:avLst/>
          </a:prstGeom>
        </p:spPr>
        <p:txBody>
          <a:bodyPr wrap="square">
            <a:spAutoFit/>
          </a:bodyPr>
          <a:lstStyle/>
          <a:p>
            <a:pPr algn="ctr"/>
            <a:r>
              <a:rPr lang="zh-CN" altLang="en-US" sz="2000" dirty="0">
                <a:solidFill>
                  <a:prstClr val="black"/>
                </a:solidFill>
                <a:latin typeface="微软雅黑" panose="020B0503020204020204" pitchFamily="34" charset="-122"/>
                <a:ea typeface="微软雅黑" panose="020B0503020204020204" pitchFamily="34" charset="-122"/>
              </a:rPr>
              <a:t>产地</a:t>
            </a:r>
          </a:p>
        </p:txBody>
      </p:sp>
      <p:cxnSp>
        <p:nvCxnSpPr>
          <p:cNvPr id="128" name="直接连接符 127">
            <a:extLst>
              <a:ext uri="{FF2B5EF4-FFF2-40B4-BE49-F238E27FC236}">
                <a16:creationId xmlns:a16="http://schemas.microsoft.com/office/drawing/2014/main" xmlns="" id="{D4B65739-74C2-44D1-A857-E89DC9DF4A3F}"/>
              </a:ext>
            </a:extLst>
          </p:cNvPr>
          <p:cNvCxnSpPr>
            <a:cxnSpLocks/>
          </p:cNvCxnSpPr>
          <p:nvPr/>
        </p:nvCxnSpPr>
        <p:spPr>
          <a:xfrm>
            <a:off x="1433208" y="5201453"/>
            <a:ext cx="9059738" cy="0"/>
          </a:xfrm>
          <a:prstGeom prst="line">
            <a:avLst/>
          </a:prstGeom>
          <a:ln>
            <a:solidFill>
              <a:schemeClr val="accent2"/>
            </a:solidFill>
            <a:prstDash val="dash"/>
          </a:ln>
        </p:spPr>
        <p:style>
          <a:lnRef idx="1">
            <a:schemeClr val="accent1"/>
          </a:lnRef>
          <a:fillRef idx="0">
            <a:schemeClr val="accent1"/>
          </a:fillRef>
          <a:effectRef idx="0">
            <a:schemeClr val="accent1"/>
          </a:effectRef>
          <a:fontRef idx="minor">
            <a:schemeClr val="tx1"/>
          </a:fontRef>
        </p:style>
      </p:cxnSp>
      <p:sp>
        <p:nvSpPr>
          <p:cNvPr id="31" name="TextBox 16"/>
          <p:cNvSpPr txBox="1"/>
          <p:nvPr/>
        </p:nvSpPr>
        <p:spPr>
          <a:xfrm>
            <a:off x="3646801" y="603974"/>
            <a:ext cx="1980029" cy="400110"/>
          </a:xfrm>
          <a:prstGeom prst="rect">
            <a:avLst/>
          </a:prstGeom>
        </p:spPr>
        <p:txBody>
          <a:bodyPr wrap="none">
            <a:spAutoFit/>
          </a:bodyPr>
          <a:lstStyle>
            <a:defPPr>
              <a:defRPr lang="zh-CN"/>
            </a:defPPr>
            <a:lvl1pPr>
              <a:defRPr sz="2000" b="1">
                <a:latin typeface="微软雅黑" panose="020B0503020204020204" pitchFamily="34" charset="-122"/>
                <a:ea typeface="微软雅黑" panose="020B0503020204020204" pitchFamily="34" charset="-122"/>
              </a:defRPr>
            </a:lvl1pPr>
          </a:lstStyle>
          <a:p>
            <a:r>
              <a:rPr lang="zh-CN" altLang="en-US" dirty="0"/>
              <a:t>消费者关注要素</a:t>
            </a:r>
          </a:p>
        </p:txBody>
      </p:sp>
      <p:sp>
        <p:nvSpPr>
          <p:cNvPr id="32" name="矩形 31">
            <a:extLst>
              <a:ext uri="{FF2B5EF4-FFF2-40B4-BE49-F238E27FC236}">
                <a16:creationId xmlns="" xmlns:a16="http://schemas.microsoft.com/office/drawing/2014/main" id="{58C04769-9ECE-48A2-B40F-C2B445E005F1}"/>
              </a:ext>
            </a:extLst>
          </p:cNvPr>
          <p:cNvSpPr/>
          <p:nvPr/>
        </p:nvSpPr>
        <p:spPr>
          <a:xfrm>
            <a:off x="3345434" y="5283661"/>
            <a:ext cx="4852610" cy="523220"/>
          </a:xfrm>
          <a:prstGeom prst="rect">
            <a:avLst/>
          </a:prstGeom>
        </p:spPr>
        <p:txBody>
          <a:bodyPr wrap="none">
            <a:spAutoFit/>
          </a:bodyPr>
          <a:lstStyle/>
          <a:p>
            <a:r>
              <a:rPr lang="zh-CN" altLang="en-US" sz="2800" dirty="0">
                <a:latin typeface="微软雅黑" panose="020B0503020204020204" pitchFamily="34" charset="-122"/>
                <a:ea typeface="微软雅黑" panose="020B0503020204020204" pitchFamily="34" charset="-122"/>
              </a:rPr>
              <a:t>消费者购买鸡蛋时关注的要素</a:t>
            </a:r>
          </a:p>
        </p:txBody>
      </p:sp>
      <p:grpSp>
        <p:nvGrpSpPr>
          <p:cNvPr id="33" name="组合 32"/>
          <p:cNvGrpSpPr/>
          <p:nvPr/>
        </p:nvGrpSpPr>
        <p:grpSpPr>
          <a:xfrm>
            <a:off x="795" y="4262"/>
            <a:ext cx="12190413" cy="544418"/>
            <a:chOff x="4123409" y="1269554"/>
            <a:chExt cx="4260262" cy="45719"/>
          </a:xfrm>
        </p:grpSpPr>
        <p:sp>
          <p:nvSpPr>
            <p:cNvPr id="34" name="矩形 33"/>
            <p:cNvSpPr/>
            <p:nvPr/>
          </p:nvSpPr>
          <p:spPr>
            <a:xfrm>
              <a:off x="4123409" y="1269554"/>
              <a:ext cx="1080120" cy="45719"/>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p:cNvSpPr/>
            <p:nvPr/>
          </p:nvSpPr>
          <p:spPr>
            <a:xfrm>
              <a:off x="5203529" y="1269554"/>
              <a:ext cx="1080120" cy="457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35"/>
            <p:cNvSpPr/>
            <p:nvPr/>
          </p:nvSpPr>
          <p:spPr>
            <a:xfrm>
              <a:off x="6223430" y="1269554"/>
              <a:ext cx="1080119" cy="45719"/>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7303552" y="1269554"/>
              <a:ext cx="1080119" cy="45719"/>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8" name="标题 1"/>
          <p:cNvSpPr txBox="1">
            <a:spLocks/>
          </p:cNvSpPr>
          <p:nvPr/>
        </p:nvSpPr>
        <p:spPr>
          <a:xfrm>
            <a:off x="239028" y="-13394"/>
            <a:ext cx="2377253" cy="634082"/>
          </a:xfrm>
          <a:prstGeom prst="rect">
            <a:avLst/>
          </a:prstGeom>
        </p:spPr>
        <p:txBody>
          <a:bodyPr/>
          <a:lstStyle>
            <a:lvl1pPr algn="l" defTabSz="914400" rtl="0" eaLnBrk="1" latinLnBrk="0" hangingPunct="1">
              <a:spcBef>
                <a:spcPct val="0"/>
              </a:spcBef>
              <a:buNone/>
              <a:defRPr sz="3600" kern="1200">
                <a:solidFill>
                  <a:srgbClr val="92D050"/>
                </a:solidFill>
                <a:latin typeface="汉仪秀英体简" pitchFamily="49" charset="-122"/>
                <a:ea typeface="汉仪秀英体简" pitchFamily="49" charset="-122"/>
                <a:cs typeface="+mj-cs"/>
              </a:defRPr>
            </a:lvl1pPr>
          </a:lstStyle>
          <a:p>
            <a:pPr algn="ctr"/>
            <a:r>
              <a:rPr lang="zh-CN" altLang="en-US" sz="3200" b="1" dirty="0">
                <a:solidFill>
                  <a:schemeClr val="tx1"/>
                </a:solidFill>
                <a:latin typeface="微软雅黑" panose="020B0503020204020204" pitchFamily="34" charset="-122"/>
                <a:ea typeface="微软雅黑" panose="020B0503020204020204" pitchFamily="34" charset="-122"/>
              </a:rPr>
              <a:t>人群特征</a:t>
            </a:r>
          </a:p>
        </p:txBody>
      </p:sp>
      <p:sp>
        <p:nvSpPr>
          <p:cNvPr id="39" name="标题 1"/>
          <p:cNvSpPr txBox="1">
            <a:spLocks/>
          </p:cNvSpPr>
          <p:nvPr/>
        </p:nvSpPr>
        <p:spPr>
          <a:xfrm>
            <a:off x="6351262" y="-13394"/>
            <a:ext cx="2377253" cy="634082"/>
          </a:xfrm>
          <a:prstGeom prst="rect">
            <a:avLst/>
          </a:prstGeom>
        </p:spPr>
        <p:txBody>
          <a:bodyPr/>
          <a:lstStyle>
            <a:lvl1pPr algn="l" defTabSz="914400" rtl="0" eaLnBrk="1" latinLnBrk="0" hangingPunct="1">
              <a:spcBef>
                <a:spcPct val="0"/>
              </a:spcBef>
              <a:buNone/>
              <a:defRPr sz="3600" kern="1200">
                <a:solidFill>
                  <a:srgbClr val="92D050"/>
                </a:solidFill>
                <a:latin typeface="汉仪秀英体简" pitchFamily="49" charset="-122"/>
                <a:ea typeface="汉仪秀英体简" pitchFamily="49" charset="-122"/>
                <a:cs typeface="+mj-cs"/>
              </a:defRPr>
            </a:lvl1pPr>
          </a:lstStyle>
          <a:p>
            <a:pPr algn="ctr"/>
            <a:r>
              <a:rPr lang="zh-CN" altLang="en-US" sz="3200" b="1" dirty="0">
                <a:solidFill>
                  <a:schemeClr val="tx1"/>
                </a:solidFill>
                <a:latin typeface="微软雅黑" panose="020B0503020204020204" pitchFamily="34" charset="-122"/>
                <a:ea typeface="微软雅黑" panose="020B0503020204020204" pitchFamily="34" charset="-122"/>
              </a:rPr>
              <a:t>品牌鸡蛋</a:t>
            </a:r>
          </a:p>
        </p:txBody>
      </p:sp>
      <p:sp>
        <p:nvSpPr>
          <p:cNvPr id="40" name="标题 1"/>
          <p:cNvSpPr txBox="1">
            <a:spLocks/>
          </p:cNvSpPr>
          <p:nvPr/>
        </p:nvSpPr>
        <p:spPr>
          <a:xfrm>
            <a:off x="3295145" y="-13394"/>
            <a:ext cx="2377253" cy="634082"/>
          </a:xfrm>
          <a:prstGeom prst="rect">
            <a:avLst/>
          </a:prstGeom>
        </p:spPr>
        <p:txBody>
          <a:bodyPr/>
          <a:lstStyle>
            <a:lvl1pPr algn="l" defTabSz="914400" rtl="0" eaLnBrk="1" latinLnBrk="0" hangingPunct="1">
              <a:spcBef>
                <a:spcPct val="0"/>
              </a:spcBef>
              <a:buNone/>
              <a:defRPr sz="3600" kern="1200">
                <a:solidFill>
                  <a:srgbClr val="92D050"/>
                </a:solidFill>
                <a:latin typeface="汉仪秀英体简" pitchFamily="49" charset="-122"/>
                <a:ea typeface="汉仪秀英体简" pitchFamily="49" charset="-122"/>
                <a:cs typeface="+mj-cs"/>
              </a:defRPr>
            </a:lvl1pPr>
          </a:lstStyle>
          <a:p>
            <a:pPr algn="ctr"/>
            <a:r>
              <a:rPr lang="zh-CN" altLang="en-US" sz="3200" b="1" dirty="0">
                <a:solidFill>
                  <a:schemeClr val="bg1"/>
                </a:solidFill>
                <a:latin typeface="微软雅黑" panose="020B0503020204020204" pitchFamily="34" charset="-122"/>
                <a:ea typeface="微软雅黑" panose="020B0503020204020204" pitchFamily="34" charset="-122"/>
              </a:rPr>
              <a:t>市场特征</a:t>
            </a:r>
          </a:p>
        </p:txBody>
      </p:sp>
      <p:sp>
        <p:nvSpPr>
          <p:cNvPr id="41" name="标题 1"/>
          <p:cNvSpPr txBox="1">
            <a:spLocks/>
          </p:cNvSpPr>
          <p:nvPr/>
        </p:nvSpPr>
        <p:spPr>
          <a:xfrm>
            <a:off x="9407380" y="-13394"/>
            <a:ext cx="2377253" cy="634082"/>
          </a:xfrm>
          <a:prstGeom prst="rect">
            <a:avLst/>
          </a:prstGeom>
        </p:spPr>
        <p:txBody>
          <a:bodyPr/>
          <a:lstStyle>
            <a:lvl1pPr algn="l" defTabSz="914400" rtl="0" eaLnBrk="1" latinLnBrk="0" hangingPunct="1">
              <a:spcBef>
                <a:spcPct val="0"/>
              </a:spcBef>
              <a:buNone/>
              <a:defRPr sz="3600" kern="1200">
                <a:solidFill>
                  <a:srgbClr val="92D050"/>
                </a:solidFill>
                <a:latin typeface="汉仪秀英体简" pitchFamily="49" charset="-122"/>
                <a:ea typeface="汉仪秀英体简" pitchFamily="49" charset="-122"/>
                <a:cs typeface="+mj-cs"/>
              </a:defRPr>
            </a:lvl1pPr>
          </a:lstStyle>
          <a:p>
            <a:pPr algn="ctr"/>
            <a:r>
              <a:rPr lang="zh-CN" altLang="en-US" sz="3200" b="1" dirty="0">
                <a:solidFill>
                  <a:schemeClr val="tx1"/>
                </a:solidFill>
                <a:latin typeface="微软雅黑" panose="020B0503020204020204" pitchFamily="34" charset="-122"/>
                <a:ea typeface="微软雅黑" panose="020B0503020204020204" pitchFamily="34" charset="-122"/>
              </a:rPr>
              <a:t>食品安全</a:t>
            </a:r>
          </a:p>
        </p:txBody>
      </p:sp>
    </p:spTree>
    <p:extLst>
      <p:ext uri="{BB962C8B-B14F-4D97-AF65-F5344CB8AC3E}">
        <p14:creationId xmlns:p14="http://schemas.microsoft.com/office/powerpoint/2010/main" val="156980738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300"/>
                                        <p:tgtEl>
                                          <p:spTgt spid="32"/>
                                        </p:tgtEl>
                                      </p:cBhvr>
                                    </p:animEffect>
                                  </p:childTnLst>
                                </p:cTn>
                              </p:par>
                            </p:childTnLst>
                          </p:cTn>
                        </p:par>
                        <p:par>
                          <p:cTn id="8" fill="hold">
                            <p:stCondLst>
                              <p:cond delay="300"/>
                            </p:stCondLst>
                            <p:childTnLst>
                              <p:par>
                                <p:cTn id="9" presetID="10" presetClass="entr" presetSubtype="0" fill="hold" grpId="0" nodeType="afterEffect">
                                  <p:stCondLst>
                                    <p:cond delay="0"/>
                                  </p:stCondLst>
                                  <p:childTnLst>
                                    <p:set>
                                      <p:cBhvr>
                                        <p:cTn id="10" dur="1" fill="hold">
                                          <p:stCondLst>
                                            <p:cond delay="0"/>
                                          </p:stCondLst>
                                        </p:cTn>
                                        <p:tgtEl>
                                          <p:spTgt spid="120"/>
                                        </p:tgtEl>
                                        <p:attrNameLst>
                                          <p:attrName>style.visibility</p:attrName>
                                        </p:attrNameLst>
                                      </p:cBhvr>
                                      <p:to>
                                        <p:strVal val="visible"/>
                                      </p:to>
                                    </p:set>
                                    <p:animEffect transition="in" filter="fade">
                                      <p:cBhvr>
                                        <p:cTn id="11" dur="200"/>
                                        <p:tgtEl>
                                          <p:spTgt spid="120"/>
                                        </p:tgtEl>
                                      </p:cBhvr>
                                    </p:animEffect>
                                  </p:childTnLst>
                                </p:cTn>
                              </p:par>
                            </p:childTnLst>
                          </p:cTn>
                        </p:par>
                        <p:par>
                          <p:cTn id="12" fill="hold">
                            <p:stCondLst>
                              <p:cond delay="500"/>
                            </p:stCondLst>
                            <p:childTnLst>
                              <p:par>
                                <p:cTn id="13" presetID="10" presetClass="entr" presetSubtype="0" fill="hold" grpId="0" nodeType="afterEffect">
                                  <p:stCondLst>
                                    <p:cond delay="0"/>
                                  </p:stCondLst>
                                  <p:childTnLst>
                                    <p:set>
                                      <p:cBhvr>
                                        <p:cTn id="14" dur="1" fill="hold">
                                          <p:stCondLst>
                                            <p:cond delay="0"/>
                                          </p:stCondLst>
                                        </p:cTn>
                                        <p:tgtEl>
                                          <p:spTgt spid="127"/>
                                        </p:tgtEl>
                                        <p:attrNameLst>
                                          <p:attrName>style.visibility</p:attrName>
                                        </p:attrNameLst>
                                      </p:cBhvr>
                                      <p:to>
                                        <p:strVal val="visible"/>
                                      </p:to>
                                    </p:set>
                                    <p:animEffect transition="in" filter="fade">
                                      <p:cBhvr>
                                        <p:cTn id="15" dur="200"/>
                                        <p:tgtEl>
                                          <p:spTgt spid="127"/>
                                        </p:tgtEl>
                                      </p:cBhvr>
                                    </p:animEffect>
                                  </p:childTnLst>
                                </p:cTn>
                              </p:par>
                            </p:childTnLst>
                          </p:cTn>
                        </p:par>
                        <p:par>
                          <p:cTn id="16" fill="hold">
                            <p:stCondLst>
                              <p:cond delay="700"/>
                            </p:stCondLst>
                            <p:childTnLst>
                              <p:par>
                                <p:cTn id="17" presetID="10" presetClass="entr" presetSubtype="0" fill="hold" grpId="0" nodeType="afterEffect">
                                  <p:stCondLst>
                                    <p:cond delay="0"/>
                                  </p:stCondLst>
                                  <p:childTnLst>
                                    <p:set>
                                      <p:cBhvr>
                                        <p:cTn id="18" dur="1" fill="hold">
                                          <p:stCondLst>
                                            <p:cond delay="0"/>
                                          </p:stCondLst>
                                        </p:cTn>
                                        <p:tgtEl>
                                          <p:spTgt spid="104"/>
                                        </p:tgtEl>
                                        <p:attrNameLst>
                                          <p:attrName>style.visibility</p:attrName>
                                        </p:attrNameLst>
                                      </p:cBhvr>
                                      <p:to>
                                        <p:strVal val="visible"/>
                                      </p:to>
                                    </p:set>
                                    <p:animEffect transition="in" filter="fade">
                                      <p:cBhvr>
                                        <p:cTn id="19" dur="200"/>
                                        <p:tgtEl>
                                          <p:spTgt spid="104"/>
                                        </p:tgtEl>
                                      </p:cBhvr>
                                    </p:animEffect>
                                  </p:childTnLst>
                                </p:cTn>
                              </p:par>
                            </p:childTnLst>
                          </p:cTn>
                        </p:par>
                        <p:par>
                          <p:cTn id="20" fill="hold">
                            <p:stCondLst>
                              <p:cond delay="900"/>
                            </p:stCondLst>
                            <p:childTnLst>
                              <p:par>
                                <p:cTn id="21" presetID="10" presetClass="entr" presetSubtype="0" fill="hold" grpId="0" nodeType="afterEffect">
                                  <p:stCondLst>
                                    <p:cond delay="0"/>
                                  </p:stCondLst>
                                  <p:childTnLst>
                                    <p:set>
                                      <p:cBhvr>
                                        <p:cTn id="22" dur="1" fill="hold">
                                          <p:stCondLst>
                                            <p:cond delay="0"/>
                                          </p:stCondLst>
                                        </p:cTn>
                                        <p:tgtEl>
                                          <p:spTgt spid="126"/>
                                        </p:tgtEl>
                                        <p:attrNameLst>
                                          <p:attrName>style.visibility</p:attrName>
                                        </p:attrNameLst>
                                      </p:cBhvr>
                                      <p:to>
                                        <p:strVal val="visible"/>
                                      </p:to>
                                    </p:set>
                                    <p:animEffect transition="in" filter="fade">
                                      <p:cBhvr>
                                        <p:cTn id="23" dur="200"/>
                                        <p:tgtEl>
                                          <p:spTgt spid="126"/>
                                        </p:tgtEl>
                                      </p:cBhvr>
                                    </p:animEffect>
                                  </p:childTnLst>
                                </p:cTn>
                              </p:par>
                            </p:childTnLst>
                          </p:cTn>
                        </p:par>
                        <p:par>
                          <p:cTn id="24" fill="hold">
                            <p:stCondLst>
                              <p:cond delay="1100"/>
                            </p:stCondLst>
                            <p:childTnLst>
                              <p:par>
                                <p:cTn id="25" presetID="10" presetClass="entr" presetSubtype="0" fill="hold" grpId="0" nodeType="afterEffect">
                                  <p:stCondLst>
                                    <p:cond delay="0"/>
                                  </p:stCondLst>
                                  <p:childTnLst>
                                    <p:set>
                                      <p:cBhvr>
                                        <p:cTn id="26" dur="1" fill="hold">
                                          <p:stCondLst>
                                            <p:cond delay="0"/>
                                          </p:stCondLst>
                                        </p:cTn>
                                        <p:tgtEl>
                                          <p:spTgt spid="105"/>
                                        </p:tgtEl>
                                        <p:attrNameLst>
                                          <p:attrName>style.visibility</p:attrName>
                                        </p:attrNameLst>
                                      </p:cBhvr>
                                      <p:to>
                                        <p:strVal val="visible"/>
                                      </p:to>
                                    </p:set>
                                    <p:animEffect transition="in" filter="fade">
                                      <p:cBhvr>
                                        <p:cTn id="27" dur="200"/>
                                        <p:tgtEl>
                                          <p:spTgt spid="105"/>
                                        </p:tgtEl>
                                      </p:cBhvr>
                                    </p:animEffect>
                                  </p:childTnLst>
                                </p:cTn>
                              </p:par>
                            </p:childTnLst>
                          </p:cTn>
                        </p:par>
                        <p:par>
                          <p:cTn id="28" fill="hold">
                            <p:stCondLst>
                              <p:cond delay="1300"/>
                            </p:stCondLst>
                            <p:childTnLst>
                              <p:par>
                                <p:cTn id="29" presetID="10" presetClass="entr" presetSubtype="0" fill="hold" grpId="0" nodeType="afterEffect">
                                  <p:stCondLst>
                                    <p:cond delay="0"/>
                                  </p:stCondLst>
                                  <p:childTnLst>
                                    <p:set>
                                      <p:cBhvr>
                                        <p:cTn id="30" dur="1" fill="hold">
                                          <p:stCondLst>
                                            <p:cond delay="0"/>
                                          </p:stCondLst>
                                        </p:cTn>
                                        <p:tgtEl>
                                          <p:spTgt spid="125"/>
                                        </p:tgtEl>
                                        <p:attrNameLst>
                                          <p:attrName>style.visibility</p:attrName>
                                        </p:attrNameLst>
                                      </p:cBhvr>
                                      <p:to>
                                        <p:strVal val="visible"/>
                                      </p:to>
                                    </p:set>
                                    <p:animEffect transition="in" filter="fade">
                                      <p:cBhvr>
                                        <p:cTn id="31" dur="200"/>
                                        <p:tgtEl>
                                          <p:spTgt spid="125"/>
                                        </p:tgtEl>
                                      </p:cBhvr>
                                    </p:animEffect>
                                  </p:childTnLst>
                                </p:cTn>
                              </p:par>
                            </p:childTnLst>
                          </p:cTn>
                        </p:par>
                        <p:par>
                          <p:cTn id="32" fill="hold">
                            <p:stCondLst>
                              <p:cond delay="1500"/>
                            </p:stCondLst>
                            <p:childTnLst>
                              <p:par>
                                <p:cTn id="33" presetID="10" presetClass="entr" presetSubtype="0" fill="hold" grpId="0" nodeType="afterEffect">
                                  <p:stCondLst>
                                    <p:cond delay="0"/>
                                  </p:stCondLst>
                                  <p:childTnLst>
                                    <p:set>
                                      <p:cBhvr>
                                        <p:cTn id="34" dur="1" fill="hold">
                                          <p:stCondLst>
                                            <p:cond delay="0"/>
                                          </p:stCondLst>
                                        </p:cTn>
                                        <p:tgtEl>
                                          <p:spTgt spid="119"/>
                                        </p:tgtEl>
                                        <p:attrNameLst>
                                          <p:attrName>style.visibility</p:attrName>
                                        </p:attrNameLst>
                                      </p:cBhvr>
                                      <p:to>
                                        <p:strVal val="visible"/>
                                      </p:to>
                                    </p:set>
                                    <p:animEffect transition="in" filter="fade">
                                      <p:cBhvr>
                                        <p:cTn id="35" dur="200"/>
                                        <p:tgtEl>
                                          <p:spTgt spid="119"/>
                                        </p:tgtEl>
                                      </p:cBhvr>
                                    </p:animEffect>
                                  </p:childTnLst>
                                </p:cTn>
                              </p:par>
                            </p:childTnLst>
                          </p:cTn>
                        </p:par>
                        <p:par>
                          <p:cTn id="36" fill="hold">
                            <p:stCondLst>
                              <p:cond delay="1700"/>
                            </p:stCondLst>
                            <p:childTnLst>
                              <p:par>
                                <p:cTn id="37" presetID="10" presetClass="entr" presetSubtype="0" fill="hold" grpId="0" nodeType="afterEffect">
                                  <p:stCondLst>
                                    <p:cond delay="0"/>
                                  </p:stCondLst>
                                  <p:childTnLst>
                                    <p:set>
                                      <p:cBhvr>
                                        <p:cTn id="38" dur="1" fill="hold">
                                          <p:stCondLst>
                                            <p:cond delay="0"/>
                                          </p:stCondLst>
                                        </p:cTn>
                                        <p:tgtEl>
                                          <p:spTgt spid="124"/>
                                        </p:tgtEl>
                                        <p:attrNameLst>
                                          <p:attrName>style.visibility</p:attrName>
                                        </p:attrNameLst>
                                      </p:cBhvr>
                                      <p:to>
                                        <p:strVal val="visible"/>
                                      </p:to>
                                    </p:set>
                                    <p:animEffect transition="in" filter="fade">
                                      <p:cBhvr>
                                        <p:cTn id="39" dur="200"/>
                                        <p:tgtEl>
                                          <p:spTgt spid="124"/>
                                        </p:tgtEl>
                                      </p:cBhvr>
                                    </p:animEffect>
                                  </p:childTnLst>
                                </p:cTn>
                              </p:par>
                            </p:childTnLst>
                          </p:cTn>
                        </p:par>
                        <p:par>
                          <p:cTn id="40" fill="hold">
                            <p:stCondLst>
                              <p:cond delay="1900"/>
                            </p:stCondLst>
                            <p:childTnLst>
                              <p:par>
                                <p:cTn id="41" presetID="10" presetClass="entr" presetSubtype="0" fill="hold" grpId="0" nodeType="afterEffect">
                                  <p:stCondLst>
                                    <p:cond delay="0"/>
                                  </p:stCondLst>
                                  <p:childTnLst>
                                    <p:set>
                                      <p:cBhvr>
                                        <p:cTn id="42" dur="1" fill="hold">
                                          <p:stCondLst>
                                            <p:cond delay="0"/>
                                          </p:stCondLst>
                                        </p:cTn>
                                        <p:tgtEl>
                                          <p:spTgt spid="106"/>
                                        </p:tgtEl>
                                        <p:attrNameLst>
                                          <p:attrName>style.visibility</p:attrName>
                                        </p:attrNameLst>
                                      </p:cBhvr>
                                      <p:to>
                                        <p:strVal val="visible"/>
                                      </p:to>
                                    </p:set>
                                    <p:animEffect transition="in" filter="fade">
                                      <p:cBhvr>
                                        <p:cTn id="43" dur="200"/>
                                        <p:tgtEl>
                                          <p:spTgt spid="106"/>
                                        </p:tgtEl>
                                      </p:cBhvr>
                                    </p:animEffect>
                                  </p:childTnLst>
                                </p:cTn>
                              </p:par>
                            </p:childTnLst>
                          </p:cTn>
                        </p:par>
                        <p:par>
                          <p:cTn id="44" fill="hold">
                            <p:stCondLst>
                              <p:cond delay="2100"/>
                            </p:stCondLst>
                            <p:childTnLst>
                              <p:par>
                                <p:cTn id="45" presetID="10" presetClass="entr" presetSubtype="0" fill="hold" grpId="0" nodeType="afterEffect">
                                  <p:stCondLst>
                                    <p:cond delay="0"/>
                                  </p:stCondLst>
                                  <p:childTnLst>
                                    <p:set>
                                      <p:cBhvr>
                                        <p:cTn id="46" dur="1" fill="hold">
                                          <p:stCondLst>
                                            <p:cond delay="0"/>
                                          </p:stCondLst>
                                        </p:cTn>
                                        <p:tgtEl>
                                          <p:spTgt spid="123"/>
                                        </p:tgtEl>
                                        <p:attrNameLst>
                                          <p:attrName>style.visibility</p:attrName>
                                        </p:attrNameLst>
                                      </p:cBhvr>
                                      <p:to>
                                        <p:strVal val="visible"/>
                                      </p:to>
                                    </p:set>
                                    <p:animEffect transition="in" filter="fade">
                                      <p:cBhvr>
                                        <p:cTn id="47" dur="200"/>
                                        <p:tgtEl>
                                          <p:spTgt spid="123"/>
                                        </p:tgtEl>
                                      </p:cBhvr>
                                    </p:animEffect>
                                  </p:childTnLst>
                                </p:cTn>
                              </p:par>
                            </p:childTnLst>
                          </p:cTn>
                        </p:par>
                        <p:par>
                          <p:cTn id="48" fill="hold">
                            <p:stCondLst>
                              <p:cond delay="2300"/>
                            </p:stCondLst>
                            <p:childTnLst>
                              <p:par>
                                <p:cTn id="49" presetID="10" presetClass="entr" presetSubtype="0" fill="hold" grpId="0" nodeType="afterEffect">
                                  <p:stCondLst>
                                    <p:cond delay="0"/>
                                  </p:stCondLst>
                                  <p:childTnLst>
                                    <p:set>
                                      <p:cBhvr>
                                        <p:cTn id="50" dur="1" fill="hold">
                                          <p:stCondLst>
                                            <p:cond delay="0"/>
                                          </p:stCondLst>
                                        </p:cTn>
                                        <p:tgtEl>
                                          <p:spTgt spid="107"/>
                                        </p:tgtEl>
                                        <p:attrNameLst>
                                          <p:attrName>style.visibility</p:attrName>
                                        </p:attrNameLst>
                                      </p:cBhvr>
                                      <p:to>
                                        <p:strVal val="visible"/>
                                      </p:to>
                                    </p:set>
                                    <p:animEffect transition="in" filter="fade">
                                      <p:cBhvr>
                                        <p:cTn id="51" dur="200"/>
                                        <p:tgtEl>
                                          <p:spTgt spid="107"/>
                                        </p:tgtEl>
                                      </p:cBhvr>
                                    </p:animEffect>
                                  </p:childTnLst>
                                </p:cTn>
                              </p:par>
                            </p:childTnLst>
                          </p:cTn>
                        </p:par>
                        <p:par>
                          <p:cTn id="52" fill="hold">
                            <p:stCondLst>
                              <p:cond delay="2500"/>
                            </p:stCondLst>
                            <p:childTnLst>
                              <p:par>
                                <p:cTn id="53" presetID="10" presetClass="entr" presetSubtype="0" fill="hold" grpId="0" nodeType="afterEffect">
                                  <p:stCondLst>
                                    <p:cond delay="0"/>
                                  </p:stCondLst>
                                  <p:childTnLst>
                                    <p:set>
                                      <p:cBhvr>
                                        <p:cTn id="54" dur="1" fill="hold">
                                          <p:stCondLst>
                                            <p:cond delay="0"/>
                                          </p:stCondLst>
                                        </p:cTn>
                                        <p:tgtEl>
                                          <p:spTgt spid="122"/>
                                        </p:tgtEl>
                                        <p:attrNameLst>
                                          <p:attrName>style.visibility</p:attrName>
                                        </p:attrNameLst>
                                      </p:cBhvr>
                                      <p:to>
                                        <p:strVal val="visible"/>
                                      </p:to>
                                    </p:set>
                                    <p:animEffect transition="in" filter="fade">
                                      <p:cBhvr>
                                        <p:cTn id="55" dur="200"/>
                                        <p:tgtEl>
                                          <p:spTgt spid="122"/>
                                        </p:tgtEl>
                                      </p:cBhvr>
                                    </p:animEffect>
                                  </p:childTnLst>
                                </p:cTn>
                              </p:par>
                            </p:childTnLst>
                          </p:cTn>
                        </p:par>
                        <p:par>
                          <p:cTn id="56" fill="hold">
                            <p:stCondLst>
                              <p:cond delay="2700"/>
                            </p:stCondLst>
                            <p:childTnLst>
                              <p:par>
                                <p:cTn id="57" presetID="10" presetClass="entr" presetSubtype="0" fill="hold" grpId="0" nodeType="afterEffect">
                                  <p:stCondLst>
                                    <p:cond delay="0"/>
                                  </p:stCondLst>
                                  <p:childTnLst>
                                    <p:set>
                                      <p:cBhvr>
                                        <p:cTn id="58" dur="1" fill="hold">
                                          <p:stCondLst>
                                            <p:cond delay="0"/>
                                          </p:stCondLst>
                                        </p:cTn>
                                        <p:tgtEl>
                                          <p:spTgt spid="116"/>
                                        </p:tgtEl>
                                        <p:attrNameLst>
                                          <p:attrName>style.visibility</p:attrName>
                                        </p:attrNameLst>
                                      </p:cBhvr>
                                      <p:to>
                                        <p:strVal val="visible"/>
                                      </p:to>
                                    </p:set>
                                    <p:animEffect transition="in" filter="fade">
                                      <p:cBhvr>
                                        <p:cTn id="59" dur="200"/>
                                        <p:tgtEl>
                                          <p:spTgt spid="116"/>
                                        </p:tgtEl>
                                      </p:cBhvr>
                                    </p:animEffect>
                                  </p:childTnLst>
                                </p:cTn>
                              </p:par>
                            </p:childTnLst>
                          </p:cTn>
                        </p:par>
                        <p:par>
                          <p:cTn id="60" fill="hold">
                            <p:stCondLst>
                              <p:cond delay="2900"/>
                            </p:stCondLst>
                            <p:childTnLst>
                              <p:par>
                                <p:cTn id="61" presetID="10" presetClass="entr" presetSubtype="0" fill="hold" grpId="0" nodeType="afterEffect">
                                  <p:stCondLst>
                                    <p:cond delay="0"/>
                                  </p:stCondLst>
                                  <p:childTnLst>
                                    <p:set>
                                      <p:cBhvr>
                                        <p:cTn id="62" dur="1" fill="hold">
                                          <p:stCondLst>
                                            <p:cond delay="0"/>
                                          </p:stCondLst>
                                        </p:cTn>
                                        <p:tgtEl>
                                          <p:spTgt spid="118"/>
                                        </p:tgtEl>
                                        <p:attrNameLst>
                                          <p:attrName>style.visibility</p:attrName>
                                        </p:attrNameLst>
                                      </p:cBhvr>
                                      <p:to>
                                        <p:strVal val="visible"/>
                                      </p:to>
                                    </p:set>
                                    <p:animEffect transition="in" filter="fade">
                                      <p:cBhvr>
                                        <p:cTn id="63" dur="200"/>
                                        <p:tgtEl>
                                          <p:spTgt spid="1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 grpId="0" animBg="1"/>
      <p:bldP spid="105" grpId="0" animBg="1"/>
      <p:bldP spid="106" grpId="0" animBg="1"/>
      <p:bldP spid="107" grpId="0" animBg="1"/>
      <p:bldP spid="116" grpId="0" animBg="1"/>
      <p:bldP spid="118" grpId="0"/>
      <p:bldP spid="119" grpId="0" animBg="1"/>
      <p:bldP spid="120" grpId="0" animBg="1"/>
      <p:bldP spid="122" grpId="0"/>
      <p:bldP spid="123" grpId="0"/>
      <p:bldP spid="124" grpId="0"/>
      <p:bldP spid="125" grpId="0"/>
      <p:bldP spid="126" grpId="0"/>
      <p:bldP spid="127" grpId="0"/>
      <p:bldP spid="3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p:cNvSpPr txBox="1"/>
          <p:nvPr/>
        </p:nvSpPr>
        <p:spPr>
          <a:xfrm>
            <a:off x="5990938" y="646435"/>
            <a:ext cx="3093732" cy="400110"/>
          </a:xfrm>
          <a:prstGeom prst="rect">
            <a:avLst/>
          </a:prstGeom>
        </p:spPr>
        <p:txBody>
          <a:bodyPr wrap="none">
            <a:spAutoFit/>
          </a:bodyPr>
          <a:lstStyle>
            <a:defPPr>
              <a:defRPr lang="zh-CN"/>
            </a:defPPr>
            <a:lvl1pPr>
              <a:defRPr sz="2000" b="1">
                <a:latin typeface="微软雅黑" panose="020B0503020204020204" pitchFamily="34" charset="-122"/>
                <a:ea typeface="微软雅黑" panose="020B0503020204020204" pitchFamily="34" charset="-122"/>
              </a:defRPr>
            </a:lvl1pPr>
          </a:lstStyle>
          <a:p>
            <a:r>
              <a:rPr lang="zh-CN" altLang="en-US" dirty="0"/>
              <a:t>购买品牌鸡蛋的动力研究</a:t>
            </a:r>
          </a:p>
        </p:txBody>
      </p:sp>
      <p:graphicFrame>
        <p:nvGraphicFramePr>
          <p:cNvPr id="89" name="图表 88">
            <a:extLst>
              <a:ext uri="{FF2B5EF4-FFF2-40B4-BE49-F238E27FC236}">
                <a16:creationId xmlns="" xmlns:a16="http://schemas.microsoft.com/office/drawing/2014/main" id="{2AD01D99-C9EB-4669-A8F9-2542857837E2}"/>
              </a:ext>
            </a:extLst>
          </p:cNvPr>
          <p:cNvGraphicFramePr>
            <a:graphicFrameLocks/>
          </p:cNvGraphicFramePr>
          <p:nvPr>
            <p:extLst/>
          </p:nvPr>
        </p:nvGraphicFramePr>
        <p:xfrm>
          <a:off x="347501" y="1877680"/>
          <a:ext cx="6162366" cy="4085156"/>
        </p:xfrm>
        <a:graphic>
          <a:graphicData uri="http://schemas.openxmlformats.org/drawingml/2006/chart">
            <c:chart xmlns:c="http://schemas.openxmlformats.org/drawingml/2006/chart" xmlns:r="http://schemas.openxmlformats.org/officeDocument/2006/relationships" r:id="rId3"/>
          </a:graphicData>
        </a:graphic>
      </p:graphicFrame>
      <p:pic>
        <p:nvPicPr>
          <p:cNvPr id="90" name="图片 89">
            <a:extLst>
              <a:ext uri="{FF2B5EF4-FFF2-40B4-BE49-F238E27FC236}">
                <a16:creationId xmlns="" xmlns:a16="http://schemas.microsoft.com/office/drawing/2014/main" id="{D3EAEB96-420A-4EA0-8FBF-3D83F742031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48510" y="2491508"/>
            <a:ext cx="4286250" cy="2857500"/>
          </a:xfrm>
          <a:prstGeom prst="rect">
            <a:avLst/>
          </a:prstGeom>
        </p:spPr>
      </p:pic>
      <p:grpSp>
        <p:nvGrpSpPr>
          <p:cNvPr id="18" name="组合 17"/>
          <p:cNvGrpSpPr/>
          <p:nvPr/>
        </p:nvGrpSpPr>
        <p:grpSpPr>
          <a:xfrm>
            <a:off x="795" y="4262"/>
            <a:ext cx="12190413" cy="544418"/>
            <a:chOff x="4123409" y="1269554"/>
            <a:chExt cx="4260262" cy="45719"/>
          </a:xfrm>
        </p:grpSpPr>
        <p:sp>
          <p:nvSpPr>
            <p:cNvPr id="19" name="矩形 18"/>
            <p:cNvSpPr/>
            <p:nvPr/>
          </p:nvSpPr>
          <p:spPr>
            <a:xfrm>
              <a:off x="4123409" y="1269554"/>
              <a:ext cx="1080120" cy="45719"/>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5203529" y="1269554"/>
              <a:ext cx="1080120" cy="45719"/>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6223430" y="1269554"/>
              <a:ext cx="1080119" cy="457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7303552" y="1269554"/>
              <a:ext cx="1080119" cy="45719"/>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3" name="标题 1"/>
          <p:cNvSpPr txBox="1">
            <a:spLocks/>
          </p:cNvSpPr>
          <p:nvPr/>
        </p:nvSpPr>
        <p:spPr>
          <a:xfrm>
            <a:off x="239028" y="-13394"/>
            <a:ext cx="2377253" cy="634082"/>
          </a:xfrm>
          <a:prstGeom prst="rect">
            <a:avLst/>
          </a:prstGeom>
        </p:spPr>
        <p:txBody>
          <a:bodyPr/>
          <a:lstStyle>
            <a:lvl1pPr algn="l" defTabSz="914400" rtl="0" eaLnBrk="1" latinLnBrk="0" hangingPunct="1">
              <a:spcBef>
                <a:spcPct val="0"/>
              </a:spcBef>
              <a:buNone/>
              <a:defRPr sz="3600" kern="1200">
                <a:solidFill>
                  <a:srgbClr val="92D050"/>
                </a:solidFill>
                <a:latin typeface="汉仪秀英体简" pitchFamily="49" charset="-122"/>
                <a:ea typeface="汉仪秀英体简" pitchFamily="49" charset="-122"/>
                <a:cs typeface="+mj-cs"/>
              </a:defRPr>
            </a:lvl1pPr>
          </a:lstStyle>
          <a:p>
            <a:pPr algn="ctr"/>
            <a:r>
              <a:rPr lang="zh-CN" altLang="en-US" sz="3200" b="1" dirty="0">
                <a:solidFill>
                  <a:schemeClr val="tx1"/>
                </a:solidFill>
                <a:latin typeface="微软雅黑" panose="020B0503020204020204" pitchFamily="34" charset="-122"/>
                <a:ea typeface="微软雅黑" panose="020B0503020204020204" pitchFamily="34" charset="-122"/>
              </a:rPr>
              <a:t>人群特征</a:t>
            </a:r>
          </a:p>
        </p:txBody>
      </p:sp>
      <p:sp>
        <p:nvSpPr>
          <p:cNvPr id="24" name="标题 1"/>
          <p:cNvSpPr txBox="1">
            <a:spLocks/>
          </p:cNvSpPr>
          <p:nvPr/>
        </p:nvSpPr>
        <p:spPr>
          <a:xfrm>
            <a:off x="6351262" y="-13394"/>
            <a:ext cx="2377253" cy="634082"/>
          </a:xfrm>
          <a:prstGeom prst="rect">
            <a:avLst/>
          </a:prstGeom>
        </p:spPr>
        <p:txBody>
          <a:bodyPr/>
          <a:lstStyle>
            <a:lvl1pPr algn="l" defTabSz="914400" rtl="0" eaLnBrk="1" latinLnBrk="0" hangingPunct="1">
              <a:spcBef>
                <a:spcPct val="0"/>
              </a:spcBef>
              <a:buNone/>
              <a:defRPr sz="3600" kern="1200">
                <a:solidFill>
                  <a:srgbClr val="92D050"/>
                </a:solidFill>
                <a:latin typeface="汉仪秀英体简" pitchFamily="49" charset="-122"/>
                <a:ea typeface="汉仪秀英体简" pitchFamily="49" charset="-122"/>
                <a:cs typeface="+mj-cs"/>
              </a:defRPr>
            </a:lvl1pPr>
          </a:lstStyle>
          <a:p>
            <a:pPr algn="ctr"/>
            <a:r>
              <a:rPr lang="zh-CN" altLang="en-US" sz="3200" b="1" dirty="0">
                <a:solidFill>
                  <a:schemeClr val="bg1"/>
                </a:solidFill>
                <a:latin typeface="微软雅黑" panose="020B0503020204020204" pitchFamily="34" charset="-122"/>
                <a:ea typeface="微软雅黑" panose="020B0503020204020204" pitchFamily="34" charset="-122"/>
              </a:rPr>
              <a:t>品牌鸡蛋</a:t>
            </a:r>
          </a:p>
        </p:txBody>
      </p:sp>
      <p:sp>
        <p:nvSpPr>
          <p:cNvPr id="25" name="标题 1"/>
          <p:cNvSpPr txBox="1">
            <a:spLocks/>
          </p:cNvSpPr>
          <p:nvPr/>
        </p:nvSpPr>
        <p:spPr>
          <a:xfrm>
            <a:off x="3295145" y="-13394"/>
            <a:ext cx="2377253" cy="634082"/>
          </a:xfrm>
          <a:prstGeom prst="rect">
            <a:avLst/>
          </a:prstGeom>
        </p:spPr>
        <p:txBody>
          <a:bodyPr/>
          <a:lstStyle>
            <a:lvl1pPr algn="l" defTabSz="914400" rtl="0" eaLnBrk="1" latinLnBrk="0" hangingPunct="1">
              <a:spcBef>
                <a:spcPct val="0"/>
              </a:spcBef>
              <a:buNone/>
              <a:defRPr sz="3600" kern="1200">
                <a:solidFill>
                  <a:srgbClr val="92D050"/>
                </a:solidFill>
                <a:latin typeface="汉仪秀英体简" pitchFamily="49" charset="-122"/>
                <a:ea typeface="汉仪秀英体简" pitchFamily="49" charset="-122"/>
                <a:cs typeface="+mj-cs"/>
              </a:defRPr>
            </a:lvl1pPr>
          </a:lstStyle>
          <a:p>
            <a:pPr algn="ctr"/>
            <a:r>
              <a:rPr lang="zh-CN" altLang="en-US" sz="3200" b="1" dirty="0">
                <a:solidFill>
                  <a:schemeClr val="tx1"/>
                </a:solidFill>
                <a:latin typeface="微软雅黑" panose="020B0503020204020204" pitchFamily="34" charset="-122"/>
                <a:ea typeface="微软雅黑" panose="020B0503020204020204" pitchFamily="34" charset="-122"/>
              </a:rPr>
              <a:t>市场特征</a:t>
            </a:r>
          </a:p>
        </p:txBody>
      </p:sp>
      <p:sp>
        <p:nvSpPr>
          <p:cNvPr id="26" name="标题 1"/>
          <p:cNvSpPr txBox="1">
            <a:spLocks/>
          </p:cNvSpPr>
          <p:nvPr/>
        </p:nvSpPr>
        <p:spPr>
          <a:xfrm>
            <a:off x="9407380" y="-13394"/>
            <a:ext cx="2377253" cy="634082"/>
          </a:xfrm>
          <a:prstGeom prst="rect">
            <a:avLst/>
          </a:prstGeom>
        </p:spPr>
        <p:txBody>
          <a:bodyPr/>
          <a:lstStyle>
            <a:lvl1pPr algn="l" defTabSz="914400" rtl="0" eaLnBrk="1" latinLnBrk="0" hangingPunct="1">
              <a:spcBef>
                <a:spcPct val="0"/>
              </a:spcBef>
              <a:buNone/>
              <a:defRPr sz="3600" kern="1200">
                <a:solidFill>
                  <a:srgbClr val="92D050"/>
                </a:solidFill>
                <a:latin typeface="汉仪秀英体简" pitchFamily="49" charset="-122"/>
                <a:ea typeface="汉仪秀英体简" pitchFamily="49" charset="-122"/>
                <a:cs typeface="+mj-cs"/>
              </a:defRPr>
            </a:lvl1pPr>
          </a:lstStyle>
          <a:p>
            <a:pPr algn="ctr"/>
            <a:r>
              <a:rPr lang="zh-CN" altLang="en-US" sz="3200" b="1" dirty="0">
                <a:solidFill>
                  <a:schemeClr val="tx1"/>
                </a:solidFill>
                <a:latin typeface="微软雅黑" panose="020B0503020204020204" pitchFamily="34" charset="-122"/>
                <a:ea typeface="微软雅黑" panose="020B0503020204020204" pitchFamily="34" charset="-122"/>
              </a:rPr>
              <a:t>食品安全</a:t>
            </a:r>
          </a:p>
        </p:txBody>
      </p:sp>
    </p:spTree>
    <p:extLst>
      <p:ext uri="{BB962C8B-B14F-4D97-AF65-F5344CB8AC3E}">
        <p14:creationId xmlns:p14="http://schemas.microsoft.com/office/powerpoint/2010/main" val="53722877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9"/>
                                        </p:tgtEl>
                                        <p:attrNameLst>
                                          <p:attrName>style.visibility</p:attrName>
                                        </p:attrNameLst>
                                      </p:cBhvr>
                                      <p:to>
                                        <p:strVal val="visible"/>
                                      </p:to>
                                    </p:set>
                                    <p:animEffect transition="in" filter="fade">
                                      <p:cBhvr>
                                        <p:cTn id="7" dur="300"/>
                                        <p:tgtEl>
                                          <p:spTgt spid="89"/>
                                        </p:tgtEl>
                                      </p:cBhvr>
                                    </p:animEffect>
                                  </p:childTnLst>
                                </p:cTn>
                              </p:par>
                              <p:par>
                                <p:cTn id="8" presetID="10" presetClass="entr" presetSubtype="0" fill="hold" nodeType="withEffect">
                                  <p:stCondLst>
                                    <p:cond delay="0"/>
                                  </p:stCondLst>
                                  <p:childTnLst>
                                    <p:set>
                                      <p:cBhvr>
                                        <p:cTn id="9" dur="1" fill="hold">
                                          <p:stCondLst>
                                            <p:cond delay="0"/>
                                          </p:stCondLst>
                                        </p:cTn>
                                        <p:tgtEl>
                                          <p:spTgt spid="90"/>
                                        </p:tgtEl>
                                        <p:attrNameLst>
                                          <p:attrName>style.visibility</p:attrName>
                                        </p:attrNameLst>
                                      </p:cBhvr>
                                      <p:to>
                                        <p:strVal val="visible"/>
                                      </p:to>
                                    </p:set>
                                    <p:animEffect transition="in" filter="fade">
                                      <p:cBhvr>
                                        <p:cTn id="10" dur="30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9" grpId="0">
        <p:bldAsOne/>
      </p:bldGraphic>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0"/>
            <a:ext cx="671512"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671512" y="0"/>
            <a:ext cx="11520488"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1680377" y="371475"/>
            <a:ext cx="10033350" cy="61150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1" name="组合 20"/>
          <p:cNvGrpSpPr/>
          <p:nvPr/>
        </p:nvGrpSpPr>
        <p:grpSpPr>
          <a:xfrm>
            <a:off x="6277005" y="5218247"/>
            <a:ext cx="5125668" cy="771282"/>
            <a:chOff x="6277005" y="5218247"/>
            <a:chExt cx="5125668" cy="771282"/>
          </a:xfrm>
        </p:grpSpPr>
        <p:sp>
          <p:nvSpPr>
            <p:cNvPr id="30" name="菱形 29"/>
            <p:cNvSpPr/>
            <p:nvPr/>
          </p:nvSpPr>
          <p:spPr bwMode="auto">
            <a:xfrm>
              <a:off x="6277005" y="5218247"/>
              <a:ext cx="771282" cy="771282"/>
            </a:xfrm>
            <a:prstGeom prst="diamond">
              <a:avLst/>
            </a:prstGeom>
            <a:solidFill>
              <a:srgbClr val="1A3172"/>
            </a:solidFill>
            <a:ln w="38100">
              <a:noFill/>
            </a:ln>
            <a:effectLst>
              <a:outerShdw blurRad="355600" dist="88900" dir="2700000" algn="tl" rotWithShape="0">
                <a:srgbClr val="1A3172">
                  <a:alpha val="27000"/>
                </a:srgbClr>
              </a:outerShdw>
            </a:effectLst>
          </p:spPr>
          <p:style>
            <a:lnRef idx="2">
              <a:schemeClr val="dk1"/>
            </a:lnRef>
            <a:fillRef idx="1">
              <a:schemeClr val="lt1"/>
            </a:fillRef>
            <a:effectRef idx="0">
              <a:schemeClr val="dk1"/>
            </a:effectRef>
            <a:fontRef idx="minor">
              <a:schemeClr val="dk1"/>
            </a:fontRef>
          </p:style>
          <p:txBody>
            <a:bodyPr wrap="none" rtlCol="0" anchor="ctr">
              <a:noAutofit/>
            </a:bodyPr>
            <a:lstStyle/>
            <a:p>
              <a:pPr algn="ctr"/>
              <a:r>
                <a:rPr lang="en-US" altLang="zh-CN" sz="2400" dirty="0">
                  <a:solidFill>
                    <a:schemeClr val="bg1"/>
                  </a:solidFill>
                  <a:latin typeface="站酷快乐体2016修订版" panose="02010600030101010101" pitchFamily="2" charset="-122"/>
                  <a:ea typeface="站酷快乐体2016修订版" panose="02010600030101010101" pitchFamily="2" charset="-122"/>
                  <a:cs typeface="+mn-ea"/>
                  <a:sym typeface="+mn-lt"/>
                </a:rPr>
                <a:t>04</a:t>
              </a:r>
              <a:endParaRPr lang="zh-CN" altLang="en-US" sz="2400" dirty="0">
                <a:solidFill>
                  <a:schemeClr val="bg1"/>
                </a:solidFill>
                <a:latin typeface="站酷快乐体2016修订版" panose="02010600030101010101" pitchFamily="2" charset="-122"/>
                <a:ea typeface="站酷快乐体2016修订版" panose="02010600030101010101" pitchFamily="2" charset="-122"/>
                <a:cs typeface="+mn-ea"/>
                <a:sym typeface="+mn-lt"/>
              </a:endParaRPr>
            </a:p>
          </p:txBody>
        </p:sp>
        <p:sp>
          <p:nvSpPr>
            <p:cNvPr id="32" name="TextBox 31"/>
            <p:cNvSpPr txBox="1"/>
            <p:nvPr/>
          </p:nvSpPr>
          <p:spPr bwMode="auto">
            <a:xfrm>
              <a:off x="7281987" y="5239828"/>
              <a:ext cx="4120686" cy="7497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36000">
              <a:no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algn="ctr">
                <a:lnSpc>
                  <a:spcPct val="150000"/>
                </a:lnSpc>
              </a:pPr>
              <a:r>
                <a:rPr lang="zh-CN" altLang="en-US" sz="3200" spc="600" smtClean="0">
                  <a:solidFill>
                    <a:srgbClr val="1A3172"/>
                  </a:solidFill>
                  <a:latin typeface="站酷快乐体2016修订版" panose="02010600030101010101" pitchFamily="2" charset="-122"/>
                  <a:ea typeface="站酷快乐体2016修订版" panose="02010600030101010101" pitchFamily="2" charset="-122"/>
                </a:rPr>
                <a:t>结论与建议</a:t>
              </a:r>
              <a:endParaRPr lang="en-US" altLang="zh-CN" sz="3200" spc="600" dirty="0">
                <a:solidFill>
                  <a:srgbClr val="1A3172"/>
                </a:solidFill>
                <a:latin typeface="站酷快乐体2016修订版" panose="02010600030101010101" pitchFamily="2" charset="-122"/>
                <a:ea typeface="站酷快乐体2016修订版" panose="02010600030101010101" pitchFamily="2" charset="-122"/>
              </a:endParaRPr>
            </a:p>
          </p:txBody>
        </p:sp>
      </p:grpSp>
      <p:grpSp>
        <p:nvGrpSpPr>
          <p:cNvPr id="17" name="组合 16"/>
          <p:cNvGrpSpPr/>
          <p:nvPr/>
        </p:nvGrpSpPr>
        <p:grpSpPr>
          <a:xfrm>
            <a:off x="6277005" y="1119176"/>
            <a:ext cx="5125668" cy="887669"/>
            <a:chOff x="6277005" y="1119176"/>
            <a:chExt cx="5125668" cy="887669"/>
          </a:xfrm>
        </p:grpSpPr>
        <p:sp>
          <p:nvSpPr>
            <p:cNvPr id="16" name="菱形 15"/>
            <p:cNvSpPr/>
            <p:nvPr/>
          </p:nvSpPr>
          <p:spPr bwMode="auto">
            <a:xfrm>
              <a:off x="6277005" y="1235563"/>
              <a:ext cx="771282" cy="771282"/>
            </a:xfrm>
            <a:prstGeom prst="diamond">
              <a:avLst/>
            </a:prstGeom>
            <a:solidFill>
              <a:srgbClr val="1A3172"/>
            </a:solidFill>
            <a:ln w="38100">
              <a:noFill/>
            </a:ln>
            <a:effectLst>
              <a:outerShdw blurRad="355600" dist="88900" dir="2700000" algn="tl" rotWithShape="0">
                <a:srgbClr val="1A3172">
                  <a:alpha val="27000"/>
                </a:srgbClr>
              </a:outerShdw>
            </a:effectLst>
          </p:spPr>
          <p:style>
            <a:lnRef idx="2">
              <a:schemeClr val="dk1"/>
            </a:lnRef>
            <a:fillRef idx="1">
              <a:schemeClr val="lt1"/>
            </a:fillRef>
            <a:effectRef idx="0">
              <a:schemeClr val="dk1"/>
            </a:effectRef>
            <a:fontRef idx="minor">
              <a:schemeClr val="dk1"/>
            </a:fontRef>
          </p:style>
          <p:txBody>
            <a:bodyPr wrap="none" rtlCol="0" anchor="ctr">
              <a:noAutofit/>
            </a:bodyPr>
            <a:lstStyle/>
            <a:p>
              <a:pPr algn="ctr"/>
              <a:r>
                <a:rPr lang="en-US" altLang="zh-CN" sz="2400" dirty="0">
                  <a:solidFill>
                    <a:schemeClr val="bg1"/>
                  </a:solidFill>
                  <a:latin typeface="站酷快乐体2016修订版" panose="02010600030101010101" pitchFamily="2" charset="-122"/>
                  <a:ea typeface="站酷快乐体2016修订版" panose="02010600030101010101" pitchFamily="2" charset="-122"/>
                  <a:cs typeface="+mn-ea"/>
                  <a:sym typeface="+mn-lt"/>
                </a:rPr>
                <a:t>01</a:t>
              </a:r>
              <a:endParaRPr lang="zh-CN" altLang="en-US" sz="2400" dirty="0">
                <a:solidFill>
                  <a:schemeClr val="bg1"/>
                </a:solidFill>
                <a:latin typeface="站酷快乐体2016修订版" panose="02010600030101010101" pitchFamily="2" charset="-122"/>
                <a:ea typeface="站酷快乐体2016修订版" panose="02010600030101010101" pitchFamily="2" charset="-122"/>
                <a:cs typeface="+mn-ea"/>
                <a:sym typeface="+mn-lt"/>
              </a:endParaRPr>
            </a:p>
          </p:txBody>
        </p:sp>
        <p:sp>
          <p:nvSpPr>
            <p:cNvPr id="19" name="TextBox 31"/>
            <p:cNvSpPr txBox="1"/>
            <p:nvPr/>
          </p:nvSpPr>
          <p:spPr bwMode="auto">
            <a:xfrm>
              <a:off x="7281987" y="1119176"/>
              <a:ext cx="4120686" cy="7497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36000">
              <a:no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algn="ctr">
                <a:lnSpc>
                  <a:spcPct val="150000"/>
                </a:lnSpc>
              </a:pPr>
              <a:r>
                <a:rPr lang="zh-CN" altLang="en-US" sz="3200" spc="600" dirty="0">
                  <a:solidFill>
                    <a:srgbClr val="1A3172"/>
                  </a:solidFill>
                  <a:latin typeface="站酷快乐体2016修订版" panose="02010600030101010101" pitchFamily="2" charset="-122"/>
                  <a:ea typeface="站酷快乐体2016修订版" panose="02010600030101010101" pitchFamily="2" charset="-122"/>
                </a:rPr>
                <a:t>研究背景</a:t>
              </a:r>
              <a:r>
                <a:rPr lang="zh-CN" altLang="en-US" sz="3200" spc="600" dirty="0" smtClean="0">
                  <a:solidFill>
                    <a:srgbClr val="1A3172"/>
                  </a:solidFill>
                  <a:latin typeface="站酷快乐体2016修订版" panose="02010600030101010101" pitchFamily="2" charset="-122"/>
                  <a:ea typeface="站酷快乐体2016修订版" panose="02010600030101010101" pitchFamily="2" charset="-122"/>
                </a:rPr>
                <a:t>及目的</a:t>
              </a:r>
              <a:endParaRPr lang="en-US" altLang="zh-CN" sz="3200" spc="600" dirty="0">
                <a:solidFill>
                  <a:srgbClr val="1A3172"/>
                </a:solidFill>
                <a:latin typeface="站酷快乐体2016修订版" panose="02010600030101010101" pitchFamily="2" charset="-122"/>
                <a:ea typeface="站酷快乐体2016修订版" panose="02010600030101010101" pitchFamily="2" charset="-122"/>
              </a:endParaRPr>
            </a:p>
          </p:txBody>
        </p:sp>
        <p:cxnSp>
          <p:nvCxnSpPr>
            <p:cNvPr id="34" name="直接连接符 33"/>
            <p:cNvCxnSpPr/>
            <p:nvPr/>
          </p:nvCxnSpPr>
          <p:spPr>
            <a:xfrm>
              <a:off x="7340054" y="2006845"/>
              <a:ext cx="3984488" cy="0"/>
            </a:xfrm>
            <a:prstGeom prst="line">
              <a:avLst/>
            </a:prstGeom>
            <a:ln w="6350" cap="rnd">
              <a:solidFill>
                <a:schemeClr val="tx1">
                  <a:lumMod val="75000"/>
                  <a:lumOff val="2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grpSp>
      <p:grpSp>
        <p:nvGrpSpPr>
          <p:cNvPr id="18" name="组合 17"/>
          <p:cNvGrpSpPr/>
          <p:nvPr/>
        </p:nvGrpSpPr>
        <p:grpSpPr>
          <a:xfrm>
            <a:off x="6277005" y="2597253"/>
            <a:ext cx="5125668" cy="771282"/>
            <a:chOff x="6277005" y="2597253"/>
            <a:chExt cx="5125668" cy="771282"/>
          </a:xfrm>
        </p:grpSpPr>
        <p:sp>
          <p:nvSpPr>
            <p:cNvPr id="22" name="菱形 21"/>
            <p:cNvSpPr/>
            <p:nvPr/>
          </p:nvSpPr>
          <p:spPr bwMode="auto">
            <a:xfrm>
              <a:off x="6277005" y="2597253"/>
              <a:ext cx="771282" cy="771282"/>
            </a:xfrm>
            <a:prstGeom prst="diamond">
              <a:avLst/>
            </a:prstGeom>
            <a:solidFill>
              <a:srgbClr val="1A3172"/>
            </a:solidFill>
            <a:ln w="38100">
              <a:noFill/>
            </a:ln>
            <a:effectLst>
              <a:outerShdw blurRad="355600" dist="88900" dir="2700000" algn="tl" rotWithShape="0">
                <a:srgbClr val="1A3172">
                  <a:alpha val="27000"/>
                </a:srgbClr>
              </a:outerShdw>
            </a:effectLst>
          </p:spPr>
          <p:style>
            <a:lnRef idx="2">
              <a:schemeClr val="dk1"/>
            </a:lnRef>
            <a:fillRef idx="1">
              <a:schemeClr val="lt1"/>
            </a:fillRef>
            <a:effectRef idx="0">
              <a:schemeClr val="dk1"/>
            </a:effectRef>
            <a:fontRef idx="minor">
              <a:schemeClr val="dk1"/>
            </a:fontRef>
          </p:style>
          <p:txBody>
            <a:bodyPr wrap="none" rtlCol="0" anchor="ctr">
              <a:noAutofit/>
            </a:bodyPr>
            <a:lstStyle/>
            <a:p>
              <a:pPr algn="ctr"/>
              <a:r>
                <a:rPr lang="en-US" altLang="zh-CN" sz="2400" dirty="0">
                  <a:solidFill>
                    <a:schemeClr val="bg1"/>
                  </a:solidFill>
                  <a:latin typeface="站酷快乐体2016修订版" panose="02010600030101010101" pitchFamily="2" charset="-122"/>
                  <a:ea typeface="站酷快乐体2016修订版" panose="02010600030101010101" pitchFamily="2" charset="-122"/>
                  <a:cs typeface="+mn-ea"/>
                  <a:sym typeface="+mn-lt"/>
                </a:rPr>
                <a:t>02</a:t>
              </a:r>
              <a:endParaRPr lang="zh-CN" altLang="en-US" sz="2400" dirty="0">
                <a:solidFill>
                  <a:schemeClr val="bg1"/>
                </a:solidFill>
                <a:latin typeface="站酷快乐体2016修订版" panose="02010600030101010101" pitchFamily="2" charset="-122"/>
                <a:ea typeface="站酷快乐体2016修订版" panose="02010600030101010101" pitchFamily="2" charset="-122"/>
                <a:cs typeface="+mn-ea"/>
                <a:sym typeface="+mn-lt"/>
              </a:endParaRPr>
            </a:p>
          </p:txBody>
        </p:sp>
        <p:sp>
          <p:nvSpPr>
            <p:cNvPr id="24" name="TextBox 31"/>
            <p:cNvSpPr txBox="1"/>
            <p:nvPr/>
          </p:nvSpPr>
          <p:spPr bwMode="auto">
            <a:xfrm>
              <a:off x="7281987" y="2618834"/>
              <a:ext cx="4120686" cy="7497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36000">
              <a:no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algn="ctr">
                <a:spcBef>
                  <a:spcPct val="0"/>
                </a:spcBef>
              </a:pPr>
              <a:r>
                <a:rPr lang="zh-CN" altLang="en-US" sz="3200" spc="600" dirty="0">
                  <a:solidFill>
                    <a:srgbClr val="1A3172"/>
                  </a:solidFill>
                  <a:latin typeface="站酷快乐体2016修订版" panose="02010600030101010101" pitchFamily="2" charset="-122"/>
                  <a:ea typeface="站酷快乐体2016修订版" panose="02010600030101010101" pitchFamily="2" charset="-122"/>
                </a:rPr>
                <a:t>研究材料和方法</a:t>
              </a:r>
              <a:endParaRPr lang="en-US" altLang="zh-CN" sz="3200" spc="600" dirty="0">
                <a:solidFill>
                  <a:srgbClr val="1A3172"/>
                </a:solidFill>
                <a:latin typeface="站酷快乐体2016修订版" panose="02010600030101010101" pitchFamily="2" charset="-122"/>
                <a:ea typeface="站酷快乐体2016修订版" panose="02010600030101010101" pitchFamily="2" charset="-122"/>
                <a:sym typeface="+mn-lt"/>
              </a:endParaRPr>
            </a:p>
          </p:txBody>
        </p:sp>
        <p:cxnSp>
          <p:nvCxnSpPr>
            <p:cNvPr id="37" name="直接连接符 36"/>
            <p:cNvCxnSpPr/>
            <p:nvPr/>
          </p:nvCxnSpPr>
          <p:spPr>
            <a:xfrm>
              <a:off x="7340054" y="3368535"/>
              <a:ext cx="3984488" cy="0"/>
            </a:xfrm>
            <a:prstGeom prst="line">
              <a:avLst/>
            </a:prstGeom>
            <a:ln w="6350" cap="rnd">
              <a:solidFill>
                <a:schemeClr val="tx1">
                  <a:lumMod val="75000"/>
                  <a:lumOff val="2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grpSp>
      <p:grpSp>
        <p:nvGrpSpPr>
          <p:cNvPr id="20" name="组合 19"/>
          <p:cNvGrpSpPr/>
          <p:nvPr/>
        </p:nvGrpSpPr>
        <p:grpSpPr>
          <a:xfrm>
            <a:off x="6277005" y="3958943"/>
            <a:ext cx="5125668" cy="771282"/>
            <a:chOff x="6277005" y="3958943"/>
            <a:chExt cx="5125668" cy="771282"/>
          </a:xfrm>
        </p:grpSpPr>
        <p:sp>
          <p:nvSpPr>
            <p:cNvPr id="26" name="菱形 25"/>
            <p:cNvSpPr/>
            <p:nvPr/>
          </p:nvSpPr>
          <p:spPr bwMode="auto">
            <a:xfrm>
              <a:off x="6277005" y="3958943"/>
              <a:ext cx="771282" cy="771282"/>
            </a:xfrm>
            <a:prstGeom prst="diamond">
              <a:avLst/>
            </a:prstGeom>
            <a:solidFill>
              <a:srgbClr val="1A3172"/>
            </a:solidFill>
            <a:ln w="38100">
              <a:noFill/>
            </a:ln>
            <a:effectLst>
              <a:outerShdw blurRad="355600" dist="88900" dir="2700000" algn="tl" rotWithShape="0">
                <a:srgbClr val="1A3172">
                  <a:alpha val="27000"/>
                </a:srgbClr>
              </a:outerShdw>
            </a:effectLst>
          </p:spPr>
          <p:style>
            <a:lnRef idx="2">
              <a:schemeClr val="dk1"/>
            </a:lnRef>
            <a:fillRef idx="1">
              <a:schemeClr val="lt1"/>
            </a:fillRef>
            <a:effectRef idx="0">
              <a:schemeClr val="dk1"/>
            </a:effectRef>
            <a:fontRef idx="minor">
              <a:schemeClr val="dk1"/>
            </a:fontRef>
          </p:style>
          <p:txBody>
            <a:bodyPr wrap="none" rtlCol="0" anchor="ctr">
              <a:noAutofit/>
            </a:bodyPr>
            <a:lstStyle/>
            <a:p>
              <a:pPr algn="ctr"/>
              <a:r>
                <a:rPr lang="en-US" altLang="zh-CN" sz="2400" dirty="0">
                  <a:solidFill>
                    <a:schemeClr val="bg1"/>
                  </a:solidFill>
                  <a:latin typeface="站酷快乐体2016修订版" panose="02010600030101010101" pitchFamily="2" charset="-122"/>
                  <a:ea typeface="站酷快乐体2016修订版" panose="02010600030101010101" pitchFamily="2" charset="-122"/>
                  <a:cs typeface="+mn-ea"/>
                  <a:sym typeface="+mn-lt"/>
                </a:rPr>
                <a:t>03</a:t>
              </a:r>
              <a:endParaRPr lang="zh-CN" altLang="en-US" sz="2400" dirty="0">
                <a:solidFill>
                  <a:schemeClr val="bg1"/>
                </a:solidFill>
                <a:latin typeface="站酷快乐体2016修订版" panose="02010600030101010101" pitchFamily="2" charset="-122"/>
                <a:ea typeface="站酷快乐体2016修订版" panose="02010600030101010101" pitchFamily="2" charset="-122"/>
                <a:cs typeface="+mn-ea"/>
                <a:sym typeface="+mn-lt"/>
              </a:endParaRPr>
            </a:p>
          </p:txBody>
        </p:sp>
        <p:sp>
          <p:nvSpPr>
            <p:cNvPr id="28" name="TextBox 31"/>
            <p:cNvSpPr txBox="1"/>
            <p:nvPr/>
          </p:nvSpPr>
          <p:spPr bwMode="auto">
            <a:xfrm>
              <a:off x="7281987" y="3980524"/>
              <a:ext cx="4120686" cy="7497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36000">
              <a:no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algn="ctr">
                <a:spcBef>
                  <a:spcPct val="0"/>
                </a:spcBef>
              </a:pPr>
              <a:r>
                <a:rPr lang="zh-CN" altLang="en-US" sz="3200" spc="600" dirty="0" smtClean="0">
                  <a:solidFill>
                    <a:srgbClr val="1A3172"/>
                  </a:solidFill>
                  <a:latin typeface="站酷快乐体2016修订版" panose="02010600030101010101" pitchFamily="2" charset="-122"/>
                  <a:ea typeface="站酷快乐体2016修订版" panose="02010600030101010101" pitchFamily="2" charset="-122"/>
                </a:rPr>
                <a:t>数据分析</a:t>
              </a:r>
              <a:endParaRPr lang="en-US" altLang="zh-CN" sz="3200" spc="600" dirty="0">
                <a:solidFill>
                  <a:srgbClr val="1A3172"/>
                </a:solidFill>
                <a:latin typeface="站酷快乐体2016修订版" panose="02010600030101010101" pitchFamily="2" charset="-122"/>
                <a:ea typeface="站酷快乐体2016修订版" panose="02010600030101010101" pitchFamily="2" charset="-122"/>
                <a:sym typeface="+mn-lt"/>
              </a:endParaRPr>
            </a:p>
          </p:txBody>
        </p:sp>
        <p:cxnSp>
          <p:nvCxnSpPr>
            <p:cNvPr id="38" name="直接连接符 37"/>
            <p:cNvCxnSpPr/>
            <p:nvPr/>
          </p:nvCxnSpPr>
          <p:spPr>
            <a:xfrm>
              <a:off x="7340054" y="4724350"/>
              <a:ext cx="3984488" cy="0"/>
            </a:xfrm>
            <a:prstGeom prst="line">
              <a:avLst/>
            </a:prstGeom>
            <a:ln w="6350" cap="rnd">
              <a:solidFill>
                <a:schemeClr val="tx1">
                  <a:lumMod val="75000"/>
                  <a:lumOff val="2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grpSp>
      <p:grpSp>
        <p:nvGrpSpPr>
          <p:cNvPr id="8" name="组合 7"/>
          <p:cNvGrpSpPr/>
          <p:nvPr/>
        </p:nvGrpSpPr>
        <p:grpSpPr>
          <a:xfrm>
            <a:off x="333378" y="1405691"/>
            <a:ext cx="4216744" cy="4311372"/>
            <a:chOff x="1329535" y="2086986"/>
            <a:chExt cx="2851930" cy="2999852"/>
          </a:xfrm>
        </p:grpSpPr>
        <p:sp>
          <p:nvSpPr>
            <p:cNvPr id="9" name="矩形 8"/>
            <p:cNvSpPr/>
            <p:nvPr/>
          </p:nvSpPr>
          <p:spPr>
            <a:xfrm>
              <a:off x="1485000" y="2799000"/>
              <a:ext cx="2541000" cy="562912"/>
            </a:xfrm>
            <a:prstGeom prst="rect">
              <a:avLst/>
            </a:prstGeom>
            <a:noFill/>
          </p:spPr>
          <p:txBody>
            <a:bodyPr wrap="none" anchor="ctr">
              <a:normAutofit/>
            </a:bodyPr>
            <a:lstStyle/>
            <a:p>
              <a:pPr algn="ctr"/>
              <a:r>
                <a:rPr lang="en-US" altLang="zh-CN" sz="2800" b="1" dirty="0">
                  <a:solidFill>
                    <a:schemeClr val="bg1"/>
                  </a:solidFill>
                  <a:cs typeface="+mn-ea"/>
                  <a:sym typeface="+mn-lt"/>
                </a:rPr>
                <a:t>CONTENTS</a:t>
              </a:r>
            </a:p>
          </p:txBody>
        </p:sp>
        <p:sp>
          <p:nvSpPr>
            <p:cNvPr id="56" name="菱形 55"/>
            <p:cNvSpPr/>
            <p:nvPr/>
          </p:nvSpPr>
          <p:spPr bwMode="auto">
            <a:xfrm>
              <a:off x="1329535" y="2086986"/>
              <a:ext cx="2851930" cy="2999852"/>
            </a:xfrm>
            <a:prstGeom prst="diamond">
              <a:avLst/>
            </a:prstGeom>
            <a:solidFill>
              <a:srgbClr val="1A3172"/>
            </a:solidFill>
            <a:ln w="38100">
              <a:noFill/>
            </a:ln>
            <a:effectLst>
              <a:outerShdw blurRad="355600" dist="88900" dir="2700000" algn="tl" rotWithShape="0">
                <a:srgbClr val="1A3172">
                  <a:alpha val="27000"/>
                </a:srgbClr>
              </a:outerShdw>
            </a:effectLst>
          </p:spPr>
          <p:style>
            <a:lnRef idx="2">
              <a:schemeClr val="dk1"/>
            </a:lnRef>
            <a:fillRef idx="1">
              <a:schemeClr val="lt1"/>
            </a:fillRef>
            <a:effectRef idx="0">
              <a:schemeClr val="dk1"/>
            </a:effectRef>
            <a:fontRef idx="minor">
              <a:schemeClr val="dk1"/>
            </a:fontRef>
          </p:style>
          <p:txBody>
            <a:bodyPr wrap="none" rtlCol="0" anchor="ctr">
              <a:noAutofit/>
            </a:bodyPr>
            <a:lstStyle/>
            <a:p>
              <a:pPr algn="ctr"/>
              <a:endParaRPr lang="zh-CN" altLang="en-US" sz="2400" dirty="0">
                <a:solidFill>
                  <a:schemeClr val="bg1"/>
                </a:solidFill>
                <a:latin typeface="站酷快乐体2016修订版" panose="02010600030101010101" pitchFamily="2" charset="-122"/>
                <a:ea typeface="站酷快乐体2016修订版" panose="02010600030101010101" pitchFamily="2" charset="-122"/>
                <a:cs typeface="+mn-ea"/>
                <a:sym typeface="+mn-lt"/>
              </a:endParaRPr>
            </a:p>
          </p:txBody>
        </p:sp>
        <p:sp>
          <p:nvSpPr>
            <p:cNvPr id="10" name="文本框 9"/>
            <p:cNvSpPr txBox="1"/>
            <p:nvPr/>
          </p:nvSpPr>
          <p:spPr>
            <a:xfrm>
              <a:off x="2240557" y="3361912"/>
              <a:ext cx="900000" cy="450000"/>
            </a:xfrm>
            <a:prstGeom prst="rect">
              <a:avLst/>
            </a:prstGeom>
            <a:noFill/>
          </p:spPr>
          <p:txBody>
            <a:bodyPr wrap="none" rtlCol="0" anchor="ctr">
              <a:normAutofit fontScale="92500" lnSpcReduction="20000"/>
            </a:bodyPr>
            <a:lstStyle/>
            <a:p>
              <a:pPr algn="ctr"/>
              <a:r>
                <a:rPr lang="zh-CN" altLang="en-US" sz="4400" dirty="0">
                  <a:solidFill>
                    <a:schemeClr val="bg1">
                      <a:lumMod val="95000"/>
                    </a:schemeClr>
                  </a:solidFill>
                  <a:cs typeface="+mn-ea"/>
                  <a:sym typeface="+mn-lt"/>
                </a:rPr>
                <a:t>目录</a:t>
              </a:r>
              <a:endParaRPr lang="en-US" altLang="zh-CN" sz="4400" dirty="0">
                <a:solidFill>
                  <a:schemeClr val="bg1">
                    <a:lumMod val="95000"/>
                  </a:schemeClr>
                </a:solidFill>
                <a:cs typeface="+mn-ea"/>
                <a:sym typeface="+mn-lt"/>
              </a:endParaRPr>
            </a:p>
          </p:txBody>
        </p:sp>
        <p:cxnSp>
          <p:nvCxnSpPr>
            <p:cNvPr id="12" name="直接连接符 11"/>
            <p:cNvCxnSpPr>
              <a:stCxn id="10" idx="1"/>
            </p:cNvCxnSpPr>
            <p:nvPr/>
          </p:nvCxnSpPr>
          <p:spPr>
            <a:xfrm flipH="1">
              <a:off x="1655557" y="3586912"/>
              <a:ext cx="585000" cy="0"/>
            </a:xfrm>
            <a:prstGeom prst="line">
              <a:avLst/>
            </a:prstGeom>
            <a:ln w="6350" cap="rnd">
              <a:solidFill>
                <a:schemeClr val="bg1">
                  <a:lumMod val="7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15" name="直接连接符 14"/>
            <p:cNvCxnSpPr>
              <a:stCxn id="10" idx="3"/>
            </p:cNvCxnSpPr>
            <p:nvPr/>
          </p:nvCxnSpPr>
          <p:spPr>
            <a:xfrm>
              <a:off x="3140557" y="3586912"/>
              <a:ext cx="586800" cy="0"/>
            </a:xfrm>
            <a:prstGeom prst="line">
              <a:avLst/>
            </a:prstGeom>
            <a:ln w="6350" cap="rnd">
              <a:solidFill>
                <a:schemeClr val="bg1">
                  <a:lumMod val="7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grpSp>
      <p:cxnSp>
        <p:nvCxnSpPr>
          <p:cNvPr id="13" name="直接连接符 12"/>
          <p:cNvCxnSpPr/>
          <p:nvPr/>
        </p:nvCxnSpPr>
        <p:spPr>
          <a:xfrm flipH="1">
            <a:off x="1407501" y="568813"/>
            <a:ext cx="1034249" cy="1123950"/>
          </a:xfrm>
          <a:prstGeom prst="line">
            <a:avLst/>
          </a:prstGeom>
          <a:ln w="25400">
            <a:solidFill>
              <a:schemeClr val="tx1">
                <a:lumMod val="85000"/>
                <a:lumOff val="15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flipH="1">
            <a:off x="2003458" y="1034216"/>
            <a:ext cx="438292" cy="434758"/>
          </a:xfrm>
          <a:prstGeom prst="line">
            <a:avLst/>
          </a:prstGeom>
          <a:ln w="25400">
            <a:solidFill>
              <a:srgbClr val="FF9C00"/>
            </a:solidFill>
            <a:tailEnd type="oval"/>
          </a:ln>
        </p:spPr>
        <p:style>
          <a:lnRef idx="1">
            <a:schemeClr val="accent1"/>
          </a:lnRef>
          <a:fillRef idx="0">
            <a:schemeClr val="accent1"/>
          </a:fillRef>
          <a:effectRef idx="0">
            <a:schemeClr val="accent1"/>
          </a:effectRef>
          <a:fontRef idx="minor">
            <a:schemeClr val="tx1"/>
          </a:fontRef>
        </p:style>
      </p:cxnSp>
      <p:cxnSp>
        <p:nvCxnSpPr>
          <p:cNvPr id="62" name="直接连接符 61"/>
          <p:cNvCxnSpPr/>
          <p:nvPr/>
        </p:nvCxnSpPr>
        <p:spPr>
          <a:xfrm flipH="1">
            <a:off x="2389134" y="5524259"/>
            <a:ext cx="1034249" cy="1123950"/>
          </a:xfrm>
          <a:prstGeom prst="line">
            <a:avLst/>
          </a:prstGeom>
          <a:ln w="25400">
            <a:solidFill>
              <a:schemeClr val="tx1">
                <a:lumMod val="85000"/>
                <a:lumOff val="15000"/>
              </a:schemeClr>
            </a:solidFill>
            <a:headEnd type="oval"/>
            <a:tailEnd type="none"/>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a:xfrm flipH="1">
            <a:off x="2490345" y="5650502"/>
            <a:ext cx="438292" cy="434758"/>
          </a:xfrm>
          <a:prstGeom prst="line">
            <a:avLst/>
          </a:prstGeom>
          <a:ln w="25400">
            <a:solidFill>
              <a:srgbClr val="FF9C00"/>
            </a:solidFill>
            <a:headEnd type="oval"/>
            <a:tailEnd type="none"/>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nodeType="click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randombar(horizontal)">
                                      <p:cBhvr>
                                        <p:cTn id="14" dur="500"/>
                                        <p:tgtEl>
                                          <p:spTgt spid="13"/>
                                        </p:tgtEl>
                                      </p:cBhvr>
                                    </p:animEffect>
                                  </p:childTnLst>
                                </p:cTn>
                              </p:par>
                            </p:childTnLst>
                          </p:cTn>
                        </p:par>
                      </p:childTnLst>
                    </p:cTn>
                  </p:par>
                  <p:par>
                    <p:cTn id="15" fill="hold">
                      <p:stCondLst>
                        <p:cond delay="indefinite"/>
                      </p:stCondLst>
                      <p:childTnLst>
                        <p:par>
                          <p:cTn id="16" fill="hold">
                            <p:stCondLst>
                              <p:cond delay="0"/>
                            </p:stCondLst>
                            <p:childTnLst>
                              <p:par>
                                <p:cTn id="17" presetID="14" presetClass="entr" presetSubtype="10" fill="hold" nodeType="clickEffect">
                                  <p:stCondLst>
                                    <p:cond delay="0"/>
                                  </p:stCondLst>
                                  <p:childTnLst>
                                    <p:set>
                                      <p:cBhvr>
                                        <p:cTn id="18" dur="1" fill="hold">
                                          <p:stCondLst>
                                            <p:cond delay="0"/>
                                          </p:stCondLst>
                                        </p:cTn>
                                        <p:tgtEl>
                                          <p:spTgt spid="60"/>
                                        </p:tgtEl>
                                        <p:attrNameLst>
                                          <p:attrName>style.visibility</p:attrName>
                                        </p:attrNameLst>
                                      </p:cBhvr>
                                      <p:to>
                                        <p:strVal val="visible"/>
                                      </p:to>
                                    </p:set>
                                    <p:animEffect transition="in" filter="randombar(horizontal)">
                                      <p:cBhvr>
                                        <p:cTn id="19" dur="500"/>
                                        <p:tgtEl>
                                          <p:spTgt spid="60"/>
                                        </p:tgtEl>
                                      </p:cBhvr>
                                    </p:animEffect>
                                  </p:childTnLst>
                                </p:cTn>
                              </p:par>
                            </p:childTnLst>
                          </p:cTn>
                        </p:par>
                      </p:childTnLst>
                    </p:cTn>
                  </p:par>
                  <p:par>
                    <p:cTn id="20" fill="hold">
                      <p:stCondLst>
                        <p:cond delay="indefinite"/>
                      </p:stCondLst>
                      <p:childTnLst>
                        <p:par>
                          <p:cTn id="21" fill="hold">
                            <p:stCondLst>
                              <p:cond delay="0"/>
                            </p:stCondLst>
                            <p:childTnLst>
                              <p:par>
                                <p:cTn id="22" presetID="21" presetClass="entr" presetSubtype="1" fill="hold" nodeType="click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wheel(1)">
                                      <p:cBhvr>
                                        <p:cTn id="24" dur="2000"/>
                                        <p:tgtEl>
                                          <p:spTgt spid="8"/>
                                        </p:tgtEl>
                                      </p:cBhvr>
                                    </p:animEffect>
                                  </p:childTnLst>
                                </p:cTn>
                              </p:par>
                            </p:childTnLst>
                          </p:cTn>
                        </p:par>
                      </p:childTnLst>
                    </p:cTn>
                  </p:par>
                  <p:par>
                    <p:cTn id="25" fill="hold">
                      <p:stCondLst>
                        <p:cond delay="indefinite"/>
                      </p:stCondLst>
                      <p:childTnLst>
                        <p:par>
                          <p:cTn id="26" fill="hold">
                            <p:stCondLst>
                              <p:cond delay="0"/>
                            </p:stCondLst>
                            <p:childTnLst>
                              <p:par>
                                <p:cTn id="27" presetID="14" presetClass="entr" presetSubtype="10" fill="hold" nodeType="clickEffect">
                                  <p:stCondLst>
                                    <p:cond delay="0"/>
                                  </p:stCondLst>
                                  <p:childTnLst>
                                    <p:set>
                                      <p:cBhvr>
                                        <p:cTn id="28" dur="1" fill="hold">
                                          <p:stCondLst>
                                            <p:cond delay="0"/>
                                          </p:stCondLst>
                                        </p:cTn>
                                        <p:tgtEl>
                                          <p:spTgt spid="63"/>
                                        </p:tgtEl>
                                        <p:attrNameLst>
                                          <p:attrName>style.visibility</p:attrName>
                                        </p:attrNameLst>
                                      </p:cBhvr>
                                      <p:to>
                                        <p:strVal val="visible"/>
                                      </p:to>
                                    </p:set>
                                    <p:animEffect transition="in" filter="randombar(horizontal)">
                                      <p:cBhvr>
                                        <p:cTn id="29" dur="500"/>
                                        <p:tgtEl>
                                          <p:spTgt spid="63"/>
                                        </p:tgtEl>
                                      </p:cBhvr>
                                    </p:animEffect>
                                  </p:childTnLst>
                                </p:cTn>
                              </p:par>
                            </p:childTnLst>
                          </p:cTn>
                        </p:par>
                      </p:childTnLst>
                    </p:cTn>
                  </p:par>
                  <p:par>
                    <p:cTn id="30" fill="hold">
                      <p:stCondLst>
                        <p:cond delay="indefinite"/>
                      </p:stCondLst>
                      <p:childTnLst>
                        <p:par>
                          <p:cTn id="31" fill="hold">
                            <p:stCondLst>
                              <p:cond delay="0"/>
                            </p:stCondLst>
                            <p:childTnLst>
                              <p:par>
                                <p:cTn id="32" presetID="14" presetClass="entr" presetSubtype="10" fill="hold" nodeType="clickEffect">
                                  <p:stCondLst>
                                    <p:cond delay="0"/>
                                  </p:stCondLst>
                                  <p:childTnLst>
                                    <p:set>
                                      <p:cBhvr>
                                        <p:cTn id="33" dur="1" fill="hold">
                                          <p:stCondLst>
                                            <p:cond delay="0"/>
                                          </p:stCondLst>
                                        </p:cTn>
                                        <p:tgtEl>
                                          <p:spTgt spid="62"/>
                                        </p:tgtEl>
                                        <p:attrNameLst>
                                          <p:attrName>style.visibility</p:attrName>
                                        </p:attrNameLst>
                                      </p:cBhvr>
                                      <p:to>
                                        <p:strVal val="visible"/>
                                      </p:to>
                                    </p:set>
                                    <p:animEffect transition="in" filter="randombar(horizontal)">
                                      <p:cBhvr>
                                        <p:cTn id="34" dur="500"/>
                                        <p:tgtEl>
                                          <p:spTgt spid="62"/>
                                        </p:tgtEl>
                                      </p:cBhvr>
                                    </p:animEffect>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nodeType="click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fade">
                                      <p:cBhvr>
                                        <p:cTn id="39" dur="1000"/>
                                        <p:tgtEl>
                                          <p:spTgt spid="17"/>
                                        </p:tgtEl>
                                      </p:cBhvr>
                                    </p:animEffect>
                                    <p:anim calcmode="lin" valueType="num">
                                      <p:cBhvr>
                                        <p:cTn id="40" dur="1000" fill="hold"/>
                                        <p:tgtEl>
                                          <p:spTgt spid="17"/>
                                        </p:tgtEl>
                                        <p:attrNameLst>
                                          <p:attrName>ppt_x</p:attrName>
                                        </p:attrNameLst>
                                      </p:cBhvr>
                                      <p:tavLst>
                                        <p:tav tm="0">
                                          <p:val>
                                            <p:strVal val="#ppt_x"/>
                                          </p:val>
                                        </p:tav>
                                        <p:tav tm="100000">
                                          <p:val>
                                            <p:strVal val="#ppt_x"/>
                                          </p:val>
                                        </p:tav>
                                      </p:tavLst>
                                    </p:anim>
                                    <p:anim calcmode="lin" valueType="num">
                                      <p:cBhvr>
                                        <p:cTn id="41"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nodeType="clickEffect">
                                  <p:stCondLst>
                                    <p:cond delay="0"/>
                                  </p:stCondLst>
                                  <p:childTnLst>
                                    <p:set>
                                      <p:cBhvr>
                                        <p:cTn id="45" dur="1" fill="hold">
                                          <p:stCondLst>
                                            <p:cond delay="0"/>
                                          </p:stCondLst>
                                        </p:cTn>
                                        <p:tgtEl>
                                          <p:spTgt spid="18"/>
                                        </p:tgtEl>
                                        <p:attrNameLst>
                                          <p:attrName>style.visibility</p:attrName>
                                        </p:attrNameLst>
                                      </p:cBhvr>
                                      <p:to>
                                        <p:strVal val="visible"/>
                                      </p:to>
                                    </p:set>
                                    <p:animEffect transition="in" filter="fade">
                                      <p:cBhvr>
                                        <p:cTn id="46" dur="1000"/>
                                        <p:tgtEl>
                                          <p:spTgt spid="18"/>
                                        </p:tgtEl>
                                      </p:cBhvr>
                                    </p:animEffect>
                                    <p:anim calcmode="lin" valueType="num">
                                      <p:cBhvr>
                                        <p:cTn id="47" dur="1000" fill="hold"/>
                                        <p:tgtEl>
                                          <p:spTgt spid="18"/>
                                        </p:tgtEl>
                                        <p:attrNameLst>
                                          <p:attrName>ppt_x</p:attrName>
                                        </p:attrNameLst>
                                      </p:cBhvr>
                                      <p:tavLst>
                                        <p:tav tm="0">
                                          <p:val>
                                            <p:strVal val="#ppt_x"/>
                                          </p:val>
                                        </p:tav>
                                        <p:tav tm="100000">
                                          <p:val>
                                            <p:strVal val="#ppt_x"/>
                                          </p:val>
                                        </p:tav>
                                      </p:tavLst>
                                    </p:anim>
                                    <p:anim calcmode="lin" valueType="num">
                                      <p:cBhvr>
                                        <p:cTn id="48"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42" presetClass="entr" presetSubtype="0" fill="hold" nodeType="clickEffect">
                                  <p:stCondLst>
                                    <p:cond delay="0"/>
                                  </p:stCondLst>
                                  <p:childTnLst>
                                    <p:set>
                                      <p:cBhvr>
                                        <p:cTn id="52" dur="1" fill="hold">
                                          <p:stCondLst>
                                            <p:cond delay="0"/>
                                          </p:stCondLst>
                                        </p:cTn>
                                        <p:tgtEl>
                                          <p:spTgt spid="20"/>
                                        </p:tgtEl>
                                        <p:attrNameLst>
                                          <p:attrName>style.visibility</p:attrName>
                                        </p:attrNameLst>
                                      </p:cBhvr>
                                      <p:to>
                                        <p:strVal val="visible"/>
                                      </p:to>
                                    </p:set>
                                    <p:animEffect transition="in" filter="fade">
                                      <p:cBhvr>
                                        <p:cTn id="53" dur="1000"/>
                                        <p:tgtEl>
                                          <p:spTgt spid="20"/>
                                        </p:tgtEl>
                                      </p:cBhvr>
                                    </p:animEffect>
                                    <p:anim calcmode="lin" valueType="num">
                                      <p:cBhvr>
                                        <p:cTn id="54" dur="1000" fill="hold"/>
                                        <p:tgtEl>
                                          <p:spTgt spid="20"/>
                                        </p:tgtEl>
                                        <p:attrNameLst>
                                          <p:attrName>ppt_x</p:attrName>
                                        </p:attrNameLst>
                                      </p:cBhvr>
                                      <p:tavLst>
                                        <p:tav tm="0">
                                          <p:val>
                                            <p:strVal val="#ppt_x"/>
                                          </p:val>
                                        </p:tav>
                                        <p:tav tm="100000">
                                          <p:val>
                                            <p:strVal val="#ppt_x"/>
                                          </p:val>
                                        </p:tav>
                                      </p:tavLst>
                                    </p:anim>
                                    <p:anim calcmode="lin" valueType="num">
                                      <p:cBhvr>
                                        <p:cTn id="55"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42" presetClass="entr" presetSubtype="0" fill="hold" nodeType="clickEffect">
                                  <p:stCondLst>
                                    <p:cond delay="0"/>
                                  </p:stCondLst>
                                  <p:childTnLst>
                                    <p:set>
                                      <p:cBhvr>
                                        <p:cTn id="59" dur="1" fill="hold">
                                          <p:stCondLst>
                                            <p:cond delay="0"/>
                                          </p:stCondLst>
                                        </p:cTn>
                                        <p:tgtEl>
                                          <p:spTgt spid="21"/>
                                        </p:tgtEl>
                                        <p:attrNameLst>
                                          <p:attrName>style.visibility</p:attrName>
                                        </p:attrNameLst>
                                      </p:cBhvr>
                                      <p:to>
                                        <p:strVal val="visible"/>
                                      </p:to>
                                    </p:set>
                                    <p:animEffect transition="in" filter="fade">
                                      <p:cBhvr>
                                        <p:cTn id="60" dur="1000"/>
                                        <p:tgtEl>
                                          <p:spTgt spid="21"/>
                                        </p:tgtEl>
                                      </p:cBhvr>
                                    </p:animEffect>
                                    <p:anim calcmode="lin" valueType="num">
                                      <p:cBhvr>
                                        <p:cTn id="61" dur="1000" fill="hold"/>
                                        <p:tgtEl>
                                          <p:spTgt spid="21"/>
                                        </p:tgtEl>
                                        <p:attrNameLst>
                                          <p:attrName>ppt_x</p:attrName>
                                        </p:attrNameLst>
                                      </p:cBhvr>
                                      <p:tavLst>
                                        <p:tav tm="0">
                                          <p:val>
                                            <p:strVal val="#ppt_x"/>
                                          </p:val>
                                        </p:tav>
                                        <p:tav tm="100000">
                                          <p:val>
                                            <p:strVal val="#ppt_x"/>
                                          </p:val>
                                        </p:tav>
                                      </p:tavLst>
                                    </p:anim>
                                    <p:anim calcmode="lin" valueType="num">
                                      <p:cBhvr>
                                        <p:cTn id="62"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9" name="图片 88">
            <a:extLst>
              <a:ext uri="{FF2B5EF4-FFF2-40B4-BE49-F238E27FC236}">
                <a16:creationId xmlns="" xmlns:a16="http://schemas.microsoft.com/office/drawing/2014/main" id="{C1F71154-9377-4CEE-B739-A5B2061CF91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190475">
            <a:off x="8232223" y="1635828"/>
            <a:ext cx="3751523" cy="2555725"/>
          </a:xfrm>
          <a:prstGeom prst="rect">
            <a:avLst/>
          </a:prstGeom>
        </p:spPr>
      </p:pic>
      <p:grpSp>
        <p:nvGrpSpPr>
          <p:cNvPr id="90" name="Group 48">
            <a:extLst>
              <a:ext uri="{FF2B5EF4-FFF2-40B4-BE49-F238E27FC236}">
                <a16:creationId xmlns="" xmlns:a16="http://schemas.microsoft.com/office/drawing/2014/main" id="{C96474D7-0DCE-454E-A833-F9FB1EFF47FD}"/>
              </a:ext>
            </a:extLst>
          </p:cNvPr>
          <p:cNvGrpSpPr/>
          <p:nvPr/>
        </p:nvGrpSpPr>
        <p:grpSpPr>
          <a:xfrm>
            <a:off x="1566571" y="2624756"/>
            <a:ext cx="2125014" cy="2127156"/>
            <a:chOff x="2100442" y="2703635"/>
            <a:chExt cx="2379753" cy="2382152"/>
          </a:xfrm>
          <a:solidFill>
            <a:schemeClr val="accent1"/>
          </a:solidFill>
        </p:grpSpPr>
        <p:sp>
          <p:nvSpPr>
            <p:cNvPr id="91" name="Block Arc 49">
              <a:extLst>
                <a:ext uri="{FF2B5EF4-FFF2-40B4-BE49-F238E27FC236}">
                  <a16:creationId xmlns="" xmlns:a16="http://schemas.microsoft.com/office/drawing/2014/main" id="{A37B20B1-9122-4EBC-B129-D5DE24577F4E}"/>
                </a:ext>
              </a:extLst>
            </p:cNvPr>
            <p:cNvSpPr/>
            <p:nvPr/>
          </p:nvSpPr>
          <p:spPr>
            <a:xfrm flipH="1">
              <a:off x="2100442" y="2706034"/>
              <a:ext cx="2379753" cy="2379753"/>
            </a:xfrm>
            <a:prstGeom prst="blockArc">
              <a:avLst>
                <a:gd name="adj1" fmla="val 1507847"/>
                <a:gd name="adj2" fmla="val 16214381"/>
                <a:gd name="adj3" fmla="val 1673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endParaRPr lang="en-US" sz="1524">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92" name="Oval 50">
              <a:extLst>
                <a:ext uri="{FF2B5EF4-FFF2-40B4-BE49-F238E27FC236}">
                  <a16:creationId xmlns="" xmlns:a16="http://schemas.microsoft.com/office/drawing/2014/main" id="{BABB7713-7F00-4371-B6AD-058C02235177}"/>
                </a:ext>
              </a:extLst>
            </p:cNvPr>
            <p:cNvSpPr/>
            <p:nvPr/>
          </p:nvSpPr>
          <p:spPr>
            <a:xfrm>
              <a:off x="3092477" y="2703635"/>
              <a:ext cx="400383" cy="40038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lvl="0" algn="ctr">
                <a:lnSpc>
                  <a:spcPct val="120000"/>
                </a:lnSpc>
              </a:pPr>
              <a:r>
                <a:rPr lang="en-AU" sz="1429" dirty="0">
                  <a:solidFill>
                    <a:srgbClr val="FFFFFF"/>
                  </a:solidFill>
                  <a:latin typeface="Arial" panose="020B0604020202020204" pitchFamily="34" charset="0"/>
                  <a:ea typeface="微软雅黑" panose="020B0503020204020204" pitchFamily="34" charset="-122"/>
                  <a:sym typeface="Arial" panose="020B0604020202020204" pitchFamily="34" charset="0"/>
                </a:rPr>
                <a:t>03</a:t>
              </a:r>
              <a:endParaRPr lang="en-US" sz="1429"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93" name="Group 51">
            <a:extLst>
              <a:ext uri="{FF2B5EF4-FFF2-40B4-BE49-F238E27FC236}">
                <a16:creationId xmlns="" xmlns:a16="http://schemas.microsoft.com/office/drawing/2014/main" id="{F3E26C94-7356-4F93-BFA0-FC16EDAECC23}"/>
              </a:ext>
            </a:extLst>
          </p:cNvPr>
          <p:cNvGrpSpPr/>
          <p:nvPr/>
        </p:nvGrpSpPr>
        <p:grpSpPr>
          <a:xfrm>
            <a:off x="1951321" y="3011647"/>
            <a:ext cx="1355514" cy="1355514"/>
            <a:chOff x="2531315" y="3136907"/>
            <a:chExt cx="1518008" cy="1518008"/>
          </a:xfrm>
          <a:solidFill>
            <a:schemeClr val="tx1"/>
          </a:solidFill>
        </p:grpSpPr>
        <p:sp>
          <p:nvSpPr>
            <p:cNvPr id="94" name="Block Arc 52">
              <a:extLst>
                <a:ext uri="{FF2B5EF4-FFF2-40B4-BE49-F238E27FC236}">
                  <a16:creationId xmlns="" xmlns:a16="http://schemas.microsoft.com/office/drawing/2014/main" id="{EF45403D-A8CC-4229-90C8-B8773EC5D7A3}"/>
                </a:ext>
              </a:extLst>
            </p:cNvPr>
            <p:cNvSpPr/>
            <p:nvPr/>
          </p:nvSpPr>
          <p:spPr>
            <a:xfrm flipH="1">
              <a:off x="2531315" y="3136907"/>
              <a:ext cx="1518008" cy="1518008"/>
            </a:xfrm>
            <a:prstGeom prst="blockArc">
              <a:avLst>
                <a:gd name="adj1" fmla="val 3403980"/>
                <a:gd name="adj2" fmla="val 16177562"/>
                <a:gd name="adj3" fmla="val 2640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endParaRPr lang="en-US" sz="1524">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95" name="Oval 53">
              <a:extLst>
                <a:ext uri="{FF2B5EF4-FFF2-40B4-BE49-F238E27FC236}">
                  <a16:creationId xmlns="" xmlns:a16="http://schemas.microsoft.com/office/drawing/2014/main" id="{515DDA20-FAB4-4068-9F1A-06891F7C3299}"/>
                </a:ext>
              </a:extLst>
            </p:cNvPr>
            <p:cNvSpPr/>
            <p:nvPr/>
          </p:nvSpPr>
          <p:spPr>
            <a:xfrm>
              <a:off x="3092477" y="3136907"/>
              <a:ext cx="400383" cy="40038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sz="1429" dirty="0">
                  <a:solidFill>
                    <a:schemeClr val="bg1"/>
                  </a:solidFill>
                  <a:latin typeface="Arial" panose="020B0604020202020204" pitchFamily="34" charset="0"/>
                  <a:ea typeface="微软雅黑" panose="020B0503020204020204" pitchFamily="34" charset="-122"/>
                  <a:sym typeface="Arial" panose="020B0604020202020204" pitchFamily="34" charset="0"/>
                </a:rPr>
                <a:t>04</a:t>
              </a:r>
            </a:p>
          </p:txBody>
        </p:sp>
      </p:grpSp>
      <p:grpSp>
        <p:nvGrpSpPr>
          <p:cNvPr id="96" name="Group 54">
            <a:extLst>
              <a:ext uri="{FF2B5EF4-FFF2-40B4-BE49-F238E27FC236}">
                <a16:creationId xmlns="" xmlns:a16="http://schemas.microsoft.com/office/drawing/2014/main" id="{7531214E-14DC-42C7-84F6-EABC72A54E3F}"/>
              </a:ext>
            </a:extLst>
          </p:cNvPr>
          <p:cNvGrpSpPr/>
          <p:nvPr/>
        </p:nvGrpSpPr>
        <p:grpSpPr>
          <a:xfrm>
            <a:off x="1179680" y="2237866"/>
            <a:ext cx="2898796" cy="2900939"/>
            <a:chOff x="1667173" y="2270365"/>
            <a:chExt cx="3246294" cy="3248694"/>
          </a:xfrm>
          <a:solidFill>
            <a:schemeClr val="tx1"/>
          </a:solidFill>
        </p:grpSpPr>
        <p:sp>
          <p:nvSpPr>
            <p:cNvPr id="97" name="Block Arc 55">
              <a:extLst>
                <a:ext uri="{FF2B5EF4-FFF2-40B4-BE49-F238E27FC236}">
                  <a16:creationId xmlns="" xmlns:a16="http://schemas.microsoft.com/office/drawing/2014/main" id="{23DE06C1-57AA-4B30-B3B4-F883A22F53F0}"/>
                </a:ext>
              </a:extLst>
            </p:cNvPr>
            <p:cNvSpPr/>
            <p:nvPr/>
          </p:nvSpPr>
          <p:spPr>
            <a:xfrm flipH="1">
              <a:off x="1667173" y="2272765"/>
              <a:ext cx="3246294" cy="3246294"/>
            </a:xfrm>
            <a:prstGeom prst="blockArc">
              <a:avLst>
                <a:gd name="adj1" fmla="val 20754075"/>
                <a:gd name="adj2" fmla="val 16203514"/>
                <a:gd name="adj3" fmla="val 12311"/>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endParaRPr lang="en-US" sz="1524">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98" name="Oval 56">
              <a:extLst>
                <a:ext uri="{FF2B5EF4-FFF2-40B4-BE49-F238E27FC236}">
                  <a16:creationId xmlns="" xmlns:a16="http://schemas.microsoft.com/office/drawing/2014/main" id="{31FA3151-D817-4377-B13F-B6D6FDBCDA0B}"/>
                </a:ext>
              </a:extLst>
            </p:cNvPr>
            <p:cNvSpPr/>
            <p:nvPr/>
          </p:nvSpPr>
          <p:spPr>
            <a:xfrm>
              <a:off x="3092477" y="2270365"/>
              <a:ext cx="400383" cy="40038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AU" sz="1429" dirty="0">
                  <a:solidFill>
                    <a:schemeClr val="bg1"/>
                  </a:solidFill>
                  <a:latin typeface="Arial" panose="020B0604020202020204" pitchFamily="34" charset="0"/>
                  <a:ea typeface="微软雅黑" panose="020B0503020204020204" pitchFamily="34" charset="-122"/>
                  <a:sym typeface="Arial" panose="020B0604020202020204" pitchFamily="34" charset="0"/>
                </a:rPr>
                <a:t>02</a:t>
              </a:r>
              <a:endParaRPr lang="en-US" sz="1429"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99" name="Group 57">
            <a:extLst>
              <a:ext uri="{FF2B5EF4-FFF2-40B4-BE49-F238E27FC236}">
                <a16:creationId xmlns="" xmlns:a16="http://schemas.microsoft.com/office/drawing/2014/main" id="{5E6EC128-70D7-46CB-816B-32B3CDA31D36}"/>
              </a:ext>
            </a:extLst>
          </p:cNvPr>
          <p:cNvGrpSpPr/>
          <p:nvPr/>
        </p:nvGrpSpPr>
        <p:grpSpPr>
          <a:xfrm>
            <a:off x="795999" y="1856324"/>
            <a:ext cx="3666159" cy="3666160"/>
            <a:chOff x="1237497" y="1843088"/>
            <a:chExt cx="4105648" cy="4105649"/>
          </a:xfrm>
          <a:solidFill>
            <a:schemeClr val="accent1"/>
          </a:solidFill>
        </p:grpSpPr>
        <p:sp>
          <p:nvSpPr>
            <p:cNvPr id="100" name="Block Arc 58">
              <a:extLst>
                <a:ext uri="{FF2B5EF4-FFF2-40B4-BE49-F238E27FC236}">
                  <a16:creationId xmlns="" xmlns:a16="http://schemas.microsoft.com/office/drawing/2014/main" id="{3BE89B53-0777-4455-BDE6-89E9B882FEFB}"/>
                </a:ext>
              </a:extLst>
            </p:cNvPr>
            <p:cNvSpPr/>
            <p:nvPr/>
          </p:nvSpPr>
          <p:spPr>
            <a:xfrm flipH="1">
              <a:off x="1237497" y="1843089"/>
              <a:ext cx="4105648" cy="4105648"/>
            </a:xfrm>
            <a:prstGeom prst="blockArc">
              <a:avLst>
                <a:gd name="adj1" fmla="val 19362231"/>
                <a:gd name="adj2" fmla="val 16212586"/>
                <a:gd name="adj3" fmla="val 987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endParaRPr lang="en-US" sz="1524">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101" name="Oval 59">
              <a:extLst>
                <a:ext uri="{FF2B5EF4-FFF2-40B4-BE49-F238E27FC236}">
                  <a16:creationId xmlns="" xmlns:a16="http://schemas.microsoft.com/office/drawing/2014/main" id="{AC5DF574-E3E9-4E9F-A568-D11F44044F38}"/>
                </a:ext>
              </a:extLst>
            </p:cNvPr>
            <p:cNvSpPr/>
            <p:nvPr/>
          </p:nvSpPr>
          <p:spPr>
            <a:xfrm>
              <a:off x="3092477" y="1843088"/>
              <a:ext cx="400383" cy="400383"/>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AU" sz="1429" dirty="0">
                  <a:solidFill>
                    <a:srgbClr val="FFFFFF"/>
                  </a:solidFill>
                  <a:latin typeface="Arial" panose="020B0604020202020204" pitchFamily="34" charset="0"/>
                  <a:ea typeface="微软雅黑" panose="020B0503020204020204" pitchFamily="34" charset="-122"/>
                  <a:sym typeface="Arial" panose="020B0604020202020204" pitchFamily="34" charset="0"/>
                </a:rPr>
                <a:t>01</a:t>
              </a:r>
            </a:p>
          </p:txBody>
        </p:sp>
      </p:grpSp>
      <p:sp>
        <p:nvSpPr>
          <p:cNvPr id="104" name="Oval 62">
            <a:extLst>
              <a:ext uri="{FF2B5EF4-FFF2-40B4-BE49-F238E27FC236}">
                <a16:creationId xmlns="" xmlns:a16="http://schemas.microsoft.com/office/drawing/2014/main" id="{4D711D49-2C7F-4308-8A8D-96F521D9BF99}"/>
              </a:ext>
            </a:extLst>
          </p:cNvPr>
          <p:cNvSpPr/>
          <p:nvPr/>
        </p:nvSpPr>
        <p:spPr>
          <a:xfrm>
            <a:off x="4695073" y="2586411"/>
            <a:ext cx="523082" cy="523082"/>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AU" sz="1429" dirty="0">
                <a:solidFill>
                  <a:srgbClr val="FFFFFF"/>
                </a:solidFill>
                <a:latin typeface="Arial" panose="020B0604020202020204" pitchFamily="34" charset="0"/>
                <a:ea typeface="微软雅黑" panose="020B0503020204020204" pitchFamily="34" charset="-122"/>
                <a:sym typeface="Arial" panose="020B0604020202020204" pitchFamily="34" charset="0"/>
              </a:rPr>
              <a:t>01</a:t>
            </a:r>
          </a:p>
        </p:txBody>
      </p:sp>
      <p:sp>
        <p:nvSpPr>
          <p:cNvPr id="106" name="Oval 64">
            <a:extLst>
              <a:ext uri="{FF2B5EF4-FFF2-40B4-BE49-F238E27FC236}">
                <a16:creationId xmlns="" xmlns:a16="http://schemas.microsoft.com/office/drawing/2014/main" id="{FEDFABD1-2B5E-452B-85A2-1C4D4465B095}"/>
              </a:ext>
            </a:extLst>
          </p:cNvPr>
          <p:cNvSpPr/>
          <p:nvPr/>
        </p:nvSpPr>
        <p:spPr>
          <a:xfrm>
            <a:off x="4695071" y="3258211"/>
            <a:ext cx="523082" cy="52308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AU" sz="1429" dirty="0">
                <a:solidFill>
                  <a:schemeClr val="bg1"/>
                </a:solidFill>
                <a:latin typeface="Arial" panose="020B0604020202020204" pitchFamily="34" charset="0"/>
                <a:ea typeface="微软雅黑" panose="020B0503020204020204" pitchFamily="34" charset="-122"/>
                <a:sym typeface="Arial" panose="020B0604020202020204" pitchFamily="34" charset="0"/>
              </a:rPr>
              <a:t>02</a:t>
            </a:r>
            <a:endParaRPr lang="en-US" sz="1429"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08" name="Oval 66">
            <a:extLst>
              <a:ext uri="{FF2B5EF4-FFF2-40B4-BE49-F238E27FC236}">
                <a16:creationId xmlns="" xmlns:a16="http://schemas.microsoft.com/office/drawing/2014/main" id="{E32A12E5-086E-483F-9F43-26DDD92FA3E8}"/>
              </a:ext>
            </a:extLst>
          </p:cNvPr>
          <p:cNvSpPr/>
          <p:nvPr/>
        </p:nvSpPr>
        <p:spPr>
          <a:xfrm>
            <a:off x="4680334" y="3930011"/>
            <a:ext cx="523082" cy="523082"/>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lvl="0" algn="ctr">
              <a:lnSpc>
                <a:spcPct val="120000"/>
              </a:lnSpc>
            </a:pPr>
            <a:r>
              <a:rPr lang="en-AU" sz="1429" dirty="0">
                <a:solidFill>
                  <a:srgbClr val="FFFFFF"/>
                </a:solidFill>
                <a:latin typeface="Arial" panose="020B0604020202020204" pitchFamily="34" charset="0"/>
                <a:ea typeface="微软雅黑" panose="020B0503020204020204" pitchFamily="34" charset="-122"/>
                <a:sym typeface="Arial" panose="020B0604020202020204" pitchFamily="34" charset="0"/>
              </a:rPr>
              <a:t>03</a:t>
            </a:r>
            <a:endParaRPr lang="en-US" sz="1429"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10" name="Oval 68">
            <a:extLst>
              <a:ext uri="{FF2B5EF4-FFF2-40B4-BE49-F238E27FC236}">
                <a16:creationId xmlns="" xmlns:a16="http://schemas.microsoft.com/office/drawing/2014/main" id="{066C2ACE-ABCC-4F6C-A55D-90E94933B576}"/>
              </a:ext>
            </a:extLst>
          </p:cNvPr>
          <p:cNvSpPr/>
          <p:nvPr/>
        </p:nvSpPr>
        <p:spPr>
          <a:xfrm>
            <a:off x="4680334" y="4601810"/>
            <a:ext cx="523082" cy="52308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sz="1429" dirty="0">
                <a:solidFill>
                  <a:schemeClr val="bg1"/>
                </a:solidFill>
                <a:latin typeface="Arial" panose="020B0604020202020204" pitchFamily="34" charset="0"/>
                <a:ea typeface="微软雅黑" panose="020B0503020204020204" pitchFamily="34" charset="-122"/>
                <a:sym typeface="Arial" panose="020B0604020202020204" pitchFamily="34" charset="0"/>
              </a:rPr>
              <a:t>04</a:t>
            </a:r>
          </a:p>
        </p:txBody>
      </p:sp>
      <p:sp>
        <p:nvSpPr>
          <p:cNvPr id="112" name="Rectangle 71">
            <a:extLst>
              <a:ext uri="{FF2B5EF4-FFF2-40B4-BE49-F238E27FC236}">
                <a16:creationId xmlns="" xmlns:a16="http://schemas.microsoft.com/office/drawing/2014/main" id="{870BA22C-0402-4E8E-A143-45968BF27CC5}"/>
              </a:ext>
            </a:extLst>
          </p:cNvPr>
          <p:cNvSpPr/>
          <p:nvPr/>
        </p:nvSpPr>
        <p:spPr>
          <a:xfrm>
            <a:off x="1487950" y="1919799"/>
            <a:ext cx="868828" cy="369332"/>
          </a:xfrm>
          <a:prstGeom prst="rect">
            <a:avLst/>
          </a:prstGeom>
        </p:spPr>
        <p:txBody>
          <a:bodyPr wrap="none" lIns="0" tIns="0" rIns="0" bIns="0">
            <a:spAutoFit/>
          </a:bodyPr>
          <a:lstStyle/>
          <a:p>
            <a:pPr algn="r">
              <a:lnSpc>
                <a:spcPct val="120000"/>
              </a:lnSpc>
            </a:pPr>
            <a:r>
              <a:rPr lang="en-US" altLang="zh-CN" sz="2000" dirty="0">
                <a:latin typeface="Arial" panose="020B0604020202020204" pitchFamily="34" charset="0"/>
                <a:ea typeface="微软雅黑" panose="020B0503020204020204" pitchFamily="34" charset="-122"/>
                <a:sym typeface="Arial" panose="020B0604020202020204" pitchFamily="34" charset="0"/>
              </a:rPr>
              <a:t>42.60%</a:t>
            </a:r>
            <a:endParaRPr lang="en-US" sz="2000" dirty="0">
              <a:latin typeface="Arial" panose="020B0604020202020204" pitchFamily="34" charset="0"/>
              <a:ea typeface="微软雅黑" panose="020B0503020204020204" pitchFamily="34" charset="-122"/>
              <a:sym typeface="Arial" panose="020B0604020202020204" pitchFamily="34" charset="0"/>
            </a:endParaRPr>
          </a:p>
        </p:txBody>
      </p:sp>
      <p:sp>
        <p:nvSpPr>
          <p:cNvPr id="113" name="Rectangle 72">
            <a:extLst>
              <a:ext uri="{FF2B5EF4-FFF2-40B4-BE49-F238E27FC236}">
                <a16:creationId xmlns="" xmlns:a16="http://schemas.microsoft.com/office/drawing/2014/main" id="{08B0C87E-4B1B-4F95-94AC-142A4146F25E}"/>
              </a:ext>
            </a:extLst>
          </p:cNvPr>
          <p:cNvSpPr/>
          <p:nvPr/>
        </p:nvSpPr>
        <p:spPr>
          <a:xfrm>
            <a:off x="1487950" y="2286608"/>
            <a:ext cx="868828" cy="369332"/>
          </a:xfrm>
          <a:prstGeom prst="rect">
            <a:avLst/>
          </a:prstGeom>
        </p:spPr>
        <p:txBody>
          <a:bodyPr wrap="none" lIns="0" tIns="0" rIns="0" bIns="0">
            <a:spAutoFit/>
          </a:bodyPr>
          <a:lstStyle/>
          <a:p>
            <a:pPr algn="r">
              <a:lnSpc>
                <a:spcPct val="120000"/>
              </a:lnSpc>
            </a:pPr>
            <a:r>
              <a:rPr lang="en-US" altLang="zh-CN" sz="2000" dirty="0">
                <a:latin typeface="Arial" panose="020B0604020202020204" pitchFamily="34" charset="0"/>
                <a:ea typeface="微软雅黑" panose="020B0503020204020204" pitchFamily="34" charset="-122"/>
                <a:sym typeface="Arial" panose="020B0604020202020204" pitchFamily="34" charset="0"/>
              </a:rPr>
              <a:t>27.30%</a:t>
            </a:r>
            <a:endParaRPr lang="en-US" sz="2000" dirty="0">
              <a:latin typeface="Arial" panose="020B0604020202020204" pitchFamily="34" charset="0"/>
              <a:ea typeface="微软雅黑" panose="020B0503020204020204" pitchFamily="34" charset="-122"/>
              <a:sym typeface="Arial" panose="020B0604020202020204" pitchFamily="34" charset="0"/>
            </a:endParaRPr>
          </a:p>
        </p:txBody>
      </p:sp>
      <p:sp>
        <p:nvSpPr>
          <p:cNvPr id="114" name="Rectangle 73">
            <a:extLst>
              <a:ext uri="{FF2B5EF4-FFF2-40B4-BE49-F238E27FC236}">
                <a16:creationId xmlns="" xmlns:a16="http://schemas.microsoft.com/office/drawing/2014/main" id="{175C52BA-C12E-4739-B983-F9E90EE8DDBD}"/>
              </a:ext>
            </a:extLst>
          </p:cNvPr>
          <p:cNvSpPr/>
          <p:nvPr/>
        </p:nvSpPr>
        <p:spPr>
          <a:xfrm>
            <a:off x="1487950" y="2672899"/>
            <a:ext cx="868828" cy="369332"/>
          </a:xfrm>
          <a:prstGeom prst="rect">
            <a:avLst/>
          </a:prstGeom>
        </p:spPr>
        <p:txBody>
          <a:bodyPr wrap="none" lIns="0" tIns="0" rIns="0" bIns="0">
            <a:spAutoFit/>
          </a:bodyPr>
          <a:lstStyle/>
          <a:p>
            <a:pPr algn="r">
              <a:lnSpc>
                <a:spcPct val="120000"/>
              </a:lnSpc>
            </a:pPr>
            <a:r>
              <a:rPr lang="en-US" altLang="zh-CN" sz="2000" dirty="0">
                <a:latin typeface="Arial" panose="020B0604020202020204" pitchFamily="34" charset="0"/>
                <a:ea typeface="微软雅黑" panose="020B0503020204020204" pitchFamily="34" charset="-122"/>
                <a:sym typeface="Arial" panose="020B0604020202020204" pitchFamily="34" charset="0"/>
              </a:rPr>
              <a:t>16.20%</a:t>
            </a:r>
            <a:endParaRPr lang="en-US" sz="2000" dirty="0">
              <a:latin typeface="Arial" panose="020B0604020202020204" pitchFamily="34" charset="0"/>
              <a:ea typeface="微软雅黑" panose="020B0503020204020204" pitchFamily="34" charset="-122"/>
              <a:sym typeface="Arial" panose="020B0604020202020204" pitchFamily="34" charset="0"/>
            </a:endParaRPr>
          </a:p>
        </p:txBody>
      </p:sp>
      <p:sp>
        <p:nvSpPr>
          <p:cNvPr id="115" name="Rectangle 74">
            <a:extLst>
              <a:ext uri="{FF2B5EF4-FFF2-40B4-BE49-F238E27FC236}">
                <a16:creationId xmlns="" xmlns:a16="http://schemas.microsoft.com/office/drawing/2014/main" id="{551D4736-214C-4DB6-84CB-E4D70DC442F4}"/>
              </a:ext>
            </a:extLst>
          </p:cNvPr>
          <p:cNvSpPr/>
          <p:nvPr/>
        </p:nvSpPr>
        <p:spPr>
          <a:xfrm>
            <a:off x="1487950" y="3044653"/>
            <a:ext cx="868828" cy="369332"/>
          </a:xfrm>
          <a:prstGeom prst="rect">
            <a:avLst/>
          </a:prstGeom>
        </p:spPr>
        <p:txBody>
          <a:bodyPr wrap="none" lIns="0" tIns="0" rIns="0" bIns="0">
            <a:spAutoFit/>
          </a:bodyPr>
          <a:lstStyle/>
          <a:p>
            <a:pPr algn="r">
              <a:lnSpc>
                <a:spcPct val="120000"/>
              </a:lnSpc>
            </a:pPr>
            <a:r>
              <a:rPr lang="en-US" altLang="zh-CN" sz="2000" dirty="0">
                <a:latin typeface="Arial" panose="020B0604020202020204" pitchFamily="34" charset="0"/>
                <a:ea typeface="微软雅黑" panose="020B0503020204020204" pitchFamily="34" charset="-122"/>
                <a:sym typeface="Arial" panose="020B0604020202020204" pitchFamily="34" charset="0"/>
              </a:rPr>
              <a:t>13.90%</a:t>
            </a:r>
            <a:endParaRPr lang="en-US" sz="2000" dirty="0">
              <a:latin typeface="Arial" panose="020B0604020202020204" pitchFamily="34" charset="0"/>
              <a:ea typeface="微软雅黑" panose="020B0503020204020204" pitchFamily="34" charset="-122"/>
              <a:sym typeface="Arial" panose="020B0604020202020204" pitchFamily="34" charset="0"/>
            </a:endParaRPr>
          </a:p>
        </p:txBody>
      </p:sp>
      <p:sp>
        <p:nvSpPr>
          <p:cNvPr id="116" name="Text Placeholder 33">
            <a:extLst>
              <a:ext uri="{FF2B5EF4-FFF2-40B4-BE49-F238E27FC236}">
                <a16:creationId xmlns="" xmlns:a16="http://schemas.microsoft.com/office/drawing/2014/main" id="{8D4102F0-AE6F-4878-B9CC-BD4C9388FC01}"/>
              </a:ext>
            </a:extLst>
          </p:cNvPr>
          <p:cNvSpPr txBox="1">
            <a:spLocks/>
          </p:cNvSpPr>
          <p:nvPr/>
        </p:nvSpPr>
        <p:spPr>
          <a:xfrm>
            <a:off x="5333335" y="2632478"/>
            <a:ext cx="4790940" cy="369332"/>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buNone/>
              <a:defRPr sz="1800">
                <a:solidFill>
                  <a:srgbClr val="000000"/>
                </a:solidFill>
              </a:defRPr>
            </a:pPr>
            <a:r>
              <a:rPr lang="zh-CN" altLang="en-US" sz="2000" dirty="0">
                <a:latin typeface="微软雅黑" panose="020B0503020204020204" pitchFamily="34" charset="-122"/>
                <a:ea typeface="微软雅黑" panose="020B0503020204020204" pitchFamily="34" charset="-122"/>
                <a:sym typeface="Arial" panose="020B0604020202020204" pitchFamily="34" charset="0"/>
              </a:rPr>
              <a:t>没买过，但是想过购买</a:t>
            </a:r>
          </a:p>
        </p:txBody>
      </p:sp>
      <p:sp>
        <p:nvSpPr>
          <p:cNvPr id="117" name="Text Placeholder 33">
            <a:extLst>
              <a:ext uri="{FF2B5EF4-FFF2-40B4-BE49-F238E27FC236}">
                <a16:creationId xmlns="" xmlns:a16="http://schemas.microsoft.com/office/drawing/2014/main" id="{A2D2D1B0-0BA5-43D0-832C-D1163EE1660D}"/>
              </a:ext>
            </a:extLst>
          </p:cNvPr>
          <p:cNvSpPr txBox="1">
            <a:spLocks/>
          </p:cNvSpPr>
          <p:nvPr/>
        </p:nvSpPr>
        <p:spPr>
          <a:xfrm>
            <a:off x="5317044" y="3356992"/>
            <a:ext cx="4790940" cy="369332"/>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buNone/>
              <a:defRPr sz="1800">
                <a:solidFill>
                  <a:srgbClr val="000000"/>
                </a:solidFill>
              </a:defRPr>
            </a:pPr>
            <a:r>
              <a:rPr lang="en-US" altLang="zh-CN" sz="800" dirty="0">
                <a:latin typeface="微软雅黑" panose="020B0503020204020204" pitchFamily="34" charset="-122"/>
                <a:ea typeface="微软雅黑" panose="020B0503020204020204" pitchFamily="34" charset="-122"/>
                <a:sym typeface="Arial" panose="020B0604020202020204" pitchFamily="34" charset="0"/>
              </a:rPr>
              <a:t>.</a:t>
            </a:r>
            <a:r>
              <a:rPr lang="zh-CN" altLang="en-US" sz="2000" dirty="0">
                <a:latin typeface="微软雅黑" panose="020B0503020204020204" pitchFamily="34" charset="-122"/>
                <a:ea typeface="微软雅黑" panose="020B0503020204020204" pitchFamily="34" charset="-122"/>
                <a:sym typeface="Arial" panose="020B0604020202020204" pitchFamily="34" charset="0"/>
              </a:rPr>
              <a:t>偶尔会买</a:t>
            </a:r>
          </a:p>
        </p:txBody>
      </p:sp>
      <p:sp>
        <p:nvSpPr>
          <p:cNvPr id="118" name="Text Placeholder 33">
            <a:extLst>
              <a:ext uri="{FF2B5EF4-FFF2-40B4-BE49-F238E27FC236}">
                <a16:creationId xmlns="" xmlns:a16="http://schemas.microsoft.com/office/drawing/2014/main" id="{D8751B3C-6747-4D5F-BF14-7854740F54F3}"/>
              </a:ext>
            </a:extLst>
          </p:cNvPr>
          <p:cNvSpPr txBox="1">
            <a:spLocks/>
          </p:cNvSpPr>
          <p:nvPr/>
        </p:nvSpPr>
        <p:spPr>
          <a:xfrm>
            <a:off x="5334375" y="3998912"/>
            <a:ext cx="4790940" cy="369332"/>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buNone/>
              <a:defRPr sz="1800">
                <a:solidFill>
                  <a:srgbClr val="000000"/>
                </a:solidFill>
              </a:defRPr>
            </a:pPr>
            <a:r>
              <a:rPr lang="zh-CN" altLang="en-US" sz="2000" dirty="0">
                <a:latin typeface="微软雅黑" panose="020B0503020204020204" pitchFamily="34" charset="-122"/>
                <a:ea typeface="微软雅黑" panose="020B0503020204020204" pitchFamily="34" charset="-122"/>
                <a:sym typeface="Arial" panose="020B0604020202020204" pitchFamily="34" charset="0"/>
              </a:rPr>
              <a:t>从未买过，而且不考虑买</a:t>
            </a:r>
          </a:p>
        </p:txBody>
      </p:sp>
      <p:sp>
        <p:nvSpPr>
          <p:cNvPr id="119" name="Text Placeholder 33">
            <a:extLst>
              <a:ext uri="{FF2B5EF4-FFF2-40B4-BE49-F238E27FC236}">
                <a16:creationId xmlns="" xmlns:a16="http://schemas.microsoft.com/office/drawing/2014/main" id="{F580C1B4-0943-4872-8995-F718F3CA7AF1}"/>
              </a:ext>
            </a:extLst>
          </p:cNvPr>
          <p:cNvSpPr txBox="1">
            <a:spLocks/>
          </p:cNvSpPr>
          <p:nvPr/>
        </p:nvSpPr>
        <p:spPr>
          <a:xfrm>
            <a:off x="5317044" y="4725144"/>
            <a:ext cx="4790940" cy="369332"/>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buNone/>
              <a:defRPr sz="1800">
                <a:solidFill>
                  <a:srgbClr val="000000"/>
                </a:solidFill>
              </a:defRPr>
            </a:pPr>
            <a:r>
              <a:rPr lang="en-US" altLang="zh-CN" sz="800" dirty="0">
                <a:latin typeface="微软雅黑" panose="020B0503020204020204" pitchFamily="34" charset="-122"/>
                <a:ea typeface="微软雅黑" panose="020B0503020204020204" pitchFamily="34" charset="-122"/>
                <a:sym typeface="Arial" panose="020B0604020202020204" pitchFamily="34" charset="0"/>
              </a:rPr>
              <a:t>.</a:t>
            </a:r>
            <a:r>
              <a:rPr lang="zh-CN" altLang="en-US" sz="2000" dirty="0">
                <a:latin typeface="微软雅黑" panose="020B0503020204020204" pitchFamily="34" charset="-122"/>
                <a:ea typeface="微软雅黑" panose="020B0503020204020204" pitchFamily="34" charset="-122"/>
                <a:sym typeface="Arial" panose="020B0604020202020204" pitchFamily="34" charset="0"/>
              </a:rPr>
              <a:t>经常买</a:t>
            </a:r>
          </a:p>
        </p:txBody>
      </p:sp>
      <p:sp>
        <p:nvSpPr>
          <p:cNvPr id="40" name="TextBox 16"/>
          <p:cNvSpPr txBox="1"/>
          <p:nvPr/>
        </p:nvSpPr>
        <p:spPr>
          <a:xfrm>
            <a:off x="6308687" y="616645"/>
            <a:ext cx="2492990" cy="400110"/>
          </a:xfrm>
          <a:prstGeom prst="rect">
            <a:avLst/>
          </a:prstGeom>
        </p:spPr>
        <p:txBody>
          <a:bodyPr wrap="none">
            <a:spAutoFit/>
          </a:bodyPr>
          <a:lstStyle>
            <a:defPPr>
              <a:defRPr lang="zh-CN"/>
            </a:defPPr>
            <a:lvl1pPr>
              <a:defRPr sz="2000" b="1">
                <a:latin typeface="微软雅黑" panose="020B0503020204020204" pitchFamily="34" charset="-122"/>
                <a:ea typeface="微软雅黑" panose="020B0503020204020204" pitchFamily="34" charset="-122"/>
              </a:defRPr>
            </a:lvl1pPr>
          </a:lstStyle>
          <a:p>
            <a:r>
              <a:rPr lang="zh-CN" altLang="en-US" dirty="0"/>
              <a:t>购买品牌鸡蛋的意愿</a:t>
            </a:r>
          </a:p>
        </p:txBody>
      </p:sp>
      <p:grpSp>
        <p:nvGrpSpPr>
          <p:cNvPr id="41" name="组合 40"/>
          <p:cNvGrpSpPr/>
          <p:nvPr/>
        </p:nvGrpSpPr>
        <p:grpSpPr>
          <a:xfrm>
            <a:off x="795" y="4262"/>
            <a:ext cx="12190413" cy="544418"/>
            <a:chOff x="4123409" y="1269554"/>
            <a:chExt cx="4260262" cy="45719"/>
          </a:xfrm>
        </p:grpSpPr>
        <p:sp>
          <p:nvSpPr>
            <p:cNvPr id="42" name="矩形 41"/>
            <p:cNvSpPr/>
            <p:nvPr/>
          </p:nvSpPr>
          <p:spPr>
            <a:xfrm>
              <a:off x="4123409" y="1269554"/>
              <a:ext cx="1080120" cy="45719"/>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5203529" y="1269554"/>
              <a:ext cx="1080120" cy="45719"/>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矩形 43"/>
            <p:cNvSpPr/>
            <p:nvPr/>
          </p:nvSpPr>
          <p:spPr>
            <a:xfrm>
              <a:off x="6223430" y="1269554"/>
              <a:ext cx="1080119" cy="457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44"/>
            <p:cNvSpPr/>
            <p:nvPr/>
          </p:nvSpPr>
          <p:spPr>
            <a:xfrm>
              <a:off x="7303552" y="1269554"/>
              <a:ext cx="1080119" cy="45719"/>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6" name="标题 1"/>
          <p:cNvSpPr txBox="1">
            <a:spLocks/>
          </p:cNvSpPr>
          <p:nvPr/>
        </p:nvSpPr>
        <p:spPr>
          <a:xfrm>
            <a:off x="239028" y="-13394"/>
            <a:ext cx="2377253" cy="634082"/>
          </a:xfrm>
          <a:prstGeom prst="rect">
            <a:avLst/>
          </a:prstGeom>
        </p:spPr>
        <p:txBody>
          <a:bodyPr/>
          <a:lstStyle>
            <a:lvl1pPr algn="l" defTabSz="914400" rtl="0" eaLnBrk="1" latinLnBrk="0" hangingPunct="1">
              <a:spcBef>
                <a:spcPct val="0"/>
              </a:spcBef>
              <a:buNone/>
              <a:defRPr sz="3600" kern="1200">
                <a:solidFill>
                  <a:srgbClr val="92D050"/>
                </a:solidFill>
                <a:latin typeface="汉仪秀英体简" pitchFamily="49" charset="-122"/>
                <a:ea typeface="汉仪秀英体简" pitchFamily="49" charset="-122"/>
                <a:cs typeface="+mj-cs"/>
              </a:defRPr>
            </a:lvl1pPr>
          </a:lstStyle>
          <a:p>
            <a:pPr algn="ctr"/>
            <a:r>
              <a:rPr lang="zh-CN" altLang="en-US" sz="3200" b="1" dirty="0">
                <a:solidFill>
                  <a:schemeClr val="tx1"/>
                </a:solidFill>
                <a:latin typeface="微软雅黑" panose="020B0503020204020204" pitchFamily="34" charset="-122"/>
                <a:ea typeface="微软雅黑" panose="020B0503020204020204" pitchFamily="34" charset="-122"/>
              </a:rPr>
              <a:t>人群特征</a:t>
            </a:r>
          </a:p>
        </p:txBody>
      </p:sp>
      <p:sp>
        <p:nvSpPr>
          <p:cNvPr id="47" name="标题 1"/>
          <p:cNvSpPr txBox="1">
            <a:spLocks/>
          </p:cNvSpPr>
          <p:nvPr/>
        </p:nvSpPr>
        <p:spPr>
          <a:xfrm>
            <a:off x="6351262" y="-13394"/>
            <a:ext cx="2377253" cy="634082"/>
          </a:xfrm>
          <a:prstGeom prst="rect">
            <a:avLst/>
          </a:prstGeom>
        </p:spPr>
        <p:txBody>
          <a:bodyPr/>
          <a:lstStyle>
            <a:lvl1pPr algn="l" defTabSz="914400" rtl="0" eaLnBrk="1" latinLnBrk="0" hangingPunct="1">
              <a:spcBef>
                <a:spcPct val="0"/>
              </a:spcBef>
              <a:buNone/>
              <a:defRPr sz="3600" kern="1200">
                <a:solidFill>
                  <a:srgbClr val="92D050"/>
                </a:solidFill>
                <a:latin typeface="汉仪秀英体简" pitchFamily="49" charset="-122"/>
                <a:ea typeface="汉仪秀英体简" pitchFamily="49" charset="-122"/>
                <a:cs typeface="+mj-cs"/>
              </a:defRPr>
            </a:lvl1pPr>
          </a:lstStyle>
          <a:p>
            <a:pPr algn="ctr"/>
            <a:r>
              <a:rPr lang="zh-CN" altLang="en-US" sz="3200" b="1" dirty="0">
                <a:solidFill>
                  <a:schemeClr val="bg1"/>
                </a:solidFill>
                <a:latin typeface="微软雅黑" panose="020B0503020204020204" pitchFamily="34" charset="-122"/>
                <a:ea typeface="微软雅黑" panose="020B0503020204020204" pitchFamily="34" charset="-122"/>
              </a:rPr>
              <a:t>品牌鸡蛋</a:t>
            </a:r>
          </a:p>
        </p:txBody>
      </p:sp>
      <p:sp>
        <p:nvSpPr>
          <p:cNvPr id="48" name="标题 1"/>
          <p:cNvSpPr txBox="1">
            <a:spLocks/>
          </p:cNvSpPr>
          <p:nvPr/>
        </p:nvSpPr>
        <p:spPr>
          <a:xfrm>
            <a:off x="3295145" y="-13394"/>
            <a:ext cx="2377253" cy="634082"/>
          </a:xfrm>
          <a:prstGeom prst="rect">
            <a:avLst/>
          </a:prstGeom>
        </p:spPr>
        <p:txBody>
          <a:bodyPr/>
          <a:lstStyle>
            <a:lvl1pPr algn="l" defTabSz="914400" rtl="0" eaLnBrk="1" latinLnBrk="0" hangingPunct="1">
              <a:spcBef>
                <a:spcPct val="0"/>
              </a:spcBef>
              <a:buNone/>
              <a:defRPr sz="3600" kern="1200">
                <a:solidFill>
                  <a:srgbClr val="92D050"/>
                </a:solidFill>
                <a:latin typeface="汉仪秀英体简" pitchFamily="49" charset="-122"/>
                <a:ea typeface="汉仪秀英体简" pitchFamily="49" charset="-122"/>
                <a:cs typeface="+mj-cs"/>
              </a:defRPr>
            </a:lvl1pPr>
          </a:lstStyle>
          <a:p>
            <a:pPr algn="ctr"/>
            <a:r>
              <a:rPr lang="zh-CN" altLang="en-US" sz="3200" b="1" dirty="0">
                <a:solidFill>
                  <a:schemeClr val="tx1"/>
                </a:solidFill>
                <a:latin typeface="微软雅黑" panose="020B0503020204020204" pitchFamily="34" charset="-122"/>
                <a:ea typeface="微软雅黑" panose="020B0503020204020204" pitchFamily="34" charset="-122"/>
              </a:rPr>
              <a:t>市场特征</a:t>
            </a:r>
          </a:p>
        </p:txBody>
      </p:sp>
      <p:sp>
        <p:nvSpPr>
          <p:cNvPr id="49" name="标题 1"/>
          <p:cNvSpPr txBox="1">
            <a:spLocks/>
          </p:cNvSpPr>
          <p:nvPr/>
        </p:nvSpPr>
        <p:spPr>
          <a:xfrm>
            <a:off x="9407380" y="-13394"/>
            <a:ext cx="2377253" cy="634082"/>
          </a:xfrm>
          <a:prstGeom prst="rect">
            <a:avLst/>
          </a:prstGeom>
        </p:spPr>
        <p:txBody>
          <a:bodyPr/>
          <a:lstStyle>
            <a:lvl1pPr algn="l" defTabSz="914400" rtl="0" eaLnBrk="1" latinLnBrk="0" hangingPunct="1">
              <a:spcBef>
                <a:spcPct val="0"/>
              </a:spcBef>
              <a:buNone/>
              <a:defRPr sz="3600" kern="1200">
                <a:solidFill>
                  <a:srgbClr val="92D050"/>
                </a:solidFill>
                <a:latin typeface="汉仪秀英体简" pitchFamily="49" charset="-122"/>
                <a:ea typeface="汉仪秀英体简" pitchFamily="49" charset="-122"/>
                <a:cs typeface="+mj-cs"/>
              </a:defRPr>
            </a:lvl1pPr>
          </a:lstStyle>
          <a:p>
            <a:pPr algn="ctr"/>
            <a:r>
              <a:rPr lang="zh-CN" altLang="en-US" sz="3200" b="1" dirty="0">
                <a:solidFill>
                  <a:schemeClr val="tx1"/>
                </a:solidFill>
                <a:latin typeface="微软雅黑" panose="020B0503020204020204" pitchFamily="34" charset="-122"/>
                <a:ea typeface="微软雅黑" panose="020B0503020204020204" pitchFamily="34" charset="-122"/>
              </a:rPr>
              <a:t>食品安全</a:t>
            </a:r>
          </a:p>
        </p:txBody>
      </p:sp>
    </p:spTree>
    <p:extLst>
      <p:ext uri="{BB962C8B-B14F-4D97-AF65-F5344CB8AC3E}">
        <p14:creationId xmlns:p14="http://schemas.microsoft.com/office/powerpoint/2010/main" val="4235705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99"/>
                                        </p:tgtEl>
                                        <p:attrNameLst>
                                          <p:attrName>style.visibility</p:attrName>
                                        </p:attrNameLst>
                                      </p:cBhvr>
                                      <p:to>
                                        <p:strVal val="visible"/>
                                      </p:to>
                                    </p:set>
                                    <p:animEffect transition="in" filter="wheel(1)">
                                      <p:cBhvr>
                                        <p:cTn id="7" dur="300"/>
                                        <p:tgtEl>
                                          <p:spTgt spid="99"/>
                                        </p:tgtEl>
                                      </p:cBhvr>
                                    </p:animEffect>
                                  </p:childTnLst>
                                </p:cTn>
                              </p:par>
                            </p:childTnLst>
                          </p:cTn>
                        </p:par>
                        <p:par>
                          <p:cTn id="8" fill="hold">
                            <p:stCondLst>
                              <p:cond delay="300"/>
                            </p:stCondLst>
                            <p:childTnLst>
                              <p:par>
                                <p:cTn id="9" presetID="10" presetClass="entr" presetSubtype="0" fill="hold" grpId="0" nodeType="afterEffect">
                                  <p:stCondLst>
                                    <p:cond delay="0"/>
                                  </p:stCondLst>
                                  <p:childTnLst>
                                    <p:set>
                                      <p:cBhvr>
                                        <p:cTn id="10" dur="1" fill="hold">
                                          <p:stCondLst>
                                            <p:cond delay="0"/>
                                          </p:stCondLst>
                                        </p:cTn>
                                        <p:tgtEl>
                                          <p:spTgt spid="112"/>
                                        </p:tgtEl>
                                        <p:attrNameLst>
                                          <p:attrName>style.visibility</p:attrName>
                                        </p:attrNameLst>
                                      </p:cBhvr>
                                      <p:to>
                                        <p:strVal val="visible"/>
                                      </p:to>
                                    </p:set>
                                    <p:animEffect transition="in" filter="fade">
                                      <p:cBhvr>
                                        <p:cTn id="11" dur="300"/>
                                        <p:tgtEl>
                                          <p:spTgt spid="112"/>
                                        </p:tgtEl>
                                      </p:cBhvr>
                                    </p:animEffect>
                                  </p:childTnLst>
                                </p:cTn>
                              </p:par>
                            </p:childTnLst>
                          </p:cTn>
                        </p:par>
                        <p:par>
                          <p:cTn id="12" fill="hold">
                            <p:stCondLst>
                              <p:cond delay="600"/>
                            </p:stCondLst>
                            <p:childTnLst>
                              <p:par>
                                <p:cTn id="13" presetID="21" presetClass="entr" presetSubtype="1" fill="hold" nodeType="afterEffect">
                                  <p:stCondLst>
                                    <p:cond delay="0"/>
                                  </p:stCondLst>
                                  <p:childTnLst>
                                    <p:set>
                                      <p:cBhvr>
                                        <p:cTn id="14" dur="1" fill="hold">
                                          <p:stCondLst>
                                            <p:cond delay="0"/>
                                          </p:stCondLst>
                                        </p:cTn>
                                        <p:tgtEl>
                                          <p:spTgt spid="96"/>
                                        </p:tgtEl>
                                        <p:attrNameLst>
                                          <p:attrName>style.visibility</p:attrName>
                                        </p:attrNameLst>
                                      </p:cBhvr>
                                      <p:to>
                                        <p:strVal val="visible"/>
                                      </p:to>
                                    </p:set>
                                    <p:animEffect transition="in" filter="wheel(1)">
                                      <p:cBhvr>
                                        <p:cTn id="15" dur="300"/>
                                        <p:tgtEl>
                                          <p:spTgt spid="96"/>
                                        </p:tgtEl>
                                      </p:cBhvr>
                                    </p:animEffect>
                                  </p:childTnLst>
                                </p:cTn>
                              </p:par>
                            </p:childTnLst>
                          </p:cTn>
                        </p:par>
                        <p:par>
                          <p:cTn id="16" fill="hold">
                            <p:stCondLst>
                              <p:cond delay="900"/>
                            </p:stCondLst>
                            <p:childTnLst>
                              <p:par>
                                <p:cTn id="17" presetID="10" presetClass="entr" presetSubtype="0" fill="hold" grpId="0" nodeType="afterEffect">
                                  <p:stCondLst>
                                    <p:cond delay="0"/>
                                  </p:stCondLst>
                                  <p:childTnLst>
                                    <p:set>
                                      <p:cBhvr>
                                        <p:cTn id="18" dur="1" fill="hold">
                                          <p:stCondLst>
                                            <p:cond delay="0"/>
                                          </p:stCondLst>
                                        </p:cTn>
                                        <p:tgtEl>
                                          <p:spTgt spid="113"/>
                                        </p:tgtEl>
                                        <p:attrNameLst>
                                          <p:attrName>style.visibility</p:attrName>
                                        </p:attrNameLst>
                                      </p:cBhvr>
                                      <p:to>
                                        <p:strVal val="visible"/>
                                      </p:to>
                                    </p:set>
                                    <p:animEffect transition="in" filter="fade">
                                      <p:cBhvr>
                                        <p:cTn id="19" dur="300"/>
                                        <p:tgtEl>
                                          <p:spTgt spid="113"/>
                                        </p:tgtEl>
                                      </p:cBhvr>
                                    </p:animEffect>
                                  </p:childTnLst>
                                </p:cTn>
                              </p:par>
                            </p:childTnLst>
                          </p:cTn>
                        </p:par>
                        <p:par>
                          <p:cTn id="20" fill="hold">
                            <p:stCondLst>
                              <p:cond delay="1200"/>
                            </p:stCondLst>
                            <p:childTnLst>
                              <p:par>
                                <p:cTn id="21" presetID="21" presetClass="entr" presetSubtype="1" fill="hold" nodeType="afterEffect">
                                  <p:stCondLst>
                                    <p:cond delay="0"/>
                                  </p:stCondLst>
                                  <p:childTnLst>
                                    <p:set>
                                      <p:cBhvr>
                                        <p:cTn id="22" dur="1" fill="hold">
                                          <p:stCondLst>
                                            <p:cond delay="0"/>
                                          </p:stCondLst>
                                        </p:cTn>
                                        <p:tgtEl>
                                          <p:spTgt spid="90"/>
                                        </p:tgtEl>
                                        <p:attrNameLst>
                                          <p:attrName>style.visibility</p:attrName>
                                        </p:attrNameLst>
                                      </p:cBhvr>
                                      <p:to>
                                        <p:strVal val="visible"/>
                                      </p:to>
                                    </p:set>
                                    <p:animEffect transition="in" filter="wheel(1)">
                                      <p:cBhvr>
                                        <p:cTn id="23" dur="300"/>
                                        <p:tgtEl>
                                          <p:spTgt spid="90"/>
                                        </p:tgtEl>
                                      </p:cBhvr>
                                    </p:animEffect>
                                  </p:childTnLst>
                                </p:cTn>
                              </p:par>
                            </p:childTnLst>
                          </p:cTn>
                        </p:par>
                        <p:par>
                          <p:cTn id="24" fill="hold">
                            <p:stCondLst>
                              <p:cond delay="1500"/>
                            </p:stCondLst>
                            <p:childTnLst>
                              <p:par>
                                <p:cTn id="25" presetID="10" presetClass="entr" presetSubtype="0" fill="hold" grpId="0" nodeType="afterEffect">
                                  <p:stCondLst>
                                    <p:cond delay="0"/>
                                  </p:stCondLst>
                                  <p:childTnLst>
                                    <p:set>
                                      <p:cBhvr>
                                        <p:cTn id="26" dur="1" fill="hold">
                                          <p:stCondLst>
                                            <p:cond delay="0"/>
                                          </p:stCondLst>
                                        </p:cTn>
                                        <p:tgtEl>
                                          <p:spTgt spid="114"/>
                                        </p:tgtEl>
                                        <p:attrNameLst>
                                          <p:attrName>style.visibility</p:attrName>
                                        </p:attrNameLst>
                                      </p:cBhvr>
                                      <p:to>
                                        <p:strVal val="visible"/>
                                      </p:to>
                                    </p:set>
                                    <p:animEffect transition="in" filter="fade">
                                      <p:cBhvr>
                                        <p:cTn id="27" dur="300"/>
                                        <p:tgtEl>
                                          <p:spTgt spid="114"/>
                                        </p:tgtEl>
                                      </p:cBhvr>
                                    </p:animEffect>
                                  </p:childTnLst>
                                </p:cTn>
                              </p:par>
                            </p:childTnLst>
                          </p:cTn>
                        </p:par>
                        <p:par>
                          <p:cTn id="28" fill="hold">
                            <p:stCondLst>
                              <p:cond delay="1800"/>
                            </p:stCondLst>
                            <p:childTnLst>
                              <p:par>
                                <p:cTn id="29" presetID="21" presetClass="entr" presetSubtype="1" fill="hold" nodeType="afterEffect">
                                  <p:stCondLst>
                                    <p:cond delay="0"/>
                                  </p:stCondLst>
                                  <p:childTnLst>
                                    <p:set>
                                      <p:cBhvr>
                                        <p:cTn id="30" dur="1" fill="hold">
                                          <p:stCondLst>
                                            <p:cond delay="0"/>
                                          </p:stCondLst>
                                        </p:cTn>
                                        <p:tgtEl>
                                          <p:spTgt spid="93"/>
                                        </p:tgtEl>
                                        <p:attrNameLst>
                                          <p:attrName>style.visibility</p:attrName>
                                        </p:attrNameLst>
                                      </p:cBhvr>
                                      <p:to>
                                        <p:strVal val="visible"/>
                                      </p:to>
                                    </p:set>
                                    <p:animEffect transition="in" filter="wheel(1)">
                                      <p:cBhvr>
                                        <p:cTn id="31" dur="300"/>
                                        <p:tgtEl>
                                          <p:spTgt spid="93"/>
                                        </p:tgtEl>
                                      </p:cBhvr>
                                    </p:animEffect>
                                  </p:childTnLst>
                                </p:cTn>
                              </p:par>
                            </p:childTnLst>
                          </p:cTn>
                        </p:par>
                        <p:par>
                          <p:cTn id="32" fill="hold">
                            <p:stCondLst>
                              <p:cond delay="2100"/>
                            </p:stCondLst>
                            <p:childTnLst>
                              <p:par>
                                <p:cTn id="33" presetID="10" presetClass="entr" presetSubtype="0" fill="hold" grpId="0" nodeType="afterEffect">
                                  <p:stCondLst>
                                    <p:cond delay="0"/>
                                  </p:stCondLst>
                                  <p:childTnLst>
                                    <p:set>
                                      <p:cBhvr>
                                        <p:cTn id="34" dur="1" fill="hold">
                                          <p:stCondLst>
                                            <p:cond delay="0"/>
                                          </p:stCondLst>
                                        </p:cTn>
                                        <p:tgtEl>
                                          <p:spTgt spid="115"/>
                                        </p:tgtEl>
                                        <p:attrNameLst>
                                          <p:attrName>style.visibility</p:attrName>
                                        </p:attrNameLst>
                                      </p:cBhvr>
                                      <p:to>
                                        <p:strVal val="visible"/>
                                      </p:to>
                                    </p:set>
                                    <p:animEffect transition="in" filter="fade">
                                      <p:cBhvr>
                                        <p:cTn id="35" dur="300"/>
                                        <p:tgtEl>
                                          <p:spTgt spid="115"/>
                                        </p:tgtEl>
                                      </p:cBhvr>
                                    </p:animEffect>
                                  </p:childTnLst>
                                </p:cTn>
                              </p:par>
                            </p:childTnLst>
                          </p:cTn>
                        </p:par>
                        <p:par>
                          <p:cTn id="36" fill="hold">
                            <p:stCondLst>
                              <p:cond delay="2400"/>
                            </p:stCondLst>
                            <p:childTnLst>
                              <p:par>
                                <p:cTn id="37" presetID="10" presetClass="entr" presetSubtype="0" fill="hold" grpId="0" nodeType="afterEffect">
                                  <p:stCondLst>
                                    <p:cond delay="0"/>
                                  </p:stCondLst>
                                  <p:childTnLst>
                                    <p:set>
                                      <p:cBhvr>
                                        <p:cTn id="38" dur="1" fill="hold">
                                          <p:stCondLst>
                                            <p:cond delay="0"/>
                                          </p:stCondLst>
                                        </p:cTn>
                                        <p:tgtEl>
                                          <p:spTgt spid="104"/>
                                        </p:tgtEl>
                                        <p:attrNameLst>
                                          <p:attrName>style.visibility</p:attrName>
                                        </p:attrNameLst>
                                      </p:cBhvr>
                                      <p:to>
                                        <p:strVal val="visible"/>
                                      </p:to>
                                    </p:set>
                                    <p:animEffect transition="in" filter="fade">
                                      <p:cBhvr>
                                        <p:cTn id="39" dur="300"/>
                                        <p:tgtEl>
                                          <p:spTgt spid="104"/>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16"/>
                                        </p:tgtEl>
                                        <p:attrNameLst>
                                          <p:attrName>style.visibility</p:attrName>
                                        </p:attrNameLst>
                                      </p:cBhvr>
                                      <p:to>
                                        <p:strVal val="visible"/>
                                      </p:to>
                                    </p:set>
                                    <p:animEffect transition="in" filter="fade">
                                      <p:cBhvr>
                                        <p:cTn id="42" dur="300"/>
                                        <p:tgtEl>
                                          <p:spTgt spid="116"/>
                                        </p:tgtEl>
                                      </p:cBhvr>
                                    </p:animEffect>
                                  </p:childTnLst>
                                </p:cTn>
                              </p:par>
                            </p:childTnLst>
                          </p:cTn>
                        </p:par>
                        <p:par>
                          <p:cTn id="43" fill="hold">
                            <p:stCondLst>
                              <p:cond delay="2700"/>
                            </p:stCondLst>
                            <p:childTnLst>
                              <p:par>
                                <p:cTn id="44" presetID="10" presetClass="entr" presetSubtype="0" fill="hold" grpId="0" nodeType="afterEffect">
                                  <p:stCondLst>
                                    <p:cond delay="0"/>
                                  </p:stCondLst>
                                  <p:childTnLst>
                                    <p:set>
                                      <p:cBhvr>
                                        <p:cTn id="45" dur="1" fill="hold">
                                          <p:stCondLst>
                                            <p:cond delay="0"/>
                                          </p:stCondLst>
                                        </p:cTn>
                                        <p:tgtEl>
                                          <p:spTgt spid="106"/>
                                        </p:tgtEl>
                                        <p:attrNameLst>
                                          <p:attrName>style.visibility</p:attrName>
                                        </p:attrNameLst>
                                      </p:cBhvr>
                                      <p:to>
                                        <p:strVal val="visible"/>
                                      </p:to>
                                    </p:set>
                                    <p:animEffect transition="in" filter="fade">
                                      <p:cBhvr>
                                        <p:cTn id="46" dur="300"/>
                                        <p:tgtEl>
                                          <p:spTgt spid="106"/>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117"/>
                                        </p:tgtEl>
                                        <p:attrNameLst>
                                          <p:attrName>style.visibility</p:attrName>
                                        </p:attrNameLst>
                                      </p:cBhvr>
                                      <p:to>
                                        <p:strVal val="visible"/>
                                      </p:to>
                                    </p:set>
                                    <p:animEffect transition="in" filter="fade">
                                      <p:cBhvr>
                                        <p:cTn id="49" dur="300"/>
                                        <p:tgtEl>
                                          <p:spTgt spid="117"/>
                                        </p:tgtEl>
                                      </p:cBhvr>
                                    </p:animEffect>
                                  </p:childTnLst>
                                </p:cTn>
                              </p:par>
                            </p:childTnLst>
                          </p:cTn>
                        </p:par>
                        <p:par>
                          <p:cTn id="50" fill="hold">
                            <p:stCondLst>
                              <p:cond delay="3000"/>
                            </p:stCondLst>
                            <p:childTnLst>
                              <p:par>
                                <p:cTn id="51" presetID="10" presetClass="entr" presetSubtype="0" fill="hold" grpId="0" nodeType="afterEffect">
                                  <p:stCondLst>
                                    <p:cond delay="0"/>
                                  </p:stCondLst>
                                  <p:childTnLst>
                                    <p:set>
                                      <p:cBhvr>
                                        <p:cTn id="52" dur="1" fill="hold">
                                          <p:stCondLst>
                                            <p:cond delay="0"/>
                                          </p:stCondLst>
                                        </p:cTn>
                                        <p:tgtEl>
                                          <p:spTgt spid="108"/>
                                        </p:tgtEl>
                                        <p:attrNameLst>
                                          <p:attrName>style.visibility</p:attrName>
                                        </p:attrNameLst>
                                      </p:cBhvr>
                                      <p:to>
                                        <p:strVal val="visible"/>
                                      </p:to>
                                    </p:set>
                                    <p:animEffect transition="in" filter="fade">
                                      <p:cBhvr>
                                        <p:cTn id="53" dur="300"/>
                                        <p:tgtEl>
                                          <p:spTgt spid="108"/>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18"/>
                                        </p:tgtEl>
                                        <p:attrNameLst>
                                          <p:attrName>style.visibility</p:attrName>
                                        </p:attrNameLst>
                                      </p:cBhvr>
                                      <p:to>
                                        <p:strVal val="visible"/>
                                      </p:to>
                                    </p:set>
                                    <p:animEffect transition="in" filter="fade">
                                      <p:cBhvr>
                                        <p:cTn id="56" dur="300"/>
                                        <p:tgtEl>
                                          <p:spTgt spid="118"/>
                                        </p:tgtEl>
                                      </p:cBhvr>
                                    </p:animEffect>
                                  </p:childTnLst>
                                </p:cTn>
                              </p:par>
                            </p:childTnLst>
                          </p:cTn>
                        </p:par>
                        <p:par>
                          <p:cTn id="57" fill="hold">
                            <p:stCondLst>
                              <p:cond delay="3300"/>
                            </p:stCondLst>
                            <p:childTnLst>
                              <p:par>
                                <p:cTn id="58" presetID="10" presetClass="entr" presetSubtype="0" fill="hold" grpId="0" nodeType="afterEffect">
                                  <p:stCondLst>
                                    <p:cond delay="0"/>
                                  </p:stCondLst>
                                  <p:childTnLst>
                                    <p:set>
                                      <p:cBhvr>
                                        <p:cTn id="59" dur="1" fill="hold">
                                          <p:stCondLst>
                                            <p:cond delay="0"/>
                                          </p:stCondLst>
                                        </p:cTn>
                                        <p:tgtEl>
                                          <p:spTgt spid="110"/>
                                        </p:tgtEl>
                                        <p:attrNameLst>
                                          <p:attrName>style.visibility</p:attrName>
                                        </p:attrNameLst>
                                      </p:cBhvr>
                                      <p:to>
                                        <p:strVal val="visible"/>
                                      </p:to>
                                    </p:set>
                                    <p:animEffect transition="in" filter="fade">
                                      <p:cBhvr>
                                        <p:cTn id="60" dur="300"/>
                                        <p:tgtEl>
                                          <p:spTgt spid="110"/>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119"/>
                                        </p:tgtEl>
                                        <p:attrNameLst>
                                          <p:attrName>style.visibility</p:attrName>
                                        </p:attrNameLst>
                                      </p:cBhvr>
                                      <p:to>
                                        <p:strVal val="visible"/>
                                      </p:to>
                                    </p:set>
                                    <p:animEffect transition="in" filter="fade">
                                      <p:cBhvr>
                                        <p:cTn id="63" dur="300"/>
                                        <p:tgtEl>
                                          <p:spTgt spid="119"/>
                                        </p:tgtEl>
                                      </p:cBhvr>
                                    </p:animEffect>
                                  </p:childTnLst>
                                </p:cTn>
                              </p:par>
                            </p:childTnLst>
                          </p:cTn>
                        </p:par>
                        <p:par>
                          <p:cTn id="64" fill="hold">
                            <p:stCondLst>
                              <p:cond delay="3600"/>
                            </p:stCondLst>
                            <p:childTnLst>
                              <p:par>
                                <p:cTn id="65" presetID="10" presetClass="entr" presetSubtype="0" fill="hold" nodeType="afterEffect">
                                  <p:stCondLst>
                                    <p:cond delay="0"/>
                                  </p:stCondLst>
                                  <p:childTnLst>
                                    <p:set>
                                      <p:cBhvr>
                                        <p:cTn id="66" dur="1" fill="hold">
                                          <p:stCondLst>
                                            <p:cond delay="0"/>
                                          </p:stCondLst>
                                        </p:cTn>
                                        <p:tgtEl>
                                          <p:spTgt spid="89"/>
                                        </p:tgtEl>
                                        <p:attrNameLst>
                                          <p:attrName>style.visibility</p:attrName>
                                        </p:attrNameLst>
                                      </p:cBhvr>
                                      <p:to>
                                        <p:strVal val="visible"/>
                                      </p:to>
                                    </p:set>
                                    <p:animEffect transition="in" filter="fade">
                                      <p:cBhvr>
                                        <p:cTn id="67" dur="300"/>
                                        <p:tgtEl>
                                          <p:spTgt spid="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 grpId="0" animBg="1"/>
      <p:bldP spid="106" grpId="0" animBg="1"/>
      <p:bldP spid="108" grpId="0" animBg="1"/>
      <p:bldP spid="110" grpId="0" animBg="1"/>
      <p:bldP spid="112" grpId="0"/>
      <p:bldP spid="113" grpId="0"/>
      <p:bldP spid="114" grpId="0"/>
      <p:bldP spid="115" grpId="0"/>
      <p:bldP spid="116" grpId="0"/>
      <p:bldP spid="117" grpId="0"/>
      <p:bldP spid="118" grpId="0"/>
      <p:bldP spid="11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5" name="图表 94">
            <a:extLst>
              <a:ext uri="{FF2B5EF4-FFF2-40B4-BE49-F238E27FC236}">
                <a16:creationId xmlns:a16="http://schemas.microsoft.com/office/drawing/2014/main" xmlns="" id="{1D35CA37-8F71-41FA-AF63-73678CEC297B}"/>
              </a:ext>
            </a:extLst>
          </p:cNvPr>
          <p:cNvGraphicFramePr>
            <a:graphicFrameLocks/>
          </p:cNvGraphicFramePr>
          <p:nvPr>
            <p:extLst/>
          </p:nvPr>
        </p:nvGraphicFramePr>
        <p:xfrm>
          <a:off x="562819" y="1484784"/>
          <a:ext cx="5956091" cy="4104572"/>
        </p:xfrm>
        <a:graphic>
          <a:graphicData uri="http://schemas.openxmlformats.org/drawingml/2006/chart">
            <c:chart xmlns:c="http://schemas.openxmlformats.org/drawingml/2006/chart" xmlns:r="http://schemas.openxmlformats.org/officeDocument/2006/relationships" r:id="rId3"/>
          </a:graphicData>
        </a:graphic>
      </p:graphicFrame>
      <p:sp>
        <p:nvSpPr>
          <p:cNvPr id="96" name="矩形 95">
            <a:extLst>
              <a:ext uri="{FF2B5EF4-FFF2-40B4-BE49-F238E27FC236}">
                <a16:creationId xmlns:a16="http://schemas.microsoft.com/office/drawing/2014/main" xmlns="" id="{10044D01-874C-4CAD-A126-76D03424FBE9}"/>
              </a:ext>
            </a:extLst>
          </p:cNvPr>
          <p:cNvSpPr/>
          <p:nvPr/>
        </p:nvSpPr>
        <p:spPr>
          <a:xfrm>
            <a:off x="1333581" y="5589356"/>
            <a:ext cx="4133927" cy="523152"/>
          </a:xfrm>
          <a:prstGeom prst="rect">
            <a:avLst/>
          </a:prstGeom>
        </p:spPr>
        <p:txBody>
          <a:bodyPr wrap="none">
            <a:spAutoFit/>
          </a:bodyPr>
          <a:lstStyle/>
          <a:p>
            <a:r>
              <a:rPr lang="zh-CN" altLang="en-US" sz="2800" dirty="0">
                <a:latin typeface="微软雅黑" panose="020B0503020204020204" pitchFamily="34" charset="-122"/>
                <a:ea typeface="微软雅黑" panose="020B0503020204020204" pitchFamily="34" charset="-122"/>
                <a:cs typeface="Times New Roman" panose="02020603050405020304" pitchFamily="18" charset="0"/>
              </a:rPr>
              <a:t>消费者对鸡蛋来源的感觉</a:t>
            </a:r>
            <a:endParaRPr lang="zh-CN" altLang="en-US" sz="2800" dirty="0">
              <a:latin typeface="微软雅黑" panose="020B0503020204020204" pitchFamily="34" charset="-122"/>
              <a:ea typeface="微软雅黑" panose="020B0503020204020204" pitchFamily="34" charset="-122"/>
            </a:endParaRPr>
          </a:p>
        </p:txBody>
      </p:sp>
      <p:pic>
        <p:nvPicPr>
          <p:cNvPr id="97" name="图片 96">
            <a:extLst>
              <a:ext uri="{FF2B5EF4-FFF2-40B4-BE49-F238E27FC236}">
                <a16:creationId xmlns:a16="http://schemas.microsoft.com/office/drawing/2014/main" xmlns="" id="{51B5A789-B417-4EB9-A3F5-EC31CA0D1AD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57761" y="4365105"/>
            <a:ext cx="3133782" cy="2080831"/>
          </a:xfrm>
          <a:prstGeom prst="rect">
            <a:avLst/>
          </a:prstGeom>
        </p:spPr>
      </p:pic>
      <p:pic>
        <p:nvPicPr>
          <p:cNvPr id="98" name="图片 97">
            <a:extLst>
              <a:ext uri="{FF2B5EF4-FFF2-40B4-BE49-F238E27FC236}">
                <a16:creationId xmlns:a16="http://schemas.microsoft.com/office/drawing/2014/main" xmlns="" id="{A84E33E0-091B-4A4D-8800-098F22BE11A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760297" y="1298846"/>
            <a:ext cx="2922931" cy="2194693"/>
          </a:xfrm>
          <a:prstGeom prst="rect">
            <a:avLst/>
          </a:prstGeom>
        </p:spPr>
      </p:pic>
      <p:sp>
        <p:nvSpPr>
          <p:cNvPr id="99" name="矩形 98">
            <a:extLst>
              <a:ext uri="{FF2B5EF4-FFF2-40B4-BE49-F238E27FC236}">
                <a16:creationId xmlns:a16="http://schemas.microsoft.com/office/drawing/2014/main" xmlns="" id="{B32F8AD1-1D49-4505-BA2E-6A1CA5742D88}"/>
              </a:ext>
            </a:extLst>
          </p:cNvPr>
          <p:cNvSpPr/>
          <p:nvPr/>
        </p:nvSpPr>
        <p:spPr>
          <a:xfrm>
            <a:off x="9131089" y="3507906"/>
            <a:ext cx="1107972" cy="923189"/>
          </a:xfrm>
          <a:prstGeom prst="rect">
            <a:avLst/>
          </a:prstGeom>
          <a:noFill/>
        </p:spPr>
        <p:txBody>
          <a:bodyPr wrap="none" lIns="91428" tIns="45714" rIns="91428" bIns="45714">
            <a:spAutoFit/>
          </a:bodyPr>
          <a:lstStyle/>
          <a:p>
            <a:pPr algn="ctr"/>
            <a:r>
              <a:rPr lang="en-US" altLang="zh-CN" sz="5399" dirty="0">
                <a:ln w="0"/>
                <a:solidFill>
                  <a:srgbClr val="00B050"/>
                </a:solidFill>
                <a:effectLst>
                  <a:outerShdw blurRad="38100" dist="19050" dir="2700000" algn="tl" rotWithShape="0">
                    <a:schemeClr val="dk1">
                      <a:alpha val="40000"/>
                    </a:schemeClr>
                  </a:outerShdw>
                </a:effectLst>
              </a:rPr>
              <a:t>VS</a:t>
            </a:r>
            <a:endParaRPr lang="zh-CN" altLang="en-US" sz="5399" dirty="0">
              <a:ln w="0"/>
              <a:solidFill>
                <a:srgbClr val="00B050"/>
              </a:solidFill>
              <a:effectLst>
                <a:outerShdw blurRad="38100" dist="19050" dir="2700000" algn="tl" rotWithShape="0">
                  <a:schemeClr val="dk1">
                    <a:alpha val="40000"/>
                  </a:schemeClr>
                </a:outerShdw>
              </a:effectLst>
            </a:endParaRPr>
          </a:p>
        </p:txBody>
      </p:sp>
      <p:sp>
        <p:nvSpPr>
          <p:cNvPr id="19" name="TextBox 16"/>
          <p:cNvSpPr txBox="1"/>
          <p:nvPr/>
        </p:nvSpPr>
        <p:spPr>
          <a:xfrm>
            <a:off x="9990711" y="580618"/>
            <a:ext cx="1210588" cy="400110"/>
          </a:xfrm>
          <a:prstGeom prst="rect">
            <a:avLst/>
          </a:prstGeom>
        </p:spPr>
        <p:txBody>
          <a:bodyPr wrap="none">
            <a:spAutoFit/>
          </a:bodyPr>
          <a:lstStyle>
            <a:defPPr>
              <a:defRPr lang="zh-CN"/>
            </a:defPPr>
            <a:lvl1pPr>
              <a:defRPr sz="2000" b="1">
                <a:latin typeface="微软雅黑" panose="020B0503020204020204" pitchFamily="34" charset="-122"/>
                <a:ea typeface="微软雅黑" panose="020B0503020204020204" pitchFamily="34" charset="-122"/>
              </a:defRPr>
            </a:lvl1pPr>
          </a:lstStyle>
          <a:p>
            <a:r>
              <a:rPr lang="zh-CN" altLang="en-US" dirty="0"/>
              <a:t>鸡蛋常识</a:t>
            </a:r>
          </a:p>
        </p:txBody>
      </p:sp>
      <p:grpSp>
        <p:nvGrpSpPr>
          <p:cNvPr id="20" name="组合 19"/>
          <p:cNvGrpSpPr/>
          <p:nvPr/>
        </p:nvGrpSpPr>
        <p:grpSpPr>
          <a:xfrm>
            <a:off x="795" y="4262"/>
            <a:ext cx="12190413" cy="544418"/>
            <a:chOff x="4123409" y="1269554"/>
            <a:chExt cx="4260262" cy="45719"/>
          </a:xfrm>
        </p:grpSpPr>
        <p:sp>
          <p:nvSpPr>
            <p:cNvPr id="21" name="矩形 20"/>
            <p:cNvSpPr/>
            <p:nvPr/>
          </p:nvSpPr>
          <p:spPr>
            <a:xfrm>
              <a:off x="4123409" y="1269554"/>
              <a:ext cx="1080120" cy="45719"/>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5203529" y="1269554"/>
              <a:ext cx="1080120" cy="45719"/>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6223430" y="1269554"/>
              <a:ext cx="1080119" cy="45719"/>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a:off x="7303552" y="1269554"/>
              <a:ext cx="1080119" cy="457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5" name="标题 1"/>
          <p:cNvSpPr txBox="1">
            <a:spLocks/>
          </p:cNvSpPr>
          <p:nvPr/>
        </p:nvSpPr>
        <p:spPr>
          <a:xfrm>
            <a:off x="239028" y="-13394"/>
            <a:ext cx="2377253" cy="634082"/>
          </a:xfrm>
          <a:prstGeom prst="rect">
            <a:avLst/>
          </a:prstGeom>
        </p:spPr>
        <p:txBody>
          <a:bodyPr/>
          <a:lstStyle>
            <a:lvl1pPr algn="l" defTabSz="914400" rtl="0" eaLnBrk="1" latinLnBrk="0" hangingPunct="1">
              <a:spcBef>
                <a:spcPct val="0"/>
              </a:spcBef>
              <a:buNone/>
              <a:defRPr sz="3600" kern="1200">
                <a:solidFill>
                  <a:srgbClr val="92D050"/>
                </a:solidFill>
                <a:latin typeface="汉仪秀英体简" pitchFamily="49" charset="-122"/>
                <a:ea typeface="汉仪秀英体简" pitchFamily="49" charset="-122"/>
                <a:cs typeface="+mj-cs"/>
              </a:defRPr>
            </a:lvl1pPr>
          </a:lstStyle>
          <a:p>
            <a:pPr algn="ctr"/>
            <a:r>
              <a:rPr lang="zh-CN" altLang="en-US" sz="3200" b="1" dirty="0">
                <a:solidFill>
                  <a:schemeClr val="tx1"/>
                </a:solidFill>
                <a:latin typeface="微软雅黑" panose="020B0503020204020204" pitchFamily="34" charset="-122"/>
                <a:ea typeface="微软雅黑" panose="020B0503020204020204" pitchFamily="34" charset="-122"/>
              </a:rPr>
              <a:t>人群特征</a:t>
            </a:r>
          </a:p>
        </p:txBody>
      </p:sp>
      <p:sp>
        <p:nvSpPr>
          <p:cNvPr id="26" name="标题 1"/>
          <p:cNvSpPr txBox="1">
            <a:spLocks/>
          </p:cNvSpPr>
          <p:nvPr/>
        </p:nvSpPr>
        <p:spPr>
          <a:xfrm>
            <a:off x="6351262" y="-13394"/>
            <a:ext cx="2377253" cy="634082"/>
          </a:xfrm>
          <a:prstGeom prst="rect">
            <a:avLst/>
          </a:prstGeom>
        </p:spPr>
        <p:txBody>
          <a:bodyPr/>
          <a:lstStyle>
            <a:lvl1pPr algn="l" defTabSz="914400" rtl="0" eaLnBrk="1" latinLnBrk="0" hangingPunct="1">
              <a:spcBef>
                <a:spcPct val="0"/>
              </a:spcBef>
              <a:buNone/>
              <a:defRPr sz="3600" kern="1200">
                <a:solidFill>
                  <a:srgbClr val="92D050"/>
                </a:solidFill>
                <a:latin typeface="汉仪秀英体简" pitchFamily="49" charset="-122"/>
                <a:ea typeface="汉仪秀英体简" pitchFamily="49" charset="-122"/>
                <a:cs typeface="+mj-cs"/>
              </a:defRPr>
            </a:lvl1pPr>
          </a:lstStyle>
          <a:p>
            <a:pPr algn="ctr"/>
            <a:r>
              <a:rPr lang="zh-CN" altLang="en-US" sz="3200" b="1" dirty="0">
                <a:solidFill>
                  <a:schemeClr val="tx1"/>
                </a:solidFill>
                <a:latin typeface="微软雅黑" panose="020B0503020204020204" pitchFamily="34" charset="-122"/>
                <a:ea typeface="微软雅黑" panose="020B0503020204020204" pitchFamily="34" charset="-122"/>
              </a:rPr>
              <a:t>品牌鸡蛋</a:t>
            </a:r>
          </a:p>
        </p:txBody>
      </p:sp>
      <p:sp>
        <p:nvSpPr>
          <p:cNvPr id="27" name="标题 1"/>
          <p:cNvSpPr txBox="1">
            <a:spLocks/>
          </p:cNvSpPr>
          <p:nvPr/>
        </p:nvSpPr>
        <p:spPr>
          <a:xfrm>
            <a:off x="3295145" y="-13394"/>
            <a:ext cx="2377253" cy="634082"/>
          </a:xfrm>
          <a:prstGeom prst="rect">
            <a:avLst/>
          </a:prstGeom>
        </p:spPr>
        <p:txBody>
          <a:bodyPr/>
          <a:lstStyle>
            <a:lvl1pPr algn="l" defTabSz="914400" rtl="0" eaLnBrk="1" latinLnBrk="0" hangingPunct="1">
              <a:spcBef>
                <a:spcPct val="0"/>
              </a:spcBef>
              <a:buNone/>
              <a:defRPr sz="3600" kern="1200">
                <a:solidFill>
                  <a:srgbClr val="92D050"/>
                </a:solidFill>
                <a:latin typeface="汉仪秀英体简" pitchFamily="49" charset="-122"/>
                <a:ea typeface="汉仪秀英体简" pitchFamily="49" charset="-122"/>
                <a:cs typeface="+mj-cs"/>
              </a:defRPr>
            </a:lvl1pPr>
          </a:lstStyle>
          <a:p>
            <a:pPr algn="ctr"/>
            <a:r>
              <a:rPr lang="zh-CN" altLang="en-US" sz="3200" b="1" dirty="0">
                <a:solidFill>
                  <a:schemeClr val="tx1"/>
                </a:solidFill>
                <a:latin typeface="微软雅黑" panose="020B0503020204020204" pitchFamily="34" charset="-122"/>
                <a:ea typeface="微软雅黑" panose="020B0503020204020204" pitchFamily="34" charset="-122"/>
              </a:rPr>
              <a:t>市场特征</a:t>
            </a:r>
          </a:p>
        </p:txBody>
      </p:sp>
      <p:sp>
        <p:nvSpPr>
          <p:cNvPr id="28" name="标题 1"/>
          <p:cNvSpPr txBox="1">
            <a:spLocks/>
          </p:cNvSpPr>
          <p:nvPr/>
        </p:nvSpPr>
        <p:spPr>
          <a:xfrm>
            <a:off x="9407380" y="-13394"/>
            <a:ext cx="2377253" cy="634082"/>
          </a:xfrm>
          <a:prstGeom prst="rect">
            <a:avLst/>
          </a:prstGeom>
        </p:spPr>
        <p:txBody>
          <a:bodyPr/>
          <a:lstStyle>
            <a:lvl1pPr algn="l" defTabSz="914400" rtl="0" eaLnBrk="1" latinLnBrk="0" hangingPunct="1">
              <a:spcBef>
                <a:spcPct val="0"/>
              </a:spcBef>
              <a:buNone/>
              <a:defRPr sz="3600" kern="1200">
                <a:solidFill>
                  <a:srgbClr val="92D050"/>
                </a:solidFill>
                <a:latin typeface="汉仪秀英体简" pitchFamily="49" charset="-122"/>
                <a:ea typeface="汉仪秀英体简" pitchFamily="49" charset="-122"/>
                <a:cs typeface="+mj-cs"/>
              </a:defRPr>
            </a:lvl1pPr>
          </a:lstStyle>
          <a:p>
            <a:pPr algn="ctr"/>
            <a:r>
              <a:rPr lang="zh-CN" altLang="en-US" sz="3200" b="1" dirty="0">
                <a:solidFill>
                  <a:schemeClr val="bg1"/>
                </a:solidFill>
                <a:latin typeface="微软雅黑" panose="020B0503020204020204" pitchFamily="34" charset="-122"/>
                <a:ea typeface="微软雅黑" panose="020B0503020204020204" pitchFamily="34" charset="-122"/>
              </a:rPr>
              <a:t>食品安全</a:t>
            </a:r>
          </a:p>
        </p:txBody>
      </p:sp>
    </p:spTree>
    <p:extLst>
      <p:ext uri="{BB962C8B-B14F-4D97-AF65-F5344CB8AC3E}">
        <p14:creationId xmlns:p14="http://schemas.microsoft.com/office/powerpoint/2010/main" val="248810707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5"/>
                                        </p:tgtEl>
                                        <p:attrNameLst>
                                          <p:attrName>style.visibility</p:attrName>
                                        </p:attrNameLst>
                                      </p:cBhvr>
                                      <p:to>
                                        <p:strVal val="visible"/>
                                      </p:to>
                                    </p:set>
                                    <p:animEffect transition="in" filter="fade">
                                      <p:cBhvr>
                                        <p:cTn id="7" dur="300"/>
                                        <p:tgtEl>
                                          <p:spTgt spid="95"/>
                                        </p:tgtEl>
                                      </p:cBhvr>
                                    </p:animEffect>
                                  </p:childTnLst>
                                </p:cTn>
                              </p:par>
                            </p:childTnLst>
                          </p:cTn>
                        </p:par>
                        <p:par>
                          <p:cTn id="8" fill="hold">
                            <p:stCondLst>
                              <p:cond delay="300"/>
                            </p:stCondLst>
                            <p:childTnLst>
                              <p:par>
                                <p:cTn id="9" presetID="10" presetClass="entr" presetSubtype="0" fill="hold" grpId="0" nodeType="afterEffect">
                                  <p:stCondLst>
                                    <p:cond delay="0"/>
                                  </p:stCondLst>
                                  <p:childTnLst>
                                    <p:set>
                                      <p:cBhvr>
                                        <p:cTn id="10" dur="1" fill="hold">
                                          <p:stCondLst>
                                            <p:cond delay="0"/>
                                          </p:stCondLst>
                                        </p:cTn>
                                        <p:tgtEl>
                                          <p:spTgt spid="96"/>
                                        </p:tgtEl>
                                        <p:attrNameLst>
                                          <p:attrName>style.visibility</p:attrName>
                                        </p:attrNameLst>
                                      </p:cBhvr>
                                      <p:to>
                                        <p:strVal val="visible"/>
                                      </p:to>
                                    </p:set>
                                    <p:animEffect transition="in" filter="fade">
                                      <p:cBhvr>
                                        <p:cTn id="11" dur="300"/>
                                        <p:tgtEl>
                                          <p:spTgt spid="96"/>
                                        </p:tgtEl>
                                      </p:cBhvr>
                                    </p:animEffect>
                                  </p:childTnLst>
                                </p:cTn>
                              </p:par>
                            </p:childTnLst>
                          </p:cTn>
                        </p:par>
                        <p:par>
                          <p:cTn id="12" fill="hold">
                            <p:stCondLst>
                              <p:cond delay="600"/>
                            </p:stCondLst>
                            <p:childTnLst>
                              <p:par>
                                <p:cTn id="13" presetID="10" presetClass="entr" presetSubtype="0" fill="hold" nodeType="afterEffect">
                                  <p:stCondLst>
                                    <p:cond delay="0"/>
                                  </p:stCondLst>
                                  <p:childTnLst>
                                    <p:set>
                                      <p:cBhvr>
                                        <p:cTn id="14" dur="1" fill="hold">
                                          <p:stCondLst>
                                            <p:cond delay="0"/>
                                          </p:stCondLst>
                                        </p:cTn>
                                        <p:tgtEl>
                                          <p:spTgt spid="97"/>
                                        </p:tgtEl>
                                        <p:attrNameLst>
                                          <p:attrName>style.visibility</p:attrName>
                                        </p:attrNameLst>
                                      </p:cBhvr>
                                      <p:to>
                                        <p:strVal val="visible"/>
                                      </p:to>
                                    </p:set>
                                    <p:animEffect transition="in" filter="fade">
                                      <p:cBhvr>
                                        <p:cTn id="15" dur="300"/>
                                        <p:tgtEl>
                                          <p:spTgt spid="97"/>
                                        </p:tgtEl>
                                      </p:cBhvr>
                                    </p:animEffect>
                                  </p:childTnLst>
                                </p:cTn>
                              </p:par>
                            </p:childTnLst>
                          </p:cTn>
                        </p:par>
                        <p:par>
                          <p:cTn id="16" fill="hold">
                            <p:stCondLst>
                              <p:cond delay="900"/>
                            </p:stCondLst>
                            <p:childTnLst>
                              <p:par>
                                <p:cTn id="17" presetID="10" presetClass="entr" presetSubtype="0" fill="hold" nodeType="afterEffect">
                                  <p:stCondLst>
                                    <p:cond delay="0"/>
                                  </p:stCondLst>
                                  <p:childTnLst>
                                    <p:set>
                                      <p:cBhvr>
                                        <p:cTn id="18" dur="1" fill="hold">
                                          <p:stCondLst>
                                            <p:cond delay="0"/>
                                          </p:stCondLst>
                                        </p:cTn>
                                        <p:tgtEl>
                                          <p:spTgt spid="98"/>
                                        </p:tgtEl>
                                        <p:attrNameLst>
                                          <p:attrName>style.visibility</p:attrName>
                                        </p:attrNameLst>
                                      </p:cBhvr>
                                      <p:to>
                                        <p:strVal val="visible"/>
                                      </p:to>
                                    </p:set>
                                    <p:animEffect transition="in" filter="fade">
                                      <p:cBhvr>
                                        <p:cTn id="19" dur="300"/>
                                        <p:tgtEl>
                                          <p:spTgt spid="98"/>
                                        </p:tgtEl>
                                      </p:cBhvr>
                                    </p:animEffect>
                                  </p:childTnLst>
                                </p:cTn>
                              </p:par>
                            </p:childTnLst>
                          </p:cTn>
                        </p:par>
                        <p:par>
                          <p:cTn id="20" fill="hold">
                            <p:stCondLst>
                              <p:cond delay="1200"/>
                            </p:stCondLst>
                            <p:childTnLst>
                              <p:par>
                                <p:cTn id="21" presetID="10" presetClass="entr" presetSubtype="0" fill="hold" grpId="0" nodeType="afterEffect">
                                  <p:stCondLst>
                                    <p:cond delay="0"/>
                                  </p:stCondLst>
                                  <p:childTnLst>
                                    <p:set>
                                      <p:cBhvr>
                                        <p:cTn id="22" dur="1" fill="hold">
                                          <p:stCondLst>
                                            <p:cond delay="0"/>
                                          </p:stCondLst>
                                        </p:cTn>
                                        <p:tgtEl>
                                          <p:spTgt spid="99"/>
                                        </p:tgtEl>
                                        <p:attrNameLst>
                                          <p:attrName>style.visibility</p:attrName>
                                        </p:attrNameLst>
                                      </p:cBhvr>
                                      <p:to>
                                        <p:strVal val="visible"/>
                                      </p:to>
                                    </p:set>
                                    <p:animEffect transition="in" filter="fade">
                                      <p:cBhvr>
                                        <p:cTn id="23" dur="300"/>
                                        <p:tgtEl>
                                          <p:spTgt spid="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5" grpId="0">
        <p:bldAsOne/>
      </p:bldGraphic>
      <p:bldP spid="96" grpId="0"/>
      <p:bldP spid="9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4" name="图表 93">
            <a:extLst>
              <a:ext uri="{FF2B5EF4-FFF2-40B4-BE49-F238E27FC236}">
                <a16:creationId xmlns:a16="http://schemas.microsoft.com/office/drawing/2014/main" xmlns="" id="{DE85C146-DB33-476E-9134-F8356245BEFD}"/>
              </a:ext>
            </a:extLst>
          </p:cNvPr>
          <p:cNvGraphicFramePr>
            <a:graphicFrameLocks/>
          </p:cNvGraphicFramePr>
          <p:nvPr>
            <p:extLst/>
          </p:nvPr>
        </p:nvGraphicFramePr>
        <p:xfrm>
          <a:off x="623392" y="1484785"/>
          <a:ext cx="6044634" cy="4670793"/>
        </p:xfrm>
        <a:graphic>
          <a:graphicData uri="http://schemas.openxmlformats.org/drawingml/2006/chart">
            <c:chart xmlns:c="http://schemas.openxmlformats.org/drawingml/2006/chart" xmlns:r="http://schemas.openxmlformats.org/officeDocument/2006/relationships" r:id="rId3"/>
          </a:graphicData>
        </a:graphic>
      </p:graphicFrame>
      <p:pic>
        <p:nvPicPr>
          <p:cNvPr id="95" name="Picture 1" descr="C:\Users\张翠彩\Documents\Tencent Files\2226206171\Image\C2C\H~$QK72O]GEPX8YJPSE_PK2.jpg">
            <a:extLst>
              <a:ext uri="{FF2B5EF4-FFF2-40B4-BE49-F238E27FC236}">
                <a16:creationId xmlns:a16="http://schemas.microsoft.com/office/drawing/2014/main" xmlns="" id="{B36CB317-DF4F-43A8-97AF-2FC6473B2608}"/>
              </a:ext>
            </a:extLst>
          </p:cNvPr>
          <p:cNvPicPr>
            <a:picLocks noChangeAspect="1" noChangeArrowheads="1"/>
          </p:cNvPicPr>
          <p:nvPr/>
        </p:nvPicPr>
        <p:blipFill>
          <a:blip r:embed="rId4">
            <a:clrChange>
              <a:clrFrom>
                <a:srgbClr val="FBFBFB"/>
              </a:clrFrom>
              <a:clrTo>
                <a:srgbClr val="FBFBFB">
                  <a:alpha val="0"/>
                </a:srgbClr>
              </a:clrTo>
            </a:clrChange>
            <a:extLst>
              <a:ext uri="{28A0092B-C50C-407E-A947-70E740481C1C}">
                <a14:useLocalDpi xmlns:a14="http://schemas.microsoft.com/office/drawing/2010/main" val="0"/>
              </a:ext>
            </a:extLst>
          </a:blip>
          <a:srcRect/>
          <a:stretch>
            <a:fillRect/>
          </a:stretch>
        </p:blipFill>
        <p:spPr bwMode="auto">
          <a:xfrm>
            <a:off x="6585241" y="1484784"/>
            <a:ext cx="5342083" cy="3600564"/>
          </a:xfrm>
          <a:prstGeom prst="rect">
            <a:avLst/>
          </a:prstGeom>
          <a:noFill/>
          <a:extLst>
            <a:ext uri="{909E8E84-426E-40DD-AFC4-6F175D3DCCD1}">
              <a14:hiddenFill xmlns:a14="http://schemas.microsoft.com/office/drawing/2010/main">
                <a:solidFill>
                  <a:srgbClr val="FFFFFF"/>
                </a:solidFill>
              </a14:hiddenFill>
            </a:ext>
          </a:extLst>
        </p:spPr>
      </p:pic>
      <p:sp>
        <p:nvSpPr>
          <p:cNvPr id="96" name="等号 95">
            <a:extLst>
              <a:ext uri="{FF2B5EF4-FFF2-40B4-BE49-F238E27FC236}">
                <a16:creationId xmlns:a16="http://schemas.microsoft.com/office/drawing/2014/main" xmlns="" id="{33B1DF05-26E0-44EB-A482-06E4828658E8}"/>
              </a:ext>
            </a:extLst>
          </p:cNvPr>
          <p:cNvSpPr/>
          <p:nvPr/>
        </p:nvSpPr>
        <p:spPr>
          <a:xfrm>
            <a:off x="8948853" y="2950594"/>
            <a:ext cx="614856" cy="668945"/>
          </a:xfrm>
          <a:prstGeom prst="mathEqual">
            <a:avLst/>
          </a:prstGeom>
          <a:solidFill>
            <a:srgbClr val="E1FDD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7" name="矩形 96">
            <a:extLst>
              <a:ext uri="{FF2B5EF4-FFF2-40B4-BE49-F238E27FC236}">
                <a16:creationId xmlns:a16="http://schemas.microsoft.com/office/drawing/2014/main" xmlns="" id="{10044D01-874C-4CAD-A126-76D03424FBE9}"/>
              </a:ext>
            </a:extLst>
          </p:cNvPr>
          <p:cNvSpPr/>
          <p:nvPr/>
        </p:nvSpPr>
        <p:spPr>
          <a:xfrm>
            <a:off x="1606743" y="5373216"/>
            <a:ext cx="4134465" cy="523220"/>
          </a:xfrm>
          <a:prstGeom prst="rect">
            <a:avLst/>
          </a:prstGeom>
        </p:spPr>
        <p:txBody>
          <a:bodyPr wrap="none">
            <a:spAutoFit/>
          </a:bodyPr>
          <a:lstStyle/>
          <a:p>
            <a:r>
              <a:rPr lang="zh-CN" altLang="zh-CN" sz="2800" dirty="0">
                <a:latin typeface="微软雅黑" panose="020B0503020204020204" pitchFamily="34" charset="-122"/>
                <a:ea typeface="微软雅黑" panose="020B0503020204020204" pitchFamily="34" charset="-122"/>
                <a:cs typeface="Times New Roman" panose="02020603050405020304" pitchFamily="18" charset="0"/>
              </a:rPr>
              <a:t>消费者对鸡蛋品种的感觉</a:t>
            </a:r>
            <a:endParaRPr lang="zh-CN" altLang="en-US" sz="2800" dirty="0">
              <a:latin typeface="微软雅黑" panose="020B0503020204020204" pitchFamily="34" charset="-122"/>
              <a:ea typeface="微软雅黑" panose="020B0503020204020204" pitchFamily="34" charset="-122"/>
            </a:endParaRPr>
          </a:p>
        </p:txBody>
      </p:sp>
      <p:sp>
        <p:nvSpPr>
          <p:cNvPr id="23" name="TextBox 16"/>
          <p:cNvSpPr txBox="1"/>
          <p:nvPr/>
        </p:nvSpPr>
        <p:spPr>
          <a:xfrm>
            <a:off x="9990711" y="580618"/>
            <a:ext cx="1210588" cy="400110"/>
          </a:xfrm>
          <a:prstGeom prst="rect">
            <a:avLst/>
          </a:prstGeom>
        </p:spPr>
        <p:txBody>
          <a:bodyPr wrap="none">
            <a:spAutoFit/>
          </a:bodyPr>
          <a:lstStyle>
            <a:defPPr>
              <a:defRPr lang="zh-CN"/>
            </a:defPPr>
            <a:lvl1pPr>
              <a:defRPr sz="2000" b="1">
                <a:latin typeface="微软雅黑" panose="020B0503020204020204" pitchFamily="34" charset="-122"/>
                <a:ea typeface="微软雅黑" panose="020B0503020204020204" pitchFamily="34" charset="-122"/>
              </a:defRPr>
            </a:lvl1pPr>
          </a:lstStyle>
          <a:p>
            <a:r>
              <a:rPr lang="zh-CN" altLang="en-US" dirty="0"/>
              <a:t>鸡蛋常识</a:t>
            </a:r>
          </a:p>
        </p:txBody>
      </p:sp>
      <p:grpSp>
        <p:nvGrpSpPr>
          <p:cNvPr id="24" name="组合 23"/>
          <p:cNvGrpSpPr/>
          <p:nvPr/>
        </p:nvGrpSpPr>
        <p:grpSpPr>
          <a:xfrm>
            <a:off x="795" y="4262"/>
            <a:ext cx="12190413" cy="544418"/>
            <a:chOff x="4123409" y="1269554"/>
            <a:chExt cx="4260262" cy="45719"/>
          </a:xfrm>
        </p:grpSpPr>
        <p:sp>
          <p:nvSpPr>
            <p:cNvPr id="25" name="矩形 24"/>
            <p:cNvSpPr/>
            <p:nvPr/>
          </p:nvSpPr>
          <p:spPr>
            <a:xfrm>
              <a:off x="4123409" y="1269554"/>
              <a:ext cx="1080120" cy="45719"/>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a:off x="5203529" y="1269554"/>
              <a:ext cx="1080120" cy="45719"/>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p:cNvSpPr/>
            <p:nvPr/>
          </p:nvSpPr>
          <p:spPr>
            <a:xfrm>
              <a:off x="6223430" y="1269554"/>
              <a:ext cx="1080119" cy="45719"/>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7303552" y="1269554"/>
              <a:ext cx="1080119" cy="457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9" name="标题 1"/>
          <p:cNvSpPr txBox="1">
            <a:spLocks/>
          </p:cNvSpPr>
          <p:nvPr/>
        </p:nvSpPr>
        <p:spPr>
          <a:xfrm>
            <a:off x="239028" y="-13394"/>
            <a:ext cx="2377253" cy="634082"/>
          </a:xfrm>
          <a:prstGeom prst="rect">
            <a:avLst/>
          </a:prstGeom>
        </p:spPr>
        <p:txBody>
          <a:bodyPr/>
          <a:lstStyle>
            <a:lvl1pPr algn="l" defTabSz="914400" rtl="0" eaLnBrk="1" latinLnBrk="0" hangingPunct="1">
              <a:spcBef>
                <a:spcPct val="0"/>
              </a:spcBef>
              <a:buNone/>
              <a:defRPr sz="3600" kern="1200">
                <a:solidFill>
                  <a:srgbClr val="92D050"/>
                </a:solidFill>
                <a:latin typeface="汉仪秀英体简" pitchFamily="49" charset="-122"/>
                <a:ea typeface="汉仪秀英体简" pitchFamily="49" charset="-122"/>
                <a:cs typeface="+mj-cs"/>
              </a:defRPr>
            </a:lvl1pPr>
          </a:lstStyle>
          <a:p>
            <a:pPr algn="ctr"/>
            <a:r>
              <a:rPr lang="zh-CN" altLang="en-US" sz="3200" b="1" dirty="0">
                <a:solidFill>
                  <a:schemeClr val="tx1"/>
                </a:solidFill>
                <a:latin typeface="微软雅黑" panose="020B0503020204020204" pitchFamily="34" charset="-122"/>
                <a:ea typeface="微软雅黑" panose="020B0503020204020204" pitchFamily="34" charset="-122"/>
              </a:rPr>
              <a:t>人群特征</a:t>
            </a:r>
          </a:p>
        </p:txBody>
      </p:sp>
      <p:sp>
        <p:nvSpPr>
          <p:cNvPr id="30" name="标题 1"/>
          <p:cNvSpPr txBox="1">
            <a:spLocks/>
          </p:cNvSpPr>
          <p:nvPr/>
        </p:nvSpPr>
        <p:spPr>
          <a:xfrm>
            <a:off x="6351262" y="-13394"/>
            <a:ext cx="2377253" cy="634082"/>
          </a:xfrm>
          <a:prstGeom prst="rect">
            <a:avLst/>
          </a:prstGeom>
        </p:spPr>
        <p:txBody>
          <a:bodyPr/>
          <a:lstStyle>
            <a:lvl1pPr algn="l" defTabSz="914400" rtl="0" eaLnBrk="1" latinLnBrk="0" hangingPunct="1">
              <a:spcBef>
                <a:spcPct val="0"/>
              </a:spcBef>
              <a:buNone/>
              <a:defRPr sz="3600" kern="1200">
                <a:solidFill>
                  <a:srgbClr val="92D050"/>
                </a:solidFill>
                <a:latin typeface="汉仪秀英体简" pitchFamily="49" charset="-122"/>
                <a:ea typeface="汉仪秀英体简" pitchFamily="49" charset="-122"/>
                <a:cs typeface="+mj-cs"/>
              </a:defRPr>
            </a:lvl1pPr>
          </a:lstStyle>
          <a:p>
            <a:pPr algn="ctr"/>
            <a:r>
              <a:rPr lang="zh-CN" altLang="en-US" sz="3200" b="1" dirty="0">
                <a:solidFill>
                  <a:schemeClr val="tx1"/>
                </a:solidFill>
                <a:latin typeface="微软雅黑" panose="020B0503020204020204" pitchFamily="34" charset="-122"/>
                <a:ea typeface="微软雅黑" panose="020B0503020204020204" pitchFamily="34" charset="-122"/>
              </a:rPr>
              <a:t>品牌鸡蛋</a:t>
            </a:r>
          </a:p>
        </p:txBody>
      </p:sp>
      <p:sp>
        <p:nvSpPr>
          <p:cNvPr id="31" name="标题 1"/>
          <p:cNvSpPr txBox="1">
            <a:spLocks/>
          </p:cNvSpPr>
          <p:nvPr/>
        </p:nvSpPr>
        <p:spPr>
          <a:xfrm>
            <a:off x="3295145" y="-13394"/>
            <a:ext cx="2377253" cy="634082"/>
          </a:xfrm>
          <a:prstGeom prst="rect">
            <a:avLst/>
          </a:prstGeom>
        </p:spPr>
        <p:txBody>
          <a:bodyPr/>
          <a:lstStyle>
            <a:lvl1pPr algn="l" defTabSz="914400" rtl="0" eaLnBrk="1" latinLnBrk="0" hangingPunct="1">
              <a:spcBef>
                <a:spcPct val="0"/>
              </a:spcBef>
              <a:buNone/>
              <a:defRPr sz="3600" kern="1200">
                <a:solidFill>
                  <a:srgbClr val="92D050"/>
                </a:solidFill>
                <a:latin typeface="汉仪秀英体简" pitchFamily="49" charset="-122"/>
                <a:ea typeface="汉仪秀英体简" pitchFamily="49" charset="-122"/>
                <a:cs typeface="+mj-cs"/>
              </a:defRPr>
            </a:lvl1pPr>
          </a:lstStyle>
          <a:p>
            <a:pPr algn="ctr"/>
            <a:r>
              <a:rPr lang="zh-CN" altLang="en-US" sz="3200" b="1" dirty="0">
                <a:solidFill>
                  <a:schemeClr val="tx1"/>
                </a:solidFill>
                <a:latin typeface="微软雅黑" panose="020B0503020204020204" pitchFamily="34" charset="-122"/>
                <a:ea typeface="微软雅黑" panose="020B0503020204020204" pitchFamily="34" charset="-122"/>
              </a:rPr>
              <a:t>市场特征</a:t>
            </a:r>
          </a:p>
        </p:txBody>
      </p:sp>
      <p:sp>
        <p:nvSpPr>
          <p:cNvPr id="32" name="标题 1"/>
          <p:cNvSpPr txBox="1">
            <a:spLocks/>
          </p:cNvSpPr>
          <p:nvPr/>
        </p:nvSpPr>
        <p:spPr>
          <a:xfrm>
            <a:off x="9407380" y="-13394"/>
            <a:ext cx="2377253" cy="634082"/>
          </a:xfrm>
          <a:prstGeom prst="rect">
            <a:avLst/>
          </a:prstGeom>
        </p:spPr>
        <p:txBody>
          <a:bodyPr/>
          <a:lstStyle>
            <a:lvl1pPr algn="l" defTabSz="914400" rtl="0" eaLnBrk="1" latinLnBrk="0" hangingPunct="1">
              <a:spcBef>
                <a:spcPct val="0"/>
              </a:spcBef>
              <a:buNone/>
              <a:defRPr sz="3600" kern="1200">
                <a:solidFill>
                  <a:srgbClr val="92D050"/>
                </a:solidFill>
                <a:latin typeface="汉仪秀英体简" pitchFamily="49" charset="-122"/>
                <a:ea typeface="汉仪秀英体简" pitchFamily="49" charset="-122"/>
                <a:cs typeface="+mj-cs"/>
              </a:defRPr>
            </a:lvl1pPr>
          </a:lstStyle>
          <a:p>
            <a:pPr algn="ctr"/>
            <a:r>
              <a:rPr lang="zh-CN" altLang="en-US" sz="3200" b="1" dirty="0">
                <a:solidFill>
                  <a:schemeClr val="bg1"/>
                </a:solidFill>
                <a:latin typeface="微软雅黑" panose="020B0503020204020204" pitchFamily="34" charset="-122"/>
                <a:ea typeface="微软雅黑" panose="020B0503020204020204" pitchFamily="34" charset="-122"/>
              </a:rPr>
              <a:t>食品安全</a:t>
            </a:r>
          </a:p>
        </p:txBody>
      </p:sp>
    </p:spTree>
    <p:extLst>
      <p:ext uri="{BB962C8B-B14F-4D97-AF65-F5344CB8AC3E}">
        <p14:creationId xmlns:p14="http://schemas.microsoft.com/office/powerpoint/2010/main" val="76911412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7"/>
                                        </p:tgtEl>
                                        <p:attrNameLst>
                                          <p:attrName>style.visibility</p:attrName>
                                        </p:attrNameLst>
                                      </p:cBhvr>
                                      <p:to>
                                        <p:strVal val="visible"/>
                                      </p:to>
                                    </p:set>
                                    <p:animEffect transition="in" filter="fade">
                                      <p:cBhvr>
                                        <p:cTn id="7" dur="300"/>
                                        <p:tgtEl>
                                          <p:spTgt spid="97"/>
                                        </p:tgtEl>
                                      </p:cBhvr>
                                    </p:animEffect>
                                  </p:childTnLst>
                                </p:cTn>
                              </p:par>
                            </p:childTnLst>
                          </p:cTn>
                        </p:par>
                        <p:par>
                          <p:cTn id="8" fill="hold">
                            <p:stCondLst>
                              <p:cond delay="300"/>
                            </p:stCondLst>
                            <p:childTnLst>
                              <p:par>
                                <p:cTn id="9" presetID="10" presetClass="entr" presetSubtype="0" fill="hold" grpId="0" nodeType="afterEffect">
                                  <p:stCondLst>
                                    <p:cond delay="0"/>
                                  </p:stCondLst>
                                  <p:childTnLst>
                                    <p:set>
                                      <p:cBhvr>
                                        <p:cTn id="10" dur="1" fill="hold">
                                          <p:stCondLst>
                                            <p:cond delay="0"/>
                                          </p:stCondLst>
                                        </p:cTn>
                                        <p:tgtEl>
                                          <p:spTgt spid="94"/>
                                        </p:tgtEl>
                                        <p:attrNameLst>
                                          <p:attrName>style.visibility</p:attrName>
                                        </p:attrNameLst>
                                      </p:cBhvr>
                                      <p:to>
                                        <p:strVal val="visible"/>
                                      </p:to>
                                    </p:set>
                                    <p:animEffect transition="in" filter="fade">
                                      <p:cBhvr>
                                        <p:cTn id="11" dur="300"/>
                                        <p:tgtEl>
                                          <p:spTgt spid="94"/>
                                        </p:tgtEl>
                                      </p:cBhvr>
                                    </p:animEffect>
                                  </p:childTnLst>
                                </p:cTn>
                              </p:par>
                            </p:childTnLst>
                          </p:cTn>
                        </p:par>
                        <p:par>
                          <p:cTn id="12" fill="hold">
                            <p:stCondLst>
                              <p:cond delay="600"/>
                            </p:stCondLst>
                            <p:childTnLst>
                              <p:par>
                                <p:cTn id="13" presetID="10" presetClass="entr" presetSubtype="0" fill="hold" nodeType="afterEffect">
                                  <p:stCondLst>
                                    <p:cond delay="0"/>
                                  </p:stCondLst>
                                  <p:childTnLst>
                                    <p:set>
                                      <p:cBhvr>
                                        <p:cTn id="14" dur="1" fill="hold">
                                          <p:stCondLst>
                                            <p:cond delay="0"/>
                                          </p:stCondLst>
                                        </p:cTn>
                                        <p:tgtEl>
                                          <p:spTgt spid="95"/>
                                        </p:tgtEl>
                                        <p:attrNameLst>
                                          <p:attrName>style.visibility</p:attrName>
                                        </p:attrNameLst>
                                      </p:cBhvr>
                                      <p:to>
                                        <p:strVal val="visible"/>
                                      </p:to>
                                    </p:set>
                                    <p:animEffect transition="in" filter="fade">
                                      <p:cBhvr>
                                        <p:cTn id="15" dur="300"/>
                                        <p:tgtEl>
                                          <p:spTgt spid="95"/>
                                        </p:tgtEl>
                                      </p:cBhvr>
                                    </p:animEffect>
                                  </p:childTnLst>
                                </p:cTn>
                              </p:par>
                            </p:childTnLst>
                          </p:cTn>
                        </p:par>
                        <p:par>
                          <p:cTn id="16" fill="hold">
                            <p:stCondLst>
                              <p:cond delay="900"/>
                            </p:stCondLst>
                            <p:childTnLst>
                              <p:par>
                                <p:cTn id="17" presetID="10" presetClass="entr" presetSubtype="0" fill="hold" grpId="0" nodeType="afterEffect">
                                  <p:stCondLst>
                                    <p:cond delay="0"/>
                                  </p:stCondLst>
                                  <p:childTnLst>
                                    <p:set>
                                      <p:cBhvr>
                                        <p:cTn id="18" dur="1" fill="hold">
                                          <p:stCondLst>
                                            <p:cond delay="0"/>
                                          </p:stCondLst>
                                        </p:cTn>
                                        <p:tgtEl>
                                          <p:spTgt spid="96"/>
                                        </p:tgtEl>
                                        <p:attrNameLst>
                                          <p:attrName>style.visibility</p:attrName>
                                        </p:attrNameLst>
                                      </p:cBhvr>
                                      <p:to>
                                        <p:strVal val="visible"/>
                                      </p:to>
                                    </p:set>
                                    <p:animEffect transition="in" filter="fade">
                                      <p:cBhvr>
                                        <p:cTn id="19" dur="300"/>
                                        <p:tgtEl>
                                          <p:spTgt spid="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4" grpId="0">
        <p:bldAsOne/>
      </p:bldGraphic>
      <p:bldP spid="96" grpId="0" animBg="1"/>
      <p:bldP spid="9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9" name="图片 88">
            <a:extLst>
              <a:ext uri="{FF2B5EF4-FFF2-40B4-BE49-F238E27FC236}">
                <a16:creationId xmlns:a16="http://schemas.microsoft.com/office/drawing/2014/main" xmlns="" id="{3F73B916-EC9C-493A-8036-A94839073DD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8013" y="2108800"/>
            <a:ext cx="4761880" cy="3171412"/>
          </a:xfrm>
          <a:prstGeom prst="rect">
            <a:avLst/>
          </a:prstGeom>
        </p:spPr>
      </p:pic>
      <p:sp>
        <p:nvSpPr>
          <p:cNvPr id="2" name="矩形 1"/>
          <p:cNvSpPr/>
          <p:nvPr/>
        </p:nvSpPr>
        <p:spPr>
          <a:xfrm>
            <a:off x="968014" y="1310824"/>
            <a:ext cx="4447051" cy="707886"/>
          </a:xfrm>
          <a:prstGeom prst="rect">
            <a:avLst/>
          </a:prstGeom>
        </p:spPr>
        <p:txBody>
          <a:bodyPr wrap="none">
            <a:spAutoFit/>
          </a:bodyPr>
          <a:lstStyle/>
          <a:p>
            <a:pPr lvl="0"/>
            <a:r>
              <a:rPr lang="zh-CN" altLang="en-US" sz="3600" dirty="0">
                <a:solidFill>
                  <a:prstClr val="black"/>
                </a:solidFill>
                <a:latin typeface="微软雅黑" panose="020B0503020204020204" pitchFamily="34" charset="-122"/>
                <a:ea typeface="微软雅黑" panose="020B0503020204020204" pitchFamily="34" charset="-122"/>
              </a:rPr>
              <a:t>生吃更有营养？</a:t>
            </a:r>
            <a:r>
              <a:rPr lang="en-US" altLang="zh-CN" sz="4000" b="1" dirty="0">
                <a:solidFill>
                  <a:prstClr val="black"/>
                </a:solidFill>
                <a:latin typeface="宋体" panose="02010600030101010101" pitchFamily="2" charset="-122"/>
                <a:ea typeface="宋体" panose="02010600030101010101" pitchFamily="2" charset="-122"/>
              </a:rPr>
              <a:t>NO</a:t>
            </a:r>
            <a:r>
              <a:rPr lang="zh-CN" altLang="en-US" sz="4000" b="1" dirty="0">
                <a:solidFill>
                  <a:prstClr val="black"/>
                </a:solidFill>
                <a:latin typeface="宋体" panose="02010600030101010101" pitchFamily="2" charset="-122"/>
                <a:ea typeface="宋体" panose="02010600030101010101" pitchFamily="2" charset="-122"/>
              </a:rPr>
              <a:t>！</a:t>
            </a:r>
          </a:p>
        </p:txBody>
      </p:sp>
      <p:graphicFrame>
        <p:nvGraphicFramePr>
          <p:cNvPr id="90" name="图表 89">
            <a:extLst>
              <a:ext uri="{FF2B5EF4-FFF2-40B4-BE49-F238E27FC236}">
                <a16:creationId xmlns:a16="http://schemas.microsoft.com/office/drawing/2014/main" xmlns="" id="{58AEFB8C-378F-4DAE-B283-148CD249704E}"/>
              </a:ext>
            </a:extLst>
          </p:cNvPr>
          <p:cNvGraphicFramePr>
            <a:graphicFrameLocks/>
          </p:cNvGraphicFramePr>
          <p:nvPr>
            <p:extLst/>
          </p:nvPr>
        </p:nvGraphicFramePr>
        <p:xfrm>
          <a:off x="6168008" y="1317647"/>
          <a:ext cx="5713084" cy="4394116"/>
        </p:xfrm>
        <a:graphic>
          <a:graphicData uri="http://schemas.openxmlformats.org/drawingml/2006/chart">
            <c:chart xmlns:c="http://schemas.openxmlformats.org/drawingml/2006/chart" xmlns:r="http://schemas.openxmlformats.org/officeDocument/2006/relationships" r:id="rId4"/>
          </a:graphicData>
        </a:graphic>
      </p:graphicFrame>
      <p:sp>
        <p:nvSpPr>
          <p:cNvPr id="91" name="矩形 90">
            <a:extLst>
              <a:ext uri="{FF2B5EF4-FFF2-40B4-BE49-F238E27FC236}">
                <a16:creationId xmlns:a16="http://schemas.microsoft.com/office/drawing/2014/main" xmlns="" id="{86656E17-FD43-4155-AF7E-FD94AB8E6AC3}"/>
              </a:ext>
            </a:extLst>
          </p:cNvPr>
          <p:cNvSpPr/>
          <p:nvPr/>
        </p:nvSpPr>
        <p:spPr>
          <a:xfrm>
            <a:off x="7830595" y="5604933"/>
            <a:ext cx="3119359" cy="523152"/>
          </a:xfrm>
          <a:prstGeom prst="rect">
            <a:avLst/>
          </a:prstGeom>
        </p:spPr>
        <p:txBody>
          <a:bodyPr wrap="none">
            <a:spAutoFit/>
          </a:bodyPr>
          <a:lstStyle/>
          <a:p>
            <a:r>
              <a:rPr lang="zh-CN" altLang="zh-CN" dirty="0">
                <a:ea typeface="Times New Roman" panose="02020603050405020304" pitchFamily="18" charset="0"/>
              </a:rPr>
              <a:t> </a:t>
            </a:r>
            <a:r>
              <a:rPr lang="zh-CN" altLang="zh-CN" sz="2800" dirty="0">
                <a:latin typeface="微软雅黑" panose="020B0503020204020204" pitchFamily="34" charset="-122"/>
                <a:ea typeface="微软雅黑" panose="020B0503020204020204" pitchFamily="34" charset="-122"/>
                <a:cs typeface="Times New Roman" panose="02020603050405020304" pitchFamily="18" charset="0"/>
              </a:rPr>
              <a:t>鸡蛋安全认知情况</a:t>
            </a:r>
            <a:endParaRPr lang="zh-CN" altLang="en-US" sz="2800" dirty="0">
              <a:latin typeface="微软雅黑" panose="020B0503020204020204" pitchFamily="34" charset="-122"/>
              <a:ea typeface="微软雅黑" panose="020B0503020204020204" pitchFamily="34" charset="-122"/>
            </a:endParaRPr>
          </a:p>
        </p:txBody>
      </p:sp>
      <p:sp>
        <p:nvSpPr>
          <p:cNvPr id="18" name="TextBox 16"/>
          <p:cNvSpPr txBox="1"/>
          <p:nvPr/>
        </p:nvSpPr>
        <p:spPr>
          <a:xfrm>
            <a:off x="9990711" y="566336"/>
            <a:ext cx="1210588" cy="400110"/>
          </a:xfrm>
          <a:prstGeom prst="rect">
            <a:avLst/>
          </a:prstGeom>
        </p:spPr>
        <p:txBody>
          <a:bodyPr wrap="none">
            <a:spAutoFit/>
          </a:bodyPr>
          <a:lstStyle>
            <a:defPPr>
              <a:defRPr lang="zh-CN"/>
            </a:defPPr>
            <a:lvl1pPr>
              <a:defRPr sz="2000" b="1">
                <a:latin typeface="微软雅黑" panose="020B0503020204020204" pitchFamily="34" charset="-122"/>
                <a:ea typeface="微软雅黑" panose="020B0503020204020204" pitchFamily="34" charset="-122"/>
              </a:defRPr>
            </a:lvl1pPr>
          </a:lstStyle>
          <a:p>
            <a:r>
              <a:rPr lang="zh-CN" altLang="en-US" dirty="0"/>
              <a:t>生吃鸡蛋</a:t>
            </a:r>
          </a:p>
        </p:txBody>
      </p:sp>
      <p:grpSp>
        <p:nvGrpSpPr>
          <p:cNvPr id="19" name="组合 18"/>
          <p:cNvGrpSpPr/>
          <p:nvPr/>
        </p:nvGrpSpPr>
        <p:grpSpPr>
          <a:xfrm>
            <a:off x="795" y="4262"/>
            <a:ext cx="12190413" cy="544418"/>
            <a:chOff x="4123409" y="1269554"/>
            <a:chExt cx="4260262" cy="45719"/>
          </a:xfrm>
        </p:grpSpPr>
        <p:sp>
          <p:nvSpPr>
            <p:cNvPr id="20" name="矩形 19"/>
            <p:cNvSpPr/>
            <p:nvPr/>
          </p:nvSpPr>
          <p:spPr>
            <a:xfrm>
              <a:off x="4123409" y="1269554"/>
              <a:ext cx="1080120" cy="45719"/>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5203529" y="1269554"/>
              <a:ext cx="1080120" cy="45719"/>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6223430" y="1269554"/>
              <a:ext cx="1080119" cy="45719"/>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7303552" y="1269554"/>
              <a:ext cx="1080119" cy="457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4" name="标题 1"/>
          <p:cNvSpPr txBox="1">
            <a:spLocks/>
          </p:cNvSpPr>
          <p:nvPr/>
        </p:nvSpPr>
        <p:spPr>
          <a:xfrm>
            <a:off x="239028" y="-13394"/>
            <a:ext cx="2377253" cy="634082"/>
          </a:xfrm>
          <a:prstGeom prst="rect">
            <a:avLst/>
          </a:prstGeom>
        </p:spPr>
        <p:txBody>
          <a:bodyPr/>
          <a:lstStyle>
            <a:lvl1pPr algn="l" defTabSz="914400" rtl="0" eaLnBrk="1" latinLnBrk="0" hangingPunct="1">
              <a:spcBef>
                <a:spcPct val="0"/>
              </a:spcBef>
              <a:buNone/>
              <a:defRPr sz="3600" kern="1200">
                <a:solidFill>
                  <a:srgbClr val="92D050"/>
                </a:solidFill>
                <a:latin typeface="汉仪秀英体简" pitchFamily="49" charset="-122"/>
                <a:ea typeface="汉仪秀英体简" pitchFamily="49" charset="-122"/>
                <a:cs typeface="+mj-cs"/>
              </a:defRPr>
            </a:lvl1pPr>
          </a:lstStyle>
          <a:p>
            <a:pPr algn="ctr"/>
            <a:r>
              <a:rPr lang="zh-CN" altLang="en-US" sz="3200" b="1" dirty="0">
                <a:solidFill>
                  <a:schemeClr val="tx1"/>
                </a:solidFill>
                <a:latin typeface="微软雅黑" panose="020B0503020204020204" pitchFamily="34" charset="-122"/>
                <a:ea typeface="微软雅黑" panose="020B0503020204020204" pitchFamily="34" charset="-122"/>
              </a:rPr>
              <a:t>人群特征</a:t>
            </a:r>
          </a:p>
        </p:txBody>
      </p:sp>
      <p:sp>
        <p:nvSpPr>
          <p:cNvPr id="25" name="标题 1"/>
          <p:cNvSpPr txBox="1">
            <a:spLocks/>
          </p:cNvSpPr>
          <p:nvPr/>
        </p:nvSpPr>
        <p:spPr>
          <a:xfrm>
            <a:off x="6351262" y="-13394"/>
            <a:ext cx="2377253" cy="634082"/>
          </a:xfrm>
          <a:prstGeom prst="rect">
            <a:avLst/>
          </a:prstGeom>
        </p:spPr>
        <p:txBody>
          <a:bodyPr/>
          <a:lstStyle>
            <a:lvl1pPr algn="l" defTabSz="914400" rtl="0" eaLnBrk="1" latinLnBrk="0" hangingPunct="1">
              <a:spcBef>
                <a:spcPct val="0"/>
              </a:spcBef>
              <a:buNone/>
              <a:defRPr sz="3600" kern="1200">
                <a:solidFill>
                  <a:srgbClr val="92D050"/>
                </a:solidFill>
                <a:latin typeface="汉仪秀英体简" pitchFamily="49" charset="-122"/>
                <a:ea typeface="汉仪秀英体简" pitchFamily="49" charset="-122"/>
                <a:cs typeface="+mj-cs"/>
              </a:defRPr>
            </a:lvl1pPr>
          </a:lstStyle>
          <a:p>
            <a:pPr algn="ctr"/>
            <a:r>
              <a:rPr lang="zh-CN" altLang="en-US" sz="3200" b="1" dirty="0">
                <a:solidFill>
                  <a:schemeClr val="tx1"/>
                </a:solidFill>
                <a:latin typeface="微软雅黑" panose="020B0503020204020204" pitchFamily="34" charset="-122"/>
                <a:ea typeface="微软雅黑" panose="020B0503020204020204" pitchFamily="34" charset="-122"/>
              </a:rPr>
              <a:t>品牌鸡蛋</a:t>
            </a:r>
          </a:p>
        </p:txBody>
      </p:sp>
      <p:sp>
        <p:nvSpPr>
          <p:cNvPr id="26" name="标题 1"/>
          <p:cNvSpPr txBox="1">
            <a:spLocks/>
          </p:cNvSpPr>
          <p:nvPr/>
        </p:nvSpPr>
        <p:spPr>
          <a:xfrm>
            <a:off x="3295145" y="-13394"/>
            <a:ext cx="2377253" cy="634082"/>
          </a:xfrm>
          <a:prstGeom prst="rect">
            <a:avLst/>
          </a:prstGeom>
        </p:spPr>
        <p:txBody>
          <a:bodyPr/>
          <a:lstStyle>
            <a:lvl1pPr algn="l" defTabSz="914400" rtl="0" eaLnBrk="1" latinLnBrk="0" hangingPunct="1">
              <a:spcBef>
                <a:spcPct val="0"/>
              </a:spcBef>
              <a:buNone/>
              <a:defRPr sz="3600" kern="1200">
                <a:solidFill>
                  <a:srgbClr val="92D050"/>
                </a:solidFill>
                <a:latin typeface="汉仪秀英体简" pitchFamily="49" charset="-122"/>
                <a:ea typeface="汉仪秀英体简" pitchFamily="49" charset="-122"/>
                <a:cs typeface="+mj-cs"/>
              </a:defRPr>
            </a:lvl1pPr>
          </a:lstStyle>
          <a:p>
            <a:pPr algn="ctr"/>
            <a:r>
              <a:rPr lang="zh-CN" altLang="en-US" sz="3200" b="1" dirty="0">
                <a:solidFill>
                  <a:schemeClr val="tx1"/>
                </a:solidFill>
                <a:latin typeface="微软雅黑" panose="020B0503020204020204" pitchFamily="34" charset="-122"/>
                <a:ea typeface="微软雅黑" panose="020B0503020204020204" pitchFamily="34" charset="-122"/>
              </a:rPr>
              <a:t>市场特征</a:t>
            </a:r>
          </a:p>
        </p:txBody>
      </p:sp>
      <p:sp>
        <p:nvSpPr>
          <p:cNvPr id="27" name="标题 1"/>
          <p:cNvSpPr txBox="1">
            <a:spLocks/>
          </p:cNvSpPr>
          <p:nvPr/>
        </p:nvSpPr>
        <p:spPr>
          <a:xfrm>
            <a:off x="9407380" y="-13394"/>
            <a:ext cx="2377253" cy="634082"/>
          </a:xfrm>
          <a:prstGeom prst="rect">
            <a:avLst/>
          </a:prstGeom>
        </p:spPr>
        <p:txBody>
          <a:bodyPr/>
          <a:lstStyle>
            <a:lvl1pPr algn="l" defTabSz="914400" rtl="0" eaLnBrk="1" latinLnBrk="0" hangingPunct="1">
              <a:spcBef>
                <a:spcPct val="0"/>
              </a:spcBef>
              <a:buNone/>
              <a:defRPr sz="3600" kern="1200">
                <a:solidFill>
                  <a:srgbClr val="92D050"/>
                </a:solidFill>
                <a:latin typeface="汉仪秀英体简" pitchFamily="49" charset="-122"/>
                <a:ea typeface="汉仪秀英体简" pitchFamily="49" charset="-122"/>
                <a:cs typeface="+mj-cs"/>
              </a:defRPr>
            </a:lvl1pPr>
          </a:lstStyle>
          <a:p>
            <a:pPr algn="ctr"/>
            <a:r>
              <a:rPr lang="zh-CN" altLang="en-US" sz="3200" b="1" dirty="0">
                <a:solidFill>
                  <a:schemeClr val="bg1"/>
                </a:solidFill>
                <a:latin typeface="微软雅黑" panose="020B0503020204020204" pitchFamily="34" charset="-122"/>
                <a:ea typeface="微软雅黑" panose="020B0503020204020204" pitchFamily="34" charset="-122"/>
              </a:rPr>
              <a:t>食品安全</a:t>
            </a:r>
          </a:p>
        </p:txBody>
      </p:sp>
    </p:spTree>
    <p:extLst>
      <p:ext uri="{BB962C8B-B14F-4D97-AF65-F5344CB8AC3E}">
        <p14:creationId xmlns:p14="http://schemas.microsoft.com/office/powerpoint/2010/main" val="229747385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300"/>
                                        <p:tgtEl>
                                          <p:spTgt spid="2"/>
                                        </p:tgtEl>
                                      </p:cBhvr>
                                    </p:animEffect>
                                  </p:childTnLst>
                                </p:cTn>
                              </p:par>
                            </p:childTnLst>
                          </p:cTn>
                        </p:par>
                        <p:par>
                          <p:cTn id="8" fill="hold">
                            <p:stCondLst>
                              <p:cond delay="300"/>
                            </p:stCondLst>
                            <p:childTnLst>
                              <p:par>
                                <p:cTn id="9" presetID="10" presetClass="entr" presetSubtype="0" fill="hold" nodeType="afterEffect">
                                  <p:stCondLst>
                                    <p:cond delay="0"/>
                                  </p:stCondLst>
                                  <p:childTnLst>
                                    <p:set>
                                      <p:cBhvr>
                                        <p:cTn id="10" dur="1" fill="hold">
                                          <p:stCondLst>
                                            <p:cond delay="0"/>
                                          </p:stCondLst>
                                        </p:cTn>
                                        <p:tgtEl>
                                          <p:spTgt spid="89"/>
                                        </p:tgtEl>
                                        <p:attrNameLst>
                                          <p:attrName>style.visibility</p:attrName>
                                        </p:attrNameLst>
                                      </p:cBhvr>
                                      <p:to>
                                        <p:strVal val="visible"/>
                                      </p:to>
                                    </p:set>
                                    <p:animEffect transition="in" filter="fade">
                                      <p:cBhvr>
                                        <p:cTn id="11" dur="300"/>
                                        <p:tgtEl>
                                          <p:spTgt spid="89"/>
                                        </p:tgtEl>
                                      </p:cBhvr>
                                    </p:animEffect>
                                  </p:childTnLst>
                                </p:cTn>
                              </p:par>
                            </p:childTnLst>
                          </p:cTn>
                        </p:par>
                        <p:par>
                          <p:cTn id="12" fill="hold">
                            <p:stCondLst>
                              <p:cond delay="600"/>
                            </p:stCondLst>
                            <p:childTnLst>
                              <p:par>
                                <p:cTn id="13" presetID="10" presetClass="entr" presetSubtype="0" fill="hold" grpId="0" nodeType="afterEffect">
                                  <p:stCondLst>
                                    <p:cond delay="0"/>
                                  </p:stCondLst>
                                  <p:childTnLst>
                                    <p:set>
                                      <p:cBhvr>
                                        <p:cTn id="14" dur="1" fill="hold">
                                          <p:stCondLst>
                                            <p:cond delay="0"/>
                                          </p:stCondLst>
                                        </p:cTn>
                                        <p:tgtEl>
                                          <p:spTgt spid="90"/>
                                        </p:tgtEl>
                                        <p:attrNameLst>
                                          <p:attrName>style.visibility</p:attrName>
                                        </p:attrNameLst>
                                      </p:cBhvr>
                                      <p:to>
                                        <p:strVal val="visible"/>
                                      </p:to>
                                    </p:set>
                                    <p:animEffect transition="in" filter="fade">
                                      <p:cBhvr>
                                        <p:cTn id="15" dur="300"/>
                                        <p:tgtEl>
                                          <p:spTgt spid="90"/>
                                        </p:tgtEl>
                                      </p:cBhvr>
                                    </p:animEffect>
                                  </p:childTnLst>
                                </p:cTn>
                              </p:par>
                            </p:childTnLst>
                          </p:cTn>
                        </p:par>
                        <p:par>
                          <p:cTn id="16" fill="hold">
                            <p:stCondLst>
                              <p:cond delay="900"/>
                            </p:stCondLst>
                            <p:childTnLst>
                              <p:par>
                                <p:cTn id="17" presetID="10" presetClass="entr" presetSubtype="0" fill="hold" grpId="0" nodeType="afterEffect">
                                  <p:stCondLst>
                                    <p:cond delay="0"/>
                                  </p:stCondLst>
                                  <p:childTnLst>
                                    <p:set>
                                      <p:cBhvr>
                                        <p:cTn id="18" dur="1" fill="hold">
                                          <p:stCondLst>
                                            <p:cond delay="0"/>
                                          </p:stCondLst>
                                        </p:cTn>
                                        <p:tgtEl>
                                          <p:spTgt spid="91"/>
                                        </p:tgtEl>
                                        <p:attrNameLst>
                                          <p:attrName>style.visibility</p:attrName>
                                        </p:attrNameLst>
                                      </p:cBhvr>
                                      <p:to>
                                        <p:strVal val="visible"/>
                                      </p:to>
                                    </p:set>
                                    <p:animEffect transition="in" filter="fade">
                                      <p:cBhvr>
                                        <p:cTn id="19" dur="300"/>
                                        <p:tgtEl>
                                          <p:spTgt spid="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90" grpId="0">
        <p:bldAsOne/>
      </p:bldGraphic>
      <p:bldP spid="9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标题 1"/>
          <p:cNvSpPr txBox="1">
            <a:spLocks/>
          </p:cNvSpPr>
          <p:nvPr/>
        </p:nvSpPr>
        <p:spPr>
          <a:xfrm>
            <a:off x="3282712" y="76724"/>
            <a:ext cx="5626576" cy="634082"/>
          </a:xfrm>
          <a:prstGeom prst="rect">
            <a:avLst/>
          </a:prstGeom>
        </p:spPr>
        <p:txBody>
          <a:bodyPr/>
          <a:lstStyle>
            <a:lvl1pPr algn="l" defTabSz="914400" rtl="0" eaLnBrk="1" latinLnBrk="0" hangingPunct="1">
              <a:spcBef>
                <a:spcPct val="0"/>
              </a:spcBef>
              <a:buNone/>
              <a:defRPr sz="3600" kern="1200">
                <a:solidFill>
                  <a:srgbClr val="92D050"/>
                </a:solidFill>
                <a:latin typeface="汉仪秀英体简" pitchFamily="49" charset="-122"/>
                <a:ea typeface="汉仪秀英体简" pitchFamily="49" charset="-122"/>
                <a:cs typeface="+mj-cs"/>
              </a:defRPr>
            </a:lvl1pPr>
          </a:lstStyle>
          <a:p>
            <a:pPr algn="ctr"/>
            <a:r>
              <a:rPr lang="zh-CN" altLang="en-US" sz="3200" b="1" dirty="0">
                <a:solidFill>
                  <a:schemeClr val="accent1"/>
                </a:solidFill>
                <a:latin typeface="+mj-ea"/>
                <a:ea typeface="+mj-ea"/>
              </a:rPr>
              <a:t>数据分析方法</a:t>
            </a:r>
          </a:p>
        </p:txBody>
      </p:sp>
      <p:grpSp>
        <p:nvGrpSpPr>
          <p:cNvPr id="12" name="组合 11"/>
          <p:cNvGrpSpPr/>
          <p:nvPr/>
        </p:nvGrpSpPr>
        <p:grpSpPr>
          <a:xfrm>
            <a:off x="4343029" y="710807"/>
            <a:ext cx="3505942" cy="45719"/>
            <a:chOff x="4123409" y="1269554"/>
            <a:chExt cx="4260262" cy="45719"/>
          </a:xfrm>
        </p:grpSpPr>
        <p:sp>
          <p:nvSpPr>
            <p:cNvPr id="13" name="矩形 12"/>
            <p:cNvSpPr/>
            <p:nvPr/>
          </p:nvSpPr>
          <p:spPr>
            <a:xfrm>
              <a:off x="4123409" y="1269554"/>
              <a:ext cx="1080120" cy="457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5203529" y="1269554"/>
              <a:ext cx="1080120"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6223430" y="1269554"/>
              <a:ext cx="1080119" cy="4571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7303552" y="1269554"/>
              <a:ext cx="1080119" cy="4571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2" name="组合 51"/>
          <p:cNvGrpSpPr/>
          <p:nvPr/>
        </p:nvGrpSpPr>
        <p:grpSpPr>
          <a:xfrm flipH="1">
            <a:off x="4142714" y="1785255"/>
            <a:ext cx="3184901" cy="1910906"/>
            <a:chOff x="5920026" y="1853165"/>
            <a:chExt cx="1569590" cy="1910906"/>
          </a:xfrm>
          <a:solidFill>
            <a:schemeClr val="bg2">
              <a:lumMod val="50000"/>
            </a:schemeClr>
          </a:solidFill>
        </p:grpSpPr>
        <p:sp>
          <p:nvSpPr>
            <p:cNvPr id="53" name="任意多边形 52"/>
            <p:cNvSpPr/>
            <p:nvPr/>
          </p:nvSpPr>
          <p:spPr>
            <a:xfrm rot="5400000">
              <a:off x="5749368" y="2023823"/>
              <a:ext cx="1910906" cy="1569590"/>
            </a:xfrm>
            <a:custGeom>
              <a:avLst/>
              <a:gdLst>
                <a:gd name="connsiteX0" fmla="*/ 0 w 1910906"/>
                <a:gd name="connsiteY0" fmla="*/ 798337 h 1569590"/>
                <a:gd name="connsiteX1" fmla="*/ 1910906 w 1910906"/>
                <a:gd name="connsiteY1" fmla="*/ 0 h 1569590"/>
                <a:gd name="connsiteX2" fmla="*/ 1910906 w 1910906"/>
                <a:gd name="connsiteY2" fmla="*/ 1569590 h 1569590"/>
                <a:gd name="connsiteX3" fmla="*/ 322214 w 1910906"/>
                <a:gd name="connsiteY3" fmla="*/ 1569590 h 1569590"/>
                <a:gd name="connsiteX4" fmla="*/ 0 w 1910906"/>
                <a:gd name="connsiteY4" fmla="*/ 798337 h 1569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0906" h="1569590">
                  <a:moveTo>
                    <a:pt x="0" y="798337"/>
                  </a:moveTo>
                  <a:lnTo>
                    <a:pt x="1910906" y="0"/>
                  </a:lnTo>
                  <a:lnTo>
                    <a:pt x="1910906" y="1569590"/>
                  </a:lnTo>
                  <a:lnTo>
                    <a:pt x="322214" y="1569590"/>
                  </a:lnTo>
                  <a:lnTo>
                    <a:pt x="0" y="798337"/>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54" name="文本框 53"/>
            <p:cNvSpPr txBox="1"/>
            <p:nvPr/>
          </p:nvSpPr>
          <p:spPr>
            <a:xfrm>
              <a:off x="6057900" y="2806700"/>
              <a:ext cx="965200" cy="769441"/>
            </a:xfrm>
            <a:prstGeom prst="rect">
              <a:avLst/>
            </a:prstGeom>
            <a:grpFill/>
          </p:spPr>
          <p:txBody>
            <a:bodyPr wrap="square" rtlCol="0">
              <a:spAutoFit/>
            </a:bodyPr>
            <a:lstStyle/>
            <a:p>
              <a:pPr algn="ctr"/>
              <a:r>
                <a:rPr lang="en-US" altLang="zh-CN" sz="4400" b="1" dirty="0">
                  <a:solidFill>
                    <a:schemeClr val="bg1"/>
                  </a:solidFill>
                </a:rPr>
                <a:t>01</a:t>
              </a:r>
              <a:endParaRPr lang="zh-CN" altLang="en-US" sz="4400" b="1" dirty="0">
                <a:solidFill>
                  <a:schemeClr val="bg1"/>
                </a:solidFill>
              </a:endParaRPr>
            </a:p>
          </p:txBody>
        </p:sp>
      </p:grpSp>
      <p:grpSp>
        <p:nvGrpSpPr>
          <p:cNvPr id="55" name="组合 54"/>
          <p:cNvGrpSpPr/>
          <p:nvPr/>
        </p:nvGrpSpPr>
        <p:grpSpPr>
          <a:xfrm>
            <a:off x="4142714" y="3741882"/>
            <a:ext cx="1569591" cy="1910905"/>
            <a:chOff x="4304715" y="3809791"/>
            <a:chExt cx="1569591" cy="1910905"/>
          </a:xfrm>
          <a:solidFill>
            <a:schemeClr val="accent4"/>
          </a:solidFill>
        </p:grpSpPr>
        <p:sp>
          <p:nvSpPr>
            <p:cNvPr id="56" name="任意多边形 55"/>
            <p:cNvSpPr/>
            <p:nvPr/>
          </p:nvSpPr>
          <p:spPr>
            <a:xfrm rot="5400000">
              <a:off x="4134058" y="3980448"/>
              <a:ext cx="1910905" cy="1569591"/>
            </a:xfrm>
            <a:custGeom>
              <a:avLst/>
              <a:gdLst>
                <a:gd name="connsiteX0" fmla="*/ 0 w 1910905"/>
                <a:gd name="connsiteY0" fmla="*/ 1569591 h 1569591"/>
                <a:gd name="connsiteX1" fmla="*/ 0 w 1910905"/>
                <a:gd name="connsiteY1" fmla="*/ 0 h 1569591"/>
                <a:gd name="connsiteX2" fmla="*/ 1588691 w 1910905"/>
                <a:gd name="connsiteY2" fmla="*/ 0 h 1569591"/>
                <a:gd name="connsiteX3" fmla="*/ 1910905 w 1910905"/>
                <a:gd name="connsiteY3" fmla="*/ 771253 h 1569591"/>
                <a:gd name="connsiteX4" fmla="*/ 0 w 1910905"/>
                <a:gd name="connsiteY4" fmla="*/ 1569591 h 15695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0905" h="1569591">
                  <a:moveTo>
                    <a:pt x="0" y="1569591"/>
                  </a:moveTo>
                  <a:lnTo>
                    <a:pt x="0" y="0"/>
                  </a:lnTo>
                  <a:lnTo>
                    <a:pt x="1588691" y="0"/>
                  </a:lnTo>
                  <a:lnTo>
                    <a:pt x="1910905" y="771253"/>
                  </a:lnTo>
                  <a:lnTo>
                    <a:pt x="0" y="1569591"/>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57" name="文本框 56"/>
            <p:cNvSpPr txBox="1"/>
            <p:nvPr/>
          </p:nvSpPr>
          <p:spPr>
            <a:xfrm>
              <a:off x="4716455" y="4064000"/>
              <a:ext cx="965200" cy="769441"/>
            </a:xfrm>
            <a:prstGeom prst="rect">
              <a:avLst/>
            </a:prstGeom>
            <a:grpFill/>
          </p:spPr>
          <p:txBody>
            <a:bodyPr wrap="square" rtlCol="0">
              <a:spAutoFit/>
            </a:bodyPr>
            <a:lstStyle/>
            <a:p>
              <a:pPr algn="ctr"/>
              <a:r>
                <a:rPr lang="en-US" altLang="zh-CN" sz="4400" b="1" dirty="0">
                  <a:solidFill>
                    <a:schemeClr val="bg1"/>
                  </a:solidFill>
                </a:rPr>
                <a:t>03</a:t>
              </a:r>
              <a:endParaRPr lang="zh-CN" altLang="en-US" sz="4400" b="1" dirty="0">
                <a:solidFill>
                  <a:schemeClr val="bg1"/>
                </a:solidFill>
              </a:endParaRPr>
            </a:p>
          </p:txBody>
        </p:sp>
      </p:grpSp>
      <p:grpSp>
        <p:nvGrpSpPr>
          <p:cNvPr id="58" name="组合 57"/>
          <p:cNvGrpSpPr/>
          <p:nvPr/>
        </p:nvGrpSpPr>
        <p:grpSpPr>
          <a:xfrm>
            <a:off x="5758024" y="3741881"/>
            <a:ext cx="1910905" cy="1569590"/>
            <a:chOff x="5920025" y="3809791"/>
            <a:chExt cx="1910905" cy="1569590"/>
          </a:xfrm>
          <a:solidFill>
            <a:schemeClr val="accent3"/>
          </a:solidFill>
        </p:grpSpPr>
        <p:sp>
          <p:nvSpPr>
            <p:cNvPr id="59" name="任意多边形 58"/>
            <p:cNvSpPr/>
            <p:nvPr/>
          </p:nvSpPr>
          <p:spPr>
            <a:xfrm rot="5400000">
              <a:off x="6090683" y="3639133"/>
              <a:ext cx="1569590" cy="1910905"/>
            </a:xfrm>
            <a:custGeom>
              <a:avLst/>
              <a:gdLst>
                <a:gd name="connsiteX0" fmla="*/ 0 w 1569590"/>
                <a:gd name="connsiteY0" fmla="*/ 1910905 h 1910905"/>
                <a:gd name="connsiteX1" fmla="*/ 0 w 1569590"/>
                <a:gd name="connsiteY1" fmla="*/ 322214 h 1910905"/>
                <a:gd name="connsiteX2" fmla="*/ 771253 w 1569590"/>
                <a:gd name="connsiteY2" fmla="*/ 0 h 1910905"/>
                <a:gd name="connsiteX3" fmla="*/ 1569590 w 1569590"/>
                <a:gd name="connsiteY3" fmla="*/ 1910905 h 1910905"/>
                <a:gd name="connsiteX4" fmla="*/ 0 w 1569590"/>
                <a:gd name="connsiteY4" fmla="*/ 1910905 h 19109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69590" h="1910905">
                  <a:moveTo>
                    <a:pt x="0" y="1910905"/>
                  </a:moveTo>
                  <a:lnTo>
                    <a:pt x="0" y="322214"/>
                  </a:lnTo>
                  <a:lnTo>
                    <a:pt x="771253" y="0"/>
                  </a:lnTo>
                  <a:lnTo>
                    <a:pt x="1569590" y="1910905"/>
                  </a:lnTo>
                  <a:lnTo>
                    <a:pt x="0" y="191090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0" name="文本框 59"/>
            <p:cNvSpPr txBox="1"/>
            <p:nvPr/>
          </p:nvSpPr>
          <p:spPr>
            <a:xfrm>
              <a:off x="6057900" y="4064000"/>
              <a:ext cx="965200" cy="769441"/>
            </a:xfrm>
            <a:prstGeom prst="rect">
              <a:avLst/>
            </a:prstGeom>
            <a:grpFill/>
          </p:spPr>
          <p:txBody>
            <a:bodyPr wrap="square" rtlCol="0">
              <a:spAutoFit/>
            </a:bodyPr>
            <a:lstStyle/>
            <a:p>
              <a:pPr algn="ctr"/>
              <a:r>
                <a:rPr lang="en-US" altLang="zh-CN" sz="4400" b="1" dirty="0">
                  <a:solidFill>
                    <a:prstClr val="white"/>
                  </a:solidFill>
                </a:rPr>
                <a:t>02</a:t>
              </a:r>
              <a:endParaRPr lang="zh-CN" altLang="en-US" sz="4400" b="1" dirty="0">
                <a:solidFill>
                  <a:prstClr val="white"/>
                </a:solidFill>
              </a:endParaRPr>
            </a:p>
          </p:txBody>
        </p:sp>
      </p:grpSp>
      <p:grpSp>
        <p:nvGrpSpPr>
          <p:cNvPr id="89" name="组合 88"/>
          <p:cNvGrpSpPr/>
          <p:nvPr/>
        </p:nvGrpSpPr>
        <p:grpSpPr>
          <a:xfrm>
            <a:off x="7691480" y="1830975"/>
            <a:ext cx="2580985" cy="1061345"/>
            <a:chOff x="1234013" y="1251219"/>
            <a:chExt cx="2580985" cy="1061345"/>
          </a:xfrm>
        </p:grpSpPr>
        <p:grpSp>
          <p:nvGrpSpPr>
            <p:cNvPr id="90" name="组合 89"/>
            <p:cNvGrpSpPr/>
            <p:nvPr/>
          </p:nvGrpSpPr>
          <p:grpSpPr>
            <a:xfrm>
              <a:off x="1234013" y="1251219"/>
              <a:ext cx="2580985" cy="1061345"/>
              <a:chOff x="854194" y="661439"/>
              <a:chExt cx="4120970" cy="1061345"/>
            </a:xfrm>
          </p:grpSpPr>
          <p:sp>
            <p:nvSpPr>
              <p:cNvPr id="92" name="Rectangle 62"/>
              <p:cNvSpPr/>
              <p:nvPr/>
            </p:nvSpPr>
            <p:spPr>
              <a:xfrm>
                <a:off x="1656466" y="661439"/>
                <a:ext cx="3318698" cy="984885"/>
              </a:xfrm>
              <a:prstGeom prst="rect">
                <a:avLst/>
              </a:prstGeom>
            </p:spPr>
            <p:txBody>
              <a:bodyPr wrap="none" lIns="0" tIns="0" rIns="0" bIns="0">
                <a:spAutoFit/>
              </a:bodyPr>
              <a:lstStyle/>
              <a:p>
                <a:r>
                  <a:rPr lang="en-US" sz="3200" b="1" dirty="0">
                    <a:latin typeface="微软雅黑" panose="020B0503020204020204" pitchFamily="34" charset="-122"/>
                    <a:ea typeface="微软雅黑" panose="020B0503020204020204" pitchFamily="34" charset="-122"/>
                  </a:rPr>
                  <a:t>Spearman</a:t>
                </a:r>
              </a:p>
              <a:p>
                <a:r>
                  <a:rPr lang="zh-CN" altLang="en-US" sz="3200" b="1" dirty="0">
                    <a:latin typeface="微软雅黑" panose="020B0503020204020204" pitchFamily="34" charset="-122"/>
                    <a:ea typeface="微软雅黑" panose="020B0503020204020204" pitchFamily="34" charset="-122"/>
                  </a:rPr>
                  <a:t>相关性分析</a:t>
                </a:r>
                <a:endParaRPr lang="en-US" sz="3200" b="1" dirty="0">
                  <a:latin typeface="微软雅黑" panose="020B0503020204020204" pitchFamily="34" charset="-122"/>
                  <a:ea typeface="微软雅黑" panose="020B0503020204020204" pitchFamily="34" charset="-122"/>
                </a:endParaRPr>
              </a:p>
            </p:txBody>
          </p:sp>
          <p:cxnSp>
            <p:nvCxnSpPr>
              <p:cNvPr id="93" name="直接连接符 92"/>
              <p:cNvCxnSpPr/>
              <p:nvPr/>
            </p:nvCxnSpPr>
            <p:spPr>
              <a:xfrm flipV="1">
                <a:off x="854194" y="1719103"/>
                <a:ext cx="4054061" cy="3681"/>
              </a:xfrm>
              <a:prstGeom prst="line">
                <a:avLst/>
              </a:prstGeom>
              <a:ln>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grpSp>
        <p:sp>
          <p:nvSpPr>
            <p:cNvPr id="91" name="椭圆 90"/>
            <p:cNvSpPr/>
            <p:nvPr/>
          </p:nvSpPr>
          <p:spPr>
            <a:xfrm rot="2700000">
              <a:off x="1230252" y="1355354"/>
              <a:ext cx="348083" cy="340561"/>
            </a:xfrm>
            <a:prstGeom prst="ellipse">
              <a:avLst/>
            </a:prstGeom>
            <a:solidFill>
              <a:schemeClr val="bg2">
                <a:lumMod val="50000"/>
              </a:schemeClr>
            </a:soli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94" name="组合 93"/>
          <p:cNvGrpSpPr/>
          <p:nvPr/>
        </p:nvGrpSpPr>
        <p:grpSpPr>
          <a:xfrm>
            <a:off x="8419973" y="4106877"/>
            <a:ext cx="2895788" cy="1077520"/>
            <a:chOff x="1234013" y="1235044"/>
            <a:chExt cx="2895788" cy="1077520"/>
          </a:xfrm>
        </p:grpSpPr>
        <p:grpSp>
          <p:nvGrpSpPr>
            <p:cNvPr id="95" name="组合 94"/>
            <p:cNvGrpSpPr/>
            <p:nvPr/>
          </p:nvGrpSpPr>
          <p:grpSpPr>
            <a:xfrm>
              <a:off x="1234013" y="1235044"/>
              <a:ext cx="2895788" cy="1077520"/>
              <a:chOff x="854194" y="645264"/>
              <a:chExt cx="4623604" cy="1077520"/>
            </a:xfrm>
          </p:grpSpPr>
          <p:sp>
            <p:nvSpPr>
              <p:cNvPr id="97" name="Rectangle 62"/>
              <p:cNvSpPr/>
              <p:nvPr/>
            </p:nvSpPr>
            <p:spPr>
              <a:xfrm>
                <a:off x="1623253" y="645264"/>
                <a:ext cx="3854545" cy="984885"/>
              </a:xfrm>
              <a:prstGeom prst="rect">
                <a:avLst/>
              </a:prstGeom>
            </p:spPr>
            <p:txBody>
              <a:bodyPr wrap="none" lIns="0" tIns="0" rIns="0" bIns="0">
                <a:spAutoFit/>
              </a:bodyPr>
              <a:lstStyle/>
              <a:p>
                <a:r>
                  <a:rPr lang="zh-CN" altLang="en-US" sz="3200" b="1" dirty="0">
                    <a:latin typeface="微软雅黑" panose="020B0503020204020204" pitchFamily="34" charset="-122"/>
                    <a:ea typeface="微软雅黑" panose="020B0503020204020204" pitchFamily="34" charset="-122"/>
                  </a:rPr>
                  <a:t>二元</a:t>
                </a:r>
                <a:r>
                  <a:rPr lang="en-US" altLang="zh-CN" sz="3200" b="1" dirty="0">
                    <a:latin typeface="微软雅黑" panose="020B0503020204020204" pitchFamily="34" charset="-122"/>
                    <a:ea typeface="微软雅黑" panose="020B0503020204020204" pitchFamily="34" charset="-122"/>
                  </a:rPr>
                  <a:t>Logistic</a:t>
                </a:r>
              </a:p>
              <a:p>
                <a:pPr algn="ctr"/>
                <a:r>
                  <a:rPr lang="zh-CN" altLang="en-US" sz="3200" b="1" dirty="0">
                    <a:latin typeface="微软雅黑" panose="020B0503020204020204" pitchFamily="34" charset="-122"/>
                    <a:ea typeface="微软雅黑" panose="020B0503020204020204" pitchFamily="34" charset="-122"/>
                  </a:rPr>
                  <a:t>回归分析</a:t>
                </a:r>
                <a:endParaRPr lang="en-US" sz="3200" b="1" dirty="0">
                  <a:latin typeface="微软雅黑" panose="020B0503020204020204" pitchFamily="34" charset="-122"/>
                  <a:ea typeface="微软雅黑" panose="020B0503020204020204" pitchFamily="34" charset="-122"/>
                </a:endParaRPr>
              </a:p>
            </p:txBody>
          </p:sp>
          <p:cxnSp>
            <p:nvCxnSpPr>
              <p:cNvPr id="98" name="直接连接符 97"/>
              <p:cNvCxnSpPr/>
              <p:nvPr/>
            </p:nvCxnSpPr>
            <p:spPr>
              <a:xfrm flipV="1">
                <a:off x="854194" y="1719103"/>
                <a:ext cx="4054061" cy="3681"/>
              </a:xfrm>
              <a:prstGeom prst="line">
                <a:avLst/>
              </a:prstGeom>
              <a:ln>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grpSp>
        <p:sp>
          <p:nvSpPr>
            <p:cNvPr id="96" name="椭圆 95"/>
            <p:cNvSpPr/>
            <p:nvPr/>
          </p:nvSpPr>
          <p:spPr>
            <a:xfrm rot="2700000">
              <a:off x="1247222" y="1313734"/>
              <a:ext cx="348083" cy="340561"/>
            </a:xfrm>
            <a:prstGeom prst="ellipse">
              <a:avLst/>
            </a:prstGeom>
            <a:solidFill>
              <a:schemeClr val="accent1"/>
            </a:soli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104" name="组合 103"/>
          <p:cNvGrpSpPr/>
          <p:nvPr/>
        </p:nvGrpSpPr>
        <p:grpSpPr>
          <a:xfrm>
            <a:off x="1426940" y="4315301"/>
            <a:ext cx="2595887" cy="635590"/>
            <a:chOff x="1177206" y="1676974"/>
            <a:chExt cx="2595887" cy="635590"/>
          </a:xfrm>
        </p:grpSpPr>
        <p:grpSp>
          <p:nvGrpSpPr>
            <p:cNvPr id="105" name="组合 104"/>
            <p:cNvGrpSpPr/>
            <p:nvPr/>
          </p:nvGrpSpPr>
          <p:grpSpPr>
            <a:xfrm>
              <a:off x="1234013" y="1676974"/>
              <a:ext cx="2539080" cy="635590"/>
              <a:chOff x="854194" y="1087194"/>
              <a:chExt cx="4054061" cy="635590"/>
            </a:xfrm>
          </p:grpSpPr>
          <p:sp>
            <p:nvSpPr>
              <p:cNvPr id="107" name="Rectangle 62"/>
              <p:cNvSpPr/>
              <p:nvPr/>
            </p:nvSpPr>
            <p:spPr>
              <a:xfrm>
                <a:off x="1489683" y="1087194"/>
                <a:ext cx="3276108" cy="492443"/>
              </a:xfrm>
              <a:prstGeom prst="rect">
                <a:avLst/>
              </a:prstGeom>
            </p:spPr>
            <p:txBody>
              <a:bodyPr wrap="none" lIns="0" tIns="0" rIns="0" bIns="0">
                <a:spAutoFit/>
              </a:bodyPr>
              <a:lstStyle/>
              <a:p>
                <a:r>
                  <a:rPr lang="zh-CN" altLang="en-US" sz="3200" b="1" dirty="0">
                    <a:latin typeface="微软雅黑" panose="020B0503020204020204" pitchFamily="34" charset="-122"/>
                    <a:ea typeface="微软雅黑" panose="020B0503020204020204" pitchFamily="34" charset="-122"/>
                  </a:rPr>
                  <a:t>决策树分析</a:t>
                </a:r>
                <a:endParaRPr lang="en-US" sz="3200" b="1" dirty="0">
                  <a:latin typeface="微软雅黑" panose="020B0503020204020204" pitchFamily="34" charset="-122"/>
                  <a:ea typeface="微软雅黑" panose="020B0503020204020204" pitchFamily="34" charset="-122"/>
                </a:endParaRPr>
              </a:p>
            </p:txBody>
          </p:sp>
          <p:cxnSp>
            <p:nvCxnSpPr>
              <p:cNvPr id="108" name="直接连接符 107"/>
              <p:cNvCxnSpPr/>
              <p:nvPr/>
            </p:nvCxnSpPr>
            <p:spPr>
              <a:xfrm flipV="1">
                <a:off x="854194" y="1719103"/>
                <a:ext cx="4054061" cy="3681"/>
              </a:xfrm>
              <a:prstGeom prst="line">
                <a:avLst/>
              </a:prstGeom>
              <a:ln>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grpSp>
        <p:sp>
          <p:nvSpPr>
            <p:cNvPr id="106" name="椭圆 105"/>
            <p:cNvSpPr/>
            <p:nvPr/>
          </p:nvSpPr>
          <p:spPr>
            <a:xfrm rot="2700000">
              <a:off x="1173445" y="1752916"/>
              <a:ext cx="348083" cy="340561"/>
            </a:xfrm>
            <a:prstGeom prst="ellipse">
              <a:avLst/>
            </a:prstGeom>
            <a:solidFill>
              <a:srgbClr val="3F3F3F"/>
            </a:soli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Tree>
    <p:extLst>
      <p:ext uri="{BB962C8B-B14F-4D97-AF65-F5344CB8AC3E}">
        <p14:creationId xmlns:p14="http://schemas.microsoft.com/office/powerpoint/2010/main" val="316112959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iterate type="lt">
                                    <p:tmPct val="10000"/>
                                  </p:iterate>
                                  <p:childTnLst>
                                    <p:set>
                                      <p:cBhvr>
                                        <p:cTn id="6" dur="1" fill="hold">
                                          <p:stCondLst>
                                            <p:cond delay="0"/>
                                          </p:stCondLst>
                                        </p:cTn>
                                        <p:tgtEl>
                                          <p:spTgt spid="11"/>
                                        </p:tgtEl>
                                        <p:attrNameLst>
                                          <p:attrName>style.visibility</p:attrName>
                                        </p:attrNameLst>
                                      </p:cBhvr>
                                      <p:to>
                                        <p:strVal val="visible"/>
                                      </p:to>
                                    </p:set>
                                    <p:animEffect transition="in" filter="fade">
                                      <p:cBhvr>
                                        <p:cTn id="7" dur="300"/>
                                        <p:tgtEl>
                                          <p:spTgt spid="11"/>
                                        </p:tgtEl>
                                      </p:cBhvr>
                                    </p:animEffect>
                                  </p:childTnLst>
                                </p:cTn>
                              </p:par>
                            </p:childTnLst>
                          </p:cTn>
                        </p:par>
                        <p:par>
                          <p:cTn id="8" fill="hold">
                            <p:stCondLst>
                              <p:cond delay="450"/>
                            </p:stCondLst>
                            <p:childTnLst>
                              <p:par>
                                <p:cTn id="9" presetID="22" presetClass="entr" presetSubtype="8"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left)">
                                      <p:cBhvr>
                                        <p:cTn id="11" dur="300"/>
                                        <p:tgtEl>
                                          <p:spTgt spid="12"/>
                                        </p:tgtEl>
                                      </p:cBhvr>
                                    </p:animEffect>
                                  </p:childTnLst>
                                </p:cTn>
                              </p:par>
                              <p:par>
                                <p:cTn id="12" presetID="2" presetClass="entr" presetSubtype="3" fill="hold" nodeType="withEffect">
                                  <p:stCondLst>
                                    <p:cond delay="0"/>
                                  </p:stCondLst>
                                  <p:childTnLst>
                                    <p:set>
                                      <p:cBhvr>
                                        <p:cTn id="13" dur="1" fill="hold">
                                          <p:stCondLst>
                                            <p:cond delay="0"/>
                                          </p:stCondLst>
                                        </p:cTn>
                                        <p:tgtEl>
                                          <p:spTgt spid="52"/>
                                        </p:tgtEl>
                                        <p:attrNameLst>
                                          <p:attrName>style.visibility</p:attrName>
                                        </p:attrNameLst>
                                      </p:cBhvr>
                                      <p:to>
                                        <p:strVal val="visible"/>
                                      </p:to>
                                    </p:set>
                                    <p:anim calcmode="lin" valueType="num">
                                      <p:cBhvr additive="base">
                                        <p:cTn id="14" dur="300" fill="hold"/>
                                        <p:tgtEl>
                                          <p:spTgt spid="52"/>
                                        </p:tgtEl>
                                        <p:attrNameLst>
                                          <p:attrName>ppt_x</p:attrName>
                                        </p:attrNameLst>
                                      </p:cBhvr>
                                      <p:tavLst>
                                        <p:tav tm="0">
                                          <p:val>
                                            <p:strVal val="1+#ppt_w/2"/>
                                          </p:val>
                                        </p:tav>
                                        <p:tav tm="100000">
                                          <p:val>
                                            <p:strVal val="#ppt_x"/>
                                          </p:val>
                                        </p:tav>
                                      </p:tavLst>
                                    </p:anim>
                                    <p:anim calcmode="lin" valueType="num">
                                      <p:cBhvr additive="base">
                                        <p:cTn id="15" dur="300" fill="hold"/>
                                        <p:tgtEl>
                                          <p:spTgt spid="52"/>
                                        </p:tgtEl>
                                        <p:attrNameLst>
                                          <p:attrName>ppt_y</p:attrName>
                                        </p:attrNameLst>
                                      </p:cBhvr>
                                      <p:tavLst>
                                        <p:tav tm="0">
                                          <p:val>
                                            <p:strVal val="0-#ppt_h/2"/>
                                          </p:val>
                                        </p:tav>
                                        <p:tav tm="100000">
                                          <p:val>
                                            <p:strVal val="#ppt_y"/>
                                          </p:val>
                                        </p:tav>
                                      </p:tavLst>
                                    </p:anim>
                                  </p:childTnLst>
                                </p:cTn>
                              </p:par>
                              <p:par>
                                <p:cTn id="16" presetID="2" presetClass="entr" presetSubtype="6" fill="hold" nodeType="withEffect">
                                  <p:stCondLst>
                                    <p:cond delay="0"/>
                                  </p:stCondLst>
                                  <p:childTnLst>
                                    <p:set>
                                      <p:cBhvr>
                                        <p:cTn id="17" dur="1" fill="hold">
                                          <p:stCondLst>
                                            <p:cond delay="0"/>
                                          </p:stCondLst>
                                        </p:cTn>
                                        <p:tgtEl>
                                          <p:spTgt spid="58"/>
                                        </p:tgtEl>
                                        <p:attrNameLst>
                                          <p:attrName>style.visibility</p:attrName>
                                        </p:attrNameLst>
                                      </p:cBhvr>
                                      <p:to>
                                        <p:strVal val="visible"/>
                                      </p:to>
                                    </p:set>
                                    <p:anim calcmode="lin" valueType="num">
                                      <p:cBhvr additive="base">
                                        <p:cTn id="18" dur="300" fill="hold"/>
                                        <p:tgtEl>
                                          <p:spTgt spid="58"/>
                                        </p:tgtEl>
                                        <p:attrNameLst>
                                          <p:attrName>ppt_x</p:attrName>
                                        </p:attrNameLst>
                                      </p:cBhvr>
                                      <p:tavLst>
                                        <p:tav tm="0">
                                          <p:val>
                                            <p:strVal val="1+#ppt_w/2"/>
                                          </p:val>
                                        </p:tav>
                                        <p:tav tm="100000">
                                          <p:val>
                                            <p:strVal val="#ppt_x"/>
                                          </p:val>
                                        </p:tav>
                                      </p:tavLst>
                                    </p:anim>
                                    <p:anim calcmode="lin" valueType="num">
                                      <p:cBhvr additive="base">
                                        <p:cTn id="19" dur="300" fill="hold"/>
                                        <p:tgtEl>
                                          <p:spTgt spid="58"/>
                                        </p:tgtEl>
                                        <p:attrNameLst>
                                          <p:attrName>ppt_y</p:attrName>
                                        </p:attrNameLst>
                                      </p:cBhvr>
                                      <p:tavLst>
                                        <p:tav tm="0">
                                          <p:val>
                                            <p:strVal val="1+#ppt_h/2"/>
                                          </p:val>
                                        </p:tav>
                                        <p:tav tm="100000">
                                          <p:val>
                                            <p:strVal val="#ppt_y"/>
                                          </p:val>
                                        </p:tav>
                                      </p:tavLst>
                                    </p:anim>
                                  </p:childTnLst>
                                </p:cTn>
                              </p:par>
                              <p:par>
                                <p:cTn id="20" presetID="2" presetClass="entr" presetSubtype="12" fill="hold" nodeType="withEffect">
                                  <p:stCondLst>
                                    <p:cond delay="0"/>
                                  </p:stCondLst>
                                  <p:childTnLst>
                                    <p:set>
                                      <p:cBhvr>
                                        <p:cTn id="21" dur="1" fill="hold">
                                          <p:stCondLst>
                                            <p:cond delay="0"/>
                                          </p:stCondLst>
                                        </p:cTn>
                                        <p:tgtEl>
                                          <p:spTgt spid="55"/>
                                        </p:tgtEl>
                                        <p:attrNameLst>
                                          <p:attrName>style.visibility</p:attrName>
                                        </p:attrNameLst>
                                      </p:cBhvr>
                                      <p:to>
                                        <p:strVal val="visible"/>
                                      </p:to>
                                    </p:set>
                                    <p:anim calcmode="lin" valueType="num">
                                      <p:cBhvr additive="base">
                                        <p:cTn id="22" dur="300" fill="hold"/>
                                        <p:tgtEl>
                                          <p:spTgt spid="55"/>
                                        </p:tgtEl>
                                        <p:attrNameLst>
                                          <p:attrName>ppt_x</p:attrName>
                                        </p:attrNameLst>
                                      </p:cBhvr>
                                      <p:tavLst>
                                        <p:tav tm="0">
                                          <p:val>
                                            <p:strVal val="0-#ppt_w/2"/>
                                          </p:val>
                                        </p:tav>
                                        <p:tav tm="100000">
                                          <p:val>
                                            <p:strVal val="#ppt_x"/>
                                          </p:val>
                                        </p:tav>
                                      </p:tavLst>
                                    </p:anim>
                                    <p:anim calcmode="lin" valueType="num">
                                      <p:cBhvr additive="base">
                                        <p:cTn id="23" dur="300" fill="hold"/>
                                        <p:tgtEl>
                                          <p:spTgt spid="55"/>
                                        </p:tgtEl>
                                        <p:attrNameLst>
                                          <p:attrName>ppt_y</p:attrName>
                                        </p:attrNameLst>
                                      </p:cBhvr>
                                      <p:tavLst>
                                        <p:tav tm="0">
                                          <p:val>
                                            <p:strVal val="1+#ppt_h/2"/>
                                          </p:val>
                                        </p:tav>
                                        <p:tav tm="100000">
                                          <p:val>
                                            <p:strVal val="#ppt_y"/>
                                          </p:val>
                                        </p:tav>
                                      </p:tavLst>
                                    </p:anim>
                                  </p:childTnLst>
                                </p:cTn>
                              </p:par>
                            </p:childTnLst>
                          </p:cTn>
                        </p:par>
                        <p:par>
                          <p:cTn id="24" fill="hold">
                            <p:stCondLst>
                              <p:cond delay="750"/>
                            </p:stCondLst>
                            <p:childTnLst>
                              <p:par>
                                <p:cTn id="25" presetID="42" presetClass="entr" presetSubtype="0" fill="hold" nodeType="afterEffect">
                                  <p:stCondLst>
                                    <p:cond delay="0"/>
                                  </p:stCondLst>
                                  <p:childTnLst>
                                    <p:set>
                                      <p:cBhvr>
                                        <p:cTn id="26" dur="1" fill="hold">
                                          <p:stCondLst>
                                            <p:cond delay="0"/>
                                          </p:stCondLst>
                                        </p:cTn>
                                        <p:tgtEl>
                                          <p:spTgt spid="89"/>
                                        </p:tgtEl>
                                        <p:attrNameLst>
                                          <p:attrName>style.visibility</p:attrName>
                                        </p:attrNameLst>
                                      </p:cBhvr>
                                      <p:to>
                                        <p:strVal val="visible"/>
                                      </p:to>
                                    </p:set>
                                    <p:animEffect transition="in" filter="fade">
                                      <p:cBhvr>
                                        <p:cTn id="27" dur="300"/>
                                        <p:tgtEl>
                                          <p:spTgt spid="89"/>
                                        </p:tgtEl>
                                      </p:cBhvr>
                                    </p:animEffect>
                                    <p:anim calcmode="lin" valueType="num">
                                      <p:cBhvr>
                                        <p:cTn id="28" dur="300" fill="hold"/>
                                        <p:tgtEl>
                                          <p:spTgt spid="89"/>
                                        </p:tgtEl>
                                        <p:attrNameLst>
                                          <p:attrName>ppt_x</p:attrName>
                                        </p:attrNameLst>
                                      </p:cBhvr>
                                      <p:tavLst>
                                        <p:tav tm="0">
                                          <p:val>
                                            <p:strVal val="#ppt_x"/>
                                          </p:val>
                                        </p:tav>
                                        <p:tav tm="100000">
                                          <p:val>
                                            <p:strVal val="#ppt_x"/>
                                          </p:val>
                                        </p:tav>
                                      </p:tavLst>
                                    </p:anim>
                                    <p:anim calcmode="lin" valueType="num">
                                      <p:cBhvr>
                                        <p:cTn id="29" dur="300" fill="hold"/>
                                        <p:tgtEl>
                                          <p:spTgt spid="89"/>
                                        </p:tgtEl>
                                        <p:attrNameLst>
                                          <p:attrName>ppt_y</p:attrName>
                                        </p:attrNameLst>
                                      </p:cBhvr>
                                      <p:tavLst>
                                        <p:tav tm="0">
                                          <p:val>
                                            <p:strVal val="#ppt_y+.1"/>
                                          </p:val>
                                        </p:tav>
                                        <p:tav tm="100000">
                                          <p:val>
                                            <p:strVal val="#ppt_y"/>
                                          </p:val>
                                        </p:tav>
                                      </p:tavLst>
                                    </p:anim>
                                  </p:childTnLst>
                                </p:cTn>
                              </p:par>
                            </p:childTnLst>
                          </p:cTn>
                        </p:par>
                        <p:par>
                          <p:cTn id="30" fill="hold">
                            <p:stCondLst>
                              <p:cond delay="1050"/>
                            </p:stCondLst>
                            <p:childTnLst>
                              <p:par>
                                <p:cTn id="31" presetID="42" presetClass="entr" presetSubtype="0" fill="hold" nodeType="afterEffect">
                                  <p:stCondLst>
                                    <p:cond delay="0"/>
                                  </p:stCondLst>
                                  <p:childTnLst>
                                    <p:set>
                                      <p:cBhvr>
                                        <p:cTn id="32" dur="1" fill="hold">
                                          <p:stCondLst>
                                            <p:cond delay="0"/>
                                          </p:stCondLst>
                                        </p:cTn>
                                        <p:tgtEl>
                                          <p:spTgt spid="94"/>
                                        </p:tgtEl>
                                        <p:attrNameLst>
                                          <p:attrName>style.visibility</p:attrName>
                                        </p:attrNameLst>
                                      </p:cBhvr>
                                      <p:to>
                                        <p:strVal val="visible"/>
                                      </p:to>
                                    </p:set>
                                    <p:animEffect transition="in" filter="fade">
                                      <p:cBhvr>
                                        <p:cTn id="33" dur="300"/>
                                        <p:tgtEl>
                                          <p:spTgt spid="94"/>
                                        </p:tgtEl>
                                      </p:cBhvr>
                                    </p:animEffect>
                                    <p:anim calcmode="lin" valueType="num">
                                      <p:cBhvr>
                                        <p:cTn id="34" dur="300" fill="hold"/>
                                        <p:tgtEl>
                                          <p:spTgt spid="94"/>
                                        </p:tgtEl>
                                        <p:attrNameLst>
                                          <p:attrName>ppt_x</p:attrName>
                                        </p:attrNameLst>
                                      </p:cBhvr>
                                      <p:tavLst>
                                        <p:tav tm="0">
                                          <p:val>
                                            <p:strVal val="#ppt_x"/>
                                          </p:val>
                                        </p:tav>
                                        <p:tav tm="100000">
                                          <p:val>
                                            <p:strVal val="#ppt_x"/>
                                          </p:val>
                                        </p:tav>
                                      </p:tavLst>
                                    </p:anim>
                                    <p:anim calcmode="lin" valueType="num">
                                      <p:cBhvr>
                                        <p:cTn id="35" dur="300" fill="hold"/>
                                        <p:tgtEl>
                                          <p:spTgt spid="94"/>
                                        </p:tgtEl>
                                        <p:attrNameLst>
                                          <p:attrName>ppt_y</p:attrName>
                                        </p:attrNameLst>
                                      </p:cBhvr>
                                      <p:tavLst>
                                        <p:tav tm="0">
                                          <p:val>
                                            <p:strVal val="#ppt_y+.1"/>
                                          </p:val>
                                        </p:tav>
                                        <p:tav tm="100000">
                                          <p:val>
                                            <p:strVal val="#ppt_y"/>
                                          </p:val>
                                        </p:tav>
                                      </p:tavLst>
                                    </p:anim>
                                  </p:childTnLst>
                                </p:cTn>
                              </p:par>
                            </p:childTnLst>
                          </p:cTn>
                        </p:par>
                        <p:par>
                          <p:cTn id="36" fill="hold">
                            <p:stCondLst>
                              <p:cond delay="1350"/>
                            </p:stCondLst>
                            <p:childTnLst>
                              <p:par>
                                <p:cTn id="37" presetID="42" presetClass="entr" presetSubtype="0" fill="hold" nodeType="afterEffect">
                                  <p:stCondLst>
                                    <p:cond delay="0"/>
                                  </p:stCondLst>
                                  <p:childTnLst>
                                    <p:set>
                                      <p:cBhvr>
                                        <p:cTn id="38" dur="1" fill="hold">
                                          <p:stCondLst>
                                            <p:cond delay="0"/>
                                          </p:stCondLst>
                                        </p:cTn>
                                        <p:tgtEl>
                                          <p:spTgt spid="104"/>
                                        </p:tgtEl>
                                        <p:attrNameLst>
                                          <p:attrName>style.visibility</p:attrName>
                                        </p:attrNameLst>
                                      </p:cBhvr>
                                      <p:to>
                                        <p:strVal val="visible"/>
                                      </p:to>
                                    </p:set>
                                    <p:animEffect transition="in" filter="fade">
                                      <p:cBhvr>
                                        <p:cTn id="39" dur="300"/>
                                        <p:tgtEl>
                                          <p:spTgt spid="104"/>
                                        </p:tgtEl>
                                      </p:cBhvr>
                                    </p:animEffect>
                                    <p:anim calcmode="lin" valueType="num">
                                      <p:cBhvr>
                                        <p:cTn id="40" dur="300" fill="hold"/>
                                        <p:tgtEl>
                                          <p:spTgt spid="104"/>
                                        </p:tgtEl>
                                        <p:attrNameLst>
                                          <p:attrName>ppt_x</p:attrName>
                                        </p:attrNameLst>
                                      </p:cBhvr>
                                      <p:tavLst>
                                        <p:tav tm="0">
                                          <p:val>
                                            <p:strVal val="#ppt_x"/>
                                          </p:val>
                                        </p:tav>
                                        <p:tav tm="100000">
                                          <p:val>
                                            <p:strVal val="#ppt_x"/>
                                          </p:val>
                                        </p:tav>
                                      </p:tavLst>
                                    </p:anim>
                                    <p:anim calcmode="lin" valueType="num">
                                      <p:cBhvr>
                                        <p:cTn id="41" dur="300" fill="hold"/>
                                        <p:tgtEl>
                                          <p:spTgt spid="10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矩形 51"/>
          <p:cNvSpPr/>
          <p:nvPr/>
        </p:nvSpPr>
        <p:spPr>
          <a:xfrm>
            <a:off x="1349570" y="576268"/>
            <a:ext cx="1210588" cy="400110"/>
          </a:xfrm>
          <a:prstGeom prst="rect">
            <a:avLst/>
          </a:prstGeom>
        </p:spPr>
        <p:txBody>
          <a:bodyPr wrap="none">
            <a:spAutoFit/>
          </a:bodyPr>
          <a:lstStyle/>
          <a:p>
            <a:r>
              <a:rPr lang="zh-CN" altLang="en-US" sz="2000" b="1" dirty="0">
                <a:latin typeface="微软雅黑" panose="020B0503020204020204" pitchFamily="34" charset="-122"/>
                <a:ea typeface="微软雅黑" panose="020B0503020204020204" pitchFamily="34" charset="-122"/>
              </a:rPr>
              <a:t>变量选择</a:t>
            </a:r>
          </a:p>
        </p:txBody>
      </p:sp>
      <mc:AlternateContent xmlns:mc="http://schemas.openxmlformats.org/markup-compatibility/2006" xmlns:a14="http://schemas.microsoft.com/office/drawing/2010/main">
        <mc:Choice Requires="a14">
          <p:sp>
            <p:nvSpPr>
              <p:cNvPr id="59" name="矩形 58"/>
              <p:cNvSpPr/>
              <p:nvPr/>
            </p:nvSpPr>
            <p:spPr>
              <a:xfrm>
                <a:off x="1640620" y="1733079"/>
                <a:ext cx="3301118" cy="911156"/>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zh-CN" altLang="en-US" sz="2400" i="1">
                              <a:latin typeface="Cambria Math" panose="02040503050406030204" pitchFamily="18" charset="0"/>
                            </a:rPr>
                          </m:ctrlPr>
                        </m:sSubPr>
                        <m:e>
                          <m:r>
                            <a:rPr lang="zh-CN" altLang="en-US" sz="2400" i="1">
                              <a:latin typeface="Cambria Math" panose="02040503050406030204" pitchFamily="18" charset="0"/>
                            </a:rPr>
                            <m:t>𝜌</m:t>
                          </m:r>
                        </m:e>
                        <m:sub>
                          <m:r>
                            <a:rPr lang="zh-CN" altLang="en-US" sz="2400" i="1">
                              <a:latin typeface="Cambria Math" panose="02040503050406030204" pitchFamily="18" charset="0"/>
                            </a:rPr>
                            <m:t>𝑠</m:t>
                          </m:r>
                        </m:sub>
                      </m:sSub>
                      <m:r>
                        <a:rPr lang="zh-CN" altLang="en-US" sz="2400">
                          <a:latin typeface="Cambria Math" panose="02040503050406030204" pitchFamily="18" charset="0"/>
                        </a:rPr>
                        <m:t>=1−</m:t>
                      </m:r>
                      <m:f>
                        <m:fPr>
                          <m:ctrlPr>
                            <a:rPr lang="zh-CN" altLang="en-US" sz="2400" i="1">
                              <a:latin typeface="Cambria Math" panose="02040503050406030204" pitchFamily="18" charset="0"/>
                            </a:rPr>
                          </m:ctrlPr>
                        </m:fPr>
                        <m:num>
                          <m:r>
                            <a:rPr lang="zh-CN" altLang="en-US" sz="2400">
                              <a:latin typeface="Cambria Math" panose="02040503050406030204" pitchFamily="18" charset="0"/>
                            </a:rPr>
                            <m:t>6</m:t>
                          </m:r>
                          <m:nary>
                            <m:naryPr>
                              <m:chr m:val="∑"/>
                              <m:subHide m:val="on"/>
                              <m:supHide m:val="on"/>
                              <m:ctrlPr>
                                <a:rPr lang="zh-CN" altLang="en-US" sz="2400" i="1">
                                  <a:latin typeface="Cambria Math" panose="02040503050406030204" pitchFamily="18" charset="0"/>
                                </a:rPr>
                              </m:ctrlPr>
                            </m:naryPr>
                            <m:sub/>
                            <m:sup/>
                            <m:e>
                              <m:sSubSup>
                                <m:sSubSupPr>
                                  <m:ctrlPr>
                                    <a:rPr lang="zh-CN" altLang="en-US" sz="2400" i="1">
                                      <a:latin typeface="Cambria Math" panose="02040503050406030204" pitchFamily="18" charset="0"/>
                                    </a:rPr>
                                  </m:ctrlPr>
                                </m:sSubSupPr>
                                <m:e>
                                  <m:r>
                                    <a:rPr lang="zh-CN" altLang="en-US" sz="2400" i="1">
                                      <a:latin typeface="Cambria Math" panose="02040503050406030204" pitchFamily="18" charset="0"/>
                                    </a:rPr>
                                    <m:t>𝑑</m:t>
                                  </m:r>
                                </m:e>
                                <m:sub>
                                  <m:r>
                                    <a:rPr lang="zh-CN" altLang="en-US" sz="2400" i="1">
                                      <a:latin typeface="Cambria Math" panose="02040503050406030204" pitchFamily="18" charset="0"/>
                                    </a:rPr>
                                    <m:t>𝑖</m:t>
                                  </m:r>
                                </m:sub>
                                <m:sup>
                                  <m:r>
                                    <a:rPr lang="zh-CN" altLang="en-US" sz="2400">
                                      <a:latin typeface="Cambria Math" panose="02040503050406030204" pitchFamily="18" charset="0"/>
                                    </a:rPr>
                                    <m:t>2</m:t>
                                  </m:r>
                                </m:sup>
                              </m:sSubSup>
                            </m:e>
                          </m:nary>
                        </m:num>
                        <m:den>
                          <m:d>
                            <m:dPr>
                              <m:begChr m:val=""/>
                              <m:ctrlPr>
                                <a:rPr lang="zh-CN" altLang="en-US" sz="2400" i="1">
                                  <a:latin typeface="Cambria Math" panose="02040503050406030204" pitchFamily="18" charset="0"/>
                                </a:rPr>
                              </m:ctrlPr>
                            </m:dPr>
                            <m:e>
                              <m:r>
                                <a:rPr lang="zh-CN" altLang="en-US" sz="2400" i="1">
                                  <a:latin typeface="Cambria Math" panose="02040503050406030204" pitchFamily="18" charset="0"/>
                                </a:rPr>
                                <m:t>𝑛</m:t>
                              </m:r>
                              <m:r>
                                <a:rPr lang="zh-CN" altLang="en-US" sz="2400">
                                  <a:latin typeface="Cambria Math" panose="02040503050406030204" pitchFamily="18" charset="0"/>
                                </a:rPr>
                                <m:t>(</m:t>
                              </m:r>
                              <m:sSup>
                                <m:sSupPr>
                                  <m:ctrlPr>
                                    <a:rPr lang="zh-CN" altLang="en-US" sz="2400" i="1">
                                      <a:latin typeface="Cambria Math" panose="02040503050406030204" pitchFamily="18" charset="0"/>
                                    </a:rPr>
                                  </m:ctrlPr>
                                </m:sSupPr>
                                <m:e>
                                  <m:r>
                                    <a:rPr lang="zh-CN" altLang="en-US" sz="2400" i="1">
                                      <a:latin typeface="Cambria Math" panose="02040503050406030204" pitchFamily="18" charset="0"/>
                                    </a:rPr>
                                    <m:t>𝑛</m:t>
                                  </m:r>
                                </m:e>
                                <m:sup>
                                  <m:r>
                                    <a:rPr lang="zh-CN" altLang="en-US" sz="2400">
                                      <a:latin typeface="Cambria Math" panose="02040503050406030204" pitchFamily="18" charset="0"/>
                                    </a:rPr>
                                    <m:t>2</m:t>
                                  </m:r>
                                </m:sup>
                              </m:sSup>
                              <m:r>
                                <a:rPr lang="zh-CN" altLang="en-US" sz="2400">
                                  <a:latin typeface="Cambria Math" panose="02040503050406030204" pitchFamily="18" charset="0"/>
                                </a:rPr>
                                <m:t>−1</m:t>
                              </m:r>
                            </m:e>
                          </m:d>
                        </m:den>
                      </m:f>
                    </m:oMath>
                  </m:oMathPara>
                </a14:m>
                <a:endParaRPr lang="zh-CN" altLang="en-US" sz="2400" dirty="0">
                  <a:latin typeface="微软雅黑" panose="020B0503020204020204" pitchFamily="34" charset="-122"/>
                  <a:ea typeface="微软雅黑" panose="020B0503020204020204" pitchFamily="34" charset="-122"/>
                </a:endParaRPr>
              </a:p>
            </p:txBody>
          </p:sp>
        </mc:Choice>
        <mc:Fallback xmlns="">
          <p:sp>
            <p:nvSpPr>
              <p:cNvPr id="59" name="矩形 58"/>
              <p:cNvSpPr>
                <a:spLocks noRot="1" noChangeAspect="1" noMove="1" noResize="1" noEditPoints="1" noAdjustHandles="1" noChangeArrowheads="1" noChangeShapeType="1" noTextEdit="1"/>
              </p:cNvSpPr>
              <p:nvPr/>
            </p:nvSpPr>
            <p:spPr>
              <a:xfrm>
                <a:off x="1639826" y="1733079"/>
                <a:ext cx="3301118" cy="911156"/>
              </a:xfrm>
              <a:prstGeom prst="rect">
                <a:avLst/>
              </a:prstGeom>
              <a:blipFill rotWithShape="0">
                <a:blip r:embed="rId3"/>
                <a:stretch>
                  <a:fillRect/>
                </a:stretch>
              </a:blipFill>
            </p:spPr>
            <p:txBody>
              <a:bodyPr/>
              <a:lstStyle/>
              <a:p>
                <a:r>
                  <a:rPr lang="zh-CN" altLang="en-US">
                    <a:noFill/>
                  </a:rPr>
                  <a:t> </a:t>
                </a:r>
              </a:p>
            </p:txBody>
          </p:sp>
        </mc:Fallback>
      </mc:AlternateContent>
      <p:grpSp>
        <p:nvGrpSpPr>
          <p:cNvPr id="60" name="组合 59"/>
          <p:cNvGrpSpPr>
            <a:grpSpLocks/>
          </p:cNvGrpSpPr>
          <p:nvPr/>
        </p:nvGrpSpPr>
        <p:grpSpPr bwMode="auto">
          <a:xfrm>
            <a:off x="6738168" y="1196753"/>
            <a:ext cx="5190480" cy="4553171"/>
            <a:chOff x="-19118" y="-29285"/>
            <a:chExt cx="12466865" cy="7036777"/>
          </a:xfrm>
        </p:grpSpPr>
        <p:sp>
          <p:nvSpPr>
            <p:cNvPr id="61" name="任意多边形 60"/>
            <p:cNvSpPr/>
            <p:nvPr/>
          </p:nvSpPr>
          <p:spPr>
            <a:xfrm>
              <a:off x="-19118" y="-29285"/>
              <a:ext cx="12258357" cy="6939785"/>
            </a:xfrm>
            <a:custGeom>
              <a:avLst/>
              <a:gdLst>
                <a:gd name="connsiteX0" fmla="*/ 139191 w 12259047"/>
                <a:gd name="connsiteY0" fmla="*/ 38521 h 6939795"/>
                <a:gd name="connsiteX1" fmla="*/ 65300 w 12259047"/>
                <a:gd name="connsiteY1" fmla="*/ 435685 h 6939795"/>
                <a:gd name="connsiteX2" fmla="*/ 527118 w 12259047"/>
                <a:gd name="connsiteY2" fmla="*/ 10812 h 6939795"/>
                <a:gd name="connsiteX3" fmla="*/ 37591 w 12259047"/>
                <a:gd name="connsiteY3" fmla="*/ 980630 h 6939795"/>
                <a:gd name="connsiteX4" fmla="*/ 924282 w 12259047"/>
                <a:gd name="connsiteY4" fmla="*/ 10812 h 6939795"/>
                <a:gd name="connsiteX5" fmla="*/ 74536 w 12259047"/>
                <a:gd name="connsiteY5" fmla="*/ 1433212 h 6939795"/>
                <a:gd name="connsiteX6" fmla="*/ 1275263 w 12259047"/>
                <a:gd name="connsiteY6" fmla="*/ 47758 h 6939795"/>
                <a:gd name="connsiteX7" fmla="*/ 56063 w 12259047"/>
                <a:gd name="connsiteY7" fmla="*/ 1848849 h 6939795"/>
                <a:gd name="connsiteX8" fmla="*/ 1644718 w 12259047"/>
                <a:gd name="connsiteY8" fmla="*/ 66230 h 6939795"/>
                <a:gd name="connsiteX9" fmla="*/ 74536 w 12259047"/>
                <a:gd name="connsiteY9" fmla="*/ 2467685 h 6939795"/>
                <a:gd name="connsiteX10" fmla="*/ 2078827 w 12259047"/>
                <a:gd name="connsiteY10" fmla="*/ 20049 h 6939795"/>
                <a:gd name="connsiteX11" fmla="*/ 37591 w 12259047"/>
                <a:gd name="connsiteY11" fmla="*/ 3104994 h 6939795"/>
                <a:gd name="connsiteX12" fmla="*/ 2448282 w 12259047"/>
                <a:gd name="connsiteY12" fmla="*/ 56994 h 6939795"/>
                <a:gd name="connsiteX13" fmla="*/ 157663 w 12259047"/>
                <a:gd name="connsiteY13" fmla="*/ 3529867 h 6939795"/>
                <a:gd name="connsiteX14" fmla="*/ 2780791 w 12259047"/>
                <a:gd name="connsiteY14" fmla="*/ 103176 h 6939795"/>
                <a:gd name="connsiteX15" fmla="*/ 56063 w 12259047"/>
                <a:gd name="connsiteY15" fmla="*/ 4093285 h 6939795"/>
                <a:gd name="connsiteX16" fmla="*/ 3177954 w 12259047"/>
                <a:gd name="connsiteY16" fmla="*/ 38521 h 6939795"/>
                <a:gd name="connsiteX17" fmla="*/ 56063 w 12259047"/>
                <a:gd name="connsiteY17" fmla="*/ 4444267 h 6939795"/>
                <a:gd name="connsiteX18" fmla="*/ 3649009 w 12259047"/>
                <a:gd name="connsiteY18" fmla="*/ 56994 h 6939795"/>
                <a:gd name="connsiteX19" fmla="*/ 93009 w 12259047"/>
                <a:gd name="connsiteY19" fmla="*/ 4795249 h 6939795"/>
                <a:gd name="connsiteX20" fmla="*/ 4101591 w 12259047"/>
                <a:gd name="connsiteY20" fmla="*/ 20049 h 6939795"/>
                <a:gd name="connsiteX21" fmla="*/ 645 w 12259047"/>
                <a:gd name="connsiteY21" fmla="*/ 5257067 h 6939795"/>
                <a:gd name="connsiteX22" fmla="*/ 4461809 w 12259047"/>
                <a:gd name="connsiteY22" fmla="*/ 56994 h 6939795"/>
                <a:gd name="connsiteX23" fmla="*/ 129954 w 12259047"/>
                <a:gd name="connsiteY23" fmla="*/ 5534158 h 6939795"/>
                <a:gd name="connsiteX24" fmla="*/ 4831263 w 12259047"/>
                <a:gd name="connsiteY24" fmla="*/ 47758 h 6939795"/>
                <a:gd name="connsiteX25" fmla="*/ 102245 w 12259047"/>
                <a:gd name="connsiteY25" fmla="*/ 5829721 h 6939795"/>
                <a:gd name="connsiteX26" fmla="*/ 5191482 w 12259047"/>
                <a:gd name="connsiteY26" fmla="*/ 56994 h 6939795"/>
                <a:gd name="connsiteX27" fmla="*/ 46827 w 12259047"/>
                <a:gd name="connsiteY27" fmla="*/ 6310012 h 6939795"/>
                <a:gd name="connsiteX28" fmla="*/ 5616354 w 12259047"/>
                <a:gd name="connsiteY28" fmla="*/ 1576 h 6939795"/>
                <a:gd name="connsiteX29" fmla="*/ 74536 w 12259047"/>
                <a:gd name="connsiteY29" fmla="*/ 6605576 h 6939795"/>
                <a:gd name="connsiteX30" fmla="*/ 5921154 w 12259047"/>
                <a:gd name="connsiteY30" fmla="*/ 20049 h 6939795"/>
                <a:gd name="connsiteX31" fmla="*/ 120718 w 12259047"/>
                <a:gd name="connsiteY31" fmla="*/ 6901140 h 6939795"/>
                <a:gd name="connsiteX32" fmla="*/ 6262900 w 12259047"/>
                <a:gd name="connsiteY32" fmla="*/ 47758 h 6939795"/>
                <a:gd name="connsiteX33" fmla="*/ 508645 w 12259047"/>
                <a:gd name="connsiteY33" fmla="*/ 6827249 h 6939795"/>
                <a:gd name="connsiteX34" fmla="*/ 6660063 w 12259047"/>
                <a:gd name="connsiteY34" fmla="*/ 56994 h 6939795"/>
                <a:gd name="connsiteX35" fmla="*/ 767263 w 12259047"/>
                <a:gd name="connsiteY35" fmla="*/ 6836485 h 6939795"/>
                <a:gd name="connsiteX36" fmla="*/ 7094173 w 12259047"/>
                <a:gd name="connsiteY36" fmla="*/ 66230 h 6939795"/>
                <a:gd name="connsiteX37" fmla="*/ 1099773 w 12259047"/>
                <a:gd name="connsiteY37" fmla="*/ 6873430 h 6939795"/>
                <a:gd name="connsiteX38" fmla="*/ 7417445 w 12259047"/>
                <a:gd name="connsiteY38" fmla="*/ 29285 h 6939795"/>
                <a:gd name="connsiteX39" fmla="*/ 1469227 w 12259047"/>
                <a:gd name="connsiteY39" fmla="*/ 6891903 h 6939795"/>
                <a:gd name="connsiteX40" fmla="*/ 7740718 w 12259047"/>
                <a:gd name="connsiteY40" fmla="*/ 56994 h 6939795"/>
                <a:gd name="connsiteX41" fmla="*/ 1875627 w 12259047"/>
                <a:gd name="connsiteY41" fmla="*/ 6901140 h 6939795"/>
                <a:gd name="connsiteX42" fmla="*/ 8156354 w 12259047"/>
                <a:gd name="connsiteY42" fmla="*/ 20049 h 6939795"/>
                <a:gd name="connsiteX43" fmla="*/ 2254318 w 12259047"/>
                <a:gd name="connsiteY43" fmla="*/ 6854958 h 6939795"/>
                <a:gd name="connsiteX44" fmla="*/ 8451918 w 12259047"/>
                <a:gd name="connsiteY44" fmla="*/ 47758 h 6939795"/>
                <a:gd name="connsiteX45" fmla="*/ 2605300 w 12259047"/>
                <a:gd name="connsiteY45" fmla="*/ 6873430 h 6939795"/>
                <a:gd name="connsiteX46" fmla="*/ 8775191 w 12259047"/>
                <a:gd name="connsiteY46" fmla="*/ 66230 h 6939795"/>
                <a:gd name="connsiteX47" fmla="*/ 2947045 w 12259047"/>
                <a:gd name="connsiteY47" fmla="*/ 6836485 h 6939795"/>
                <a:gd name="connsiteX48" fmla="*/ 9190827 w 12259047"/>
                <a:gd name="connsiteY48" fmla="*/ 103176 h 6939795"/>
                <a:gd name="connsiteX49" fmla="*/ 3390391 w 12259047"/>
                <a:gd name="connsiteY49" fmla="*/ 6854958 h 6939795"/>
                <a:gd name="connsiteX50" fmla="*/ 9504863 w 12259047"/>
                <a:gd name="connsiteY50" fmla="*/ 103176 h 6939795"/>
                <a:gd name="connsiteX51" fmla="*/ 3704427 w 12259047"/>
                <a:gd name="connsiteY51" fmla="*/ 6854958 h 6939795"/>
                <a:gd name="connsiteX52" fmla="*/ 9874318 w 12259047"/>
                <a:gd name="connsiteY52" fmla="*/ 56994 h 6939795"/>
                <a:gd name="connsiteX53" fmla="*/ 4101591 w 12259047"/>
                <a:gd name="connsiteY53" fmla="*/ 6836485 h 6939795"/>
                <a:gd name="connsiteX54" fmla="*/ 10317663 w 12259047"/>
                <a:gd name="connsiteY54" fmla="*/ 56994 h 6939795"/>
                <a:gd name="connsiteX55" fmla="*/ 4507991 w 12259047"/>
                <a:gd name="connsiteY55" fmla="*/ 6836485 h 6939795"/>
                <a:gd name="connsiteX56" fmla="*/ 10668645 w 12259047"/>
                <a:gd name="connsiteY56" fmla="*/ 75467 h 6939795"/>
                <a:gd name="connsiteX57" fmla="*/ 4969809 w 12259047"/>
                <a:gd name="connsiteY57" fmla="*/ 6891903 h 6939795"/>
                <a:gd name="connsiteX58" fmla="*/ 10973445 w 12259047"/>
                <a:gd name="connsiteY58" fmla="*/ 103176 h 6939795"/>
                <a:gd name="connsiteX59" fmla="*/ 5477809 w 12259047"/>
                <a:gd name="connsiteY59" fmla="*/ 6873430 h 6939795"/>
                <a:gd name="connsiteX60" fmla="*/ 11241300 w 12259047"/>
                <a:gd name="connsiteY60" fmla="*/ 167830 h 6939795"/>
                <a:gd name="connsiteX61" fmla="*/ 5976573 w 12259047"/>
                <a:gd name="connsiteY61" fmla="*/ 6864194 h 6939795"/>
                <a:gd name="connsiteX62" fmla="*/ 11629227 w 12259047"/>
                <a:gd name="connsiteY62" fmla="*/ 84703 h 6939795"/>
                <a:gd name="connsiteX63" fmla="*/ 6456863 w 12259047"/>
                <a:gd name="connsiteY63" fmla="*/ 6873430 h 6939795"/>
                <a:gd name="connsiteX64" fmla="*/ 11980209 w 12259047"/>
                <a:gd name="connsiteY64" fmla="*/ 93940 h 6939795"/>
                <a:gd name="connsiteX65" fmla="*/ 6946391 w 12259047"/>
                <a:gd name="connsiteY65" fmla="*/ 6901140 h 6939795"/>
                <a:gd name="connsiteX66" fmla="*/ 12164936 w 12259047"/>
                <a:gd name="connsiteY66" fmla="*/ 315612 h 6939795"/>
                <a:gd name="connsiteX67" fmla="*/ 7472863 w 12259047"/>
                <a:gd name="connsiteY67" fmla="*/ 6901140 h 6939795"/>
                <a:gd name="connsiteX68" fmla="*/ 12229591 w 12259047"/>
                <a:gd name="connsiteY68" fmla="*/ 657358 h 6939795"/>
                <a:gd name="connsiteX69" fmla="*/ 8008573 w 12259047"/>
                <a:gd name="connsiteY69" fmla="*/ 6864194 h 6939795"/>
                <a:gd name="connsiteX70" fmla="*/ 12211118 w 12259047"/>
                <a:gd name="connsiteY70" fmla="*/ 1193067 h 6939795"/>
                <a:gd name="connsiteX71" fmla="*/ 8479627 w 12259047"/>
                <a:gd name="connsiteY71" fmla="*/ 6845721 h 6939795"/>
                <a:gd name="connsiteX72" fmla="*/ 12192645 w 12259047"/>
                <a:gd name="connsiteY72" fmla="*/ 1701067 h 6939795"/>
                <a:gd name="connsiteX73" fmla="*/ 8987627 w 12259047"/>
                <a:gd name="connsiteY73" fmla="*/ 6864194 h 6939795"/>
                <a:gd name="connsiteX74" fmla="*/ 12220354 w 12259047"/>
                <a:gd name="connsiteY74" fmla="*/ 2236776 h 6939795"/>
                <a:gd name="connsiteX75" fmla="*/ 9504863 w 12259047"/>
                <a:gd name="connsiteY75" fmla="*/ 6873430 h 6939795"/>
                <a:gd name="connsiteX76" fmla="*/ 12164936 w 12259047"/>
                <a:gd name="connsiteY76" fmla="*/ 2837140 h 6939795"/>
                <a:gd name="connsiteX77" fmla="*/ 10077518 w 12259047"/>
                <a:gd name="connsiteY77" fmla="*/ 6679467 h 6939795"/>
                <a:gd name="connsiteX78" fmla="*/ 12211118 w 12259047"/>
                <a:gd name="connsiteY78" fmla="*/ 3262012 h 6939795"/>
                <a:gd name="connsiteX79" fmla="*/ 10373082 w 12259047"/>
                <a:gd name="connsiteY79" fmla="*/ 6864194 h 6939795"/>
                <a:gd name="connsiteX80" fmla="*/ 12183409 w 12259047"/>
                <a:gd name="connsiteY80" fmla="*/ 3890085 h 6939795"/>
                <a:gd name="connsiteX81" fmla="*/ 10770245 w 12259047"/>
                <a:gd name="connsiteY81" fmla="*/ 6938085 h 6939795"/>
                <a:gd name="connsiteX82" fmla="*/ 12257300 w 12259047"/>
                <a:gd name="connsiteY82" fmla="*/ 4361140 h 6939795"/>
                <a:gd name="connsiteX83" fmla="*/ 11093518 w 12259047"/>
                <a:gd name="connsiteY83" fmla="*/ 6910376 h 6939795"/>
                <a:gd name="connsiteX84" fmla="*/ 12211118 w 12259047"/>
                <a:gd name="connsiteY84" fmla="*/ 5127758 h 6939795"/>
                <a:gd name="connsiteX85" fmla="*/ 11490682 w 12259047"/>
                <a:gd name="connsiteY85" fmla="*/ 6818012 h 6939795"/>
                <a:gd name="connsiteX86" fmla="*/ 12238827 w 12259047"/>
                <a:gd name="connsiteY86" fmla="*/ 5894376 h 6939795"/>
                <a:gd name="connsiteX87" fmla="*/ 11934027 w 12259047"/>
                <a:gd name="connsiteY87" fmla="*/ 6854958 h 6939795"/>
                <a:gd name="connsiteX88" fmla="*/ 12238827 w 12259047"/>
                <a:gd name="connsiteY88" fmla="*/ 6596340 h 69397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12259047" h="6939795">
                  <a:moveTo>
                    <a:pt x="139191" y="38521"/>
                  </a:moveTo>
                  <a:cubicBezTo>
                    <a:pt x="69918" y="239412"/>
                    <a:pt x="645" y="440303"/>
                    <a:pt x="65300" y="435685"/>
                  </a:cubicBezTo>
                  <a:cubicBezTo>
                    <a:pt x="129954" y="431067"/>
                    <a:pt x="531736" y="-80012"/>
                    <a:pt x="527118" y="10812"/>
                  </a:cubicBezTo>
                  <a:cubicBezTo>
                    <a:pt x="522500" y="101636"/>
                    <a:pt x="-28603" y="980630"/>
                    <a:pt x="37591" y="980630"/>
                  </a:cubicBezTo>
                  <a:cubicBezTo>
                    <a:pt x="103785" y="980630"/>
                    <a:pt x="918125" y="-64618"/>
                    <a:pt x="924282" y="10812"/>
                  </a:cubicBezTo>
                  <a:cubicBezTo>
                    <a:pt x="930439" y="86242"/>
                    <a:pt x="16039" y="1427054"/>
                    <a:pt x="74536" y="1433212"/>
                  </a:cubicBezTo>
                  <a:cubicBezTo>
                    <a:pt x="133033" y="1439370"/>
                    <a:pt x="1278342" y="-21515"/>
                    <a:pt x="1275263" y="47758"/>
                  </a:cubicBezTo>
                  <a:cubicBezTo>
                    <a:pt x="1272184" y="117031"/>
                    <a:pt x="-5513" y="1845770"/>
                    <a:pt x="56063" y="1848849"/>
                  </a:cubicBezTo>
                  <a:cubicBezTo>
                    <a:pt x="117639" y="1851928"/>
                    <a:pt x="1641639" y="-36909"/>
                    <a:pt x="1644718" y="66230"/>
                  </a:cubicBezTo>
                  <a:cubicBezTo>
                    <a:pt x="1647797" y="169369"/>
                    <a:pt x="2184" y="2475382"/>
                    <a:pt x="74536" y="2467685"/>
                  </a:cubicBezTo>
                  <a:cubicBezTo>
                    <a:pt x="146888" y="2459988"/>
                    <a:pt x="2084984" y="-86169"/>
                    <a:pt x="2078827" y="20049"/>
                  </a:cubicBezTo>
                  <a:cubicBezTo>
                    <a:pt x="2072670" y="126267"/>
                    <a:pt x="-23985" y="3098837"/>
                    <a:pt x="37591" y="3104994"/>
                  </a:cubicBezTo>
                  <a:cubicBezTo>
                    <a:pt x="99167" y="3111151"/>
                    <a:pt x="2428270" y="-13818"/>
                    <a:pt x="2448282" y="56994"/>
                  </a:cubicBezTo>
                  <a:cubicBezTo>
                    <a:pt x="2468294" y="127806"/>
                    <a:pt x="102245" y="3522170"/>
                    <a:pt x="157663" y="3529867"/>
                  </a:cubicBezTo>
                  <a:cubicBezTo>
                    <a:pt x="213081" y="3537564"/>
                    <a:pt x="2797724" y="9273"/>
                    <a:pt x="2780791" y="103176"/>
                  </a:cubicBezTo>
                  <a:cubicBezTo>
                    <a:pt x="2763858" y="197079"/>
                    <a:pt x="-10131" y="4104061"/>
                    <a:pt x="56063" y="4093285"/>
                  </a:cubicBezTo>
                  <a:cubicBezTo>
                    <a:pt x="122257" y="4082509"/>
                    <a:pt x="3177954" y="-19976"/>
                    <a:pt x="3177954" y="38521"/>
                  </a:cubicBezTo>
                  <a:cubicBezTo>
                    <a:pt x="3177954" y="97018"/>
                    <a:pt x="-22446" y="4441188"/>
                    <a:pt x="56063" y="4444267"/>
                  </a:cubicBezTo>
                  <a:cubicBezTo>
                    <a:pt x="134572" y="4447346"/>
                    <a:pt x="3642851" y="-1503"/>
                    <a:pt x="3649009" y="56994"/>
                  </a:cubicBezTo>
                  <a:cubicBezTo>
                    <a:pt x="3655167" y="115491"/>
                    <a:pt x="17579" y="4801406"/>
                    <a:pt x="93009" y="4795249"/>
                  </a:cubicBezTo>
                  <a:cubicBezTo>
                    <a:pt x="168439" y="4789092"/>
                    <a:pt x="4116985" y="-56921"/>
                    <a:pt x="4101591" y="20049"/>
                  </a:cubicBezTo>
                  <a:cubicBezTo>
                    <a:pt x="4086197" y="97019"/>
                    <a:pt x="-59391" y="5250910"/>
                    <a:pt x="645" y="5257067"/>
                  </a:cubicBezTo>
                  <a:cubicBezTo>
                    <a:pt x="60681" y="5263225"/>
                    <a:pt x="4440258" y="10812"/>
                    <a:pt x="4461809" y="56994"/>
                  </a:cubicBezTo>
                  <a:cubicBezTo>
                    <a:pt x="4483360" y="103176"/>
                    <a:pt x="68378" y="5535697"/>
                    <a:pt x="129954" y="5534158"/>
                  </a:cubicBezTo>
                  <a:cubicBezTo>
                    <a:pt x="191530" y="5532619"/>
                    <a:pt x="4835881" y="-1502"/>
                    <a:pt x="4831263" y="47758"/>
                  </a:cubicBezTo>
                  <a:cubicBezTo>
                    <a:pt x="4826645" y="97018"/>
                    <a:pt x="42209" y="5828182"/>
                    <a:pt x="102245" y="5829721"/>
                  </a:cubicBezTo>
                  <a:cubicBezTo>
                    <a:pt x="162281" y="5831260"/>
                    <a:pt x="5200718" y="-23054"/>
                    <a:pt x="5191482" y="56994"/>
                  </a:cubicBezTo>
                  <a:cubicBezTo>
                    <a:pt x="5182246" y="137042"/>
                    <a:pt x="-23985" y="6319248"/>
                    <a:pt x="46827" y="6310012"/>
                  </a:cubicBezTo>
                  <a:cubicBezTo>
                    <a:pt x="117639" y="6300776"/>
                    <a:pt x="5611736" y="-47685"/>
                    <a:pt x="5616354" y="1576"/>
                  </a:cubicBezTo>
                  <a:cubicBezTo>
                    <a:pt x="5620972" y="50837"/>
                    <a:pt x="23736" y="6602497"/>
                    <a:pt x="74536" y="6605576"/>
                  </a:cubicBezTo>
                  <a:cubicBezTo>
                    <a:pt x="125336" y="6608655"/>
                    <a:pt x="5913457" y="-29212"/>
                    <a:pt x="5921154" y="20049"/>
                  </a:cubicBezTo>
                  <a:cubicBezTo>
                    <a:pt x="5928851" y="69310"/>
                    <a:pt x="63760" y="6896522"/>
                    <a:pt x="120718" y="6901140"/>
                  </a:cubicBezTo>
                  <a:cubicBezTo>
                    <a:pt x="177676" y="6905758"/>
                    <a:pt x="6198246" y="60073"/>
                    <a:pt x="6262900" y="47758"/>
                  </a:cubicBezTo>
                  <a:cubicBezTo>
                    <a:pt x="6327555" y="35443"/>
                    <a:pt x="442451" y="6825710"/>
                    <a:pt x="508645" y="6827249"/>
                  </a:cubicBezTo>
                  <a:cubicBezTo>
                    <a:pt x="574839" y="6828788"/>
                    <a:pt x="6616960" y="55455"/>
                    <a:pt x="6660063" y="56994"/>
                  </a:cubicBezTo>
                  <a:cubicBezTo>
                    <a:pt x="6703166" y="58533"/>
                    <a:pt x="694911" y="6834946"/>
                    <a:pt x="767263" y="6836485"/>
                  </a:cubicBezTo>
                  <a:cubicBezTo>
                    <a:pt x="839615" y="6838024"/>
                    <a:pt x="7038755" y="60073"/>
                    <a:pt x="7094173" y="66230"/>
                  </a:cubicBezTo>
                  <a:cubicBezTo>
                    <a:pt x="7149591" y="72388"/>
                    <a:pt x="1045894" y="6879587"/>
                    <a:pt x="1099773" y="6873430"/>
                  </a:cubicBezTo>
                  <a:cubicBezTo>
                    <a:pt x="1153652" y="6867273"/>
                    <a:pt x="7355869" y="26206"/>
                    <a:pt x="7417445" y="29285"/>
                  </a:cubicBezTo>
                  <a:cubicBezTo>
                    <a:pt x="7479021" y="32364"/>
                    <a:pt x="1415348" y="6887285"/>
                    <a:pt x="1469227" y="6891903"/>
                  </a:cubicBezTo>
                  <a:cubicBezTo>
                    <a:pt x="1523106" y="6896521"/>
                    <a:pt x="7672985" y="55455"/>
                    <a:pt x="7740718" y="56994"/>
                  </a:cubicBezTo>
                  <a:cubicBezTo>
                    <a:pt x="7808451" y="58533"/>
                    <a:pt x="1806354" y="6907297"/>
                    <a:pt x="1875627" y="6901140"/>
                  </a:cubicBezTo>
                  <a:cubicBezTo>
                    <a:pt x="1944900" y="6894983"/>
                    <a:pt x="8093239" y="27746"/>
                    <a:pt x="8156354" y="20049"/>
                  </a:cubicBezTo>
                  <a:cubicBezTo>
                    <a:pt x="8219469" y="12352"/>
                    <a:pt x="2205057" y="6850340"/>
                    <a:pt x="2254318" y="6854958"/>
                  </a:cubicBezTo>
                  <a:cubicBezTo>
                    <a:pt x="2303579" y="6859576"/>
                    <a:pt x="8393421" y="44679"/>
                    <a:pt x="8451918" y="47758"/>
                  </a:cubicBezTo>
                  <a:cubicBezTo>
                    <a:pt x="8510415" y="50837"/>
                    <a:pt x="2551421" y="6870351"/>
                    <a:pt x="2605300" y="6873430"/>
                  </a:cubicBezTo>
                  <a:cubicBezTo>
                    <a:pt x="2659179" y="6876509"/>
                    <a:pt x="8718234" y="72387"/>
                    <a:pt x="8775191" y="66230"/>
                  </a:cubicBezTo>
                  <a:cubicBezTo>
                    <a:pt x="8832148" y="60073"/>
                    <a:pt x="2877772" y="6830327"/>
                    <a:pt x="2947045" y="6836485"/>
                  </a:cubicBezTo>
                  <a:cubicBezTo>
                    <a:pt x="3016318" y="6842643"/>
                    <a:pt x="9116936" y="100097"/>
                    <a:pt x="9190827" y="103176"/>
                  </a:cubicBezTo>
                  <a:cubicBezTo>
                    <a:pt x="9264718" y="106255"/>
                    <a:pt x="3338052" y="6854958"/>
                    <a:pt x="3390391" y="6854958"/>
                  </a:cubicBezTo>
                  <a:cubicBezTo>
                    <a:pt x="3442730" y="6854958"/>
                    <a:pt x="9452524" y="103176"/>
                    <a:pt x="9504863" y="103176"/>
                  </a:cubicBezTo>
                  <a:cubicBezTo>
                    <a:pt x="9557202" y="103176"/>
                    <a:pt x="3642851" y="6862655"/>
                    <a:pt x="3704427" y="6854958"/>
                  </a:cubicBezTo>
                  <a:cubicBezTo>
                    <a:pt x="3766003" y="6847261"/>
                    <a:pt x="9808124" y="60073"/>
                    <a:pt x="9874318" y="56994"/>
                  </a:cubicBezTo>
                  <a:cubicBezTo>
                    <a:pt x="9940512" y="53915"/>
                    <a:pt x="4027700" y="6836485"/>
                    <a:pt x="4101591" y="6836485"/>
                  </a:cubicBezTo>
                  <a:cubicBezTo>
                    <a:pt x="4175482" y="6836485"/>
                    <a:pt x="10249930" y="56994"/>
                    <a:pt x="10317663" y="56994"/>
                  </a:cubicBezTo>
                  <a:cubicBezTo>
                    <a:pt x="10385396" y="56994"/>
                    <a:pt x="4449494" y="6833406"/>
                    <a:pt x="4507991" y="6836485"/>
                  </a:cubicBezTo>
                  <a:cubicBezTo>
                    <a:pt x="4566488" y="6839564"/>
                    <a:pt x="10591675" y="66231"/>
                    <a:pt x="10668645" y="75467"/>
                  </a:cubicBezTo>
                  <a:cubicBezTo>
                    <a:pt x="10745615" y="84703"/>
                    <a:pt x="4919009" y="6887285"/>
                    <a:pt x="4969809" y="6891903"/>
                  </a:cubicBezTo>
                  <a:cubicBezTo>
                    <a:pt x="5020609" y="6896521"/>
                    <a:pt x="10888778" y="106255"/>
                    <a:pt x="10973445" y="103176"/>
                  </a:cubicBezTo>
                  <a:cubicBezTo>
                    <a:pt x="11058112" y="100097"/>
                    <a:pt x="5433167" y="6862654"/>
                    <a:pt x="5477809" y="6873430"/>
                  </a:cubicBezTo>
                  <a:cubicBezTo>
                    <a:pt x="5522451" y="6884206"/>
                    <a:pt x="11158173" y="169369"/>
                    <a:pt x="11241300" y="167830"/>
                  </a:cubicBezTo>
                  <a:cubicBezTo>
                    <a:pt x="11324427" y="166291"/>
                    <a:pt x="5911919" y="6878049"/>
                    <a:pt x="5976573" y="6864194"/>
                  </a:cubicBezTo>
                  <a:cubicBezTo>
                    <a:pt x="6041228" y="6850340"/>
                    <a:pt x="11549179" y="83164"/>
                    <a:pt x="11629227" y="84703"/>
                  </a:cubicBezTo>
                  <a:cubicBezTo>
                    <a:pt x="11709275" y="86242"/>
                    <a:pt x="6398366" y="6871891"/>
                    <a:pt x="6456863" y="6873430"/>
                  </a:cubicBezTo>
                  <a:cubicBezTo>
                    <a:pt x="6515360" y="6874969"/>
                    <a:pt x="11898621" y="89322"/>
                    <a:pt x="11980209" y="93940"/>
                  </a:cubicBezTo>
                  <a:cubicBezTo>
                    <a:pt x="12061797" y="98558"/>
                    <a:pt x="6915603" y="6864195"/>
                    <a:pt x="6946391" y="6901140"/>
                  </a:cubicBezTo>
                  <a:cubicBezTo>
                    <a:pt x="6977179" y="6938085"/>
                    <a:pt x="12077191" y="315612"/>
                    <a:pt x="12164936" y="315612"/>
                  </a:cubicBezTo>
                  <a:cubicBezTo>
                    <a:pt x="12252681" y="315612"/>
                    <a:pt x="7462087" y="6844182"/>
                    <a:pt x="7472863" y="6901140"/>
                  </a:cubicBezTo>
                  <a:cubicBezTo>
                    <a:pt x="7483639" y="6958098"/>
                    <a:pt x="12140306" y="663516"/>
                    <a:pt x="12229591" y="657358"/>
                  </a:cubicBezTo>
                  <a:cubicBezTo>
                    <a:pt x="12318876" y="651200"/>
                    <a:pt x="8011652" y="6774909"/>
                    <a:pt x="8008573" y="6864194"/>
                  </a:cubicBezTo>
                  <a:cubicBezTo>
                    <a:pt x="8005494" y="6953479"/>
                    <a:pt x="12132609" y="1196146"/>
                    <a:pt x="12211118" y="1193067"/>
                  </a:cubicBezTo>
                  <a:cubicBezTo>
                    <a:pt x="12289627" y="1189988"/>
                    <a:pt x="8482706" y="6761054"/>
                    <a:pt x="8479627" y="6845721"/>
                  </a:cubicBezTo>
                  <a:cubicBezTo>
                    <a:pt x="8476548" y="6930388"/>
                    <a:pt x="12107978" y="1697988"/>
                    <a:pt x="12192645" y="1701067"/>
                  </a:cubicBezTo>
                  <a:cubicBezTo>
                    <a:pt x="12277312" y="1704146"/>
                    <a:pt x="8983009" y="6774909"/>
                    <a:pt x="8987627" y="6864194"/>
                  </a:cubicBezTo>
                  <a:cubicBezTo>
                    <a:pt x="8992245" y="6953479"/>
                    <a:pt x="12134148" y="2235237"/>
                    <a:pt x="12220354" y="2236776"/>
                  </a:cubicBezTo>
                  <a:cubicBezTo>
                    <a:pt x="12306560" y="2238315"/>
                    <a:pt x="9514099" y="6773369"/>
                    <a:pt x="9504863" y="6873430"/>
                  </a:cubicBezTo>
                  <a:cubicBezTo>
                    <a:pt x="9495627" y="6973491"/>
                    <a:pt x="12069494" y="2869467"/>
                    <a:pt x="12164936" y="2837140"/>
                  </a:cubicBezTo>
                  <a:cubicBezTo>
                    <a:pt x="12260379" y="2804813"/>
                    <a:pt x="10069821" y="6608655"/>
                    <a:pt x="10077518" y="6679467"/>
                  </a:cubicBezTo>
                  <a:cubicBezTo>
                    <a:pt x="10085215" y="6750279"/>
                    <a:pt x="12161858" y="3231224"/>
                    <a:pt x="12211118" y="3262012"/>
                  </a:cubicBezTo>
                  <a:cubicBezTo>
                    <a:pt x="12260378" y="3292800"/>
                    <a:pt x="10377700" y="6759515"/>
                    <a:pt x="10373082" y="6864194"/>
                  </a:cubicBezTo>
                  <a:cubicBezTo>
                    <a:pt x="10368464" y="6968873"/>
                    <a:pt x="12117215" y="3877770"/>
                    <a:pt x="12183409" y="3890085"/>
                  </a:cubicBezTo>
                  <a:cubicBezTo>
                    <a:pt x="12249603" y="3902400"/>
                    <a:pt x="10757930" y="6859576"/>
                    <a:pt x="10770245" y="6938085"/>
                  </a:cubicBezTo>
                  <a:cubicBezTo>
                    <a:pt x="10782560" y="7016594"/>
                    <a:pt x="12203421" y="4365758"/>
                    <a:pt x="12257300" y="4361140"/>
                  </a:cubicBezTo>
                  <a:cubicBezTo>
                    <a:pt x="12311179" y="4356522"/>
                    <a:pt x="11101215" y="6782606"/>
                    <a:pt x="11093518" y="6910376"/>
                  </a:cubicBezTo>
                  <a:cubicBezTo>
                    <a:pt x="11085821" y="7038146"/>
                    <a:pt x="12144924" y="5143152"/>
                    <a:pt x="12211118" y="5127758"/>
                  </a:cubicBezTo>
                  <a:cubicBezTo>
                    <a:pt x="12277312" y="5112364"/>
                    <a:pt x="11486064" y="6690243"/>
                    <a:pt x="11490682" y="6818012"/>
                  </a:cubicBezTo>
                  <a:cubicBezTo>
                    <a:pt x="11495300" y="6945781"/>
                    <a:pt x="12164936" y="5888218"/>
                    <a:pt x="12238827" y="5894376"/>
                  </a:cubicBezTo>
                  <a:cubicBezTo>
                    <a:pt x="12312718" y="5900534"/>
                    <a:pt x="11934027" y="6737964"/>
                    <a:pt x="11934027" y="6854958"/>
                  </a:cubicBezTo>
                  <a:cubicBezTo>
                    <a:pt x="11934027" y="6971952"/>
                    <a:pt x="12086427" y="6784146"/>
                    <a:pt x="12238827" y="6596340"/>
                  </a:cubicBezTo>
                </a:path>
              </a:pathLst>
            </a:custGeom>
            <a:no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62" name="任意多边形 61"/>
            <p:cNvSpPr/>
            <p:nvPr/>
          </p:nvSpPr>
          <p:spPr>
            <a:xfrm>
              <a:off x="189390" y="67707"/>
              <a:ext cx="12258357" cy="6939785"/>
            </a:xfrm>
            <a:custGeom>
              <a:avLst/>
              <a:gdLst>
                <a:gd name="connsiteX0" fmla="*/ 139191 w 12259047"/>
                <a:gd name="connsiteY0" fmla="*/ 38521 h 6939795"/>
                <a:gd name="connsiteX1" fmla="*/ 65300 w 12259047"/>
                <a:gd name="connsiteY1" fmla="*/ 435685 h 6939795"/>
                <a:gd name="connsiteX2" fmla="*/ 527118 w 12259047"/>
                <a:gd name="connsiteY2" fmla="*/ 10812 h 6939795"/>
                <a:gd name="connsiteX3" fmla="*/ 37591 w 12259047"/>
                <a:gd name="connsiteY3" fmla="*/ 980630 h 6939795"/>
                <a:gd name="connsiteX4" fmla="*/ 924282 w 12259047"/>
                <a:gd name="connsiteY4" fmla="*/ 10812 h 6939795"/>
                <a:gd name="connsiteX5" fmla="*/ 74536 w 12259047"/>
                <a:gd name="connsiteY5" fmla="*/ 1433212 h 6939795"/>
                <a:gd name="connsiteX6" fmla="*/ 1275263 w 12259047"/>
                <a:gd name="connsiteY6" fmla="*/ 47758 h 6939795"/>
                <a:gd name="connsiteX7" fmla="*/ 56063 w 12259047"/>
                <a:gd name="connsiteY7" fmla="*/ 1848849 h 6939795"/>
                <a:gd name="connsiteX8" fmla="*/ 1644718 w 12259047"/>
                <a:gd name="connsiteY8" fmla="*/ 66230 h 6939795"/>
                <a:gd name="connsiteX9" fmla="*/ 74536 w 12259047"/>
                <a:gd name="connsiteY9" fmla="*/ 2467685 h 6939795"/>
                <a:gd name="connsiteX10" fmla="*/ 2078827 w 12259047"/>
                <a:gd name="connsiteY10" fmla="*/ 20049 h 6939795"/>
                <a:gd name="connsiteX11" fmla="*/ 37591 w 12259047"/>
                <a:gd name="connsiteY11" fmla="*/ 3104994 h 6939795"/>
                <a:gd name="connsiteX12" fmla="*/ 2448282 w 12259047"/>
                <a:gd name="connsiteY12" fmla="*/ 56994 h 6939795"/>
                <a:gd name="connsiteX13" fmla="*/ 157663 w 12259047"/>
                <a:gd name="connsiteY13" fmla="*/ 3529867 h 6939795"/>
                <a:gd name="connsiteX14" fmla="*/ 2780791 w 12259047"/>
                <a:gd name="connsiteY14" fmla="*/ 103176 h 6939795"/>
                <a:gd name="connsiteX15" fmla="*/ 56063 w 12259047"/>
                <a:gd name="connsiteY15" fmla="*/ 4093285 h 6939795"/>
                <a:gd name="connsiteX16" fmla="*/ 3177954 w 12259047"/>
                <a:gd name="connsiteY16" fmla="*/ 38521 h 6939795"/>
                <a:gd name="connsiteX17" fmla="*/ 56063 w 12259047"/>
                <a:gd name="connsiteY17" fmla="*/ 4444267 h 6939795"/>
                <a:gd name="connsiteX18" fmla="*/ 3649009 w 12259047"/>
                <a:gd name="connsiteY18" fmla="*/ 56994 h 6939795"/>
                <a:gd name="connsiteX19" fmla="*/ 93009 w 12259047"/>
                <a:gd name="connsiteY19" fmla="*/ 4795249 h 6939795"/>
                <a:gd name="connsiteX20" fmla="*/ 4101591 w 12259047"/>
                <a:gd name="connsiteY20" fmla="*/ 20049 h 6939795"/>
                <a:gd name="connsiteX21" fmla="*/ 645 w 12259047"/>
                <a:gd name="connsiteY21" fmla="*/ 5257067 h 6939795"/>
                <a:gd name="connsiteX22" fmla="*/ 4461809 w 12259047"/>
                <a:gd name="connsiteY22" fmla="*/ 56994 h 6939795"/>
                <a:gd name="connsiteX23" fmla="*/ 129954 w 12259047"/>
                <a:gd name="connsiteY23" fmla="*/ 5534158 h 6939795"/>
                <a:gd name="connsiteX24" fmla="*/ 4831263 w 12259047"/>
                <a:gd name="connsiteY24" fmla="*/ 47758 h 6939795"/>
                <a:gd name="connsiteX25" fmla="*/ 102245 w 12259047"/>
                <a:gd name="connsiteY25" fmla="*/ 5829721 h 6939795"/>
                <a:gd name="connsiteX26" fmla="*/ 5191482 w 12259047"/>
                <a:gd name="connsiteY26" fmla="*/ 56994 h 6939795"/>
                <a:gd name="connsiteX27" fmla="*/ 46827 w 12259047"/>
                <a:gd name="connsiteY27" fmla="*/ 6310012 h 6939795"/>
                <a:gd name="connsiteX28" fmla="*/ 5616354 w 12259047"/>
                <a:gd name="connsiteY28" fmla="*/ 1576 h 6939795"/>
                <a:gd name="connsiteX29" fmla="*/ 74536 w 12259047"/>
                <a:gd name="connsiteY29" fmla="*/ 6605576 h 6939795"/>
                <a:gd name="connsiteX30" fmla="*/ 5921154 w 12259047"/>
                <a:gd name="connsiteY30" fmla="*/ 20049 h 6939795"/>
                <a:gd name="connsiteX31" fmla="*/ 120718 w 12259047"/>
                <a:gd name="connsiteY31" fmla="*/ 6901140 h 6939795"/>
                <a:gd name="connsiteX32" fmla="*/ 6262900 w 12259047"/>
                <a:gd name="connsiteY32" fmla="*/ 47758 h 6939795"/>
                <a:gd name="connsiteX33" fmla="*/ 508645 w 12259047"/>
                <a:gd name="connsiteY33" fmla="*/ 6827249 h 6939795"/>
                <a:gd name="connsiteX34" fmla="*/ 6660063 w 12259047"/>
                <a:gd name="connsiteY34" fmla="*/ 56994 h 6939795"/>
                <a:gd name="connsiteX35" fmla="*/ 767263 w 12259047"/>
                <a:gd name="connsiteY35" fmla="*/ 6836485 h 6939795"/>
                <a:gd name="connsiteX36" fmla="*/ 7094173 w 12259047"/>
                <a:gd name="connsiteY36" fmla="*/ 66230 h 6939795"/>
                <a:gd name="connsiteX37" fmla="*/ 1099773 w 12259047"/>
                <a:gd name="connsiteY37" fmla="*/ 6873430 h 6939795"/>
                <a:gd name="connsiteX38" fmla="*/ 7417445 w 12259047"/>
                <a:gd name="connsiteY38" fmla="*/ 29285 h 6939795"/>
                <a:gd name="connsiteX39" fmla="*/ 1469227 w 12259047"/>
                <a:gd name="connsiteY39" fmla="*/ 6891903 h 6939795"/>
                <a:gd name="connsiteX40" fmla="*/ 7740718 w 12259047"/>
                <a:gd name="connsiteY40" fmla="*/ 56994 h 6939795"/>
                <a:gd name="connsiteX41" fmla="*/ 1875627 w 12259047"/>
                <a:gd name="connsiteY41" fmla="*/ 6901140 h 6939795"/>
                <a:gd name="connsiteX42" fmla="*/ 8156354 w 12259047"/>
                <a:gd name="connsiteY42" fmla="*/ 20049 h 6939795"/>
                <a:gd name="connsiteX43" fmla="*/ 2254318 w 12259047"/>
                <a:gd name="connsiteY43" fmla="*/ 6854958 h 6939795"/>
                <a:gd name="connsiteX44" fmla="*/ 8451918 w 12259047"/>
                <a:gd name="connsiteY44" fmla="*/ 47758 h 6939795"/>
                <a:gd name="connsiteX45" fmla="*/ 2605300 w 12259047"/>
                <a:gd name="connsiteY45" fmla="*/ 6873430 h 6939795"/>
                <a:gd name="connsiteX46" fmla="*/ 8775191 w 12259047"/>
                <a:gd name="connsiteY46" fmla="*/ 66230 h 6939795"/>
                <a:gd name="connsiteX47" fmla="*/ 2947045 w 12259047"/>
                <a:gd name="connsiteY47" fmla="*/ 6836485 h 6939795"/>
                <a:gd name="connsiteX48" fmla="*/ 9190827 w 12259047"/>
                <a:gd name="connsiteY48" fmla="*/ 103176 h 6939795"/>
                <a:gd name="connsiteX49" fmla="*/ 3390391 w 12259047"/>
                <a:gd name="connsiteY49" fmla="*/ 6854958 h 6939795"/>
                <a:gd name="connsiteX50" fmla="*/ 9504863 w 12259047"/>
                <a:gd name="connsiteY50" fmla="*/ 103176 h 6939795"/>
                <a:gd name="connsiteX51" fmla="*/ 3704427 w 12259047"/>
                <a:gd name="connsiteY51" fmla="*/ 6854958 h 6939795"/>
                <a:gd name="connsiteX52" fmla="*/ 9874318 w 12259047"/>
                <a:gd name="connsiteY52" fmla="*/ 56994 h 6939795"/>
                <a:gd name="connsiteX53" fmla="*/ 4101591 w 12259047"/>
                <a:gd name="connsiteY53" fmla="*/ 6836485 h 6939795"/>
                <a:gd name="connsiteX54" fmla="*/ 10317663 w 12259047"/>
                <a:gd name="connsiteY54" fmla="*/ 56994 h 6939795"/>
                <a:gd name="connsiteX55" fmla="*/ 4507991 w 12259047"/>
                <a:gd name="connsiteY55" fmla="*/ 6836485 h 6939795"/>
                <a:gd name="connsiteX56" fmla="*/ 10668645 w 12259047"/>
                <a:gd name="connsiteY56" fmla="*/ 75467 h 6939795"/>
                <a:gd name="connsiteX57" fmla="*/ 4969809 w 12259047"/>
                <a:gd name="connsiteY57" fmla="*/ 6891903 h 6939795"/>
                <a:gd name="connsiteX58" fmla="*/ 10973445 w 12259047"/>
                <a:gd name="connsiteY58" fmla="*/ 103176 h 6939795"/>
                <a:gd name="connsiteX59" fmla="*/ 5477809 w 12259047"/>
                <a:gd name="connsiteY59" fmla="*/ 6873430 h 6939795"/>
                <a:gd name="connsiteX60" fmla="*/ 11241300 w 12259047"/>
                <a:gd name="connsiteY60" fmla="*/ 167830 h 6939795"/>
                <a:gd name="connsiteX61" fmla="*/ 5976573 w 12259047"/>
                <a:gd name="connsiteY61" fmla="*/ 6864194 h 6939795"/>
                <a:gd name="connsiteX62" fmla="*/ 11629227 w 12259047"/>
                <a:gd name="connsiteY62" fmla="*/ 84703 h 6939795"/>
                <a:gd name="connsiteX63" fmla="*/ 6456863 w 12259047"/>
                <a:gd name="connsiteY63" fmla="*/ 6873430 h 6939795"/>
                <a:gd name="connsiteX64" fmla="*/ 11980209 w 12259047"/>
                <a:gd name="connsiteY64" fmla="*/ 93940 h 6939795"/>
                <a:gd name="connsiteX65" fmla="*/ 6946391 w 12259047"/>
                <a:gd name="connsiteY65" fmla="*/ 6901140 h 6939795"/>
                <a:gd name="connsiteX66" fmla="*/ 12164936 w 12259047"/>
                <a:gd name="connsiteY66" fmla="*/ 315612 h 6939795"/>
                <a:gd name="connsiteX67" fmla="*/ 7472863 w 12259047"/>
                <a:gd name="connsiteY67" fmla="*/ 6901140 h 6939795"/>
                <a:gd name="connsiteX68" fmla="*/ 12229591 w 12259047"/>
                <a:gd name="connsiteY68" fmla="*/ 657358 h 6939795"/>
                <a:gd name="connsiteX69" fmla="*/ 8008573 w 12259047"/>
                <a:gd name="connsiteY69" fmla="*/ 6864194 h 6939795"/>
                <a:gd name="connsiteX70" fmla="*/ 12211118 w 12259047"/>
                <a:gd name="connsiteY70" fmla="*/ 1193067 h 6939795"/>
                <a:gd name="connsiteX71" fmla="*/ 8479627 w 12259047"/>
                <a:gd name="connsiteY71" fmla="*/ 6845721 h 6939795"/>
                <a:gd name="connsiteX72" fmla="*/ 12192645 w 12259047"/>
                <a:gd name="connsiteY72" fmla="*/ 1701067 h 6939795"/>
                <a:gd name="connsiteX73" fmla="*/ 8987627 w 12259047"/>
                <a:gd name="connsiteY73" fmla="*/ 6864194 h 6939795"/>
                <a:gd name="connsiteX74" fmla="*/ 12220354 w 12259047"/>
                <a:gd name="connsiteY74" fmla="*/ 2236776 h 6939795"/>
                <a:gd name="connsiteX75" fmla="*/ 9504863 w 12259047"/>
                <a:gd name="connsiteY75" fmla="*/ 6873430 h 6939795"/>
                <a:gd name="connsiteX76" fmla="*/ 12164936 w 12259047"/>
                <a:gd name="connsiteY76" fmla="*/ 2837140 h 6939795"/>
                <a:gd name="connsiteX77" fmla="*/ 10077518 w 12259047"/>
                <a:gd name="connsiteY77" fmla="*/ 6679467 h 6939795"/>
                <a:gd name="connsiteX78" fmla="*/ 12211118 w 12259047"/>
                <a:gd name="connsiteY78" fmla="*/ 3262012 h 6939795"/>
                <a:gd name="connsiteX79" fmla="*/ 10373082 w 12259047"/>
                <a:gd name="connsiteY79" fmla="*/ 6864194 h 6939795"/>
                <a:gd name="connsiteX80" fmla="*/ 12183409 w 12259047"/>
                <a:gd name="connsiteY80" fmla="*/ 3890085 h 6939795"/>
                <a:gd name="connsiteX81" fmla="*/ 10770245 w 12259047"/>
                <a:gd name="connsiteY81" fmla="*/ 6938085 h 6939795"/>
                <a:gd name="connsiteX82" fmla="*/ 12257300 w 12259047"/>
                <a:gd name="connsiteY82" fmla="*/ 4361140 h 6939795"/>
                <a:gd name="connsiteX83" fmla="*/ 11093518 w 12259047"/>
                <a:gd name="connsiteY83" fmla="*/ 6910376 h 6939795"/>
                <a:gd name="connsiteX84" fmla="*/ 12211118 w 12259047"/>
                <a:gd name="connsiteY84" fmla="*/ 5127758 h 6939795"/>
                <a:gd name="connsiteX85" fmla="*/ 11490682 w 12259047"/>
                <a:gd name="connsiteY85" fmla="*/ 6818012 h 6939795"/>
                <a:gd name="connsiteX86" fmla="*/ 12238827 w 12259047"/>
                <a:gd name="connsiteY86" fmla="*/ 5894376 h 6939795"/>
                <a:gd name="connsiteX87" fmla="*/ 11934027 w 12259047"/>
                <a:gd name="connsiteY87" fmla="*/ 6854958 h 6939795"/>
                <a:gd name="connsiteX88" fmla="*/ 12238827 w 12259047"/>
                <a:gd name="connsiteY88" fmla="*/ 6596340 h 69397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12259047" h="6939795">
                  <a:moveTo>
                    <a:pt x="139191" y="38521"/>
                  </a:moveTo>
                  <a:cubicBezTo>
                    <a:pt x="69918" y="239412"/>
                    <a:pt x="645" y="440303"/>
                    <a:pt x="65300" y="435685"/>
                  </a:cubicBezTo>
                  <a:cubicBezTo>
                    <a:pt x="129954" y="431067"/>
                    <a:pt x="531736" y="-80012"/>
                    <a:pt x="527118" y="10812"/>
                  </a:cubicBezTo>
                  <a:cubicBezTo>
                    <a:pt x="522500" y="101636"/>
                    <a:pt x="-28603" y="980630"/>
                    <a:pt x="37591" y="980630"/>
                  </a:cubicBezTo>
                  <a:cubicBezTo>
                    <a:pt x="103785" y="980630"/>
                    <a:pt x="918125" y="-64618"/>
                    <a:pt x="924282" y="10812"/>
                  </a:cubicBezTo>
                  <a:cubicBezTo>
                    <a:pt x="930439" y="86242"/>
                    <a:pt x="16039" y="1427054"/>
                    <a:pt x="74536" y="1433212"/>
                  </a:cubicBezTo>
                  <a:cubicBezTo>
                    <a:pt x="133033" y="1439370"/>
                    <a:pt x="1278342" y="-21515"/>
                    <a:pt x="1275263" y="47758"/>
                  </a:cubicBezTo>
                  <a:cubicBezTo>
                    <a:pt x="1272184" y="117031"/>
                    <a:pt x="-5513" y="1845770"/>
                    <a:pt x="56063" y="1848849"/>
                  </a:cubicBezTo>
                  <a:cubicBezTo>
                    <a:pt x="117639" y="1851928"/>
                    <a:pt x="1641639" y="-36909"/>
                    <a:pt x="1644718" y="66230"/>
                  </a:cubicBezTo>
                  <a:cubicBezTo>
                    <a:pt x="1647797" y="169369"/>
                    <a:pt x="2184" y="2475382"/>
                    <a:pt x="74536" y="2467685"/>
                  </a:cubicBezTo>
                  <a:cubicBezTo>
                    <a:pt x="146888" y="2459988"/>
                    <a:pt x="2084984" y="-86169"/>
                    <a:pt x="2078827" y="20049"/>
                  </a:cubicBezTo>
                  <a:cubicBezTo>
                    <a:pt x="2072670" y="126267"/>
                    <a:pt x="-23985" y="3098837"/>
                    <a:pt x="37591" y="3104994"/>
                  </a:cubicBezTo>
                  <a:cubicBezTo>
                    <a:pt x="99167" y="3111151"/>
                    <a:pt x="2428270" y="-13818"/>
                    <a:pt x="2448282" y="56994"/>
                  </a:cubicBezTo>
                  <a:cubicBezTo>
                    <a:pt x="2468294" y="127806"/>
                    <a:pt x="102245" y="3522170"/>
                    <a:pt x="157663" y="3529867"/>
                  </a:cubicBezTo>
                  <a:cubicBezTo>
                    <a:pt x="213081" y="3537564"/>
                    <a:pt x="2797724" y="9273"/>
                    <a:pt x="2780791" y="103176"/>
                  </a:cubicBezTo>
                  <a:cubicBezTo>
                    <a:pt x="2763858" y="197079"/>
                    <a:pt x="-10131" y="4104061"/>
                    <a:pt x="56063" y="4093285"/>
                  </a:cubicBezTo>
                  <a:cubicBezTo>
                    <a:pt x="122257" y="4082509"/>
                    <a:pt x="3177954" y="-19976"/>
                    <a:pt x="3177954" y="38521"/>
                  </a:cubicBezTo>
                  <a:cubicBezTo>
                    <a:pt x="3177954" y="97018"/>
                    <a:pt x="-22446" y="4441188"/>
                    <a:pt x="56063" y="4444267"/>
                  </a:cubicBezTo>
                  <a:cubicBezTo>
                    <a:pt x="134572" y="4447346"/>
                    <a:pt x="3642851" y="-1503"/>
                    <a:pt x="3649009" y="56994"/>
                  </a:cubicBezTo>
                  <a:cubicBezTo>
                    <a:pt x="3655167" y="115491"/>
                    <a:pt x="17579" y="4801406"/>
                    <a:pt x="93009" y="4795249"/>
                  </a:cubicBezTo>
                  <a:cubicBezTo>
                    <a:pt x="168439" y="4789092"/>
                    <a:pt x="4116985" y="-56921"/>
                    <a:pt x="4101591" y="20049"/>
                  </a:cubicBezTo>
                  <a:cubicBezTo>
                    <a:pt x="4086197" y="97019"/>
                    <a:pt x="-59391" y="5250910"/>
                    <a:pt x="645" y="5257067"/>
                  </a:cubicBezTo>
                  <a:cubicBezTo>
                    <a:pt x="60681" y="5263225"/>
                    <a:pt x="4440258" y="10812"/>
                    <a:pt x="4461809" y="56994"/>
                  </a:cubicBezTo>
                  <a:cubicBezTo>
                    <a:pt x="4483360" y="103176"/>
                    <a:pt x="68378" y="5535697"/>
                    <a:pt x="129954" y="5534158"/>
                  </a:cubicBezTo>
                  <a:cubicBezTo>
                    <a:pt x="191530" y="5532619"/>
                    <a:pt x="4835881" y="-1502"/>
                    <a:pt x="4831263" y="47758"/>
                  </a:cubicBezTo>
                  <a:cubicBezTo>
                    <a:pt x="4826645" y="97018"/>
                    <a:pt x="42209" y="5828182"/>
                    <a:pt x="102245" y="5829721"/>
                  </a:cubicBezTo>
                  <a:cubicBezTo>
                    <a:pt x="162281" y="5831260"/>
                    <a:pt x="5200718" y="-23054"/>
                    <a:pt x="5191482" y="56994"/>
                  </a:cubicBezTo>
                  <a:cubicBezTo>
                    <a:pt x="5182246" y="137042"/>
                    <a:pt x="-23985" y="6319248"/>
                    <a:pt x="46827" y="6310012"/>
                  </a:cubicBezTo>
                  <a:cubicBezTo>
                    <a:pt x="117639" y="6300776"/>
                    <a:pt x="5611736" y="-47685"/>
                    <a:pt x="5616354" y="1576"/>
                  </a:cubicBezTo>
                  <a:cubicBezTo>
                    <a:pt x="5620972" y="50837"/>
                    <a:pt x="23736" y="6602497"/>
                    <a:pt x="74536" y="6605576"/>
                  </a:cubicBezTo>
                  <a:cubicBezTo>
                    <a:pt x="125336" y="6608655"/>
                    <a:pt x="5913457" y="-29212"/>
                    <a:pt x="5921154" y="20049"/>
                  </a:cubicBezTo>
                  <a:cubicBezTo>
                    <a:pt x="5928851" y="69310"/>
                    <a:pt x="63760" y="6896522"/>
                    <a:pt x="120718" y="6901140"/>
                  </a:cubicBezTo>
                  <a:cubicBezTo>
                    <a:pt x="177676" y="6905758"/>
                    <a:pt x="6198246" y="60073"/>
                    <a:pt x="6262900" y="47758"/>
                  </a:cubicBezTo>
                  <a:cubicBezTo>
                    <a:pt x="6327555" y="35443"/>
                    <a:pt x="442451" y="6825710"/>
                    <a:pt x="508645" y="6827249"/>
                  </a:cubicBezTo>
                  <a:cubicBezTo>
                    <a:pt x="574839" y="6828788"/>
                    <a:pt x="6616960" y="55455"/>
                    <a:pt x="6660063" y="56994"/>
                  </a:cubicBezTo>
                  <a:cubicBezTo>
                    <a:pt x="6703166" y="58533"/>
                    <a:pt x="694911" y="6834946"/>
                    <a:pt x="767263" y="6836485"/>
                  </a:cubicBezTo>
                  <a:cubicBezTo>
                    <a:pt x="839615" y="6838024"/>
                    <a:pt x="7038755" y="60073"/>
                    <a:pt x="7094173" y="66230"/>
                  </a:cubicBezTo>
                  <a:cubicBezTo>
                    <a:pt x="7149591" y="72388"/>
                    <a:pt x="1045894" y="6879587"/>
                    <a:pt x="1099773" y="6873430"/>
                  </a:cubicBezTo>
                  <a:cubicBezTo>
                    <a:pt x="1153652" y="6867273"/>
                    <a:pt x="7355869" y="26206"/>
                    <a:pt x="7417445" y="29285"/>
                  </a:cubicBezTo>
                  <a:cubicBezTo>
                    <a:pt x="7479021" y="32364"/>
                    <a:pt x="1415348" y="6887285"/>
                    <a:pt x="1469227" y="6891903"/>
                  </a:cubicBezTo>
                  <a:cubicBezTo>
                    <a:pt x="1523106" y="6896521"/>
                    <a:pt x="7672985" y="55455"/>
                    <a:pt x="7740718" y="56994"/>
                  </a:cubicBezTo>
                  <a:cubicBezTo>
                    <a:pt x="7808451" y="58533"/>
                    <a:pt x="1806354" y="6907297"/>
                    <a:pt x="1875627" y="6901140"/>
                  </a:cubicBezTo>
                  <a:cubicBezTo>
                    <a:pt x="1944900" y="6894983"/>
                    <a:pt x="8093239" y="27746"/>
                    <a:pt x="8156354" y="20049"/>
                  </a:cubicBezTo>
                  <a:cubicBezTo>
                    <a:pt x="8219469" y="12352"/>
                    <a:pt x="2205057" y="6850340"/>
                    <a:pt x="2254318" y="6854958"/>
                  </a:cubicBezTo>
                  <a:cubicBezTo>
                    <a:pt x="2303579" y="6859576"/>
                    <a:pt x="8393421" y="44679"/>
                    <a:pt x="8451918" y="47758"/>
                  </a:cubicBezTo>
                  <a:cubicBezTo>
                    <a:pt x="8510415" y="50837"/>
                    <a:pt x="2551421" y="6870351"/>
                    <a:pt x="2605300" y="6873430"/>
                  </a:cubicBezTo>
                  <a:cubicBezTo>
                    <a:pt x="2659179" y="6876509"/>
                    <a:pt x="8718234" y="72387"/>
                    <a:pt x="8775191" y="66230"/>
                  </a:cubicBezTo>
                  <a:cubicBezTo>
                    <a:pt x="8832148" y="60073"/>
                    <a:pt x="2877772" y="6830327"/>
                    <a:pt x="2947045" y="6836485"/>
                  </a:cubicBezTo>
                  <a:cubicBezTo>
                    <a:pt x="3016318" y="6842643"/>
                    <a:pt x="9116936" y="100097"/>
                    <a:pt x="9190827" y="103176"/>
                  </a:cubicBezTo>
                  <a:cubicBezTo>
                    <a:pt x="9264718" y="106255"/>
                    <a:pt x="3338052" y="6854958"/>
                    <a:pt x="3390391" y="6854958"/>
                  </a:cubicBezTo>
                  <a:cubicBezTo>
                    <a:pt x="3442730" y="6854958"/>
                    <a:pt x="9452524" y="103176"/>
                    <a:pt x="9504863" y="103176"/>
                  </a:cubicBezTo>
                  <a:cubicBezTo>
                    <a:pt x="9557202" y="103176"/>
                    <a:pt x="3642851" y="6862655"/>
                    <a:pt x="3704427" y="6854958"/>
                  </a:cubicBezTo>
                  <a:cubicBezTo>
                    <a:pt x="3766003" y="6847261"/>
                    <a:pt x="9808124" y="60073"/>
                    <a:pt x="9874318" y="56994"/>
                  </a:cubicBezTo>
                  <a:cubicBezTo>
                    <a:pt x="9940512" y="53915"/>
                    <a:pt x="4027700" y="6836485"/>
                    <a:pt x="4101591" y="6836485"/>
                  </a:cubicBezTo>
                  <a:cubicBezTo>
                    <a:pt x="4175482" y="6836485"/>
                    <a:pt x="10249930" y="56994"/>
                    <a:pt x="10317663" y="56994"/>
                  </a:cubicBezTo>
                  <a:cubicBezTo>
                    <a:pt x="10385396" y="56994"/>
                    <a:pt x="4449494" y="6833406"/>
                    <a:pt x="4507991" y="6836485"/>
                  </a:cubicBezTo>
                  <a:cubicBezTo>
                    <a:pt x="4566488" y="6839564"/>
                    <a:pt x="10591675" y="66231"/>
                    <a:pt x="10668645" y="75467"/>
                  </a:cubicBezTo>
                  <a:cubicBezTo>
                    <a:pt x="10745615" y="84703"/>
                    <a:pt x="4919009" y="6887285"/>
                    <a:pt x="4969809" y="6891903"/>
                  </a:cubicBezTo>
                  <a:cubicBezTo>
                    <a:pt x="5020609" y="6896521"/>
                    <a:pt x="10888778" y="106255"/>
                    <a:pt x="10973445" y="103176"/>
                  </a:cubicBezTo>
                  <a:cubicBezTo>
                    <a:pt x="11058112" y="100097"/>
                    <a:pt x="5433167" y="6862654"/>
                    <a:pt x="5477809" y="6873430"/>
                  </a:cubicBezTo>
                  <a:cubicBezTo>
                    <a:pt x="5522451" y="6884206"/>
                    <a:pt x="11158173" y="169369"/>
                    <a:pt x="11241300" y="167830"/>
                  </a:cubicBezTo>
                  <a:cubicBezTo>
                    <a:pt x="11324427" y="166291"/>
                    <a:pt x="5911919" y="6878049"/>
                    <a:pt x="5976573" y="6864194"/>
                  </a:cubicBezTo>
                  <a:cubicBezTo>
                    <a:pt x="6041228" y="6850340"/>
                    <a:pt x="11549179" y="83164"/>
                    <a:pt x="11629227" y="84703"/>
                  </a:cubicBezTo>
                  <a:cubicBezTo>
                    <a:pt x="11709275" y="86242"/>
                    <a:pt x="6398366" y="6871891"/>
                    <a:pt x="6456863" y="6873430"/>
                  </a:cubicBezTo>
                  <a:cubicBezTo>
                    <a:pt x="6515360" y="6874969"/>
                    <a:pt x="11898621" y="89322"/>
                    <a:pt x="11980209" y="93940"/>
                  </a:cubicBezTo>
                  <a:cubicBezTo>
                    <a:pt x="12061797" y="98558"/>
                    <a:pt x="6915603" y="6864195"/>
                    <a:pt x="6946391" y="6901140"/>
                  </a:cubicBezTo>
                  <a:cubicBezTo>
                    <a:pt x="6977179" y="6938085"/>
                    <a:pt x="12077191" y="315612"/>
                    <a:pt x="12164936" y="315612"/>
                  </a:cubicBezTo>
                  <a:cubicBezTo>
                    <a:pt x="12252681" y="315612"/>
                    <a:pt x="7462087" y="6844182"/>
                    <a:pt x="7472863" y="6901140"/>
                  </a:cubicBezTo>
                  <a:cubicBezTo>
                    <a:pt x="7483639" y="6958098"/>
                    <a:pt x="12140306" y="663516"/>
                    <a:pt x="12229591" y="657358"/>
                  </a:cubicBezTo>
                  <a:cubicBezTo>
                    <a:pt x="12318876" y="651200"/>
                    <a:pt x="8011652" y="6774909"/>
                    <a:pt x="8008573" y="6864194"/>
                  </a:cubicBezTo>
                  <a:cubicBezTo>
                    <a:pt x="8005494" y="6953479"/>
                    <a:pt x="12132609" y="1196146"/>
                    <a:pt x="12211118" y="1193067"/>
                  </a:cubicBezTo>
                  <a:cubicBezTo>
                    <a:pt x="12289627" y="1189988"/>
                    <a:pt x="8482706" y="6761054"/>
                    <a:pt x="8479627" y="6845721"/>
                  </a:cubicBezTo>
                  <a:cubicBezTo>
                    <a:pt x="8476548" y="6930388"/>
                    <a:pt x="12107978" y="1697988"/>
                    <a:pt x="12192645" y="1701067"/>
                  </a:cubicBezTo>
                  <a:cubicBezTo>
                    <a:pt x="12277312" y="1704146"/>
                    <a:pt x="8983009" y="6774909"/>
                    <a:pt x="8987627" y="6864194"/>
                  </a:cubicBezTo>
                  <a:cubicBezTo>
                    <a:pt x="8992245" y="6953479"/>
                    <a:pt x="12134148" y="2235237"/>
                    <a:pt x="12220354" y="2236776"/>
                  </a:cubicBezTo>
                  <a:cubicBezTo>
                    <a:pt x="12306560" y="2238315"/>
                    <a:pt x="9514099" y="6773369"/>
                    <a:pt x="9504863" y="6873430"/>
                  </a:cubicBezTo>
                  <a:cubicBezTo>
                    <a:pt x="9495627" y="6973491"/>
                    <a:pt x="12069494" y="2869467"/>
                    <a:pt x="12164936" y="2837140"/>
                  </a:cubicBezTo>
                  <a:cubicBezTo>
                    <a:pt x="12260379" y="2804813"/>
                    <a:pt x="10069821" y="6608655"/>
                    <a:pt x="10077518" y="6679467"/>
                  </a:cubicBezTo>
                  <a:cubicBezTo>
                    <a:pt x="10085215" y="6750279"/>
                    <a:pt x="12161858" y="3231224"/>
                    <a:pt x="12211118" y="3262012"/>
                  </a:cubicBezTo>
                  <a:cubicBezTo>
                    <a:pt x="12260378" y="3292800"/>
                    <a:pt x="10377700" y="6759515"/>
                    <a:pt x="10373082" y="6864194"/>
                  </a:cubicBezTo>
                  <a:cubicBezTo>
                    <a:pt x="10368464" y="6968873"/>
                    <a:pt x="12117215" y="3877770"/>
                    <a:pt x="12183409" y="3890085"/>
                  </a:cubicBezTo>
                  <a:cubicBezTo>
                    <a:pt x="12249603" y="3902400"/>
                    <a:pt x="10757930" y="6859576"/>
                    <a:pt x="10770245" y="6938085"/>
                  </a:cubicBezTo>
                  <a:cubicBezTo>
                    <a:pt x="10782560" y="7016594"/>
                    <a:pt x="12203421" y="4365758"/>
                    <a:pt x="12257300" y="4361140"/>
                  </a:cubicBezTo>
                  <a:cubicBezTo>
                    <a:pt x="12311179" y="4356522"/>
                    <a:pt x="11101215" y="6782606"/>
                    <a:pt x="11093518" y="6910376"/>
                  </a:cubicBezTo>
                  <a:cubicBezTo>
                    <a:pt x="11085821" y="7038146"/>
                    <a:pt x="12144924" y="5143152"/>
                    <a:pt x="12211118" y="5127758"/>
                  </a:cubicBezTo>
                  <a:cubicBezTo>
                    <a:pt x="12277312" y="5112364"/>
                    <a:pt x="11486064" y="6690243"/>
                    <a:pt x="11490682" y="6818012"/>
                  </a:cubicBezTo>
                  <a:cubicBezTo>
                    <a:pt x="11495300" y="6945781"/>
                    <a:pt x="12164936" y="5888218"/>
                    <a:pt x="12238827" y="5894376"/>
                  </a:cubicBezTo>
                  <a:cubicBezTo>
                    <a:pt x="12312718" y="5900534"/>
                    <a:pt x="11934027" y="6737964"/>
                    <a:pt x="11934027" y="6854958"/>
                  </a:cubicBezTo>
                  <a:cubicBezTo>
                    <a:pt x="11934027" y="6971952"/>
                    <a:pt x="12086427" y="6784146"/>
                    <a:pt x="12238827" y="6596340"/>
                  </a:cubicBezTo>
                </a:path>
              </a:pathLst>
            </a:custGeom>
            <a:no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graphicFrame>
        <p:nvGraphicFramePr>
          <p:cNvPr id="63" name="表格 62"/>
          <p:cNvGraphicFramePr>
            <a:graphicFrameLocks noGrp="1"/>
          </p:cNvGraphicFramePr>
          <p:nvPr>
            <p:extLst/>
          </p:nvPr>
        </p:nvGraphicFramePr>
        <p:xfrm>
          <a:off x="7025111" y="1709542"/>
          <a:ext cx="4543497" cy="3620933"/>
        </p:xfrm>
        <a:graphic>
          <a:graphicData uri="http://schemas.openxmlformats.org/drawingml/2006/table">
            <a:tbl>
              <a:tblPr>
                <a:tableStyleId>{16D9F66E-5EB9-4882-86FB-DCBF35E3C3E4}</a:tableStyleId>
              </a:tblPr>
              <a:tblGrid>
                <a:gridCol w="649071">
                  <a:extLst>
                    <a:ext uri="{9D8B030D-6E8A-4147-A177-3AD203B41FA5}">
                      <a16:colId xmlns:a16="http://schemas.microsoft.com/office/drawing/2014/main" xmlns="" val="20000"/>
                    </a:ext>
                  </a:extLst>
                </a:gridCol>
                <a:gridCol w="649071">
                  <a:extLst>
                    <a:ext uri="{9D8B030D-6E8A-4147-A177-3AD203B41FA5}">
                      <a16:colId xmlns:a16="http://schemas.microsoft.com/office/drawing/2014/main" xmlns="" val="20001"/>
                    </a:ext>
                  </a:extLst>
                </a:gridCol>
                <a:gridCol w="649071">
                  <a:extLst>
                    <a:ext uri="{9D8B030D-6E8A-4147-A177-3AD203B41FA5}">
                      <a16:colId xmlns:a16="http://schemas.microsoft.com/office/drawing/2014/main" xmlns="" val="20002"/>
                    </a:ext>
                  </a:extLst>
                </a:gridCol>
                <a:gridCol w="649071">
                  <a:extLst>
                    <a:ext uri="{9D8B030D-6E8A-4147-A177-3AD203B41FA5}">
                      <a16:colId xmlns:a16="http://schemas.microsoft.com/office/drawing/2014/main" xmlns="" val="20003"/>
                    </a:ext>
                  </a:extLst>
                </a:gridCol>
                <a:gridCol w="649071">
                  <a:extLst>
                    <a:ext uri="{9D8B030D-6E8A-4147-A177-3AD203B41FA5}">
                      <a16:colId xmlns:a16="http://schemas.microsoft.com/office/drawing/2014/main" xmlns="" val="20004"/>
                    </a:ext>
                  </a:extLst>
                </a:gridCol>
                <a:gridCol w="649071">
                  <a:extLst>
                    <a:ext uri="{9D8B030D-6E8A-4147-A177-3AD203B41FA5}">
                      <a16:colId xmlns:a16="http://schemas.microsoft.com/office/drawing/2014/main" xmlns="" val="20005"/>
                    </a:ext>
                  </a:extLst>
                </a:gridCol>
                <a:gridCol w="649071">
                  <a:extLst>
                    <a:ext uri="{9D8B030D-6E8A-4147-A177-3AD203B41FA5}">
                      <a16:colId xmlns:a16="http://schemas.microsoft.com/office/drawing/2014/main" xmlns="" val="20006"/>
                    </a:ext>
                  </a:extLst>
                </a:gridCol>
              </a:tblGrid>
              <a:tr h="862853">
                <a:tc gridSpan="2">
                  <a:txBody>
                    <a:bodyPr/>
                    <a:lstStyle/>
                    <a:p>
                      <a:pPr algn="ctr" rtl="0" fontAlgn="ctr"/>
                      <a:r>
                        <a:rPr lang="zh-CN" altLang="en-US" sz="1400" b="1" u="none" strike="noStrike" dirty="0">
                          <a:effectLst/>
                          <a:latin typeface="微软雅黑" panose="020B0503020204020204" pitchFamily="34" charset="-122"/>
                          <a:ea typeface="微软雅黑" panose="020B0503020204020204" pitchFamily="34" charset="-122"/>
                        </a:rPr>
                        <a:t>　</a:t>
                      </a:r>
                      <a:endParaRPr lang="zh-CN" altLang="en-US" sz="1400" b="1" i="0" u="none" strike="noStrike" dirty="0">
                        <a:solidFill>
                          <a:srgbClr val="FFFFFF"/>
                        </a:solidFill>
                        <a:effectLst/>
                        <a:latin typeface="微软雅黑" panose="020B0503020204020204" pitchFamily="34" charset="-122"/>
                        <a:ea typeface="微软雅黑" panose="020B0503020204020204" pitchFamily="34" charset="-122"/>
                      </a:endParaRPr>
                    </a:p>
                  </a:txBody>
                  <a:tcPr marL="9524" marR="9524" marT="9524" marB="0" anchor="ctr"/>
                </a:tc>
                <a:tc hMerge="1">
                  <a:txBody>
                    <a:bodyPr/>
                    <a:lstStyle/>
                    <a:p>
                      <a:endParaRPr lang="zh-CN" altLang="en-US"/>
                    </a:p>
                  </a:txBody>
                  <a:tcPr/>
                </a:tc>
                <a:tc>
                  <a:txBody>
                    <a:bodyPr/>
                    <a:lstStyle/>
                    <a:p>
                      <a:pPr algn="ctr" rtl="0" fontAlgn="ctr"/>
                      <a:r>
                        <a:rPr lang="zh-CN" altLang="en-US" sz="1400" b="1" u="none" strike="noStrike" dirty="0">
                          <a:effectLst/>
                          <a:latin typeface="微软雅黑" panose="020B0503020204020204" pitchFamily="34" charset="-122"/>
                          <a:ea typeface="微软雅黑" panose="020B0503020204020204" pitchFamily="34" charset="-122"/>
                        </a:rPr>
                        <a:t>您的性别？</a:t>
                      </a:r>
                      <a:endParaRPr lang="zh-CN" altLang="en-US" sz="1400" b="1" i="0" u="none" strike="noStrike" dirty="0">
                        <a:solidFill>
                          <a:srgbClr val="FFFFFF"/>
                        </a:solidFill>
                        <a:effectLst/>
                        <a:latin typeface="微软雅黑" panose="020B0503020204020204" pitchFamily="34" charset="-122"/>
                        <a:ea typeface="微软雅黑" panose="020B0503020204020204" pitchFamily="34" charset="-122"/>
                      </a:endParaRPr>
                    </a:p>
                  </a:txBody>
                  <a:tcPr marL="9524" marR="9524" marT="9524" marB="0" anchor="ctr"/>
                </a:tc>
                <a:tc>
                  <a:txBody>
                    <a:bodyPr/>
                    <a:lstStyle/>
                    <a:p>
                      <a:pPr algn="ctr" rtl="0" fontAlgn="ctr"/>
                      <a:r>
                        <a:rPr lang="en-US" altLang="zh-CN" sz="1400" b="1" u="none" strike="noStrike" dirty="0">
                          <a:effectLst/>
                          <a:latin typeface="微软雅黑" panose="020B0503020204020204" pitchFamily="34" charset="-122"/>
                          <a:ea typeface="微软雅黑" panose="020B0503020204020204" pitchFamily="34" charset="-122"/>
                        </a:rPr>
                        <a:t>……</a:t>
                      </a:r>
                      <a:endParaRPr lang="en-US" altLang="zh-CN" sz="1400" b="1" i="0" u="none" strike="noStrike" dirty="0">
                        <a:solidFill>
                          <a:srgbClr val="FFFFFF"/>
                        </a:solidFill>
                        <a:effectLst/>
                        <a:latin typeface="微软雅黑" panose="020B0503020204020204" pitchFamily="34" charset="-122"/>
                        <a:ea typeface="微软雅黑" panose="020B0503020204020204" pitchFamily="34" charset="-122"/>
                      </a:endParaRPr>
                    </a:p>
                  </a:txBody>
                  <a:tcPr marL="9524" marR="9524" marT="9524" marB="0" anchor="ctr"/>
                </a:tc>
                <a:tc>
                  <a:txBody>
                    <a:bodyPr/>
                    <a:lstStyle/>
                    <a:p>
                      <a:pPr algn="ctr" rtl="0" fontAlgn="ctr"/>
                      <a:r>
                        <a:rPr lang="zh-CN" altLang="en-US" sz="1400" b="1" u="none" strike="noStrike">
                          <a:effectLst/>
                          <a:latin typeface="微软雅黑" panose="020B0503020204020204" pitchFamily="34" charset="-122"/>
                          <a:ea typeface="微软雅黑" panose="020B0503020204020204" pitchFamily="34" charset="-122"/>
                        </a:rPr>
                        <a:t>不买</a:t>
                      </a:r>
                      <a:endParaRPr lang="zh-CN" altLang="en-US" sz="1400" b="1" i="0" u="none" strike="noStrike">
                        <a:solidFill>
                          <a:srgbClr val="FFFFFF"/>
                        </a:solidFill>
                        <a:effectLst/>
                        <a:latin typeface="微软雅黑" panose="020B0503020204020204" pitchFamily="34" charset="-122"/>
                        <a:ea typeface="微软雅黑" panose="020B0503020204020204" pitchFamily="34" charset="-122"/>
                      </a:endParaRPr>
                    </a:p>
                  </a:txBody>
                  <a:tcPr marL="9524" marR="9524" marT="9524" marB="0" anchor="ctr"/>
                </a:tc>
                <a:tc>
                  <a:txBody>
                    <a:bodyPr/>
                    <a:lstStyle/>
                    <a:p>
                      <a:pPr algn="ctr" rtl="0" fontAlgn="ctr"/>
                      <a:r>
                        <a:rPr lang="en-US" altLang="zh-CN" sz="1400" b="1" u="none" strike="noStrike">
                          <a:effectLst/>
                          <a:latin typeface="微软雅黑" panose="020B0503020204020204" pitchFamily="34" charset="-122"/>
                          <a:ea typeface="微软雅黑" panose="020B0503020204020204" pitchFamily="34" charset="-122"/>
                        </a:rPr>
                        <a:t>……</a:t>
                      </a:r>
                      <a:endParaRPr lang="en-US" altLang="zh-CN" sz="1400" b="1" i="0" u="none" strike="noStrike">
                        <a:solidFill>
                          <a:srgbClr val="FFFFFF"/>
                        </a:solidFill>
                        <a:effectLst/>
                        <a:latin typeface="微软雅黑" panose="020B0503020204020204" pitchFamily="34" charset="-122"/>
                        <a:ea typeface="微软雅黑" panose="020B0503020204020204" pitchFamily="34" charset="-122"/>
                      </a:endParaRPr>
                    </a:p>
                  </a:txBody>
                  <a:tcPr marL="9524" marR="9524" marT="9524" marB="0" anchor="ctr"/>
                </a:tc>
                <a:tc>
                  <a:txBody>
                    <a:bodyPr/>
                    <a:lstStyle/>
                    <a:p>
                      <a:pPr algn="ctr" rtl="0" fontAlgn="ctr"/>
                      <a:r>
                        <a:rPr lang="zh-CN" altLang="en-US" sz="1400" b="1" u="none" strike="noStrike">
                          <a:effectLst/>
                          <a:latin typeface="微软雅黑" panose="020B0503020204020204" pitchFamily="34" charset="-122"/>
                          <a:ea typeface="微软雅黑" panose="020B0503020204020204" pitchFamily="34" charset="-122"/>
                        </a:rPr>
                        <a:t>品牌鸡蛋的价格</a:t>
                      </a:r>
                      <a:endParaRPr lang="zh-CN" altLang="en-US" sz="1400" b="1" i="0" u="none" strike="noStrike">
                        <a:solidFill>
                          <a:srgbClr val="FFFFFF"/>
                        </a:solidFill>
                        <a:effectLst/>
                        <a:latin typeface="微软雅黑" panose="020B0503020204020204" pitchFamily="34" charset="-122"/>
                        <a:ea typeface="微软雅黑" panose="020B0503020204020204" pitchFamily="34" charset="-122"/>
                      </a:endParaRPr>
                    </a:p>
                  </a:txBody>
                  <a:tcPr marL="9524" marR="9524" marT="9524" marB="0" anchor="ctr"/>
                </a:tc>
                <a:extLst>
                  <a:ext uri="{0D108BD9-81ED-4DB2-BD59-A6C34878D82A}">
                    <a16:rowId xmlns:a16="http://schemas.microsoft.com/office/drawing/2014/main" xmlns="" val="10000"/>
                  </a:ext>
                </a:extLst>
              </a:tr>
              <a:tr h="476188">
                <a:tc rowSpan="2">
                  <a:txBody>
                    <a:bodyPr/>
                    <a:lstStyle/>
                    <a:p>
                      <a:pPr algn="ctr" rtl="0" fontAlgn="ctr"/>
                      <a:r>
                        <a:rPr lang="zh-CN" altLang="en-US" sz="1400" b="1" u="none" strike="noStrike">
                          <a:effectLst/>
                          <a:latin typeface="微软雅黑" panose="020B0503020204020204" pitchFamily="34" charset="-122"/>
                          <a:ea typeface="微软雅黑" panose="020B0503020204020204" pitchFamily="34" charset="-122"/>
                        </a:rPr>
                        <a:t>您的性别？</a:t>
                      </a:r>
                      <a:endParaRPr lang="zh-CN" altLang="en-US" sz="1400" b="1" i="0" u="none" strike="noStrike">
                        <a:solidFill>
                          <a:srgbClr val="000000"/>
                        </a:solidFill>
                        <a:effectLst/>
                        <a:latin typeface="微软雅黑" panose="020B0503020204020204" pitchFamily="34" charset="-122"/>
                        <a:ea typeface="微软雅黑" panose="020B0503020204020204" pitchFamily="34" charset="-122"/>
                      </a:endParaRPr>
                    </a:p>
                  </a:txBody>
                  <a:tcPr marL="9524" marR="9524" marT="9524" marB="0" anchor="ctr"/>
                </a:tc>
                <a:tc>
                  <a:txBody>
                    <a:bodyPr/>
                    <a:lstStyle/>
                    <a:p>
                      <a:pPr algn="ctr" rtl="0" fontAlgn="ctr"/>
                      <a:r>
                        <a:rPr lang="zh-CN" altLang="en-US" sz="1400" b="1" u="none" strike="noStrike">
                          <a:effectLst/>
                          <a:latin typeface="微软雅黑" panose="020B0503020204020204" pitchFamily="34" charset="-122"/>
                          <a:ea typeface="微软雅黑" panose="020B0503020204020204" pitchFamily="34" charset="-122"/>
                        </a:rPr>
                        <a:t>相关系数</a:t>
                      </a:r>
                      <a:endParaRPr lang="zh-CN" altLang="en-US" sz="1400" b="1" i="0" u="none" strike="noStrike">
                        <a:solidFill>
                          <a:srgbClr val="000000"/>
                        </a:solidFill>
                        <a:effectLst/>
                        <a:latin typeface="微软雅黑" panose="020B0503020204020204" pitchFamily="34" charset="-122"/>
                        <a:ea typeface="微软雅黑" panose="020B0503020204020204" pitchFamily="34" charset="-122"/>
                      </a:endParaRPr>
                    </a:p>
                  </a:txBody>
                  <a:tcPr marL="9524" marR="9524" marT="9524" marB="0" anchor="ctr"/>
                </a:tc>
                <a:tc>
                  <a:txBody>
                    <a:bodyPr/>
                    <a:lstStyle/>
                    <a:p>
                      <a:pPr algn="ctr" rtl="0" fontAlgn="ctr"/>
                      <a:r>
                        <a:rPr lang="en-US" altLang="zh-CN" sz="1400" b="1" u="none" strike="noStrike" dirty="0">
                          <a:effectLst/>
                          <a:latin typeface="微软雅黑" panose="020B0503020204020204" pitchFamily="34" charset="-122"/>
                          <a:ea typeface="微软雅黑" panose="020B0503020204020204" pitchFamily="34" charset="-122"/>
                        </a:rPr>
                        <a:t>1</a:t>
                      </a:r>
                      <a:endParaRPr lang="en-US" altLang="zh-CN" sz="1400" b="1" i="0" u="none" strike="noStrike" dirty="0">
                        <a:solidFill>
                          <a:srgbClr val="000000"/>
                        </a:solidFill>
                        <a:effectLst/>
                        <a:latin typeface="微软雅黑" panose="020B0503020204020204" pitchFamily="34" charset="-122"/>
                        <a:ea typeface="微软雅黑" panose="020B0503020204020204" pitchFamily="34" charset="-122"/>
                      </a:endParaRPr>
                    </a:p>
                  </a:txBody>
                  <a:tcPr marL="9524" marR="9524" marT="9524" marB="0" anchor="ctr"/>
                </a:tc>
                <a:tc>
                  <a:txBody>
                    <a:bodyPr/>
                    <a:lstStyle/>
                    <a:p>
                      <a:pPr algn="ctr" rtl="0" fontAlgn="ctr"/>
                      <a:r>
                        <a:rPr lang="en-US" altLang="zh-CN" sz="1400" b="1" u="none" strike="noStrike" dirty="0">
                          <a:effectLst/>
                          <a:latin typeface="微软雅黑" panose="020B0503020204020204" pitchFamily="34" charset="-122"/>
                          <a:ea typeface="微软雅黑" panose="020B0503020204020204" pitchFamily="34" charset="-122"/>
                        </a:rPr>
                        <a:t>……</a:t>
                      </a:r>
                      <a:endParaRPr lang="en-US" altLang="zh-CN" sz="1400" b="1" i="0" u="none" strike="noStrike" dirty="0">
                        <a:solidFill>
                          <a:srgbClr val="000000"/>
                        </a:solidFill>
                        <a:effectLst/>
                        <a:latin typeface="微软雅黑" panose="020B0503020204020204" pitchFamily="34" charset="-122"/>
                        <a:ea typeface="微软雅黑" panose="020B0503020204020204" pitchFamily="34" charset="-122"/>
                      </a:endParaRPr>
                    </a:p>
                  </a:txBody>
                  <a:tcPr marL="9524" marR="9524" marT="9524" marB="0" anchor="ctr"/>
                </a:tc>
                <a:tc>
                  <a:txBody>
                    <a:bodyPr/>
                    <a:lstStyle/>
                    <a:p>
                      <a:pPr algn="ctr" rtl="0" fontAlgn="ctr"/>
                      <a:r>
                        <a:rPr lang="en-US" altLang="zh-CN" sz="1400" b="1" u="none" strike="noStrike">
                          <a:effectLst/>
                          <a:latin typeface="微软雅黑" panose="020B0503020204020204" pitchFamily="34" charset="-122"/>
                          <a:ea typeface="微软雅黑" panose="020B0503020204020204" pitchFamily="34" charset="-122"/>
                        </a:rPr>
                        <a:t>0.088</a:t>
                      </a:r>
                      <a:endParaRPr lang="en-US" altLang="zh-CN" sz="1400" b="1" i="0" u="none" strike="noStrike">
                        <a:solidFill>
                          <a:srgbClr val="000000"/>
                        </a:solidFill>
                        <a:effectLst/>
                        <a:latin typeface="微软雅黑" panose="020B0503020204020204" pitchFamily="34" charset="-122"/>
                        <a:ea typeface="微软雅黑" panose="020B0503020204020204" pitchFamily="34" charset="-122"/>
                      </a:endParaRPr>
                    </a:p>
                  </a:txBody>
                  <a:tcPr marL="9524" marR="9524" marT="9524" marB="0" anchor="ctr"/>
                </a:tc>
                <a:tc>
                  <a:txBody>
                    <a:bodyPr/>
                    <a:lstStyle/>
                    <a:p>
                      <a:pPr algn="ctr" rtl="0" fontAlgn="ctr"/>
                      <a:r>
                        <a:rPr lang="en-US" altLang="zh-CN" sz="1400" b="1" u="none" strike="noStrike">
                          <a:effectLst/>
                          <a:latin typeface="微软雅黑" panose="020B0503020204020204" pitchFamily="34" charset="-122"/>
                          <a:ea typeface="微软雅黑" panose="020B0503020204020204" pitchFamily="34" charset="-122"/>
                        </a:rPr>
                        <a:t>……</a:t>
                      </a:r>
                      <a:endParaRPr lang="en-US" altLang="zh-CN" sz="1400" b="1" i="0" u="none" strike="noStrike">
                        <a:solidFill>
                          <a:srgbClr val="000000"/>
                        </a:solidFill>
                        <a:effectLst/>
                        <a:latin typeface="微软雅黑" panose="020B0503020204020204" pitchFamily="34" charset="-122"/>
                        <a:ea typeface="微软雅黑" panose="020B0503020204020204" pitchFamily="34" charset="-122"/>
                      </a:endParaRPr>
                    </a:p>
                  </a:txBody>
                  <a:tcPr marL="9524" marR="9524" marT="9524" marB="0" anchor="ctr"/>
                </a:tc>
                <a:tc>
                  <a:txBody>
                    <a:bodyPr/>
                    <a:lstStyle/>
                    <a:p>
                      <a:pPr algn="ctr" rtl="0" fontAlgn="ctr"/>
                      <a:r>
                        <a:rPr lang="en-US" altLang="zh-CN" sz="1400" b="1" u="none" strike="noStrike">
                          <a:effectLst/>
                          <a:latin typeface="微软雅黑" panose="020B0503020204020204" pitchFamily="34" charset="-122"/>
                          <a:ea typeface="微软雅黑" panose="020B0503020204020204" pitchFamily="34" charset="-122"/>
                        </a:rPr>
                        <a:t>-0.083</a:t>
                      </a:r>
                      <a:endParaRPr lang="en-US" altLang="zh-CN" sz="1400" b="1" i="0" u="none" strike="noStrike">
                        <a:solidFill>
                          <a:srgbClr val="000000"/>
                        </a:solidFill>
                        <a:effectLst/>
                        <a:latin typeface="微软雅黑" panose="020B0503020204020204" pitchFamily="34" charset="-122"/>
                        <a:ea typeface="微软雅黑" panose="020B0503020204020204" pitchFamily="34" charset="-122"/>
                      </a:endParaRPr>
                    </a:p>
                  </a:txBody>
                  <a:tcPr marL="9524" marR="9524" marT="9524" marB="0" anchor="ctr"/>
                </a:tc>
                <a:extLst>
                  <a:ext uri="{0D108BD9-81ED-4DB2-BD59-A6C34878D82A}">
                    <a16:rowId xmlns:a16="http://schemas.microsoft.com/office/drawing/2014/main" xmlns="" val="10001"/>
                  </a:ext>
                </a:extLst>
              </a:tr>
              <a:tr h="238094">
                <a:tc vMerge="1">
                  <a:txBody>
                    <a:bodyPr/>
                    <a:lstStyle/>
                    <a:p>
                      <a:endParaRPr lang="zh-CN" altLang="en-US"/>
                    </a:p>
                  </a:txBody>
                  <a:tcPr/>
                </a:tc>
                <a:tc>
                  <a:txBody>
                    <a:bodyPr/>
                    <a:lstStyle/>
                    <a:p>
                      <a:pPr algn="ctr" rtl="0" fontAlgn="ctr"/>
                      <a:r>
                        <a:rPr lang="en-US" sz="1400" b="1" u="none" strike="noStrike">
                          <a:effectLst/>
                          <a:latin typeface="微软雅黑" panose="020B0503020204020204" pitchFamily="34" charset="-122"/>
                          <a:ea typeface="微软雅黑" panose="020B0503020204020204" pitchFamily="34" charset="-122"/>
                        </a:rPr>
                        <a:t>Sig. </a:t>
                      </a:r>
                      <a:endParaRPr lang="en-US" sz="1400" b="1" i="0" u="none" strike="noStrike">
                        <a:solidFill>
                          <a:srgbClr val="000000"/>
                        </a:solidFill>
                        <a:effectLst/>
                        <a:latin typeface="微软雅黑" panose="020B0503020204020204" pitchFamily="34" charset="-122"/>
                        <a:ea typeface="微软雅黑" panose="020B0503020204020204" pitchFamily="34" charset="-122"/>
                      </a:endParaRPr>
                    </a:p>
                  </a:txBody>
                  <a:tcPr marL="9524" marR="9524" marT="9524" marB="0" anchor="ctr"/>
                </a:tc>
                <a:tc>
                  <a:txBody>
                    <a:bodyPr/>
                    <a:lstStyle/>
                    <a:p>
                      <a:pPr algn="ctr" rtl="0" fontAlgn="ctr"/>
                      <a:r>
                        <a:rPr lang="en-US" altLang="zh-CN" sz="1400" b="1" u="none" strike="noStrike">
                          <a:effectLst/>
                          <a:latin typeface="微软雅黑" panose="020B0503020204020204" pitchFamily="34" charset="-122"/>
                          <a:ea typeface="微软雅黑" panose="020B0503020204020204" pitchFamily="34" charset="-122"/>
                        </a:rPr>
                        <a:t>.</a:t>
                      </a:r>
                      <a:endParaRPr lang="en-US" altLang="zh-CN" sz="1400" b="1" i="0" u="none" strike="noStrike">
                        <a:solidFill>
                          <a:srgbClr val="000000"/>
                        </a:solidFill>
                        <a:effectLst/>
                        <a:latin typeface="微软雅黑" panose="020B0503020204020204" pitchFamily="34" charset="-122"/>
                        <a:ea typeface="微软雅黑" panose="020B0503020204020204" pitchFamily="34" charset="-122"/>
                      </a:endParaRPr>
                    </a:p>
                  </a:txBody>
                  <a:tcPr marL="9524" marR="9524" marT="9524" marB="0" anchor="ctr"/>
                </a:tc>
                <a:tc>
                  <a:txBody>
                    <a:bodyPr/>
                    <a:lstStyle/>
                    <a:p>
                      <a:pPr algn="ctr" rtl="0" fontAlgn="ctr"/>
                      <a:r>
                        <a:rPr lang="en-US" altLang="zh-CN" sz="1400" b="1" u="none" strike="noStrike" dirty="0">
                          <a:effectLst/>
                          <a:latin typeface="微软雅黑" panose="020B0503020204020204" pitchFamily="34" charset="-122"/>
                          <a:ea typeface="微软雅黑" panose="020B0503020204020204" pitchFamily="34" charset="-122"/>
                        </a:rPr>
                        <a:t>……</a:t>
                      </a:r>
                      <a:endParaRPr lang="en-US" altLang="zh-CN" sz="1400" b="1" i="0" u="none" strike="noStrike" dirty="0">
                        <a:solidFill>
                          <a:srgbClr val="000000"/>
                        </a:solidFill>
                        <a:effectLst/>
                        <a:latin typeface="微软雅黑" panose="020B0503020204020204" pitchFamily="34" charset="-122"/>
                        <a:ea typeface="微软雅黑" panose="020B0503020204020204" pitchFamily="34" charset="-122"/>
                      </a:endParaRPr>
                    </a:p>
                  </a:txBody>
                  <a:tcPr marL="9524" marR="9524" marT="9524" marB="0" anchor="ctr"/>
                </a:tc>
                <a:tc>
                  <a:txBody>
                    <a:bodyPr/>
                    <a:lstStyle/>
                    <a:p>
                      <a:pPr algn="ctr" rtl="0" fontAlgn="ctr"/>
                      <a:r>
                        <a:rPr lang="en-US" altLang="zh-CN" sz="1400" b="1" u="none" strike="noStrike" dirty="0">
                          <a:effectLst/>
                          <a:latin typeface="微软雅黑" panose="020B0503020204020204" pitchFamily="34" charset="-122"/>
                          <a:ea typeface="微软雅黑" panose="020B0503020204020204" pitchFamily="34" charset="-122"/>
                        </a:rPr>
                        <a:t>0.244</a:t>
                      </a:r>
                      <a:endParaRPr lang="en-US" altLang="zh-CN" sz="1400" b="1" i="0" u="none" strike="noStrike" dirty="0">
                        <a:solidFill>
                          <a:srgbClr val="000000"/>
                        </a:solidFill>
                        <a:effectLst/>
                        <a:latin typeface="微软雅黑" panose="020B0503020204020204" pitchFamily="34" charset="-122"/>
                        <a:ea typeface="微软雅黑" panose="020B0503020204020204" pitchFamily="34" charset="-122"/>
                      </a:endParaRPr>
                    </a:p>
                  </a:txBody>
                  <a:tcPr marL="9524" marR="9524" marT="9524" marB="0" anchor="ctr"/>
                </a:tc>
                <a:tc>
                  <a:txBody>
                    <a:bodyPr/>
                    <a:lstStyle/>
                    <a:p>
                      <a:pPr algn="ctr" rtl="0" fontAlgn="ctr"/>
                      <a:r>
                        <a:rPr lang="en-US" altLang="zh-CN" sz="1400" b="1" u="none" strike="noStrike">
                          <a:effectLst/>
                          <a:latin typeface="微软雅黑" panose="020B0503020204020204" pitchFamily="34" charset="-122"/>
                          <a:ea typeface="微软雅黑" panose="020B0503020204020204" pitchFamily="34" charset="-122"/>
                        </a:rPr>
                        <a:t>……</a:t>
                      </a:r>
                      <a:endParaRPr lang="en-US" altLang="zh-CN" sz="1400" b="1" i="0" u="none" strike="noStrike">
                        <a:solidFill>
                          <a:srgbClr val="000000"/>
                        </a:solidFill>
                        <a:effectLst/>
                        <a:latin typeface="微软雅黑" panose="020B0503020204020204" pitchFamily="34" charset="-122"/>
                        <a:ea typeface="微软雅黑" panose="020B0503020204020204" pitchFamily="34" charset="-122"/>
                      </a:endParaRPr>
                    </a:p>
                  </a:txBody>
                  <a:tcPr marL="9524" marR="9524" marT="9524" marB="0" anchor="ctr"/>
                </a:tc>
                <a:tc>
                  <a:txBody>
                    <a:bodyPr/>
                    <a:lstStyle/>
                    <a:p>
                      <a:pPr algn="ctr" rtl="0" fontAlgn="ctr"/>
                      <a:r>
                        <a:rPr lang="en-US" altLang="zh-CN" sz="1400" b="1" u="none" strike="noStrike">
                          <a:effectLst/>
                          <a:latin typeface="微软雅黑" panose="020B0503020204020204" pitchFamily="34" charset="-122"/>
                          <a:ea typeface="微软雅黑" panose="020B0503020204020204" pitchFamily="34" charset="-122"/>
                        </a:rPr>
                        <a:t>0.271</a:t>
                      </a:r>
                      <a:endParaRPr lang="en-US" altLang="zh-CN" sz="1400" b="1" i="0" u="none" strike="noStrike">
                        <a:solidFill>
                          <a:srgbClr val="000000"/>
                        </a:solidFill>
                        <a:effectLst/>
                        <a:latin typeface="微软雅黑" panose="020B0503020204020204" pitchFamily="34" charset="-122"/>
                        <a:ea typeface="微软雅黑" panose="020B0503020204020204" pitchFamily="34" charset="-122"/>
                      </a:endParaRPr>
                    </a:p>
                  </a:txBody>
                  <a:tcPr marL="9524" marR="9524" marT="9524" marB="0" anchor="ctr"/>
                </a:tc>
                <a:extLst>
                  <a:ext uri="{0D108BD9-81ED-4DB2-BD59-A6C34878D82A}">
                    <a16:rowId xmlns:a16="http://schemas.microsoft.com/office/drawing/2014/main" xmlns="" val="10002"/>
                  </a:ext>
                </a:extLst>
              </a:tr>
              <a:tr h="238094">
                <a:tc>
                  <a:txBody>
                    <a:bodyPr/>
                    <a:lstStyle/>
                    <a:p>
                      <a:pPr algn="ctr" rtl="0" fontAlgn="ctr"/>
                      <a:r>
                        <a:rPr lang="en-US" altLang="zh-CN" sz="1400" b="1" u="none" strike="noStrike">
                          <a:effectLst/>
                          <a:latin typeface="微软雅黑" panose="020B0503020204020204" pitchFamily="34" charset="-122"/>
                          <a:ea typeface="微软雅黑" panose="020B0503020204020204" pitchFamily="34" charset="-122"/>
                        </a:rPr>
                        <a:t>……</a:t>
                      </a:r>
                      <a:endParaRPr lang="en-US" altLang="zh-CN" sz="1400" b="1" i="0" u="none" strike="noStrike">
                        <a:solidFill>
                          <a:srgbClr val="000000"/>
                        </a:solidFill>
                        <a:effectLst/>
                        <a:latin typeface="微软雅黑" panose="020B0503020204020204" pitchFamily="34" charset="-122"/>
                        <a:ea typeface="微软雅黑" panose="020B0503020204020204" pitchFamily="34" charset="-122"/>
                      </a:endParaRPr>
                    </a:p>
                  </a:txBody>
                  <a:tcPr marL="9524" marR="9524" marT="9524" marB="0" anchor="ctr"/>
                </a:tc>
                <a:tc>
                  <a:txBody>
                    <a:bodyPr/>
                    <a:lstStyle/>
                    <a:p>
                      <a:pPr algn="ctr" rtl="0" fontAlgn="ctr"/>
                      <a:r>
                        <a:rPr lang="en-US" altLang="zh-CN" sz="1400" b="1" u="none" strike="noStrike">
                          <a:effectLst/>
                          <a:latin typeface="微软雅黑" panose="020B0503020204020204" pitchFamily="34" charset="-122"/>
                          <a:ea typeface="微软雅黑" panose="020B0503020204020204" pitchFamily="34" charset="-122"/>
                        </a:rPr>
                        <a:t>……</a:t>
                      </a:r>
                      <a:endParaRPr lang="en-US" altLang="zh-CN" sz="1400" b="1" i="0" u="none" strike="noStrike">
                        <a:solidFill>
                          <a:srgbClr val="000000"/>
                        </a:solidFill>
                        <a:effectLst/>
                        <a:latin typeface="微软雅黑" panose="020B0503020204020204" pitchFamily="34" charset="-122"/>
                        <a:ea typeface="微软雅黑" panose="020B0503020204020204" pitchFamily="34" charset="-122"/>
                      </a:endParaRPr>
                    </a:p>
                  </a:txBody>
                  <a:tcPr marL="9524" marR="9524" marT="9524" marB="0" anchor="ctr"/>
                </a:tc>
                <a:tc>
                  <a:txBody>
                    <a:bodyPr/>
                    <a:lstStyle/>
                    <a:p>
                      <a:pPr algn="ctr" rtl="0" fontAlgn="ctr"/>
                      <a:r>
                        <a:rPr lang="en-US" altLang="zh-CN" sz="1400" b="1" u="none" strike="noStrike">
                          <a:effectLst/>
                          <a:latin typeface="微软雅黑" panose="020B0503020204020204" pitchFamily="34" charset="-122"/>
                          <a:ea typeface="微软雅黑" panose="020B0503020204020204" pitchFamily="34" charset="-122"/>
                        </a:rPr>
                        <a:t>……</a:t>
                      </a:r>
                      <a:endParaRPr lang="en-US" altLang="zh-CN" sz="1400" b="1" i="0" u="none" strike="noStrike">
                        <a:solidFill>
                          <a:srgbClr val="000000"/>
                        </a:solidFill>
                        <a:effectLst/>
                        <a:latin typeface="微软雅黑" panose="020B0503020204020204" pitchFamily="34" charset="-122"/>
                        <a:ea typeface="微软雅黑" panose="020B0503020204020204" pitchFamily="34" charset="-122"/>
                      </a:endParaRPr>
                    </a:p>
                  </a:txBody>
                  <a:tcPr marL="9524" marR="9524" marT="9524" marB="0" anchor="ctr"/>
                </a:tc>
                <a:tc>
                  <a:txBody>
                    <a:bodyPr/>
                    <a:lstStyle/>
                    <a:p>
                      <a:pPr algn="ctr" rtl="0" fontAlgn="ctr"/>
                      <a:r>
                        <a:rPr lang="en-US" altLang="zh-CN" sz="1400" b="1" u="none" strike="noStrike">
                          <a:effectLst/>
                          <a:latin typeface="微软雅黑" panose="020B0503020204020204" pitchFamily="34" charset="-122"/>
                          <a:ea typeface="微软雅黑" panose="020B0503020204020204" pitchFamily="34" charset="-122"/>
                        </a:rPr>
                        <a:t>……</a:t>
                      </a:r>
                      <a:endParaRPr lang="en-US" altLang="zh-CN" sz="1400" b="1" i="0" u="none" strike="noStrike">
                        <a:solidFill>
                          <a:srgbClr val="000000"/>
                        </a:solidFill>
                        <a:effectLst/>
                        <a:latin typeface="微软雅黑" panose="020B0503020204020204" pitchFamily="34" charset="-122"/>
                        <a:ea typeface="微软雅黑" panose="020B0503020204020204" pitchFamily="34" charset="-122"/>
                      </a:endParaRPr>
                    </a:p>
                  </a:txBody>
                  <a:tcPr marL="9524" marR="9524" marT="9524" marB="0" anchor="ctr"/>
                </a:tc>
                <a:tc>
                  <a:txBody>
                    <a:bodyPr/>
                    <a:lstStyle/>
                    <a:p>
                      <a:pPr algn="ctr" rtl="0" fontAlgn="ctr"/>
                      <a:r>
                        <a:rPr lang="en-US" altLang="zh-CN" sz="1400" b="1" u="none" strike="noStrike" dirty="0">
                          <a:effectLst/>
                          <a:latin typeface="微软雅黑" panose="020B0503020204020204" pitchFamily="34" charset="-122"/>
                          <a:ea typeface="微软雅黑" panose="020B0503020204020204" pitchFamily="34" charset="-122"/>
                        </a:rPr>
                        <a:t>……</a:t>
                      </a:r>
                      <a:endParaRPr lang="en-US" altLang="zh-CN" sz="1400" b="1" i="0" u="none" strike="noStrike" dirty="0">
                        <a:solidFill>
                          <a:srgbClr val="000000"/>
                        </a:solidFill>
                        <a:effectLst/>
                        <a:latin typeface="微软雅黑" panose="020B0503020204020204" pitchFamily="34" charset="-122"/>
                        <a:ea typeface="微软雅黑" panose="020B0503020204020204" pitchFamily="34" charset="-122"/>
                      </a:endParaRPr>
                    </a:p>
                  </a:txBody>
                  <a:tcPr marL="9524" marR="9524" marT="9524" marB="0" anchor="ctr"/>
                </a:tc>
                <a:tc>
                  <a:txBody>
                    <a:bodyPr/>
                    <a:lstStyle/>
                    <a:p>
                      <a:pPr algn="ctr" rtl="0" fontAlgn="ctr"/>
                      <a:r>
                        <a:rPr lang="en-US" altLang="zh-CN" sz="1400" b="1" u="none" strike="noStrike">
                          <a:effectLst/>
                          <a:latin typeface="微软雅黑" panose="020B0503020204020204" pitchFamily="34" charset="-122"/>
                          <a:ea typeface="微软雅黑" panose="020B0503020204020204" pitchFamily="34" charset="-122"/>
                        </a:rPr>
                        <a:t>……</a:t>
                      </a:r>
                      <a:endParaRPr lang="en-US" altLang="zh-CN" sz="1400" b="1" i="0" u="none" strike="noStrike">
                        <a:solidFill>
                          <a:srgbClr val="000000"/>
                        </a:solidFill>
                        <a:effectLst/>
                        <a:latin typeface="微软雅黑" panose="020B0503020204020204" pitchFamily="34" charset="-122"/>
                        <a:ea typeface="微软雅黑" panose="020B0503020204020204" pitchFamily="34" charset="-122"/>
                      </a:endParaRPr>
                    </a:p>
                  </a:txBody>
                  <a:tcPr marL="9524" marR="9524" marT="9524" marB="0" anchor="ctr"/>
                </a:tc>
                <a:tc>
                  <a:txBody>
                    <a:bodyPr/>
                    <a:lstStyle/>
                    <a:p>
                      <a:pPr algn="ctr" rtl="0" fontAlgn="ctr"/>
                      <a:r>
                        <a:rPr lang="en-US" altLang="zh-CN" sz="1400" b="1" u="none" strike="noStrike">
                          <a:effectLst/>
                          <a:latin typeface="微软雅黑" panose="020B0503020204020204" pitchFamily="34" charset="-122"/>
                          <a:ea typeface="微软雅黑" panose="020B0503020204020204" pitchFamily="34" charset="-122"/>
                        </a:rPr>
                        <a:t>……</a:t>
                      </a:r>
                      <a:endParaRPr lang="en-US" altLang="zh-CN" sz="1400" b="1" i="0" u="none" strike="noStrike">
                        <a:solidFill>
                          <a:srgbClr val="000000"/>
                        </a:solidFill>
                        <a:effectLst/>
                        <a:latin typeface="微软雅黑" panose="020B0503020204020204" pitchFamily="34" charset="-122"/>
                        <a:ea typeface="微软雅黑" panose="020B0503020204020204" pitchFamily="34" charset="-122"/>
                      </a:endParaRPr>
                    </a:p>
                  </a:txBody>
                  <a:tcPr marL="9524" marR="9524" marT="9524" marB="0" anchor="ctr"/>
                </a:tc>
                <a:extLst>
                  <a:ext uri="{0D108BD9-81ED-4DB2-BD59-A6C34878D82A}">
                    <a16:rowId xmlns:a16="http://schemas.microsoft.com/office/drawing/2014/main" xmlns="" val="10003"/>
                  </a:ext>
                </a:extLst>
              </a:tr>
              <a:tr h="466664">
                <a:tc rowSpan="2">
                  <a:txBody>
                    <a:bodyPr/>
                    <a:lstStyle/>
                    <a:p>
                      <a:pPr algn="ctr" rtl="0" fontAlgn="ctr"/>
                      <a:r>
                        <a:rPr lang="zh-CN" altLang="en-US" sz="1400" b="1" u="none" strike="noStrike">
                          <a:effectLst/>
                          <a:latin typeface="微软雅黑" panose="020B0503020204020204" pitchFamily="34" charset="-122"/>
                          <a:ea typeface="微软雅黑" panose="020B0503020204020204" pitchFamily="34" charset="-122"/>
                        </a:rPr>
                        <a:t>不买</a:t>
                      </a:r>
                      <a:endParaRPr lang="zh-CN" altLang="en-US" sz="1400" b="1" i="0" u="none" strike="noStrike">
                        <a:solidFill>
                          <a:srgbClr val="000000"/>
                        </a:solidFill>
                        <a:effectLst/>
                        <a:latin typeface="微软雅黑" panose="020B0503020204020204" pitchFamily="34" charset="-122"/>
                        <a:ea typeface="微软雅黑" panose="020B0503020204020204" pitchFamily="34" charset="-122"/>
                      </a:endParaRPr>
                    </a:p>
                  </a:txBody>
                  <a:tcPr marL="9524" marR="9524" marT="9524" marB="0" anchor="ctr"/>
                </a:tc>
                <a:tc>
                  <a:txBody>
                    <a:bodyPr/>
                    <a:lstStyle/>
                    <a:p>
                      <a:pPr algn="ctr" rtl="0" fontAlgn="ctr"/>
                      <a:r>
                        <a:rPr lang="zh-CN" altLang="en-US" sz="1400" b="1" u="none" strike="noStrike">
                          <a:effectLst/>
                          <a:latin typeface="微软雅黑" panose="020B0503020204020204" pitchFamily="34" charset="-122"/>
                          <a:ea typeface="微软雅黑" panose="020B0503020204020204" pitchFamily="34" charset="-122"/>
                        </a:rPr>
                        <a:t>相关系数</a:t>
                      </a:r>
                      <a:endParaRPr lang="zh-CN" altLang="en-US" sz="1400" b="1" i="0" u="none" strike="noStrike">
                        <a:solidFill>
                          <a:srgbClr val="000000"/>
                        </a:solidFill>
                        <a:effectLst/>
                        <a:latin typeface="微软雅黑" panose="020B0503020204020204" pitchFamily="34" charset="-122"/>
                        <a:ea typeface="微软雅黑" panose="020B0503020204020204" pitchFamily="34" charset="-122"/>
                      </a:endParaRPr>
                    </a:p>
                  </a:txBody>
                  <a:tcPr marL="9524" marR="9524" marT="9524" marB="0" anchor="ctr"/>
                </a:tc>
                <a:tc>
                  <a:txBody>
                    <a:bodyPr/>
                    <a:lstStyle/>
                    <a:p>
                      <a:pPr algn="ctr" rtl="0" fontAlgn="ctr"/>
                      <a:r>
                        <a:rPr lang="en-US" altLang="zh-CN" sz="1400" b="1" u="none" strike="noStrike">
                          <a:effectLst/>
                          <a:latin typeface="微软雅黑" panose="020B0503020204020204" pitchFamily="34" charset="-122"/>
                          <a:ea typeface="微软雅黑" panose="020B0503020204020204" pitchFamily="34" charset="-122"/>
                        </a:rPr>
                        <a:t>0.088</a:t>
                      </a:r>
                      <a:endParaRPr lang="en-US" altLang="zh-CN" sz="1400" b="1" i="0" u="none" strike="noStrike">
                        <a:solidFill>
                          <a:srgbClr val="000000"/>
                        </a:solidFill>
                        <a:effectLst/>
                        <a:latin typeface="微软雅黑" panose="020B0503020204020204" pitchFamily="34" charset="-122"/>
                        <a:ea typeface="微软雅黑" panose="020B0503020204020204" pitchFamily="34" charset="-122"/>
                      </a:endParaRPr>
                    </a:p>
                  </a:txBody>
                  <a:tcPr marL="9524" marR="9524" marT="9524" marB="0" anchor="ctr"/>
                </a:tc>
                <a:tc>
                  <a:txBody>
                    <a:bodyPr/>
                    <a:lstStyle/>
                    <a:p>
                      <a:pPr algn="ctr" rtl="0" fontAlgn="ctr"/>
                      <a:r>
                        <a:rPr lang="en-US" altLang="zh-CN" sz="1400" b="1" u="none" strike="noStrike">
                          <a:effectLst/>
                          <a:latin typeface="微软雅黑" panose="020B0503020204020204" pitchFamily="34" charset="-122"/>
                          <a:ea typeface="微软雅黑" panose="020B0503020204020204" pitchFamily="34" charset="-122"/>
                        </a:rPr>
                        <a:t>……</a:t>
                      </a:r>
                      <a:endParaRPr lang="en-US" altLang="zh-CN" sz="1400" b="1" i="0" u="none" strike="noStrike">
                        <a:solidFill>
                          <a:srgbClr val="000000"/>
                        </a:solidFill>
                        <a:effectLst/>
                        <a:latin typeface="微软雅黑" panose="020B0503020204020204" pitchFamily="34" charset="-122"/>
                        <a:ea typeface="微软雅黑" panose="020B0503020204020204" pitchFamily="34" charset="-122"/>
                      </a:endParaRPr>
                    </a:p>
                  </a:txBody>
                  <a:tcPr marL="9524" marR="9524" marT="9524" marB="0" anchor="ctr"/>
                </a:tc>
                <a:tc>
                  <a:txBody>
                    <a:bodyPr/>
                    <a:lstStyle/>
                    <a:p>
                      <a:pPr algn="ctr" rtl="0" fontAlgn="ctr"/>
                      <a:r>
                        <a:rPr lang="en-US" altLang="zh-CN" sz="1400" b="1" u="none" strike="noStrike" dirty="0">
                          <a:effectLst/>
                          <a:latin typeface="微软雅黑" panose="020B0503020204020204" pitchFamily="34" charset="-122"/>
                          <a:ea typeface="微软雅黑" panose="020B0503020204020204" pitchFamily="34" charset="-122"/>
                        </a:rPr>
                        <a:t>1</a:t>
                      </a:r>
                      <a:endParaRPr lang="en-US" altLang="zh-CN" sz="1400" b="1" i="0" u="none" strike="noStrike" dirty="0">
                        <a:solidFill>
                          <a:srgbClr val="000000"/>
                        </a:solidFill>
                        <a:effectLst/>
                        <a:latin typeface="微软雅黑" panose="020B0503020204020204" pitchFamily="34" charset="-122"/>
                        <a:ea typeface="微软雅黑" panose="020B0503020204020204" pitchFamily="34" charset="-122"/>
                      </a:endParaRPr>
                    </a:p>
                  </a:txBody>
                  <a:tcPr marL="9524" marR="9524" marT="9524" marB="0" anchor="ctr"/>
                </a:tc>
                <a:tc>
                  <a:txBody>
                    <a:bodyPr/>
                    <a:lstStyle/>
                    <a:p>
                      <a:pPr algn="ctr" rtl="0" fontAlgn="ctr"/>
                      <a:r>
                        <a:rPr lang="en-US" altLang="zh-CN" sz="1400" b="1" u="none" strike="noStrike" dirty="0">
                          <a:effectLst/>
                          <a:latin typeface="微软雅黑" panose="020B0503020204020204" pitchFamily="34" charset="-122"/>
                          <a:ea typeface="微软雅黑" panose="020B0503020204020204" pitchFamily="34" charset="-122"/>
                        </a:rPr>
                        <a:t>……</a:t>
                      </a:r>
                      <a:endParaRPr lang="en-US" altLang="zh-CN" sz="1400" b="1" i="0" u="none" strike="noStrike" dirty="0">
                        <a:solidFill>
                          <a:srgbClr val="000000"/>
                        </a:solidFill>
                        <a:effectLst/>
                        <a:latin typeface="微软雅黑" panose="020B0503020204020204" pitchFamily="34" charset="-122"/>
                        <a:ea typeface="微软雅黑" panose="020B0503020204020204" pitchFamily="34" charset="-122"/>
                      </a:endParaRPr>
                    </a:p>
                  </a:txBody>
                  <a:tcPr marL="9524" marR="9524" marT="9524" marB="0" anchor="ctr"/>
                </a:tc>
                <a:tc>
                  <a:txBody>
                    <a:bodyPr/>
                    <a:lstStyle/>
                    <a:p>
                      <a:pPr algn="ctr" rtl="0" fontAlgn="ctr"/>
                      <a:r>
                        <a:rPr lang="en-US" altLang="zh-CN" sz="1400" b="1" u="none" strike="noStrike">
                          <a:effectLst/>
                          <a:latin typeface="微软雅黑" panose="020B0503020204020204" pitchFamily="34" charset="-122"/>
                          <a:ea typeface="微软雅黑" panose="020B0503020204020204" pitchFamily="34" charset="-122"/>
                        </a:rPr>
                        <a:t>-0.12</a:t>
                      </a:r>
                      <a:endParaRPr lang="en-US" altLang="zh-CN" sz="1400" b="1" i="0" u="none" strike="noStrike">
                        <a:solidFill>
                          <a:srgbClr val="000000"/>
                        </a:solidFill>
                        <a:effectLst/>
                        <a:latin typeface="微软雅黑" panose="020B0503020204020204" pitchFamily="34" charset="-122"/>
                        <a:ea typeface="微软雅黑" panose="020B0503020204020204" pitchFamily="34" charset="-122"/>
                      </a:endParaRPr>
                    </a:p>
                  </a:txBody>
                  <a:tcPr marL="9524" marR="9524" marT="9524" marB="0" anchor="ctr"/>
                </a:tc>
                <a:extLst>
                  <a:ext uri="{0D108BD9-81ED-4DB2-BD59-A6C34878D82A}">
                    <a16:rowId xmlns:a16="http://schemas.microsoft.com/office/drawing/2014/main" xmlns="" val="10004"/>
                  </a:ext>
                </a:extLst>
              </a:tr>
              <a:tr h="238094">
                <a:tc vMerge="1">
                  <a:txBody>
                    <a:bodyPr/>
                    <a:lstStyle/>
                    <a:p>
                      <a:endParaRPr lang="zh-CN" altLang="en-US"/>
                    </a:p>
                  </a:txBody>
                  <a:tcPr/>
                </a:tc>
                <a:tc>
                  <a:txBody>
                    <a:bodyPr/>
                    <a:lstStyle/>
                    <a:p>
                      <a:pPr algn="ctr" rtl="0" fontAlgn="ctr"/>
                      <a:r>
                        <a:rPr lang="en-US" sz="1400" b="1" u="none" strike="noStrike">
                          <a:effectLst/>
                          <a:latin typeface="微软雅黑" panose="020B0503020204020204" pitchFamily="34" charset="-122"/>
                          <a:ea typeface="微软雅黑" panose="020B0503020204020204" pitchFamily="34" charset="-122"/>
                        </a:rPr>
                        <a:t>Sig. </a:t>
                      </a:r>
                      <a:endParaRPr lang="en-US" sz="1400" b="1" i="0" u="none" strike="noStrike">
                        <a:solidFill>
                          <a:srgbClr val="000000"/>
                        </a:solidFill>
                        <a:effectLst/>
                        <a:latin typeface="微软雅黑" panose="020B0503020204020204" pitchFamily="34" charset="-122"/>
                        <a:ea typeface="微软雅黑" panose="020B0503020204020204" pitchFamily="34" charset="-122"/>
                      </a:endParaRPr>
                    </a:p>
                  </a:txBody>
                  <a:tcPr marL="9524" marR="9524" marT="9524" marB="0" anchor="ctr"/>
                </a:tc>
                <a:tc>
                  <a:txBody>
                    <a:bodyPr/>
                    <a:lstStyle/>
                    <a:p>
                      <a:pPr algn="ctr" rtl="0" fontAlgn="ctr"/>
                      <a:r>
                        <a:rPr lang="en-US" altLang="zh-CN" sz="1400" b="1" u="none" strike="noStrike">
                          <a:effectLst/>
                          <a:latin typeface="微软雅黑" panose="020B0503020204020204" pitchFamily="34" charset="-122"/>
                          <a:ea typeface="微软雅黑" panose="020B0503020204020204" pitchFamily="34" charset="-122"/>
                        </a:rPr>
                        <a:t>0.244</a:t>
                      </a:r>
                      <a:endParaRPr lang="en-US" altLang="zh-CN" sz="1400" b="1" i="0" u="none" strike="noStrike">
                        <a:solidFill>
                          <a:srgbClr val="000000"/>
                        </a:solidFill>
                        <a:effectLst/>
                        <a:latin typeface="微软雅黑" panose="020B0503020204020204" pitchFamily="34" charset="-122"/>
                        <a:ea typeface="微软雅黑" panose="020B0503020204020204" pitchFamily="34" charset="-122"/>
                      </a:endParaRPr>
                    </a:p>
                  </a:txBody>
                  <a:tcPr marL="9524" marR="9524" marT="9524" marB="0" anchor="ctr"/>
                </a:tc>
                <a:tc>
                  <a:txBody>
                    <a:bodyPr/>
                    <a:lstStyle/>
                    <a:p>
                      <a:pPr algn="ctr" rtl="0" fontAlgn="ctr"/>
                      <a:r>
                        <a:rPr lang="en-US" altLang="zh-CN" sz="1400" b="1" u="none" strike="noStrike">
                          <a:effectLst/>
                          <a:latin typeface="微软雅黑" panose="020B0503020204020204" pitchFamily="34" charset="-122"/>
                          <a:ea typeface="微软雅黑" panose="020B0503020204020204" pitchFamily="34" charset="-122"/>
                        </a:rPr>
                        <a:t>……</a:t>
                      </a:r>
                      <a:endParaRPr lang="en-US" altLang="zh-CN" sz="1400" b="1" i="0" u="none" strike="noStrike">
                        <a:solidFill>
                          <a:srgbClr val="000000"/>
                        </a:solidFill>
                        <a:effectLst/>
                        <a:latin typeface="微软雅黑" panose="020B0503020204020204" pitchFamily="34" charset="-122"/>
                        <a:ea typeface="微软雅黑" panose="020B0503020204020204" pitchFamily="34" charset="-122"/>
                      </a:endParaRPr>
                    </a:p>
                  </a:txBody>
                  <a:tcPr marL="9524" marR="9524" marT="9524" marB="0" anchor="ctr"/>
                </a:tc>
                <a:tc>
                  <a:txBody>
                    <a:bodyPr/>
                    <a:lstStyle/>
                    <a:p>
                      <a:pPr algn="ctr" rtl="0" fontAlgn="ctr"/>
                      <a:r>
                        <a:rPr lang="en-US" altLang="zh-CN" sz="1400" b="1" u="none" strike="noStrike" dirty="0">
                          <a:effectLst/>
                          <a:latin typeface="微软雅黑" panose="020B0503020204020204" pitchFamily="34" charset="-122"/>
                          <a:ea typeface="微软雅黑" panose="020B0503020204020204" pitchFamily="34" charset="-122"/>
                        </a:rPr>
                        <a:t>.</a:t>
                      </a:r>
                      <a:endParaRPr lang="en-US" altLang="zh-CN" sz="1400" b="1" i="0" u="none" strike="noStrike" dirty="0">
                        <a:solidFill>
                          <a:srgbClr val="000000"/>
                        </a:solidFill>
                        <a:effectLst/>
                        <a:latin typeface="微软雅黑" panose="020B0503020204020204" pitchFamily="34" charset="-122"/>
                        <a:ea typeface="微软雅黑" panose="020B0503020204020204" pitchFamily="34" charset="-122"/>
                      </a:endParaRPr>
                    </a:p>
                  </a:txBody>
                  <a:tcPr marL="9524" marR="9524" marT="9524" marB="0" anchor="ctr"/>
                </a:tc>
                <a:tc>
                  <a:txBody>
                    <a:bodyPr/>
                    <a:lstStyle/>
                    <a:p>
                      <a:pPr algn="ctr" rtl="0" fontAlgn="ctr"/>
                      <a:r>
                        <a:rPr lang="en-US" altLang="zh-CN" sz="1400" b="1" u="none" strike="noStrike" dirty="0">
                          <a:effectLst/>
                          <a:latin typeface="微软雅黑" panose="020B0503020204020204" pitchFamily="34" charset="-122"/>
                          <a:ea typeface="微软雅黑" panose="020B0503020204020204" pitchFamily="34" charset="-122"/>
                        </a:rPr>
                        <a:t>……</a:t>
                      </a:r>
                      <a:endParaRPr lang="en-US" altLang="zh-CN" sz="1400" b="1" i="0" u="none" strike="noStrike" dirty="0">
                        <a:solidFill>
                          <a:srgbClr val="000000"/>
                        </a:solidFill>
                        <a:effectLst/>
                        <a:latin typeface="微软雅黑" panose="020B0503020204020204" pitchFamily="34" charset="-122"/>
                        <a:ea typeface="微软雅黑" panose="020B0503020204020204" pitchFamily="34" charset="-122"/>
                      </a:endParaRPr>
                    </a:p>
                  </a:txBody>
                  <a:tcPr marL="9524" marR="9524" marT="9524" marB="0" anchor="ctr"/>
                </a:tc>
                <a:tc>
                  <a:txBody>
                    <a:bodyPr/>
                    <a:lstStyle/>
                    <a:p>
                      <a:pPr algn="ctr" rtl="0" fontAlgn="ctr"/>
                      <a:r>
                        <a:rPr lang="en-US" altLang="zh-CN" sz="1400" b="1" u="none" strike="noStrike">
                          <a:effectLst/>
                          <a:latin typeface="微软雅黑" panose="020B0503020204020204" pitchFamily="34" charset="-122"/>
                          <a:ea typeface="微软雅黑" panose="020B0503020204020204" pitchFamily="34" charset="-122"/>
                        </a:rPr>
                        <a:t>0.11</a:t>
                      </a:r>
                      <a:endParaRPr lang="en-US" altLang="zh-CN" sz="1400" b="1" i="0" u="none" strike="noStrike">
                        <a:solidFill>
                          <a:srgbClr val="000000"/>
                        </a:solidFill>
                        <a:effectLst/>
                        <a:latin typeface="微软雅黑" panose="020B0503020204020204" pitchFamily="34" charset="-122"/>
                        <a:ea typeface="微软雅黑" panose="020B0503020204020204" pitchFamily="34" charset="-122"/>
                      </a:endParaRPr>
                    </a:p>
                  </a:txBody>
                  <a:tcPr marL="9524" marR="9524" marT="9524" marB="0" anchor="ctr"/>
                </a:tc>
                <a:extLst>
                  <a:ext uri="{0D108BD9-81ED-4DB2-BD59-A6C34878D82A}">
                    <a16:rowId xmlns:a16="http://schemas.microsoft.com/office/drawing/2014/main" xmlns="" val="10005"/>
                  </a:ext>
                </a:extLst>
              </a:tr>
              <a:tr h="238094">
                <a:tc>
                  <a:txBody>
                    <a:bodyPr/>
                    <a:lstStyle/>
                    <a:p>
                      <a:pPr algn="ctr" rtl="0" fontAlgn="ctr"/>
                      <a:r>
                        <a:rPr lang="en-US" altLang="zh-CN" sz="1400" b="1" u="none" strike="noStrike">
                          <a:effectLst/>
                          <a:latin typeface="微软雅黑" panose="020B0503020204020204" pitchFamily="34" charset="-122"/>
                          <a:ea typeface="微软雅黑" panose="020B0503020204020204" pitchFamily="34" charset="-122"/>
                        </a:rPr>
                        <a:t>……</a:t>
                      </a:r>
                      <a:endParaRPr lang="en-US" altLang="zh-CN" sz="1400" b="1" i="0" u="none" strike="noStrike">
                        <a:solidFill>
                          <a:srgbClr val="000000"/>
                        </a:solidFill>
                        <a:effectLst/>
                        <a:latin typeface="微软雅黑" panose="020B0503020204020204" pitchFamily="34" charset="-122"/>
                        <a:ea typeface="微软雅黑" panose="020B0503020204020204" pitchFamily="34" charset="-122"/>
                      </a:endParaRPr>
                    </a:p>
                  </a:txBody>
                  <a:tcPr marL="9524" marR="9524" marT="9524" marB="0" anchor="ctr"/>
                </a:tc>
                <a:tc>
                  <a:txBody>
                    <a:bodyPr/>
                    <a:lstStyle/>
                    <a:p>
                      <a:pPr algn="ctr" rtl="0" fontAlgn="ctr"/>
                      <a:r>
                        <a:rPr lang="en-US" altLang="zh-CN" sz="1400" b="1" u="none" strike="noStrike">
                          <a:effectLst/>
                          <a:latin typeface="微软雅黑" panose="020B0503020204020204" pitchFamily="34" charset="-122"/>
                          <a:ea typeface="微软雅黑" panose="020B0503020204020204" pitchFamily="34" charset="-122"/>
                        </a:rPr>
                        <a:t>……</a:t>
                      </a:r>
                      <a:endParaRPr lang="en-US" altLang="zh-CN" sz="1400" b="1" i="0" u="none" strike="noStrike">
                        <a:solidFill>
                          <a:srgbClr val="000000"/>
                        </a:solidFill>
                        <a:effectLst/>
                        <a:latin typeface="微软雅黑" panose="020B0503020204020204" pitchFamily="34" charset="-122"/>
                        <a:ea typeface="微软雅黑" panose="020B0503020204020204" pitchFamily="34" charset="-122"/>
                      </a:endParaRPr>
                    </a:p>
                  </a:txBody>
                  <a:tcPr marL="9524" marR="9524" marT="9524" marB="0" anchor="ctr"/>
                </a:tc>
                <a:tc>
                  <a:txBody>
                    <a:bodyPr/>
                    <a:lstStyle/>
                    <a:p>
                      <a:pPr algn="ctr" rtl="0" fontAlgn="ctr"/>
                      <a:r>
                        <a:rPr lang="en-US" altLang="zh-CN" sz="1400" b="1" u="none" strike="noStrike">
                          <a:effectLst/>
                          <a:latin typeface="微软雅黑" panose="020B0503020204020204" pitchFamily="34" charset="-122"/>
                          <a:ea typeface="微软雅黑" panose="020B0503020204020204" pitchFamily="34" charset="-122"/>
                        </a:rPr>
                        <a:t>……</a:t>
                      </a:r>
                      <a:endParaRPr lang="en-US" altLang="zh-CN" sz="1400" b="1" i="0" u="none" strike="noStrike">
                        <a:solidFill>
                          <a:srgbClr val="000000"/>
                        </a:solidFill>
                        <a:effectLst/>
                        <a:latin typeface="微软雅黑" panose="020B0503020204020204" pitchFamily="34" charset="-122"/>
                        <a:ea typeface="微软雅黑" panose="020B0503020204020204" pitchFamily="34" charset="-122"/>
                      </a:endParaRPr>
                    </a:p>
                  </a:txBody>
                  <a:tcPr marL="9524" marR="9524" marT="9524" marB="0" anchor="ctr"/>
                </a:tc>
                <a:tc>
                  <a:txBody>
                    <a:bodyPr/>
                    <a:lstStyle/>
                    <a:p>
                      <a:pPr algn="ctr" rtl="0" fontAlgn="ctr"/>
                      <a:r>
                        <a:rPr lang="en-US" altLang="zh-CN" sz="1400" b="1" u="none" strike="noStrike">
                          <a:effectLst/>
                          <a:latin typeface="微软雅黑" panose="020B0503020204020204" pitchFamily="34" charset="-122"/>
                          <a:ea typeface="微软雅黑" panose="020B0503020204020204" pitchFamily="34" charset="-122"/>
                        </a:rPr>
                        <a:t>……</a:t>
                      </a:r>
                      <a:endParaRPr lang="en-US" altLang="zh-CN" sz="1400" b="1" i="0" u="none" strike="noStrike">
                        <a:solidFill>
                          <a:srgbClr val="000000"/>
                        </a:solidFill>
                        <a:effectLst/>
                        <a:latin typeface="微软雅黑" panose="020B0503020204020204" pitchFamily="34" charset="-122"/>
                        <a:ea typeface="微软雅黑" panose="020B0503020204020204" pitchFamily="34" charset="-122"/>
                      </a:endParaRPr>
                    </a:p>
                  </a:txBody>
                  <a:tcPr marL="9524" marR="9524" marT="9524" marB="0" anchor="ctr"/>
                </a:tc>
                <a:tc>
                  <a:txBody>
                    <a:bodyPr/>
                    <a:lstStyle/>
                    <a:p>
                      <a:pPr algn="ctr" rtl="0" fontAlgn="ctr"/>
                      <a:r>
                        <a:rPr lang="en-US" altLang="zh-CN" sz="1400" b="1" u="none" strike="noStrike">
                          <a:effectLst/>
                          <a:latin typeface="微软雅黑" panose="020B0503020204020204" pitchFamily="34" charset="-122"/>
                          <a:ea typeface="微软雅黑" panose="020B0503020204020204" pitchFamily="34" charset="-122"/>
                        </a:rPr>
                        <a:t>……</a:t>
                      </a:r>
                      <a:endParaRPr lang="en-US" altLang="zh-CN" sz="1400" b="1" i="0" u="none" strike="noStrike">
                        <a:solidFill>
                          <a:srgbClr val="000000"/>
                        </a:solidFill>
                        <a:effectLst/>
                        <a:latin typeface="微软雅黑" panose="020B0503020204020204" pitchFamily="34" charset="-122"/>
                        <a:ea typeface="微软雅黑" panose="020B0503020204020204" pitchFamily="34" charset="-122"/>
                      </a:endParaRPr>
                    </a:p>
                  </a:txBody>
                  <a:tcPr marL="9524" marR="9524" marT="9524" marB="0" anchor="ctr"/>
                </a:tc>
                <a:tc>
                  <a:txBody>
                    <a:bodyPr/>
                    <a:lstStyle/>
                    <a:p>
                      <a:pPr algn="ctr" rtl="0" fontAlgn="ctr"/>
                      <a:r>
                        <a:rPr lang="en-US" altLang="zh-CN" sz="1400" b="1" u="none" strike="noStrike" dirty="0">
                          <a:effectLst/>
                          <a:latin typeface="微软雅黑" panose="020B0503020204020204" pitchFamily="34" charset="-122"/>
                          <a:ea typeface="微软雅黑" panose="020B0503020204020204" pitchFamily="34" charset="-122"/>
                        </a:rPr>
                        <a:t>……</a:t>
                      </a:r>
                      <a:endParaRPr lang="en-US" altLang="zh-CN" sz="1400" b="1" i="0" u="none" strike="noStrike" dirty="0">
                        <a:solidFill>
                          <a:srgbClr val="000000"/>
                        </a:solidFill>
                        <a:effectLst/>
                        <a:latin typeface="微软雅黑" panose="020B0503020204020204" pitchFamily="34" charset="-122"/>
                        <a:ea typeface="微软雅黑" panose="020B0503020204020204" pitchFamily="34" charset="-122"/>
                      </a:endParaRPr>
                    </a:p>
                  </a:txBody>
                  <a:tcPr marL="9524" marR="9524" marT="9524" marB="0" anchor="ctr"/>
                </a:tc>
                <a:tc>
                  <a:txBody>
                    <a:bodyPr/>
                    <a:lstStyle/>
                    <a:p>
                      <a:pPr algn="ctr" rtl="0" fontAlgn="ctr"/>
                      <a:r>
                        <a:rPr lang="en-US" altLang="zh-CN" sz="1400" b="1" u="none" strike="noStrike" dirty="0">
                          <a:effectLst/>
                          <a:latin typeface="微软雅黑" panose="020B0503020204020204" pitchFamily="34" charset="-122"/>
                          <a:ea typeface="微软雅黑" panose="020B0503020204020204" pitchFamily="34" charset="-122"/>
                        </a:rPr>
                        <a:t>……</a:t>
                      </a:r>
                      <a:endParaRPr lang="en-US" altLang="zh-CN" sz="1400" b="1" i="0" u="none" strike="noStrike" dirty="0">
                        <a:solidFill>
                          <a:srgbClr val="000000"/>
                        </a:solidFill>
                        <a:effectLst/>
                        <a:latin typeface="微软雅黑" panose="020B0503020204020204" pitchFamily="34" charset="-122"/>
                        <a:ea typeface="微软雅黑" panose="020B0503020204020204" pitchFamily="34" charset="-122"/>
                      </a:endParaRPr>
                    </a:p>
                  </a:txBody>
                  <a:tcPr marL="9524" marR="9524" marT="9524" marB="0" anchor="ctr"/>
                </a:tc>
                <a:extLst>
                  <a:ext uri="{0D108BD9-81ED-4DB2-BD59-A6C34878D82A}">
                    <a16:rowId xmlns:a16="http://schemas.microsoft.com/office/drawing/2014/main" xmlns="" val="10006"/>
                  </a:ext>
                </a:extLst>
              </a:tr>
              <a:tr h="466664">
                <a:tc rowSpan="2">
                  <a:txBody>
                    <a:bodyPr/>
                    <a:lstStyle/>
                    <a:p>
                      <a:pPr algn="ctr" rtl="0" fontAlgn="ctr"/>
                      <a:r>
                        <a:rPr lang="zh-CN" altLang="en-US" sz="1400" b="1" u="none" strike="noStrike" dirty="0">
                          <a:effectLst/>
                          <a:latin typeface="微软雅黑" panose="020B0503020204020204" pitchFamily="34" charset="-122"/>
                          <a:ea typeface="微软雅黑" panose="020B0503020204020204" pitchFamily="34" charset="-122"/>
                        </a:rPr>
                        <a:t>品牌鸡蛋的价格</a:t>
                      </a:r>
                      <a:endParaRPr lang="zh-CN" altLang="en-US" sz="1400" b="1" i="0" u="none" strike="noStrike" dirty="0">
                        <a:solidFill>
                          <a:srgbClr val="000000"/>
                        </a:solidFill>
                        <a:effectLst/>
                        <a:latin typeface="微软雅黑" panose="020B0503020204020204" pitchFamily="34" charset="-122"/>
                        <a:ea typeface="微软雅黑" panose="020B0503020204020204" pitchFamily="34" charset="-122"/>
                      </a:endParaRPr>
                    </a:p>
                  </a:txBody>
                  <a:tcPr marL="9524" marR="9524" marT="9524" marB="0" anchor="ctr"/>
                </a:tc>
                <a:tc>
                  <a:txBody>
                    <a:bodyPr/>
                    <a:lstStyle/>
                    <a:p>
                      <a:pPr algn="ctr" rtl="0" fontAlgn="ctr"/>
                      <a:r>
                        <a:rPr lang="zh-CN" altLang="en-US" sz="1400" b="1" u="none" strike="noStrike">
                          <a:effectLst/>
                          <a:latin typeface="微软雅黑" panose="020B0503020204020204" pitchFamily="34" charset="-122"/>
                          <a:ea typeface="微软雅黑" panose="020B0503020204020204" pitchFamily="34" charset="-122"/>
                        </a:rPr>
                        <a:t>相关系数</a:t>
                      </a:r>
                      <a:endParaRPr lang="zh-CN" altLang="en-US" sz="1400" b="1" i="0" u="none" strike="noStrike">
                        <a:solidFill>
                          <a:srgbClr val="000000"/>
                        </a:solidFill>
                        <a:effectLst/>
                        <a:latin typeface="微软雅黑" panose="020B0503020204020204" pitchFamily="34" charset="-122"/>
                        <a:ea typeface="微软雅黑" panose="020B0503020204020204" pitchFamily="34" charset="-122"/>
                      </a:endParaRPr>
                    </a:p>
                  </a:txBody>
                  <a:tcPr marL="9524" marR="9524" marT="9524" marB="0" anchor="ctr"/>
                </a:tc>
                <a:tc>
                  <a:txBody>
                    <a:bodyPr/>
                    <a:lstStyle/>
                    <a:p>
                      <a:pPr algn="ctr" rtl="0" fontAlgn="ctr"/>
                      <a:r>
                        <a:rPr lang="en-US" altLang="zh-CN" sz="1400" b="1" u="none" strike="noStrike">
                          <a:effectLst/>
                          <a:latin typeface="微软雅黑" panose="020B0503020204020204" pitchFamily="34" charset="-122"/>
                          <a:ea typeface="微软雅黑" panose="020B0503020204020204" pitchFamily="34" charset="-122"/>
                        </a:rPr>
                        <a:t>-0.083</a:t>
                      </a:r>
                      <a:endParaRPr lang="en-US" altLang="zh-CN" sz="1400" b="1" i="0" u="none" strike="noStrike">
                        <a:solidFill>
                          <a:srgbClr val="000000"/>
                        </a:solidFill>
                        <a:effectLst/>
                        <a:latin typeface="微软雅黑" panose="020B0503020204020204" pitchFamily="34" charset="-122"/>
                        <a:ea typeface="微软雅黑" panose="020B0503020204020204" pitchFamily="34" charset="-122"/>
                      </a:endParaRPr>
                    </a:p>
                  </a:txBody>
                  <a:tcPr marL="9524" marR="9524" marT="9524" marB="0" anchor="ctr"/>
                </a:tc>
                <a:tc>
                  <a:txBody>
                    <a:bodyPr/>
                    <a:lstStyle/>
                    <a:p>
                      <a:pPr algn="ctr" rtl="0" fontAlgn="ctr"/>
                      <a:r>
                        <a:rPr lang="en-US" altLang="zh-CN" sz="1400" b="1" u="none" strike="noStrike">
                          <a:effectLst/>
                          <a:latin typeface="微软雅黑" panose="020B0503020204020204" pitchFamily="34" charset="-122"/>
                          <a:ea typeface="微软雅黑" panose="020B0503020204020204" pitchFamily="34" charset="-122"/>
                        </a:rPr>
                        <a:t>……</a:t>
                      </a:r>
                      <a:endParaRPr lang="en-US" altLang="zh-CN" sz="1400" b="1" i="0" u="none" strike="noStrike">
                        <a:solidFill>
                          <a:srgbClr val="000000"/>
                        </a:solidFill>
                        <a:effectLst/>
                        <a:latin typeface="微软雅黑" panose="020B0503020204020204" pitchFamily="34" charset="-122"/>
                        <a:ea typeface="微软雅黑" panose="020B0503020204020204" pitchFamily="34" charset="-122"/>
                      </a:endParaRPr>
                    </a:p>
                  </a:txBody>
                  <a:tcPr marL="9524" marR="9524" marT="9524" marB="0" anchor="ctr"/>
                </a:tc>
                <a:tc>
                  <a:txBody>
                    <a:bodyPr/>
                    <a:lstStyle/>
                    <a:p>
                      <a:pPr algn="ctr" rtl="0" fontAlgn="ctr"/>
                      <a:r>
                        <a:rPr lang="en-US" altLang="zh-CN" sz="1400" b="1" u="none" strike="noStrike">
                          <a:effectLst/>
                          <a:latin typeface="微软雅黑" panose="020B0503020204020204" pitchFamily="34" charset="-122"/>
                          <a:ea typeface="微软雅黑" panose="020B0503020204020204" pitchFamily="34" charset="-122"/>
                        </a:rPr>
                        <a:t>-0.12</a:t>
                      </a:r>
                      <a:endParaRPr lang="en-US" altLang="zh-CN" sz="1400" b="1" i="0" u="none" strike="noStrike">
                        <a:solidFill>
                          <a:srgbClr val="000000"/>
                        </a:solidFill>
                        <a:effectLst/>
                        <a:latin typeface="微软雅黑" panose="020B0503020204020204" pitchFamily="34" charset="-122"/>
                        <a:ea typeface="微软雅黑" panose="020B0503020204020204" pitchFamily="34" charset="-122"/>
                      </a:endParaRPr>
                    </a:p>
                  </a:txBody>
                  <a:tcPr marL="9524" marR="9524" marT="9524" marB="0" anchor="ctr"/>
                </a:tc>
                <a:tc>
                  <a:txBody>
                    <a:bodyPr/>
                    <a:lstStyle/>
                    <a:p>
                      <a:pPr algn="ctr" rtl="0" fontAlgn="ctr"/>
                      <a:r>
                        <a:rPr lang="en-US" altLang="zh-CN" sz="1400" b="1" u="none" strike="noStrike" dirty="0">
                          <a:effectLst/>
                          <a:latin typeface="微软雅黑" panose="020B0503020204020204" pitchFamily="34" charset="-122"/>
                          <a:ea typeface="微软雅黑" panose="020B0503020204020204" pitchFamily="34" charset="-122"/>
                        </a:rPr>
                        <a:t>……</a:t>
                      </a:r>
                      <a:endParaRPr lang="en-US" altLang="zh-CN" sz="1400" b="1" i="0" u="none" strike="noStrike" dirty="0">
                        <a:solidFill>
                          <a:srgbClr val="000000"/>
                        </a:solidFill>
                        <a:effectLst/>
                        <a:latin typeface="微软雅黑" panose="020B0503020204020204" pitchFamily="34" charset="-122"/>
                        <a:ea typeface="微软雅黑" panose="020B0503020204020204" pitchFamily="34" charset="-122"/>
                      </a:endParaRPr>
                    </a:p>
                  </a:txBody>
                  <a:tcPr marL="9524" marR="9524" marT="9524" marB="0" anchor="ctr"/>
                </a:tc>
                <a:tc>
                  <a:txBody>
                    <a:bodyPr/>
                    <a:lstStyle/>
                    <a:p>
                      <a:pPr algn="ctr" rtl="0" fontAlgn="ctr"/>
                      <a:r>
                        <a:rPr lang="en-US" altLang="zh-CN" sz="1400" b="1" u="none" strike="noStrike" dirty="0">
                          <a:effectLst/>
                          <a:latin typeface="微软雅黑" panose="020B0503020204020204" pitchFamily="34" charset="-122"/>
                          <a:ea typeface="微软雅黑" panose="020B0503020204020204" pitchFamily="34" charset="-122"/>
                        </a:rPr>
                        <a:t>1</a:t>
                      </a:r>
                      <a:endParaRPr lang="en-US" altLang="zh-CN" sz="1400" b="1" i="0" u="none" strike="noStrike" dirty="0">
                        <a:solidFill>
                          <a:srgbClr val="000000"/>
                        </a:solidFill>
                        <a:effectLst/>
                        <a:latin typeface="微软雅黑" panose="020B0503020204020204" pitchFamily="34" charset="-122"/>
                        <a:ea typeface="微软雅黑" panose="020B0503020204020204" pitchFamily="34" charset="-122"/>
                      </a:endParaRPr>
                    </a:p>
                  </a:txBody>
                  <a:tcPr marL="9524" marR="9524" marT="9524" marB="0" anchor="ctr"/>
                </a:tc>
                <a:extLst>
                  <a:ext uri="{0D108BD9-81ED-4DB2-BD59-A6C34878D82A}">
                    <a16:rowId xmlns:a16="http://schemas.microsoft.com/office/drawing/2014/main" xmlns="" val="10007"/>
                  </a:ext>
                </a:extLst>
              </a:tr>
              <a:tr h="396188">
                <a:tc vMerge="1">
                  <a:txBody>
                    <a:bodyPr/>
                    <a:lstStyle/>
                    <a:p>
                      <a:endParaRPr lang="zh-CN" altLang="en-US"/>
                    </a:p>
                  </a:txBody>
                  <a:tcPr/>
                </a:tc>
                <a:tc>
                  <a:txBody>
                    <a:bodyPr/>
                    <a:lstStyle/>
                    <a:p>
                      <a:pPr algn="ctr" rtl="0" fontAlgn="ctr"/>
                      <a:r>
                        <a:rPr lang="en-US" sz="1400" b="1" u="none" strike="noStrike">
                          <a:effectLst/>
                          <a:latin typeface="微软雅黑" panose="020B0503020204020204" pitchFamily="34" charset="-122"/>
                          <a:ea typeface="微软雅黑" panose="020B0503020204020204" pitchFamily="34" charset="-122"/>
                        </a:rPr>
                        <a:t>Sig. </a:t>
                      </a:r>
                      <a:endParaRPr lang="en-US" sz="1400" b="1" i="0" u="none" strike="noStrike">
                        <a:solidFill>
                          <a:srgbClr val="000000"/>
                        </a:solidFill>
                        <a:effectLst/>
                        <a:latin typeface="微软雅黑" panose="020B0503020204020204" pitchFamily="34" charset="-122"/>
                        <a:ea typeface="微软雅黑" panose="020B0503020204020204" pitchFamily="34" charset="-122"/>
                      </a:endParaRPr>
                    </a:p>
                  </a:txBody>
                  <a:tcPr marL="9524" marR="9524" marT="9524" marB="0" anchor="ctr"/>
                </a:tc>
                <a:tc>
                  <a:txBody>
                    <a:bodyPr/>
                    <a:lstStyle/>
                    <a:p>
                      <a:pPr algn="ctr" rtl="0" fontAlgn="ctr"/>
                      <a:r>
                        <a:rPr lang="en-US" altLang="zh-CN" sz="1400" b="1" u="none" strike="noStrike">
                          <a:effectLst/>
                          <a:latin typeface="微软雅黑" panose="020B0503020204020204" pitchFamily="34" charset="-122"/>
                          <a:ea typeface="微软雅黑" panose="020B0503020204020204" pitchFamily="34" charset="-122"/>
                        </a:rPr>
                        <a:t>0.271</a:t>
                      </a:r>
                      <a:endParaRPr lang="en-US" altLang="zh-CN" sz="1400" b="1" i="0" u="none" strike="noStrike">
                        <a:solidFill>
                          <a:srgbClr val="000000"/>
                        </a:solidFill>
                        <a:effectLst/>
                        <a:latin typeface="微软雅黑" panose="020B0503020204020204" pitchFamily="34" charset="-122"/>
                        <a:ea typeface="微软雅黑" panose="020B0503020204020204" pitchFamily="34" charset="-122"/>
                      </a:endParaRPr>
                    </a:p>
                  </a:txBody>
                  <a:tcPr marL="9524" marR="9524" marT="9524" marB="0" anchor="ctr"/>
                </a:tc>
                <a:tc>
                  <a:txBody>
                    <a:bodyPr/>
                    <a:lstStyle/>
                    <a:p>
                      <a:pPr algn="ctr" rtl="0" fontAlgn="ctr"/>
                      <a:r>
                        <a:rPr lang="en-US" altLang="zh-CN" sz="1400" b="1" u="none" strike="noStrike">
                          <a:effectLst/>
                          <a:latin typeface="微软雅黑" panose="020B0503020204020204" pitchFamily="34" charset="-122"/>
                          <a:ea typeface="微软雅黑" panose="020B0503020204020204" pitchFamily="34" charset="-122"/>
                        </a:rPr>
                        <a:t>……</a:t>
                      </a:r>
                      <a:endParaRPr lang="en-US" altLang="zh-CN" sz="1400" b="1" i="0" u="none" strike="noStrike">
                        <a:solidFill>
                          <a:srgbClr val="000000"/>
                        </a:solidFill>
                        <a:effectLst/>
                        <a:latin typeface="微软雅黑" panose="020B0503020204020204" pitchFamily="34" charset="-122"/>
                        <a:ea typeface="微软雅黑" panose="020B0503020204020204" pitchFamily="34" charset="-122"/>
                      </a:endParaRPr>
                    </a:p>
                  </a:txBody>
                  <a:tcPr marL="9524" marR="9524" marT="9524" marB="0" anchor="ctr"/>
                </a:tc>
                <a:tc>
                  <a:txBody>
                    <a:bodyPr/>
                    <a:lstStyle/>
                    <a:p>
                      <a:pPr algn="ctr" rtl="0" fontAlgn="ctr"/>
                      <a:r>
                        <a:rPr lang="en-US" altLang="zh-CN" sz="1400" b="1" u="none" strike="noStrike">
                          <a:effectLst/>
                          <a:latin typeface="微软雅黑" panose="020B0503020204020204" pitchFamily="34" charset="-122"/>
                          <a:ea typeface="微软雅黑" panose="020B0503020204020204" pitchFamily="34" charset="-122"/>
                        </a:rPr>
                        <a:t>0.11</a:t>
                      </a:r>
                      <a:endParaRPr lang="en-US" altLang="zh-CN" sz="1400" b="1" i="0" u="none" strike="noStrike">
                        <a:solidFill>
                          <a:srgbClr val="000000"/>
                        </a:solidFill>
                        <a:effectLst/>
                        <a:latin typeface="微软雅黑" panose="020B0503020204020204" pitchFamily="34" charset="-122"/>
                        <a:ea typeface="微软雅黑" panose="020B0503020204020204" pitchFamily="34" charset="-122"/>
                      </a:endParaRPr>
                    </a:p>
                  </a:txBody>
                  <a:tcPr marL="9524" marR="9524" marT="9524" marB="0" anchor="ctr"/>
                </a:tc>
                <a:tc>
                  <a:txBody>
                    <a:bodyPr/>
                    <a:lstStyle/>
                    <a:p>
                      <a:pPr algn="ctr" rtl="0" fontAlgn="ctr"/>
                      <a:r>
                        <a:rPr lang="en-US" altLang="zh-CN" sz="1400" b="1" u="none" strike="noStrike" dirty="0">
                          <a:effectLst/>
                          <a:latin typeface="微软雅黑" panose="020B0503020204020204" pitchFamily="34" charset="-122"/>
                          <a:ea typeface="微软雅黑" panose="020B0503020204020204" pitchFamily="34" charset="-122"/>
                        </a:rPr>
                        <a:t>……</a:t>
                      </a:r>
                      <a:endParaRPr lang="en-US" altLang="zh-CN" sz="1400" b="1" i="0" u="none" strike="noStrike" dirty="0">
                        <a:solidFill>
                          <a:srgbClr val="000000"/>
                        </a:solidFill>
                        <a:effectLst/>
                        <a:latin typeface="微软雅黑" panose="020B0503020204020204" pitchFamily="34" charset="-122"/>
                        <a:ea typeface="微软雅黑" panose="020B0503020204020204" pitchFamily="34" charset="-122"/>
                      </a:endParaRPr>
                    </a:p>
                  </a:txBody>
                  <a:tcPr marL="9524" marR="9524" marT="9524" marB="0" anchor="ctr"/>
                </a:tc>
                <a:tc>
                  <a:txBody>
                    <a:bodyPr/>
                    <a:lstStyle/>
                    <a:p>
                      <a:pPr algn="ctr" rtl="0" fontAlgn="ctr"/>
                      <a:r>
                        <a:rPr lang="en-US" altLang="zh-CN" sz="1400" b="1" u="none" strike="noStrike" dirty="0">
                          <a:effectLst/>
                          <a:latin typeface="微软雅黑" panose="020B0503020204020204" pitchFamily="34" charset="-122"/>
                          <a:ea typeface="微软雅黑" panose="020B0503020204020204" pitchFamily="34" charset="-122"/>
                        </a:rPr>
                        <a:t>.</a:t>
                      </a:r>
                      <a:endParaRPr lang="en-US" altLang="zh-CN" sz="1400" b="1" i="0" u="none" strike="noStrike" dirty="0">
                        <a:solidFill>
                          <a:srgbClr val="000000"/>
                        </a:solidFill>
                        <a:effectLst/>
                        <a:latin typeface="微软雅黑" panose="020B0503020204020204" pitchFamily="34" charset="-122"/>
                        <a:ea typeface="微软雅黑" panose="020B0503020204020204" pitchFamily="34" charset="-122"/>
                      </a:endParaRPr>
                    </a:p>
                  </a:txBody>
                  <a:tcPr marL="9524" marR="9524" marT="9524" marB="0" anchor="ctr"/>
                </a:tc>
                <a:extLst>
                  <a:ext uri="{0D108BD9-81ED-4DB2-BD59-A6C34878D82A}">
                    <a16:rowId xmlns:a16="http://schemas.microsoft.com/office/drawing/2014/main" xmlns="" val="10008"/>
                  </a:ext>
                </a:extLst>
              </a:tr>
            </a:tbl>
          </a:graphicData>
        </a:graphic>
      </p:graphicFrame>
      <p:pic>
        <p:nvPicPr>
          <p:cNvPr id="64" name="Picture 4" descr="18"/>
          <p:cNvPicPr>
            <a:picLocks noChangeAspect="1" noChangeArrowheads="1"/>
          </p:cNvPicPr>
          <p:nvPr/>
        </p:nvPicPr>
        <p:blipFill>
          <a:blip r:embed="rId4" cstate="screen">
            <a:duotone>
              <a:schemeClr val="accent5">
                <a:shade val="45000"/>
                <a:satMod val="135000"/>
              </a:schemeClr>
              <a:prstClr val="white"/>
            </a:duotone>
            <a:extLst>
              <a:ext uri="{28A0092B-C50C-407E-A947-70E740481C1C}">
                <a14:useLocalDpi xmlns:a14="http://schemas.microsoft.com/office/drawing/2010/main"/>
              </a:ext>
            </a:extLst>
          </a:blip>
          <a:srcRect/>
          <a:stretch>
            <a:fillRect/>
          </a:stretch>
        </p:blipFill>
        <p:spPr bwMode="auto">
          <a:xfrm rot="15263706">
            <a:off x="2088506" y="3012342"/>
            <a:ext cx="2433121" cy="28020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 name="Picture 5" descr="18"/>
          <p:cNvPicPr>
            <a:picLocks noChangeAspect="1" noChangeArrowheads="1"/>
          </p:cNvPicPr>
          <p:nvPr/>
        </p:nvPicPr>
        <p:blipFill>
          <a:blip r:embed="rId5" cstate="screen">
            <a:duotone>
              <a:schemeClr val="accent5">
                <a:shade val="45000"/>
                <a:satMod val="135000"/>
              </a:schemeClr>
              <a:prstClr val="white"/>
            </a:duotone>
            <a:extLst>
              <a:ext uri="{28A0092B-C50C-407E-A947-70E740481C1C}">
                <a14:useLocalDpi xmlns:a14="http://schemas.microsoft.com/office/drawing/2010/main"/>
              </a:ext>
            </a:extLst>
          </a:blip>
          <a:srcRect/>
          <a:stretch>
            <a:fillRect/>
          </a:stretch>
        </p:blipFill>
        <p:spPr bwMode="auto">
          <a:xfrm rot="15234676">
            <a:off x="2366106" y="3433617"/>
            <a:ext cx="1630573" cy="1813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6" name="Picture 6" descr="18"/>
          <p:cNvPicPr>
            <a:picLocks noChangeAspect="1" noChangeArrowheads="1"/>
          </p:cNvPicPr>
          <p:nvPr/>
        </p:nvPicPr>
        <p:blipFill>
          <a:blip r:embed="rId5" cstate="screen">
            <a:duotone>
              <a:schemeClr val="accent5">
                <a:shade val="45000"/>
                <a:satMod val="135000"/>
              </a:schemeClr>
              <a:prstClr val="white"/>
            </a:duotone>
            <a:extLst>
              <a:ext uri="{28A0092B-C50C-407E-A947-70E740481C1C}">
                <a14:useLocalDpi xmlns:a14="http://schemas.microsoft.com/office/drawing/2010/main"/>
              </a:ext>
            </a:extLst>
          </a:blip>
          <a:srcRect/>
          <a:stretch>
            <a:fillRect/>
          </a:stretch>
        </p:blipFill>
        <p:spPr bwMode="auto">
          <a:xfrm rot="14870057">
            <a:off x="2488885" y="3496135"/>
            <a:ext cx="1630573" cy="1813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7" name="Picture 7" descr="18"/>
          <p:cNvPicPr>
            <a:picLocks noChangeAspect="1" noChangeArrowheads="1"/>
          </p:cNvPicPr>
          <p:nvPr/>
        </p:nvPicPr>
        <p:blipFill>
          <a:blip r:embed="rId5" cstate="screen">
            <a:duotone>
              <a:schemeClr val="accent5">
                <a:shade val="45000"/>
                <a:satMod val="135000"/>
              </a:schemeClr>
              <a:prstClr val="white"/>
            </a:duotone>
            <a:extLst>
              <a:ext uri="{28A0092B-C50C-407E-A947-70E740481C1C}">
                <a14:useLocalDpi xmlns:a14="http://schemas.microsoft.com/office/drawing/2010/main"/>
              </a:ext>
            </a:extLst>
          </a:blip>
          <a:srcRect/>
          <a:stretch>
            <a:fillRect/>
          </a:stretch>
        </p:blipFill>
        <p:spPr bwMode="auto">
          <a:xfrm rot="17543365">
            <a:off x="2392528" y="3574598"/>
            <a:ext cx="1629158" cy="1813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8" name="Picture 8" descr="18"/>
          <p:cNvPicPr>
            <a:picLocks noChangeAspect="1" noChangeArrowheads="1"/>
          </p:cNvPicPr>
          <p:nvPr/>
        </p:nvPicPr>
        <p:blipFill>
          <a:blip r:embed="rId5" cstate="screen">
            <a:duotone>
              <a:schemeClr val="accent5">
                <a:shade val="45000"/>
                <a:satMod val="135000"/>
              </a:schemeClr>
              <a:prstClr val="white"/>
            </a:duotone>
            <a:extLst>
              <a:ext uri="{28A0092B-C50C-407E-A947-70E740481C1C}">
                <a14:useLocalDpi xmlns:a14="http://schemas.microsoft.com/office/drawing/2010/main"/>
              </a:ext>
            </a:extLst>
          </a:blip>
          <a:srcRect/>
          <a:stretch>
            <a:fillRect/>
          </a:stretch>
        </p:blipFill>
        <p:spPr bwMode="auto">
          <a:xfrm rot="15870556">
            <a:off x="2491983" y="3399972"/>
            <a:ext cx="1629158" cy="1813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69" name="Group 22"/>
          <p:cNvGrpSpPr>
            <a:grpSpLocks/>
          </p:cNvGrpSpPr>
          <p:nvPr/>
        </p:nvGrpSpPr>
        <p:grpSpPr bwMode="auto">
          <a:xfrm rot="10800000">
            <a:off x="1789111" y="3533922"/>
            <a:ext cx="3049879" cy="1527566"/>
            <a:chOff x="1872" y="1872"/>
            <a:chExt cx="2208" cy="1152"/>
          </a:xfrm>
        </p:grpSpPr>
        <p:sp>
          <p:nvSpPr>
            <p:cNvPr id="70" name="Line 9"/>
            <p:cNvSpPr>
              <a:spLocks noChangeShapeType="1"/>
            </p:cNvSpPr>
            <p:nvPr/>
          </p:nvSpPr>
          <p:spPr bwMode="auto">
            <a:xfrm>
              <a:off x="1872" y="1872"/>
              <a:ext cx="288" cy="192"/>
            </a:xfrm>
            <a:prstGeom prst="line">
              <a:avLst/>
            </a:prstGeom>
            <a:noFill/>
            <a:ln w="50800" cap="rnd">
              <a:solidFill>
                <a:schemeClr val="accent1"/>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71" name="Line 10"/>
            <p:cNvSpPr>
              <a:spLocks noChangeShapeType="1"/>
            </p:cNvSpPr>
            <p:nvPr/>
          </p:nvSpPr>
          <p:spPr bwMode="auto">
            <a:xfrm>
              <a:off x="3744" y="2832"/>
              <a:ext cx="288" cy="192"/>
            </a:xfrm>
            <a:prstGeom prst="line">
              <a:avLst/>
            </a:prstGeom>
            <a:noFill/>
            <a:ln w="50800" cap="rnd">
              <a:solidFill>
                <a:schemeClr val="accent1"/>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72" name="Line 11"/>
            <p:cNvSpPr>
              <a:spLocks noChangeShapeType="1"/>
            </p:cNvSpPr>
            <p:nvPr/>
          </p:nvSpPr>
          <p:spPr bwMode="auto">
            <a:xfrm flipV="1">
              <a:off x="3840" y="1872"/>
              <a:ext cx="240" cy="144"/>
            </a:xfrm>
            <a:prstGeom prst="line">
              <a:avLst/>
            </a:prstGeom>
            <a:noFill/>
            <a:ln w="50800" cap="rnd">
              <a:solidFill>
                <a:schemeClr val="accent1"/>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73" name="Line 12"/>
            <p:cNvSpPr>
              <a:spLocks noChangeShapeType="1"/>
            </p:cNvSpPr>
            <p:nvPr/>
          </p:nvSpPr>
          <p:spPr bwMode="auto">
            <a:xfrm flipV="1">
              <a:off x="1968" y="2832"/>
              <a:ext cx="240" cy="144"/>
            </a:xfrm>
            <a:prstGeom prst="line">
              <a:avLst/>
            </a:prstGeom>
            <a:noFill/>
            <a:ln w="50800" cap="rnd">
              <a:solidFill>
                <a:schemeClr val="accent1"/>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sp>
        <p:nvSpPr>
          <p:cNvPr id="74" name="Text Box 13"/>
          <p:cNvSpPr txBox="1">
            <a:spLocks noChangeArrowheads="1"/>
          </p:cNvSpPr>
          <p:nvPr/>
        </p:nvSpPr>
        <p:spPr bwMode="auto">
          <a:xfrm>
            <a:off x="2423242" y="3865471"/>
            <a:ext cx="1819475" cy="944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1629" tIns="40815" rIns="81629" bIns="40815">
            <a:spAutoFit/>
          </a:bodyPr>
          <a:lstStyle>
            <a:lvl1pPr defTabSz="815975" eaLnBrk="0" hangingPunct="0">
              <a:defRPr sz="1600" baseline="-25000">
                <a:solidFill>
                  <a:schemeClr val="tx1"/>
                </a:solidFill>
                <a:latin typeface="Arial" charset="0"/>
                <a:ea typeface="中國龍毛隸書" pitchFamily="49" charset="-120"/>
              </a:defRPr>
            </a:lvl1pPr>
            <a:lvl2pPr marL="742950" indent="-285750" defTabSz="815975" eaLnBrk="0" hangingPunct="0">
              <a:defRPr sz="1600" baseline="-25000">
                <a:solidFill>
                  <a:schemeClr val="tx1"/>
                </a:solidFill>
                <a:latin typeface="Arial" charset="0"/>
                <a:ea typeface="中國龍毛隸書" pitchFamily="49" charset="-120"/>
              </a:defRPr>
            </a:lvl2pPr>
            <a:lvl3pPr marL="1143000" indent="-228600" defTabSz="815975" eaLnBrk="0" hangingPunct="0">
              <a:defRPr sz="1600" baseline="-25000">
                <a:solidFill>
                  <a:schemeClr val="tx1"/>
                </a:solidFill>
                <a:latin typeface="Arial" charset="0"/>
                <a:ea typeface="中國龍毛隸書" pitchFamily="49" charset="-120"/>
              </a:defRPr>
            </a:lvl3pPr>
            <a:lvl4pPr marL="1600200" indent="-228600" defTabSz="815975" eaLnBrk="0" hangingPunct="0">
              <a:defRPr sz="1600" baseline="-25000">
                <a:solidFill>
                  <a:schemeClr val="tx1"/>
                </a:solidFill>
                <a:latin typeface="Arial" charset="0"/>
                <a:ea typeface="中國龍毛隸書" pitchFamily="49" charset="-120"/>
              </a:defRPr>
            </a:lvl4pPr>
            <a:lvl5pPr marL="2057400" indent="-228600" defTabSz="815975" eaLnBrk="0" hangingPunct="0">
              <a:defRPr sz="1600" baseline="-25000">
                <a:solidFill>
                  <a:schemeClr val="tx1"/>
                </a:solidFill>
                <a:latin typeface="Arial" charset="0"/>
                <a:ea typeface="中國龍毛隸書" pitchFamily="49" charset="-120"/>
              </a:defRPr>
            </a:lvl5pPr>
            <a:lvl6pPr marL="2514600" indent="-228600" algn="ctr" defTabSz="815975" eaLnBrk="0" fontAlgn="base" hangingPunct="0">
              <a:spcBef>
                <a:spcPct val="0"/>
              </a:spcBef>
              <a:spcAft>
                <a:spcPct val="0"/>
              </a:spcAft>
              <a:defRPr sz="1600" baseline="-25000">
                <a:solidFill>
                  <a:schemeClr val="tx1"/>
                </a:solidFill>
                <a:latin typeface="Arial" charset="0"/>
                <a:ea typeface="中國龍毛隸書" pitchFamily="49" charset="-120"/>
              </a:defRPr>
            </a:lvl6pPr>
            <a:lvl7pPr marL="2971800" indent="-228600" algn="ctr" defTabSz="815975" eaLnBrk="0" fontAlgn="base" hangingPunct="0">
              <a:spcBef>
                <a:spcPct val="0"/>
              </a:spcBef>
              <a:spcAft>
                <a:spcPct val="0"/>
              </a:spcAft>
              <a:defRPr sz="1600" baseline="-25000">
                <a:solidFill>
                  <a:schemeClr val="tx1"/>
                </a:solidFill>
                <a:latin typeface="Arial" charset="0"/>
                <a:ea typeface="中國龍毛隸書" pitchFamily="49" charset="-120"/>
              </a:defRPr>
            </a:lvl7pPr>
            <a:lvl8pPr marL="3429000" indent="-228600" algn="ctr" defTabSz="815975" eaLnBrk="0" fontAlgn="base" hangingPunct="0">
              <a:spcBef>
                <a:spcPct val="0"/>
              </a:spcBef>
              <a:spcAft>
                <a:spcPct val="0"/>
              </a:spcAft>
              <a:defRPr sz="1600" baseline="-25000">
                <a:solidFill>
                  <a:schemeClr val="tx1"/>
                </a:solidFill>
                <a:latin typeface="Arial" charset="0"/>
                <a:ea typeface="中國龍毛隸書" pitchFamily="49" charset="-120"/>
              </a:defRPr>
            </a:lvl8pPr>
            <a:lvl9pPr marL="3886200" indent="-228600" algn="ctr" defTabSz="815975" eaLnBrk="0" fontAlgn="base" hangingPunct="0">
              <a:spcBef>
                <a:spcPct val="0"/>
              </a:spcBef>
              <a:spcAft>
                <a:spcPct val="0"/>
              </a:spcAft>
              <a:defRPr sz="1600" baseline="-25000">
                <a:solidFill>
                  <a:schemeClr val="tx1"/>
                </a:solidFill>
                <a:latin typeface="Arial" charset="0"/>
                <a:ea typeface="中國龍毛隸書" pitchFamily="49" charset="-120"/>
              </a:defRPr>
            </a:lvl9pPr>
          </a:lstStyle>
          <a:p>
            <a:pPr algn="ctr" eaLnBrk="1" hangingPunct="1">
              <a:spcBef>
                <a:spcPct val="50000"/>
              </a:spcBef>
            </a:pPr>
            <a:r>
              <a:rPr lang="zh-CN" altLang="en-US" sz="2800" baseline="0" dirty="0">
                <a:solidFill>
                  <a:srgbClr val="000000"/>
                </a:solidFill>
                <a:latin typeface="微软雅黑" panose="020B0503020204020204" pitchFamily="34" charset="-122"/>
                <a:ea typeface="微软雅黑" panose="020B0503020204020204" pitchFamily="34" charset="-122"/>
              </a:rPr>
              <a:t>是否购买品牌鸡蛋？</a:t>
            </a:r>
          </a:p>
        </p:txBody>
      </p:sp>
      <p:sp>
        <p:nvSpPr>
          <p:cNvPr id="75" name="Text Box 14"/>
          <p:cNvSpPr txBox="1">
            <a:spLocks noChangeArrowheads="1"/>
          </p:cNvSpPr>
          <p:nvPr/>
        </p:nvSpPr>
        <p:spPr bwMode="auto">
          <a:xfrm>
            <a:off x="2488813" y="4035857"/>
            <a:ext cx="1324445" cy="5132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1629" tIns="40815" rIns="81629" bIns="40815">
            <a:spAutoFit/>
          </a:bodyPr>
          <a:lstStyle>
            <a:lvl1pPr defTabSz="815975" eaLnBrk="0" hangingPunct="0">
              <a:defRPr sz="1600" baseline="-25000">
                <a:solidFill>
                  <a:schemeClr val="tx1"/>
                </a:solidFill>
                <a:latin typeface="Arial" charset="0"/>
                <a:ea typeface="中國龍毛隸書" pitchFamily="49" charset="-120"/>
              </a:defRPr>
            </a:lvl1pPr>
            <a:lvl2pPr marL="742950" indent="-285750" defTabSz="815975" eaLnBrk="0" hangingPunct="0">
              <a:defRPr sz="1600" baseline="-25000">
                <a:solidFill>
                  <a:schemeClr val="tx1"/>
                </a:solidFill>
                <a:latin typeface="Arial" charset="0"/>
                <a:ea typeface="中國龍毛隸書" pitchFamily="49" charset="-120"/>
              </a:defRPr>
            </a:lvl2pPr>
            <a:lvl3pPr marL="1143000" indent="-228600" defTabSz="815975" eaLnBrk="0" hangingPunct="0">
              <a:defRPr sz="1600" baseline="-25000">
                <a:solidFill>
                  <a:schemeClr val="tx1"/>
                </a:solidFill>
                <a:latin typeface="Arial" charset="0"/>
                <a:ea typeface="中國龍毛隸書" pitchFamily="49" charset="-120"/>
              </a:defRPr>
            </a:lvl3pPr>
            <a:lvl4pPr marL="1600200" indent="-228600" defTabSz="815975" eaLnBrk="0" hangingPunct="0">
              <a:defRPr sz="1600" baseline="-25000">
                <a:solidFill>
                  <a:schemeClr val="tx1"/>
                </a:solidFill>
                <a:latin typeface="Arial" charset="0"/>
                <a:ea typeface="中國龍毛隸書" pitchFamily="49" charset="-120"/>
              </a:defRPr>
            </a:lvl4pPr>
            <a:lvl5pPr marL="2057400" indent="-228600" defTabSz="815975" eaLnBrk="0" hangingPunct="0">
              <a:defRPr sz="1600" baseline="-25000">
                <a:solidFill>
                  <a:schemeClr val="tx1"/>
                </a:solidFill>
                <a:latin typeface="Arial" charset="0"/>
                <a:ea typeface="中國龍毛隸書" pitchFamily="49" charset="-120"/>
              </a:defRPr>
            </a:lvl5pPr>
            <a:lvl6pPr marL="2514600" indent="-228600" algn="ctr" defTabSz="815975" eaLnBrk="0" fontAlgn="base" hangingPunct="0">
              <a:spcBef>
                <a:spcPct val="0"/>
              </a:spcBef>
              <a:spcAft>
                <a:spcPct val="0"/>
              </a:spcAft>
              <a:defRPr sz="1600" baseline="-25000">
                <a:solidFill>
                  <a:schemeClr val="tx1"/>
                </a:solidFill>
                <a:latin typeface="Arial" charset="0"/>
                <a:ea typeface="中國龍毛隸書" pitchFamily="49" charset="-120"/>
              </a:defRPr>
            </a:lvl6pPr>
            <a:lvl7pPr marL="2971800" indent="-228600" algn="ctr" defTabSz="815975" eaLnBrk="0" fontAlgn="base" hangingPunct="0">
              <a:spcBef>
                <a:spcPct val="0"/>
              </a:spcBef>
              <a:spcAft>
                <a:spcPct val="0"/>
              </a:spcAft>
              <a:defRPr sz="1600" baseline="-25000">
                <a:solidFill>
                  <a:schemeClr val="tx1"/>
                </a:solidFill>
                <a:latin typeface="Arial" charset="0"/>
                <a:ea typeface="中國龍毛隸書" pitchFamily="49" charset="-120"/>
              </a:defRPr>
            </a:lvl7pPr>
            <a:lvl8pPr marL="3429000" indent="-228600" algn="ctr" defTabSz="815975" eaLnBrk="0" fontAlgn="base" hangingPunct="0">
              <a:spcBef>
                <a:spcPct val="0"/>
              </a:spcBef>
              <a:spcAft>
                <a:spcPct val="0"/>
              </a:spcAft>
              <a:defRPr sz="1600" baseline="-25000">
                <a:solidFill>
                  <a:schemeClr val="tx1"/>
                </a:solidFill>
                <a:latin typeface="Arial" charset="0"/>
                <a:ea typeface="中國龍毛隸書" pitchFamily="49" charset="-120"/>
              </a:defRPr>
            </a:lvl8pPr>
            <a:lvl9pPr marL="3886200" indent="-228600" algn="ctr" defTabSz="815975" eaLnBrk="0" fontAlgn="base" hangingPunct="0">
              <a:spcBef>
                <a:spcPct val="0"/>
              </a:spcBef>
              <a:spcAft>
                <a:spcPct val="0"/>
              </a:spcAft>
              <a:defRPr sz="1600" baseline="-25000">
                <a:solidFill>
                  <a:schemeClr val="tx1"/>
                </a:solidFill>
                <a:latin typeface="Arial" charset="0"/>
                <a:ea typeface="中國龍毛隸書" pitchFamily="49" charset="-120"/>
              </a:defRPr>
            </a:lvl9pPr>
          </a:lstStyle>
          <a:p>
            <a:pPr algn="ctr" eaLnBrk="1" hangingPunct="1">
              <a:spcBef>
                <a:spcPct val="50000"/>
              </a:spcBef>
            </a:pPr>
            <a:r>
              <a:rPr lang="zh-CN" altLang="en-US" sz="2800" baseline="0" dirty="0">
                <a:solidFill>
                  <a:srgbClr val="000000"/>
                </a:solidFill>
                <a:latin typeface="微软雅黑" panose="020B0503020204020204" pitchFamily="34" charset="-122"/>
                <a:ea typeface="微软雅黑" panose="020B0503020204020204" pitchFamily="34" charset="-122"/>
              </a:rPr>
              <a:t>职业</a:t>
            </a:r>
          </a:p>
        </p:txBody>
      </p:sp>
      <p:sp>
        <p:nvSpPr>
          <p:cNvPr id="76" name="Text Box 15"/>
          <p:cNvSpPr txBox="1">
            <a:spLocks noChangeArrowheads="1"/>
          </p:cNvSpPr>
          <p:nvPr/>
        </p:nvSpPr>
        <p:spPr bwMode="auto">
          <a:xfrm rot="249173">
            <a:off x="2515463" y="4174579"/>
            <a:ext cx="1322576" cy="5132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1629" tIns="40815" rIns="81629" bIns="40815">
            <a:spAutoFit/>
          </a:bodyPr>
          <a:lstStyle>
            <a:lvl1pPr defTabSz="815975" eaLnBrk="0" hangingPunct="0">
              <a:defRPr sz="1600" baseline="-25000">
                <a:solidFill>
                  <a:schemeClr val="tx1"/>
                </a:solidFill>
                <a:latin typeface="Arial" charset="0"/>
                <a:ea typeface="中國龍毛隸書" pitchFamily="49" charset="-120"/>
              </a:defRPr>
            </a:lvl1pPr>
            <a:lvl2pPr marL="742950" indent="-285750" defTabSz="815975" eaLnBrk="0" hangingPunct="0">
              <a:defRPr sz="1600" baseline="-25000">
                <a:solidFill>
                  <a:schemeClr val="tx1"/>
                </a:solidFill>
                <a:latin typeface="Arial" charset="0"/>
                <a:ea typeface="中國龍毛隸書" pitchFamily="49" charset="-120"/>
              </a:defRPr>
            </a:lvl2pPr>
            <a:lvl3pPr marL="1143000" indent="-228600" defTabSz="815975" eaLnBrk="0" hangingPunct="0">
              <a:defRPr sz="1600" baseline="-25000">
                <a:solidFill>
                  <a:schemeClr val="tx1"/>
                </a:solidFill>
                <a:latin typeface="Arial" charset="0"/>
                <a:ea typeface="中國龍毛隸書" pitchFamily="49" charset="-120"/>
              </a:defRPr>
            </a:lvl3pPr>
            <a:lvl4pPr marL="1600200" indent="-228600" defTabSz="815975" eaLnBrk="0" hangingPunct="0">
              <a:defRPr sz="1600" baseline="-25000">
                <a:solidFill>
                  <a:schemeClr val="tx1"/>
                </a:solidFill>
                <a:latin typeface="Arial" charset="0"/>
                <a:ea typeface="中國龍毛隸書" pitchFamily="49" charset="-120"/>
              </a:defRPr>
            </a:lvl4pPr>
            <a:lvl5pPr marL="2057400" indent="-228600" defTabSz="815975" eaLnBrk="0" hangingPunct="0">
              <a:defRPr sz="1600" baseline="-25000">
                <a:solidFill>
                  <a:schemeClr val="tx1"/>
                </a:solidFill>
                <a:latin typeface="Arial" charset="0"/>
                <a:ea typeface="中國龍毛隸書" pitchFamily="49" charset="-120"/>
              </a:defRPr>
            </a:lvl5pPr>
            <a:lvl6pPr marL="2514600" indent="-228600" algn="ctr" defTabSz="815975" eaLnBrk="0" fontAlgn="base" hangingPunct="0">
              <a:spcBef>
                <a:spcPct val="0"/>
              </a:spcBef>
              <a:spcAft>
                <a:spcPct val="0"/>
              </a:spcAft>
              <a:defRPr sz="1600" baseline="-25000">
                <a:solidFill>
                  <a:schemeClr val="tx1"/>
                </a:solidFill>
                <a:latin typeface="Arial" charset="0"/>
                <a:ea typeface="中國龍毛隸書" pitchFamily="49" charset="-120"/>
              </a:defRPr>
            </a:lvl6pPr>
            <a:lvl7pPr marL="2971800" indent="-228600" algn="ctr" defTabSz="815975" eaLnBrk="0" fontAlgn="base" hangingPunct="0">
              <a:spcBef>
                <a:spcPct val="0"/>
              </a:spcBef>
              <a:spcAft>
                <a:spcPct val="0"/>
              </a:spcAft>
              <a:defRPr sz="1600" baseline="-25000">
                <a:solidFill>
                  <a:schemeClr val="tx1"/>
                </a:solidFill>
                <a:latin typeface="Arial" charset="0"/>
                <a:ea typeface="中國龍毛隸書" pitchFamily="49" charset="-120"/>
              </a:defRPr>
            </a:lvl7pPr>
            <a:lvl8pPr marL="3429000" indent="-228600" algn="ctr" defTabSz="815975" eaLnBrk="0" fontAlgn="base" hangingPunct="0">
              <a:spcBef>
                <a:spcPct val="0"/>
              </a:spcBef>
              <a:spcAft>
                <a:spcPct val="0"/>
              </a:spcAft>
              <a:defRPr sz="1600" baseline="-25000">
                <a:solidFill>
                  <a:schemeClr val="tx1"/>
                </a:solidFill>
                <a:latin typeface="Arial" charset="0"/>
                <a:ea typeface="中國龍毛隸書" pitchFamily="49" charset="-120"/>
              </a:defRPr>
            </a:lvl8pPr>
            <a:lvl9pPr marL="3886200" indent="-228600" algn="ctr" defTabSz="815975" eaLnBrk="0" fontAlgn="base" hangingPunct="0">
              <a:spcBef>
                <a:spcPct val="0"/>
              </a:spcBef>
              <a:spcAft>
                <a:spcPct val="0"/>
              </a:spcAft>
              <a:defRPr sz="1600" baseline="-25000">
                <a:solidFill>
                  <a:schemeClr val="tx1"/>
                </a:solidFill>
                <a:latin typeface="Arial" charset="0"/>
                <a:ea typeface="中國龍毛隸書" pitchFamily="49" charset="-120"/>
              </a:defRPr>
            </a:lvl9pPr>
          </a:lstStyle>
          <a:p>
            <a:pPr algn="ctr" eaLnBrk="1" hangingPunct="1">
              <a:spcBef>
                <a:spcPct val="50000"/>
              </a:spcBef>
            </a:pPr>
            <a:r>
              <a:rPr lang="zh-CN" altLang="en-US" sz="2800" baseline="0" dirty="0">
                <a:solidFill>
                  <a:srgbClr val="000000"/>
                </a:solidFill>
                <a:latin typeface="微软雅黑" panose="020B0503020204020204" pitchFamily="34" charset="-122"/>
                <a:ea typeface="微软雅黑" panose="020B0503020204020204" pitchFamily="34" charset="-122"/>
              </a:rPr>
              <a:t>年龄</a:t>
            </a:r>
          </a:p>
        </p:txBody>
      </p:sp>
      <p:sp>
        <p:nvSpPr>
          <p:cNvPr id="77" name="Text Box 16"/>
          <p:cNvSpPr txBox="1">
            <a:spLocks noChangeArrowheads="1"/>
          </p:cNvSpPr>
          <p:nvPr/>
        </p:nvSpPr>
        <p:spPr bwMode="auto">
          <a:xfrm rot="20446366">
            <a:off x="2602310" y="3890075"/>
            <a:ext cx="1324445" cy="9440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1629" tIns="40815" rIns="81629" bIns="40815">
            <a:spAutoFit/>
          </a:bodyPr>
          <a:lstStyle>
            <a:lvl1pPr defTabSz="815975" eaLnBrk="0" hangingPunct="0">
              <a:defRPr sz="1600" baseline="-25000">
                <a:solidFill>
                  <a:schemeClr val="tx1"/>
                </a:solidFill>
                <a:latin typeface="Arial" charset="0"/>
                <a:ea typeface="中國龍毛隸書" pitchFamily="49" charset="-120"/>
              </a:defRPr>
            </a:lvl1pPr>
            <a:lvl2pPr marL="742950" indent="-285750" defTabSz="815975" eaLnBrk="0" hangingPunct="0">
              <a:defRPr sz="1600" baseline="-25000">
                <a:solidFill>
                  <a:schemeClr val="tx1"/>
                </a:solidFill>
                <a:latin typeface="Arial" charset="0"/>
                <a:ea typeface="中國龍毛隸書" pitchFamily="49" charset="-120"/>
              </a:defRPr>
            </a:lvl2pPr>
            <a:lvl3pPr marL="1143000" indent="-228600" defTabSz="815975" eaLnBrk="0" hangingPunct="0">
              <a:defRPr sz="1600" baseline="-25000">
                <a:solidFill>
                  <a:schemeClr val="tx1"/>
                </a:solidFill>
                <a:latin typeface="Arial" charset="0"/>
                <a:ea typeface="中國龍毛隸書" pitchFamily="49" charset="-120"/>
              </a:defRPr>
            </a:lvl3pPr>
            <a:lvl4pPr marL="1600200" indent="-228600" defTabSz="815975" eaLnBrk="0" hangingPunct="0">
              <a:defRPr sz="1600" baseline="-25000">
                <a:solidFill>
                  <a:schemeClr val="tx1"/>
                </a:solidFill>
                <a:latin typeface="Arial" charset="0"/>
                <a:ea typeface="中國龍毛隸書" pitchFamily="49" charset="-120"/>
              </a:defRPr>
            </a:lvl4pPr>
            <a:lvl5pPr marL="2057400" indent="-228600" defTabSz="815975" eaLnBrk="0" hangingPunct="0">
              <a:defRPr sz="1600" baseline="-25000">
                <a:solidFill>
                  <a:schemeClr val="tx1"/>
                </a:solidFill>
                <a:latin typeface="Arial" charset="0"/>
                <a:ea typeface="中國龍毛隸書" pitchFamily="49" charset="-120"/>
              </a:defRPr>
            </a:lvl5pPr>
            <a:lvl6pPr marL="2514600" indent="-228600" algn="ctr" defTabSz="815975" eaLnBrk="0" fontAlgn="base" hangingPunct="0">
              <a:spcBef>
                <a:spcPct val="0"/>
              </a:spcBef>
              <a:spcAft>
                <a:spcPct val="0"/>
              </a:spcAft>
              <a:defRPr sz="1600" baseline="-25000">
                <a:solidFill>
                  <a:schemeClr val="tx1"/>
                </a:solidFill>
                <a:latin typeface="Arial" charset="0"/>
                <a:ea typeface="中國龍毛隸書" pitchFamily="49" charset="-120"/>
              </a:defRPr>
            </a:lvl6pPr>
            <a:lvl7pPr marL="2971800" indent="-228600" algn="ctr" defTabSz="815975" eaLnBrk="0" fontAlgn="base" hangingPunct="0">
              <a:spcBef>
                <a:spcPct val="0"/>
              </a:spcBef>
              <a:spcAft>
                <a:spcPct val="0"/>
              </a:spcAft>
              <a:defRPr sz="1600" baseline="-25000">
                <a:solidFill>
                  <a:schemeClr val="tx1"/>
                </a:solidFill>
                <a:latin typeface="Arial" charset="0"/>
                <a:ea typeface="中國龍毛隸書" pitchFamily="49" charset="-120"/>
              </a:defRPr>
            </a:lvl7pPr>
            <a:lvl8pPr marL="3429000" indent="-228600" algn="ctr" defTabSz="815975" eaLnBrk="0" fontAlgn="base" hangingPunct="0">
              <a:spcBef>
                <a:spcPct val="0"/>
              </a:spcBef>
              <a:spcAft>
                <a:spcPct val="0"/>
              </a:spcAft>
              <a:defRPr sz="1600" baseline="-25000">
                <a:solidFill>
                  <a:schemeClr val="tx1"/>
                </a:solidFill>
                <a:latin typeface="Arial" charset="0"/>
                <a:ea typeface="中國龍毛隸書" pitchFamily="49" charset="-120"/>
              </a:defRPr>
            </a:lvl8pPr>
            <a:lvl9pPr marL="3886200" indent="-228600" algn="ctr" defTabSz="815975" eaLnBrk="0" fontAlgn="base" hangingPunct="0">
              <a:spcBef>
                <a:spcPct val="0"/>
              </a:spcBef>
              <a:spcAft>
                <a:spcPct val="0"/>
              </a:spcAft>
              <a:defRPr sz="1600" baseline="-25000">
                <a:solidFill>
                  <a:schemeClr val="tx1"/>
                </a:solidFill>
                <a:latin typeface="Arial" charset="0"/>
                <a:ea typeface="中國龍毛隸書" pitchFamily="49" charset="-120"/>
              </a:defRPr>
            </a:lvl9pPr>
          </a:lstStyle>
          <a:p>
            <a:pPr algn="ctr" eaLnBrk="1" hangingPunct="1">
              <a:spcBef>
                <a:spcPct val="50000"/>
              </a:spcBef>
            </a:pPr>
            <a:r>
              <a:rPr lang="zh-CN" altLang="en-US" sz="2800" baseline="0" dirty="0">
                <a:solidFill>
                  <a:srgbClr val="000000"/>
                </a:solidFill>
                <a:latin typeface="微软雅黑" panose="020B0503020204020204" pitchFamily="34" charset="-122"/>
                <a:ea typeface="微软雅黑" panose="020B0503020204020204" pitchFamily="34" charset="-122"/>
              </a:rPr>
              <a:t>在家是否做饭</a:t>
            </a:r>
          </a:p>
        </p:txBody>
      </p:sp>
      <p:sp>
        <p:nvSpPr>
          <p:cNvPr id="78" name="Text Box 17"/>
          <p:cNvSpPr txBox="1">
            <a:spLocks noChangeArrowheads="1"/>
          </p:cNvSpPr>
          <p:nvPr/>
        </p:nvSpPr>
        <p:spPr bwMode="auto">
          <a:xfrm rot="358616">
            <a:off x="2614917" y="3949705"/>
            <a:ext cx="1322576" cy="5132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1629" tIns="40815" rIns="81629" bIns="40815">
            <a:spAutoFit/>
          </a:bodyPr>
          <a:lstStyle>
            <a:lvl1pPr defTabSz="815975" eaLnBrk="0" hangingPunct="0">
              <a:defRPr sz="1600" baseline="-25000">
                <a:solidFill>
                  <a:schemeClr val="tx1"/>
                </a:solidFill>
                <a:latin typeface="Arial" charset="0"/>
                <a:ea typeface="中國龍毛隸書" pitchFamily="49" charset="-120"/>
              </a:defRPr>
            </a:lvl1pPr>
            <a:lvl2pPr marL="742950" indent="-285750" defTabSz="815975" eaLnBrk="0" hangingPunct="0">
              <a:defRPr sz="1600" baseline="-25000">
                <a:solidFill>
                  <a:schemeClr val="tx1"/>
                </a:solidFill>
                <a:latin typeface="Arial" charset="0"/>
                <a:ea typeface="中國龍毛隸書" pitchFamily="49" charset="-120"/>
              </a:defRPr>
            </a:lvl2pPr>
            <a:lvl3pPr marL="1143000" indent="-228600" defTabSz="815975" eaLnBrk="0" hangingPunct="0">
              <a:defRPr sz="1600" baseline="-25000">
                <a:solidFill>
                  <a:schemeClr val="tx1"/>
                </a:solidFill>
                <a:latin typeface="Arial" charset="0"/>
                <a:ea typeface="中國龍毛隸書" pitchFamily="49" charset="-120"/>
              </a:defRPr>
            </a:lvl3pPr>
            <a:lvl4pPr marL="1600200" indent="-228600" defTabSz="815975" eaLnBrk="0" hangingPunct="0">
              <a:defRPr sz="1600" baseline="-25000">
                <a:solidFill>
                  <a:schemeClr val="tx1"/>
                </a:solidFill>
                <a:latin typeface="Arial" charset="0"/>
                <a:ea typeface="中國龍毛隸書" pitchFamily="49" charset="-120"/>
              </a:defRPr>
            </a:lvl4pPr>
            <a:lvl5pPr marL="2057400" indent="-228600" defTabSz="815975" eaLnBrk="0" hangingPunct="0">
              <a:defRPr sz="1600" baseline="-25000">
                <a:solidFill>
                  <a:schemeClr val="tx1"/>
                </a:solidFill>
                <a:latin typeface="Arial" charset="0"/>
                <a:ea typeface="中國龍毛隸書" pitchFamily="49" charset="-120"/>
              </a:defRPr>
            </a:lvl5pPr>
            <a:lvl6pPr marL="2514600" indent="-228600" algn="ctr" defTabSz="815975" eaLnBrk="0" fontAlgn="base" hangingPunct="0">
              <a:spcBef>
                <a:spcPct val="0"/>
              </a:spcBef>
              <a:spcAft>
                <a:spcPct val="0"/>
              </a:spcAft>
              <a:defRPr sz="1600" baseline="-25000">
                <a:solidFill>
                  <a:schemeClr val="tx1"/>
                </a:solidFill>
                <a:latin typeface="Arial" charset="0"/>
                <a:ea typeface="中國龍毛隸書" pitchFamily="49" charset="-120"/>
              </a:defRPr>
            </a:lvl6pPr>
            <a:lvl7pPr marL="2971800" indent="-228600" algn="ctr" defTabSz="815975" eaLnBrk="0" fontAlgn="base" hangingPunct="0">
              <a:spcBef>
                <a:spcPct val="0"/>
              </a:spcBef>
              <a:spcAft>
                <a:spcPct val="0"/>
              </a:spcAft>
              <a:defRPr sz="1600" baseline="-25000">
                <a:solidFill>
                  <a:schemeClr val="tx1"/>
                </a:solidFill>
                <a:latin typeface="Arial" charset="0"/>
                <a:ea typeface="中國龍毛隸書" pitchFamily="49" charset="-120"/>
              </a:defRPr>
            </a:lvl7pPr>
            <a:lvl8pPr marL="3429000" indent="-228600" algn="ctr" defTabSz="815975" eaLnBrk="0" fontAlgn="base" hangingPunct="0">
              <a:spcBef>
                <a:spcPct val="0"/>
              </a:spcBef>
              <a:spcAft>
                <a:spcPct val="0"/>
              </a:spcAft>
              <a:defRPr sz="1600" baseline="-25000">
                <a:solidFill>
                  <a:schemeClr val="tx1"/>
                </a:solidFill>
                <a:latin typeface="Arial" charset="0"/>
                <a:ea typeface="中國龍毛隸書" pitchFamily="49" charset="-120"/>
              </a:defRPr>
            </a:lvl8pPr>
            <a:lvl9pPr marL="3886200" indent="-228600" algn="ctr" defTabSz="815975" eaLnBrk="0" fontAlgn="base" hangingPunct="0">
              <a:spcBef>
                <a:spcPct val="0"/>
              </a:spcBef>
              <a:spcAft>
                <a:spcPct val="0"/>
              </a:spcAft>
              <a:defRPr sz="1600" baseline="-25000">
                <a:solidFill>
                  <a:schemeClr val="tx1"/>
                </a:solidFill>
                <a:latin typeface="Arial" charset="0"/>
                <a:ea typeface="中國龍毛隸書" pitchFamily="49" charset="-120"/>
              </a:defRPr>
            </a:lvl9pPr>
          </a:lstStyle>
          <a:p>
            <a:pPr algn="ctr" eaLnBrk="1" hangingPunct="1">
              <a:spcBef>
                <a:spcPct val="50000"/>
              </a:spcBef>
            </a:pPr>
            <a:r>
              <a:rPr lang="zh-CN" altLang="en-US" sz="2800" baseline="0" dirty="0">
                <a:solidFill>
                  <a:srgbClr val="000000"/>
                </a:solidFill>
                <a:latin typeface="微软雅黑" panose="020B0503020204020204" pitchFamily="34" charset="-122"/>
                <a:ea typeface="微软雅黑" panose="020B0503020204020204" pitchFamily="34" charset="-122"/>
              </a:rPr>
              <a:t>居住地</a:t>
            </a:r>
          </a:p>
        </p:txBody>
      </p:sp>
      <p:grpSp>
        <p:nvGrpSpPr>
          <p:cNvPr id="40" name="组合 39"/>
          <p:cNvGrpSpPr/>
          <p:nvPr/>
        </p:nvGrpSpPr>
        <p:grpSpPr>
          <a:xfrm>
            <a:off x="795" y="4262"/>
            <a:ext cx="12190413" cy="544418"/>
            <a:chOff x="4123409" y="1269554"/>
            <a:chExt cx="3180140" cy="45719"/>
          </a:xfrm>
        </p:grpSpPr>
        <p:sp>
          <p:nvSpPr>
            <p:cNvPr id="41" name="矩形 40"/>
            <p:cNvSpPr/>
            <p:nvPr/>
          </p:nvSpPr>
          <p:spPr>
            <a:xfrm>
              <a:off x="4123409" y="1269554"/>
              <a:ext cx="1080120" cy="457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41"/>
            <p:cNvSpPr/>
            <p:nvPr/>
          </p:nvSpPr>
          <p:spPr>
            <a:xfrm>
              <a:off x="5203529" y="1269554"/>
              <a:ext cx="1080120" cy="45719"/>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6223430" y="1269554"/>
              <a:ext cx="1080119" cy="45719"/>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5" name="标题 1"/>
          <p:cNvSpPr txBox="1">
            <a:spLocks/>
          </p:cNvSpPr>
          <p:nvPr/>
        </p:nvSpPr>
        <p:spPr>
          <a:xfrm>
            <a:off x="119337" y="-13394"/>
            <a:ext cx="4048253" cy="634082"/>
          </a:xfrm>
          <a:prstGeom prst="rect">
            <a:avLst/>
          </a:prstGeom>
        </p:spPr>
        <p:txBody>
          <a:bodyPr/>
          <a:lstStyle>
            <a:lvl1pPr algn="l" defTabSz="914400" rtl="0" eaLnBrk="1" latinLnBrk="0" hangingPunct="1">
              <a:spcBef>
                <a:spcPct val="0"/>
              </a:spcBef>
              <a:buNone/>
              <a:defRPr sz="3600" kern="1200">
                <a:solidFill>
                  <a:srgbClr val="92D050"/>
                </a:solidFill>
                <a:latin typeface="汉仪秀英体简" pitchFamily="49" charset="-122"/>
                <a:ea typeface="汉仪秀英体简" pitchFamily="49" charset="-122"/>
                <a:cs typeface="+mj-cs"/>
              </a:defRPr>
            </a:lvl1pPr>
          </a:lstStyle>
          <a:p>
            <a:r>
              <a:rPr lang="en-US" altLang="zh-CN" sz="3200" b="1" dirty="0">
                <a:solidFill>
                  <a:schemeClr val="bg1"/>
                </a:solidFill>
                <a:latin typeface="微软雅黑" panose="020B0503020204020204" pitchFamily="34" charset="-122"/>
                <a:ea typeface="微软雅黑" panose="020B0503020204020204" pitchFamily="34" charset="-122"/>
              </a:rPr>
              <a:t>Spearman</a:t>
            </a:r>
            <a:r>
              <a:rPr lang="zh-CN" altLang="en-US" sz="3200" b="1" dirty="0">
                <a:solidFill>
                  <a:schemeClr val="bg1"/>
                </a:solidFill>
                <a:latin typeface="微软雅黑" panose="020B0503020204020204" pitchFamily="34" charset="-122"/>
                <a:ea typeface="微软雅黑" panose="020B0503020204020204" pitchFamily="34" charset="-122"/>
              </a:rPr>
              <a:t>相关分析</a:t>
            </a:r>
          </a:p>
        </p:txBody>
      </p:sp>
      <p:sp>
        <p:nvSpPr>
          <p:cNvPr id="46" name="标题 1"/>
          <p:cNvSpPr txBox="1">
            <a:spLocks/>
          </p:cNvSpPr>
          <p:nvPr/>
        </p:nvSpPr>
        <p:spPr>
          <a:xfrm>
            <a:off x="4436044" y="-13394"/>
            <a:ext cx="3614748" cy="634082"/>
          </a:xfrm>
          <a:prstGeom prst="rect">
            <a:avLst/>
          </a:prstGeom>
        </p:spPr>
        <p:txBody>
          <a:bodyPr/>
          <a:lstStyle>
            <a:lvl1pPr algn="l" defTabSz="914400" rtl="0" eaLnBrk="1" latinLnBrk="0" hangingPunct="1">
              <a:spcBef>
                <a:spcPct val="0"/>
              </a:spcBef>
              <a:buNone/>
              <a:defRPr sz="3600" kern="1200">
                <a:solidFill>
                  <a:srgbClr val="92D050"/>
                </a:solidFill>
                <a:latin typeface="汉仪秀英体简" pitchFamily="49" charset="-122"/>
                <a:ea typeface="汉仪秀英体简" pitchFamily="49" charset="-122"/>
                <a:cs typeface="+mj-cs"/>
              </a:defRPr>
            </a:lvl1pPr>
          </a:lstStyle>
          <a:p>
            <a:pPr algn="ctr"/>
            <a:r>
              <a:rPr lang="en-US" altLang="zh-CN" sz="3200" b="1" dirty="0">
                <a:solidFill>
                  <a:schemeClr val="tx1"/>
                </a:solidFill>
                <a:latin typeface="微软雅黑" panose="020B0503020204020204" pitchFamily="34" charset="-122"/>
                <a:ea typeface="微软雅黑" panose="020B0503020204020204" pitchFamily="34" charset="-122"/>
              </a:rPr>
              <a:t>Logistics</a:t>
            </a:r>
            <a:r>
              <a:rPr lang="zh-CN" altLang="en-US" sz="3200" b="1" dirty="0">
                <a:solidFill>
                  <a:schemeClr val="tx1"/>
                </a:solidFill>
                <a:latin typeface="微软雅黑" panose="020B0503020204020204" pitchFamily="34" charset="-122"/>
                <a:ea typeface="微软雅黑" panose="020B0503020204020204" pitchFamily="34" charset="-122"/>
              </a:rPr>
              <a:t>回归分析</a:t>
            </a:r>
          </a:p>
        </p:txBody>
      </p:sp>
      <p:sp>
        <p:nvSpPr>
          <p:cNvPr id="49" name="标题 1"/>
          <p:cNvSpPr txBox="1">
            <a:spLocks/>
          </p:cNvSpPr>
          <p:nvPr/>
        </p:nvSpPr>
        <p:spPr>
          <a:xfrm>
            <a:off x="8932374" y="-40570"/>
            <a:ext cx="2377253" cy="634082"/>
          </a:xfrm>
          <a:prstGeom prst="rect">
            <a:avLst/>
          </a:prstGeom>
        </p:spPr>
        <p:txBody>
          <a:bodyPr/>
          <a:lstStyle>
            <a:lvl1pPr algn="l" defTabSz="914400" rtl="0" eaLnBrk="1" latinLnBrk="0" hangingPunct="1">
              <a:spcBef>
                <a:spcPct val="0"/>
              </a:spcBef>
              <a:buNone/>
              <a:defRPr sz="3600" kern="1200">
                <a:solidFill>
                  <a:srgbClr val="92D050"/>
                </a:solidFill>
                <a:latin typeface="汉仪秀英体简" pitchFamily="49" charset="-122"/>
                <a:ea typeface="汉仪秀英体简" pitchFamily="49" charset="-122"/>
                <a:cs typeface="+mj-cs"/>
              </a:defRPr>
            </a:lvl1pPr>
          </a:lstStyle>
          <a:p>
            <a:pPr algn="ctr"/>
            <a:r>
              <a:rPr lang="zh-CN" altLang="en-US" sz="3200" b="1" dirty="0">
                <a:solidFill>
                  <a:schemeClr val="tx1"/>
                </a:solidFill>
                <a:latin typeface="微软雅黑" panose="020B0503020204020204" pitchFamily="34" charset="-122"/>
                <a:ea typeface="微软雅黑" panose="020B0503020204020204" pitchFamily="34" charset="-122"/>
              </a:rPr>
              <a:t>决策树分析</a:t>
            </a:r>
          </a:p>
        </p:txBody>
      </p:sp>
      <p:sp>
        <p:nvSpPr>
          <p:cNvPr id="50" name="矩形 49"/>
          <p:cNvSpPr/>
          <p:nvPr/>
        </p:nvSpPr>
        <p:spPr>
          <a:xfrm>
            <a:off x="142718" y="1115779"/>
            <a:ext cx="3712170" cy="523220"/>
          </a:xfrm>
          <a:prstGeom prst="rect">
            <a:avLst/>
          </a:prstGeom>
        </p:spPr>
        <p:txBody>
          <a:bodyPr wrap="none">
            <a:spAutoFit/>
          </a:bodyPr>
          <a:lstStyle/>
          <a:p>
            <a:r>
              <a:rPr lang="en-US" altLang="zh-CN" sz="2800" dirty="0">
                <a:latin typeface="微软雅黑" panose="020B0503020204020204" pitchFamily="34" charset="-122"/>
                <a:ea typeface="微软雅黑" panose="020B0503020204020204" pitchFamily="34" charset="-122"/>
              </a:rPr>
              <a:t>Spearman</a:t>
            </a:r>
            <a:r>
              <a:rPr lang="zh-CN" altLang="en-US" sz="2800" dirty="0">
                <a:latin typeface="微软雅黑" panose="020B0503020204020204" pitchFamily="34" charset="-122"/>
                <a:ea typeface="微软雅黑" panose="020B0503020204020204" pitchFamily="34" charset="-122"/>
              </a:rPr>
              <a:t>相关系数：</a:t>
            </a:r>
          </a:p>
        </p:txBody>
      </p:sp>
    </p:spTree>
    <p:extLst>
      <p:ext uri="{BB962C8B-B14F-4D97-AF65-F5344CB8AC3E}">
        <p14:creationId xmlns:p14="http://schemas.microsoft.com/office/powerpoint/2010/main" val="15429008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300"/>
                                        <p:tgtEl>
                                          <p:spTgt spid="59"/>
                                        </p:tgtEl>
                                      </p:cBhvr>
                                    </p:animEffect>
                                  </p:childTnLst>
                                </p:cTn>
                              </p:par>
                              <p:par>
                                <p:cTn id="8" presetID="10" presetClass="entr" presetSubtype="0" fill="hold" nodeType="withEffect">
                                  <p:stCondLst>
                                    <p:cond delay="0"/>
                                  </p:stCondLst>
                                  <p:childTnLst>
                                    <p:set>
                                      <p:cBhvr>
                                        <p:cTn id="9" dur="1" fill="hold">
                                          <p:stCondLst>
                                            <p:cond delay="0"/>
                                          </p:stCondLst>
                                        </p:cTn>
                                        <p:tgtEl>
                                          <p:spTgt spid="60"/>
                                        </p:tgtEl>
                                        <p:attrNameLst>
                                          <p:attrName>style.visibility</p:attrName>
                                        </p:attrNameLst>
                                      </p:cBhvr>
                                      <p:to>
                                        <p:strVal val="visible"/>
                                      </p:to>
                                    </p:set>
                                    <p:animEffect transition="in" filter="fade">
                                      <p:cBhvr>
                                        <p:cTn id="10" dur="300"/>
                                        <p:tgtEl>
                                          <p:spTgt spid="60"/>
                                        </p:tgtEl>
                                      </p:cBhvr>
                                    </p:animEffect>
                                  </p:childTnLst>
                                </p:cTn>
                              </p:par>
                              <p:par>
                                <p:cTn id="11" presetID="42" presetClass="entr" presetSubtype="0" fill="hold" nodeType="withEffect">
                                  <p:stCondLst>
                                    <p:cond delay="0"/>
                                  </p:stCondLst>
                                  <p:childTnLst>
                                    <p:set>
                                      <p:cBhvr>
                                        <p:cTn id="12" dur="1" fill="hold">
                                          <p:stCondLst>
                                            <p:cond delay="0"/>
                                          </p:stCondLst>
                                        </p:cTn>
                                        <p:tgtEl>
                                          <p:spTgt spid="63"/>
                                        </p:tgtEl>
                                        <p:attrNameLst>
                                          <p:attrName>style.visibility</p:attrName>
                                        </p:attrNameLst>
                                      </p:cBhvr>
                                      <p:to>
                                        <p:strVal val="visible"/>
                                      </p:to>
                                    </p:set>
                                    <p:animEffect transition="in" filter="fade">
                                      <p:cBhvr>
                                        <p:cTn id="13" dur="300"/>
                                        <p:tgtEl>
                                          <p:spTgt spid="63"/>
                                        </p:tgtEl>
                                      </p:cBhvr>
                                    </p:animEffect>
                                    <p:anim calcmode="lin" valueType="num">
                                      <p:cBhvr>
                                        <p:cTn id="14" dur="300" fill="hold"/>
                                        <p:tgtEl>
                                          <p:spTgt spid="63"/>
                                        </p:tgtEl>
                                        <p:attrNameLst>
                                          <p:attrName>ppt_x</p:attrName>
                                        </p:attrNameLst>
                                      </p:cBhvr>
                                      <p:tavLst>
                                        <p:tav tm="0">
                                          <p:val>
                                            <p:strVal val="#ppt_x"/>
                                          </p:val>
                                        </p:tav>
                                        <p:tav tm="100000">
                                          <p:val>
                                            <p:strVal val="#ppt_x"/>
                                          </p:val>
                                        </p:tav>
                                      </p:tavLst>
                                    </p:anim>
                                    <p:anim calcmode="lin" valueType="num">
                                      <p:cBhvr>
                                        <p:cTn id="15" dur="300" fill="hold"/>
                                        <p:tgtEl>
                                          <p:spTgt spid="63"/>
                                        </p:tgtEl>
                                        <p:attrNameLst>
                                          <p:attrName>ppt_y</p:attrName>
                                        </p:attrNameLst>
                                      </p:cBhvr>
                                      <p:tavLst>
                                        <p:tav tm="0">
                                          <p:val>
                                            <p:strVal val="#ppt_y+.1"/>
                                          </p:val>
                                        </p:tav>
                                        <p:tav tm="100000">
                                          <p:val>
                                            <p:strVal val="#ppt_y"/>
                                          </p:val>
                                        </p:tav>
                                      </p:tavLst>
                                    </p:anim>
                                  </p:childTnLst>
                                </p:cTn>
                              </p:par>
                              <p:par>
                                <p:cTn id="16" presetID="10" presetClass="entr" presetSubtype="0" fill="hold" nodeType="withEffect">
                                  <p:stCondLst>
                                    <p:cond delay="0"/>
                                  </p:stCondLst>
                                  <p:childTnLst>
                                    <p:set>
                                      <p:cBhvr>
                                        <p:cTn id="17" dur="1" fill="hold">
                                          <p:stCondLst>
                                            <p:cond delay="0"/>
                                          </p:stCondLst>
                                        </p:cTn>
                                        <p:tgtEl>
                                          <p:spTgt spid="64"/>
                                        </p:tgtEl>
                                        <p:attrNameLst>
                                          <p:attrName>style.visibility</p:attrName>
                                        </p:attrNameLst>
                                      </p:cBhvr>
                                      <p:to>
                                        <p:strVal val="visible"/>
                                      </p:to>
                                    </p:set>
                                    <p:animEffect transition="in" filter="fade">
                                      <p:cBhvr>
                                        <p:cTn id="18" dur="300"/>
                                        <p:tgtEl>
                                          <p:spTgt spid="64"/>
                                        </p:tgtEl>
                                      </p:cBhvr>
                                    </p:animEffect>
                                  </p:childTnLst>
                                </p:cTn>
                              </p:par>
                              <p:par>
                                <p:cTn id="19" presetID="10" presetClass="entr" presetSubtype="0" fill="hold" nodeType="withEffect">
                                  <p:stCondLst>
                                    <p:cond delay="0"/>
                                  </p:stCondLst>
                                  <p:childTnLst>
                                    <p:set>
                                      <p:cBhvr>
                                        <p:cTn id="20" dur="1" fill="hold">
                                          <p:stCondLst>
                                            <p:cond delay="0"/>
                                          </p:stCondLst>
                                        </p:cTn>
                                        <p:tgtEl>
                                          <p:spTgt spid="69"/>
                                        </p:tgtEl>
                                        <p:attrNameLst>
                                          <p:attrName>style.visibility</p:attrName>
                                        </p:attrNameLst>
                                      </p:cBhvr>
                                      <p:to>
                                        <p:strVal val="visible"/>
                                      </p:to>
                                    </p:set>
                                    <p:animEffect transition="in" filter="fade">
                                      <p:cBhvr>
                                        <p:cTn id="21" dur="300"/>
                                        <p:tgtEl>
                                          <p:spTgt spid="69"/>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74"/>
                                        </p:tgtEl>
                                        <p:attrNameLst>
                                          <p:attrName>style.visibility</p:attrName>
                                        </p:attrNameLst>
                                      </p:cBhvr>
                                      <p:to>
                                        <p:strVal val="visible"/>
                                      </p:to>
                                    </p:set>
                                    <p:animEffect transition="in" filter="fade">
                                      <p:cBhvr>
                                        <p:cTn id="24" dur="300"/>
                                        <p:tgtEl>
                                          <p:spTgt spid="74"/>
                                        </p:tgtEl>
                                      </p:cBhvr>
                                    </p:animEffect>
                                  </p:childTnLst>
                                </p:cTn>
                              </p:par>
                              <p:par>
                                <p:cTn id="25" presetID="10" presetClass="entr" presetSubtype="0" fill="hold" nodeType="withEffect">
                                  <p:stCondLst>
                                    <p:cond delay="0"/>
                                  </p:stCondLst>
                                  <p:childTnLst>
                                    <p:set>
                                      <p:cBhvr>
                                        <p:cTn id="26" dur="1" fill="hold">
                                          <p:stCondLst>
                                            <p:cond delay="0"/>
                                          </p:stCondLst>
                                        </p:cTn>
                                        <p:tgtEl>
                                          <p:spTgt spid="68"/>
                                        </p:tgtEl>
                                        <p:attrNameLst>
                                          <p:attrName>style.visibility</p:attrName>
                                        </p:attrNameLst>
                                      </p:cBhvr>
                                      <p:to>
                                        <p:strVal val="visible"/>
                                      </p:to>
                                    </p:set>
                                    <p:animEffect transition="in" filter="fade">
                                      <p:cBhvr>
                                        <p:cTn id="27" dur="300"/>
                                        <p:tgtEl>
                                          <p:spTgt spid="68"/>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78"/>
                                        </p:tgtEl>
                                        <p:attrNameLst>
                                          <p:attrName>style.visibility</p:attrName>
                                        </p:attrNameLst>
                                      </p:cBhvr>
                                      <p:to>
                                        <p:strVal val="visible"/>
                                      </p:to>
                                    </p:set>
                                    <p:animEffect transition="in" filter="fade">
                                      <p:cBhvr>
                                        <p:cTn id="30" dur="300"/>
                                        <p:tgtEl>
                                          <p:spTgt spid="78"/>
                                        </p:tgtEl>
                                      </p:cBhvr>
                                    </p:animEffect>
                                  </p:childTnLst>
                                </p:cTn>
                              </p:par>
                              <p:par>
                                <p:cTn id="31" presetID="56" presetClass="path" presetSubtype="0" accel="50000" decel="50000" fill="hold" nodeType="withEffect">
                                  <p:stCondLst>
                                    <p:cond delay="0"/>
                                  </p:stCondLst>
                                  <p:childTnLst>
                                    <p:animMotion origin="layout" path="M -2.5E-6 0.01319 L -0.1806 -0.14908 " pathEditMode="relative" rAng="0" ptsTypes="AA">
                                      <p:cBhvr>
                                        <p:cTn id="32" dur="300" fill="hold"/>
                                        <p:tgtEl>
                                          <p:spTgt spid="68"/>
                                        </p:tgtEl>
                                        <p:attrNameLst>
                                          <p:attrName>ppt_x</p:attrName>
                                          <p:attrName>ppt_y</p:attrName>
                                        </p:attrNameLst>
                                      </p:cBhvr>
                                      <p:rCtr x="-9036" y="-8125"/>
                                    </p:animMotion>
                                  </p:childTnLst>
                                </p:cTn>
                              </p:par>
                              <p:par>
                                <p:cTn id="33" presetID="56" presetClass="path" presetSubtype="0" accel="50000" decel="50000" fill="hold" grpId="1" nodeType="withEffect">
                                  <p:stCondLst>
                                    <p:cond delay="0"/>
                                  </p:stCondLst>
                                  <p:childTnLst>
                                    <p:animMotion origin="layout" path="M 1.45833E-6 -7.40741E-7 L -0.17448 -0.13264 " pathEditMode="relative" rAng="0" ptsTypes="AA">
                                      <p:cBhvr>
                                        <p:cTn id="34" dur="300" fill="hold"/>
                                        <p:tgtEl>
                                          <p:spTgt spid="78"/>
                                        </p:tgtEl>
                                        <p:attrNameLst>
                                          <p:attrName>ppt_x</p:attrName>
                                          <p:attrName>ppt_y</p:attrName>
                                        </p:attrNameLst>
                                      </p:cBhvr>
                                      <p:rCtr x="-8724" y="-6644"/>
                                    </p:animMotion>
                                  </p:childTnLst>
                                </p:cTn>
                              </p:par>
                            </p:childTnLst>
                          </p:cTn>
                        </p:par>
                        <p:par>
                          <p:cTn id="35" fill="hold">
                            <p:stCondLst>
                              <p:cond delay="300"/>
                            </p:stCondLst>
                            <p:childTnLst>
                              <p:par>
                                <p:cTn id="36" presetID="10" presetClass="entr" presetSubtype="0" fill="hold" nodeType="afterEffect">
                                  <p:stCondLst>
                                    <p:cond delay="0"/>
                                  </p:stCondLst>
                                  <p:childTnLst>
                                    <p:set>
                                      <p:cBhvr>
                                        <p:cTn id="37" dur="1" fill="hold">
                                          <p:stCondLst>
                                            <p:cond delay="0"/>
                                          </p:stCondLst>
                                        </p:cTn>
                                        <p:tgtEl>
                                          <p:spTgt spid="66"/>
                                        </p:tgtEl>
                                        <p:attrNameLst>
                                          <p:attrName>style.visibility</p:attrName>
                                        </p:attrNameLst>
                                      </p:cBhvr>
                                      <p:to>
                                        <p:strVal val="visible"/>
                                      </p:to>
                                    </p:set>
                                    <p:animEffect transition="in" filter="fade">
                                      <p:cBhvr>
                                        <p:cTn id="38" dur="300"/>
                                        <p:tgtEl>
                                          <p:spTgt spid="66"/>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77"/>
                                        </p:tgtEl>
                                        <p:attrNameLst>
                                          <p:attrName>style.visibility</p:attrName>
                                        </p:attrNameLst>
                                      </p:cBhvr>
                                      <p:to>
                                        <p:strVal val="visible"/>
                                      </p:to>
                                    </p:set>
                                    <p:animEffect transition="in" filter="fade">
                                      <p:cBhvr>
                                        <p:cTn id="41" dur="300"/>
                                        <p:tgtEl>
                                          <p:spTgt spid="77"/>
                                        </p:tgtEl>
                                      </p:cBhvr>
                                    </p:animEffect>
                                  </p:childTnLst>
                                </p:cTn>
                              </p:par>
                              <p:par>
                                <p:cTn id="42" presetID="56" presetClass="path" presetSubtype="0" accel="50000" decel="50000" fill="hold" nodeType="withEffect">
                                  <p:stCondLst>
                                    <p:cond delay="0"/>
                                  </p:stCondLst>
                                  <p:childTnLst>
                                    <p:animMotion origin="layout" path="M -2.08333E-6 -4.44444E-6 L 0.17344 -0.15069 " pathEditMode="relative" rAng="0" ptsTypes="AA">
                                      <p:cBhvr>
                                        <p:cTn id="43" dur="300" fill="hold"/>
                                        <p:tgtEl>
                                          <p:spTgt spid="66"/>
                                        </p:tgtEl>
                                        <p:attrNameLst>
                                          <p:attrName>ppt_x</p:attrName>
                                          <p:attrName>ppt_y</p:attrName>
                                        </p:attrNameLst>
                                      </p:cBhvr>
                                      <p:rCtr x="8672" y="-7546"/>
                                    </p:animMotion>
                                  </p:childTnLst>
                                </p:cTn>
                              </p:par>
                              <p:par>
                                <p:cTn id="44" presetID="56" presetClass="path" presetSubtype="0" accel="50000" decel="50000" fill="hold" grpId="1" nodeType="withEffect">
                                  <p:stCondLst>
                                    <p:cond delay="0"/>
                                  </p:stCondLst>
                                  <p:childTnLst>
                                    <p:animMotion origin="layout" path="M 3.125E-6 4.07407E-6 L 0.17669 -0.15394 " pathEditMode="relative" rAng="0" ptsTypes="AA">
                                      <p:cBhvr>
                                        <p:cTn id="45" dur="300" fill="hold"/>
                                        <p:tgtEl>
                                          <p:spTgt spid="77"/>
                                        </p:tgtEl>
                                        <p:attrNameLst>
                                          <p:attrName>ppt_x</p:attrName>
                                          <p:attrName>ppt_y</p:attrName>
                                        </p:attrNameLst>
                                      </p:cBhvr>
                                      <p:rCtr x="8828" y="-7708"/>
                                    </p:animMotion>
                                  </p:childTnLst>
                                </p:cTn>
                              </p:par>
                            </p:childTnLst>
                          </p:cTn>
                        </p:par>
                        <p:par>
                          <p:cTn id="46" fill="hold">
                            <p:stCondLst>
                              <p:cond delay="600"/>
                            </p:stCondLst>
                            <p:childTnLst>
                              <p:par>
                                <p:cTn id="47" presetID="10" presetClass="entr" presetSubtype="0" fill="hold" nodeType="afterEffect">
                                  <p:stCondLst>
                                    <p:cond delay="0"/>
                                  </p:stCondLst>
                                  <p:childTnLst>
                                    <p:set>
                                      <p:cBhvr>
                                        <p:cTn id="48" dur="1" fill="hold">
                                          <p:stCondLst>
                                            <p:cond delay="0"/>
                                          </p:stCondLst>
                                        </p:cTn>
                                        <p:tgtEl>
                                          <p:spTgt spid="65"/>
                                        </p:tgtEl>
                                        <p:attrNameLst>
                                          <p:attrName>style.visibility</p:attrName>
                                        </p:attrNameLst>
                                      </p:cBhvr>
                                      <p:to>
                                        <p:strVal val="visible"/>
                                      </p:to>
                                    </p:set>
                                    <p:animEffect transition="in" filter="fade">
                                      <p:cBhvr>
                                        <p:cTn id="49" dur="300"/>
                                        <p:tgtEl>
                                          <p:spTgt spid="65"/>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75"/>
                                        </p:tgtEl>
                                        <p:attrNameLst>
                                          <p:attrName>style.visibility</p:attrName>
                                        </p:attrNameLst>
                                      </p:cBhvr>
                                      <p:to>
                                        <p:strVal val="visible"/>
                                      </p:to>
                                    </p:set>
                                    <p:animEffect transition="in" filter="fade">
                                      <p:cBhvr>
                                        <p:cTn id="52" dur="300"/>
                                        <p:tgtEl>
                                          <p:spTgt spid="75"/>
                                        </p:tgtEl>
                                      </p:cBhvr>
                                    </p:animEffect>
                                  </p:childTnLst>
                                </p:cTn>
                              </p:par>
                              <p:par>
                                <p:cTn id="53" presetID="49" presetClass="path" presetSubtype="0" accel="50000" decel="50000" fill="hold" nodeType="withEffect">
                                  <p:stCondLst>
                                    <p:cond delay="0"/>
                                  </p:stCondLst>
                                  <p:childTnLst>
                                    <p:animMotion origin="layout" path="M 3.95833E-6 3.33333E-6 L 0.19179 0.15717 " pathEditMode="relative" rAng="0" ptsTypes="AA">
                                      <p:cBhvr>
                                        <p:cTn id="54" dur="300" fill="hold"/>
                                        <p:tgtEl>
                                          <p:spTgt spid="65"/>
                                        </p:tgtEl>
                                        <p:attrNameLst>
                                          <p:attrName>ppt_x</p:attrName>
                                          <p:attrName>ppt_y</p:attrName>
                                        </p:attrNameLst>
                                      </p:cBhvr>
                                      <p:rCtr x="9583" y="7847"/>
                                    </p:animMotion>
                                  </p:childTnLst>
                                </p:cTn>
                              </p:par>
                              <p:par>
                                <p:cTn id="55" presetID="49" presetClass="path" presetSubtype="0" accel="50000" decel="50000" fill="hold" grpId="1" nodeType="withEffect">
                                  <p:stCondLst>
                                    <p:cond delay="0"/>
                                  </p:stCondLst>
                                  <p:childTnLst>
                                    <p:animMotion origin="layout" path="M -2.08333E-6 4.44444E-6 L 0.19844 0.16828 " pathEditMode="relative" rAng="0" ptsTypes="AA">
                                      <p:cBhvr>
                                        <p:cTn id="56" dur="300" fill="hold"/>
                                        <p:tgtEl>
                                          <p:spTgt spid="75"/>
                                        </p:tgtEl>
                                        <p:attrNameLst>
                                          <p:attrName>ppt_x</p:attrName>
                                          <p:attrName>ppt_y</p:attrName>
                                        </p:attrNameLst>
                                      </p:cBhvr>
                                      <p:rCtr x="9922" y="8403"/>
                                    </p:animMotion>
                                  </p:childTnLst>
                                </p:cTn>
                              </p:par>
                            </p:childTnLst>
                          </p:cTn>
                        </p:par>
                        <p:par>
                          <p:cTn id="57" fill="hold">
                            <p:stCondLst>
                              <p:cond delay="900"/>
                            </p:stCondLst>
                            <p:childTnLst>
                              <p:par>
                                <p:cTn id="58" presetID="10" presetClass="entr" presetSubtype="0" fill="hold" nodeType="afterEffect">
                                  <p:stCondLst>
                                    <p:cond delay="0"/>
                                  </p:stCondLst>
                                  <p:childTnLst>
                                    <p:set>
                                      <p:cBhvr>
                                        <p:cTn id="59" dur="1" fill="hold">
                                          <p:stCondLst>
                                            <p:cond delay="0"/>
                                          </p:stCondLst>
                                        </p:cTn>
                                        <p:tgtEl>
                                          <p:spTgt spid="67"/>
                                        </p:tgtEl>
                                        <p:attrNameLst>
                                          <p:attrName>style.visibility</p:attrName>
                                        </p:attrNameLst>
                                      </p:cBhvr>
                                      <p:to>
                                        <p:strVal val="visible"/>
                                      </p:to>
                                    </p:set>
                                    <p:animEffect transition="in" filter="fade">
                                      <p:cBhvr>
                                        <p:cTn id="60" dur="300"/>
                                        <p:tgtEl>
                                          <p:spTgt spid="67"/>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76"/>
                                        </p:tgtEl>
                                        <p:attrNameLst>
                                          <p:attrName>style.visibility</p:attrName>
                                        </p:attrNameLst>
                                      </p:cBhvr>
                                      <p:to>
                                        <p:strVal val="visible"/>
                                      </p:to>
                                    </p:set>
                                    <p:animEffect transition="in" filter="fade">
                                      <p:cBhvr>
                                        <p:cTn id="63" dur="300"/>
                                        <p:tgtEl>
                                          <p:spTgt spid="76"/>
                                        </p:tgtEl>
                                      </p:cBhvr>
                                    </p:animEffect>
                                  </p:childTnLst>
                                </p:cTn>
                              </p:par>
                              <p:par>
                                <p:cTn id="64" presetID="49" presetClass="path" presetSubtype="0" accel="50000" decel="50000" fill="hold" grpId="1" nodeType="withEffect">
                                  <p:stCondLst>
                                    <p:cond delay="0"/>
                                  </p:stCondLst>
                                  <p:childTnLst>
                                    <p:animMotion origin="layout" path="M 4.58333E-6 -1.11111E-6 L -0.17123 0.13125 " pathEditMode="relative" rAng="0" ptsTypes="AA">
                                      <p:cBhvr>
                                        <p:cTn id="65" dur="300" fill="hold"/>
                                        <p:tgtEl>
                                          <p:spTgt spid="76"/>
                                        </p:tgtEl>
                                        <p:attrNameLst>
                                          <p:attrName>ppt_x</p:attrName>
                                          <p:attrName>ppt_y</p:attrName>
                                        </p:attrNameLst>
                                      </p:cBhvr>
                                      <p:rCtr x="-8568" y="6551"/>
                                    </p:animMotion>
                                  </p:childTnLst>
                                </p:cTn>
                              </p:par>
                              <p:par>
                                <p:cTn id="66" presetID="49" presetClass="path" presetSubtype="0" accel="50000" decel="50000" fill="hold" nodeType="withEffect">
                                  <p:stCondLst>
                                    <p:cond delay="0"/>
                                  </p:stCondLst>
                                  <p:childTnLst>
                                    <p:animMotion origin="layout" path="M 6.25E-7 1.48148E-6 L -0.1737 0.13032 " pathEditMode="relative" rAng="0" ptsTypes="AA">
                                      <p:cBhvr>
                                        <p:cTn id="67" dur="300" fill="hold"/>
                                        <p:tgtEl>
                                          <p:spTgt spid="67"/>
                                        </p:tgtEl>
                                        <p:attrNameLst>
                                          <p:attrName>ppt_x</p:attrName>
                                          <p:attrName>ppt_y</p:attrName>
                                        </p:attrNameLst>
                                      </p:cBhvr>
                                      <p:rCtr x="-8685" y="6505"/>
                                    </p:animMotion>
                                  </p:childTnLst>
                                </p:cTn>
                              </p:par>
                              <p:par>
                                <p:cTn id="68" presetID="10" presetClass="entr" presetSubtype="0" fill="hold" grpId="0" nodeType="withEffect">
                                  <p:stCondLst>
                                    <p:cond delay="0"/>
                                  </p:stCondLst>
                                  <p:childTnLst>
                                    <p:set>
                                      <p:cBhvr>
                                        <p:cTn id="69" dur="1" fill="hold">
                                          <p:stCondLst>
                                            <p:cond delay="0"/>
                                          </p:stCondLst>
                                        </p:cTn>
                                        <p:tgtEl>
                                          <p:spTgt spid="50"/>
                                        </p:tgtEl>
                                        <p:attrNameLst>
                                          <p:attrName>style.visibility</p:attrName>
                                        </p:attrNameLst>
                                      </p:cBhvr>
                                      <p:to>
                                        <p:strVal val="visible"/>
                                      </p:to>
                                    </p:set>
                                    <p:animEffect transition="in" filter="fade">
                                      <p:cBhvr>
                                        <p:cTn id="70" dur="3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74" grpId="0"/>
      <p:bldP spid="75" grpId="0"/>
      <p:bldP spid="75" grpId="1"/>
      <p:bldP spid="76" grpId="0"/>
      <p:bldP spid="76" grpId="1"/>
      <p:bldP spid="77" grpId="0"/>
      <p:bldP spid="77" grpId="1"/>
      <p:bldP spid="78" grpId="0"/>
      <p:bldP spid="78" grpId="1"/>
      <p:bldP spid="50"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Rectangle 6"/>
          <p:cNvSpPr/>
          <p:nvPr/>
        </p:nvSpPr>
        <p:spPr>
          <a:xfrm>
            <a:off x="795" y="2124198"/>
            <a:ext cx="12190413" cy="332182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anchor="ctr"/>
          <a:lstStyle/>
          <a:p>
            <a:pPr algn="ctr" eaLnBrk="1" hangingPunct="1"/>
            <a:endParaRPr lang="zh-CN" altLang="zh-CN">
              <a:solidFill>
                <a:srgbClr val="FFFFFF"/>
              </a:solidFill>
            </a:endParaRPr>
          </a:p>
        </p:txBody>
      </p:sp>
      <p:grpSp>
        <p:nvGrpSpPr>
          <p:cNvPr id="39" name="Group 12"/>
          <p:cNvGrpSpPr>
            <a:grpSpLocks/>
          </p:cNvGrpSpPr>
          <p:nvPr/>
        </p:nvGrpSpPr>
        <p:grpSpPr bwMode="auto">
          <a:xfrm>
            <a:off x="6361079" y="3510776"/>
            <a:ext cx="707396" cy="765017"/>
            <a:chOff x="4459441" y="3503594"/>
            <a:chExt cx="707454" cy="764880"/>
          </a:xfrm>
        </p:grpSpPr>
        <p:sp>
          <p:nvSpPr>
            <p:cNvPr id="40" name="Rectangle 18"/>
            <p:cNvSpPr/>
            <p:nvPr/>
          </p:nvSpPr>
          <p:spPr>
            <a:xfrm>
              <a:off x="4459441" y="3521057"/>
              <a:ext cx="701642" cy="74775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sz="1300">
                <a:solidFill>
                  <a:schemeClr val="bg1"/>
                </a:solidFill>
                <a:latin typeface="Arial" pitchFamily="34" charset="0"/>
                <a:ea typeface="微软雅黑" pitchFamily="34" charset="-122"/>
                <a:cs typeface="Arial" pitchFamily="34" charset="0"/>
              </a:endParaRPr>
            </a:p>
          </p:txBody>
        </p:sp>
        <p:sp>
          <p:nvSpPr>
            <p:cNvPr id="41" name="Oval 19"/>
            <p:cNvSpPr/>
            <p:nvPr/>
          </p:nvSpPr>
          <p:spPr>
            <a:xfrm>
              <a:off x="4464203" y="3503594"/>
              <a:ext cx="703230" cy="760453"/>
            </a:xfrm>
            <a:prstGeom prst="ellipse">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sz="3200" dirty="0">
                  <a:solidFill>
                    <a:schemeClr val="bg1"/>
                  </a:solidFill>
                  <a:latin typeface="Arial" pitchFamily="34" charset="0"/>
                  <a:ea typeface="微软雅黑" pitchFamily="34" charset="-122"/>
                  <a:cs typeface="Arial" pitchFamily="34" charset="0"/>
                </a:rPr>
                <a:t>1</a:t>
              </a:r>
              <a:endParaRPr lang="en-US" altLang="zh-CN" sz="3200" dirty="0">
                <a:solidFill>
                  <a:schemeClr val="bg1"/>
                </a:solidFill>
                <a:latin typeface="Arial" pitchFamily="34" charset="0"/>
                <a:ea typeface="微软雅黑" pitchFamily="34" charset="-122"/>
                <a:cs typeface="Arial" pitchFamily="34" charset="0"/>
              </a:endParaRPr>
            </a:p>
          </p:txBody>
        </p:sp>
      </p:grpSp>
      <p:grpSp>
        <p:nvGrpSpPr>
          <p:cNvPr id="42" name="Group 13"/>
          <p:cNvGrpSpPr>
            <a:grpSpLocks/>
          </p:cNvGrpSpPr>
          <p:nvPr/>
        </p:nvGrpSpPr>
        <p:grpSpPr bwMode="auto">
          <a:xfrm>
            <a:off x="6361079" y="4455893"/>
            <a:ext cx="707396" cy="765017"/>
            <a:chOff x="5400121" y="3503594"/>
            <a:chExt cx="707454" cy="764880"/>
          </a:xfrm>
        </p:grpSpPr>
        <p:sp>
          <p:nvSpPr>
            <p:cNvPr id="43" name="Rectangle 16"/>
            <p:cNvSpPr/>
            <p:nvPr/>
          </p:nvSpPr>
          <p:spPr>
            <a:xfrm>
              <a:off x="5400121" y="3520722"/>
              <a:ext cx="701642" cy="74775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sz="1300">
                <a:solidFill>
                  <a:schemeClr val="bg1"/>
                </a:solidFill>
                <a:latin typeface="Arial" pitchFamily="34" charset="0"/>
                <a:ea typeface="微软雅黑" pitchFamily="34" charset="-122"/>
                <a:cs typeface="Arial" pitchFamily="34" charset="0"/>
              </a:endParaRPr>
            </a:p>
          </p:txBody>
        </p:sp>
        <p:sp>
          <p:nvSpPr>
            <p:cNvPr id="44" name="Oval 17"/>
            <p:cNvSpPr/>
            <p:nvPr/>
          </p:nvSpPr>
          <p:spPr>
            <a:xfrm>
              <a:off x="5404883" y="3503258"/>
              <a:ext cx="703230" cy="760454"/>
            </a:xfrm>
            <a:prstGeom prst="ellipse">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sz="3200" dirty="0">
                  <a:solidFill>
                    <a:schemeClr val="bg1"/>
                  </a:solidFill>
                  <a:latin typeface="Arial" pitchFamily="34" charset="0"/>
                  <a:ea typeface="微软雅黑" pitchFamily="34" charset="-122"/>
                  <a:cs typeface="Arial" pitchFamily="34" charset="0"/>
                </a:rPr>
                <a:t>2</a:t>
              </a:r>
              <a:endParaRPr lang="en-US" altLang="zh-CN" sz="3200" dirty="0">
                <a:solidFill>
                  <a:schemeClr val="bg1"/>
                </a:solidFill>
                <a:latin typeface="Arial" pitchFamily="34" charset="0"/>
                <a:ea typeface="微软雅黑" pitchFamily="34" charset="-122"/>
                <a:cs typeface="Arial" pitchFamily="34" charset="0"/>
              </a:endParaRPr>
            </a:p>
          </p:txBody>
        </p:sp>
      </p:grpSp>
      <p:sp>
        <p:nvSpPr>
          <p:cNvPr id="45" name="Content Placeholder 2"/>
          <p:cNvSpPr txBox="1">
            <a:spLocks/>
          </p:cNvSpPr>
          <p:nvPr/>
        </p:nvSpPr>
        <p:spPr bwMode="auto">
          <a:xfrm>
            <a:off x="6300297" y="2473898"/>
            <a:ext cx="5747590" cy="955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8" tIns="45719" rIns="91438" bIns="45719"/>
          <a:lstStyle>
            <a:lvl1pPr>
              <a:defRPr sz="2800">
                <a:solidFill>
                  <a:schemeClr val="tx1"/>
                </a:solidFill>
                <a:latin typeface="Calibri" pitchFamily="34" charset="0"/>
              </a:defRPr>
            </a:lvl1pPr>
            <a:lvl2pPr marL="742950" indent="-285750">
              <a:defRPr sz="2400">
                <a:solidFill>
                  <a:schemeClr val="tx1"/>
                </a:solidFill>
                <a:latin typeface="Calibri" pitchFamily="34" charset="0"/>
              </a:defRPr>
            </a:lvl2pPr>
            <a:lvl3pPr>
              <a:defRPr sz="2000">
                <a:solidFill>
                  <a:schemeClr val="tx1"/>
                </a:solidFill>
                <a:latin typeface="Calibri" pitchFamily="34" charset="0"/>
              </a:defRPr>
            </a:lvl3pPr>
            <a:lvl4pPr>
              <a:defRPr>
                <a:solidFill>
                  <a:schemeClr val="tx1"/>
                </a:solidFill>
                <a:latin typeface="Calibri" pitchFamily="34" charset="0"/>
              </a:defRPr>
            </a:lvl4pPr>
            <a:lvl5pPr>
              <a:defRPr>
                <a:solidFill>
                  <a:schemeClr val="tx1"/>
                </a:solidFill>
                <a:latin typeface="Calibri" pitchFamily="34" charset="0"/>
              </a:defRPr>
            </a:lvl5pPr>
            <a:lvl6pPr fontAlgn="base">
              <a:spcAft>
                <a:spcPct val="0"/>
              </a:spcAft>
              <a:defRPr>
                <a:solidFill>
                  <a:schemeClr val="tx1"/>
                </a:solidFill>
                <a:latin typeface="Calibri" pitchFamily="34" charset="0"/>
              </a:defRPr>
            </a:lvl6pPr>
            <a:lvl7pPr fontAlgn="base">
              <a:spcAft>
                <a:spcPct val="0"/>
              </a:spcAft>
              <a:defRPr>
                <a:solidFill>
                  <a:schemeClr val="tx1"/>
                </a:solidFill>
                <a:latin typeface="Calibri" pitchFamily="34" charset="0"/>
              </a:defRPr>
            </a:lvl7pPr>
            <a:lvl8pPr fontAlgn="base">
              <a:spcAft>
                <a:spcPct val="0"/>
              </a:spcAft>
              <a:defRPr>
                <a:solidFill>
                  <a:schemeClr val="tx1"/>
                </a:solidFill>
                <a:latin typeface="Calibri" pitchFamily="34" charset="0"/>
              </a:defRPr>
            </a:lvl8pPr>
            <a:lvl9pPr fontAlgn="base">
              <a:spcAft>
                <a:spcPct val="0"/>
              </a:spcAft>
              <a:defRPr>
                <a:solidFill>
                  <a:schemeClr val="tx1"/>
                </a:solidFill>
                <a:latin typeface="Calibri" pitchFamily="34" charset="0"/>
              </a:defRPr>
            </a:lvl9pPr>
          </a:lstStyle>
          <a:p>
            <a:pPr algn="ctr"/>
            <a:r>
              <a:rPr lang="zh-CN" altLang="en-US" dirty="0">
                <a:latin typeface="微软雅黑" panose="020B0503020204020204" pitchFamily="34" charset="-122"/>
                <a:ea typeface="微软雅黑" panose="020B0503020204020204" pitchFamily="34" charset="-122"/>
              </a:rPr>
              <a:t>二元</a:t>
            </a:r>
            <a:r>
              <a:rPr lang="en-US" altLang="zh-CN" dirty="0">
                <a:latin typeface="微软雅黑" panose="020B0503020204020204" pitchFamily="34" charset="-122"/>
                <a:ea typeface="微软雅黑" panose="020B0503020204020204" pitchFamily="34" charset="-122"/>
              </a:rPr>
              <a:t>Logistic</a:t>
            </a:r>
            <a:r>
              <a:rPr lang="zh-CN" altLang="en-US" dirty="0">
                <a:latin typeface="微软雅黑" panose="020B0503020204020204" pitchFamily="34" charset="-122"/>
                <a:ea typeface="微软雅黑" panose="020B0503020204020204" pitchFamily="34" charset="-122"/>
              </a:rPr>
              <a:t>回归模型</a:t>
            </a:r>
          </a:p>
          <a:p>
            <a:endParaRPr lang="en-US" altLang="zh-CN" dirty="0">
              <a:solidFill>
                <a:schemeClr val="tx1">
                  <a:lumMod val="75000"/>
                  <a:lumOff val="25000"/>
                </a:schemeClr>
              </a:solidFill>
              <a:latin typeface="微软雅黑" pitchFamily="34" charset="-122"/>
              <a:ea typeface="微软雅黑" pitchFamily="34" charset="-122"/>
            </a:endParaRPr>
          </a:p>
        </p:txBody>
      </p:sp>
      <p:sp>
        <p:nvSpPr>
          <p:cNvPr id="46" name="TextBox 24"/>
          <p:cNvSpPr txBox="1"/>
          <p:nvPr/>
        </p:nvSpPr>
        <p:spPr>
          <a:xfrm>
            <a:off x="7104112" y="3646190"/>
            <a:ext cx="3067500" cy="430883"/>
          </a:xfrm>
          <a:prstGeom prst="rect">
            <a:avLst/>
          </a:prstGeom>
          <a:noFill/>
        </p:spPr>
        <p:txBody>
          <a:bodyPr wrap="none" lIns="121917" tIns="60958" rIns="121917" bIns="60958" rtlCol="0">
            <a:spAutoFit/>
          </a:bodyPr>
          <a:lstStyle/>
          <a:p>
            <a:pPr algn="ctr"/>
            <a:r>
              <a:rPr lang="zh-CN" altLang="en-US" sz="2000" dirty="0">
                <a:latin typeface="微软雅黑" panose="020B0503020204020204" pitchFamily="34" charset="-122"/>
                <a:ea typeface="微软雅黑" panose="020B0503020204020204" pitchFamily="34" charset="-122"/>
              </a:rPr>
              <a:t>购买品牌鸡蛋的人群特征</a:t>
            </a:r>
          </a:p>
        </p:txBody>
      </p:sp>
      <p:sp>
        <p:nvSpPr>
          <p:cNvPr id="48" name="TextBox 26"/>
          <p:cNvSpPr txBox="1"/>
          <p:nvPr/>
        </p:nvSpPr>
        <p:spPr>
          <a:xfrm>
            <a:off x="7131963" y="4581129"/>
            <a:ext cx="3069489" cy="430883"/>
          </a:xfrm>
          <a:prstGeom prst="rect">
            <a:avLst/>
          </a:prstGeom>
          <a:noFill/>
        </p:spPr>
        <p:txBody>
          <a:bodyPr wrap="none" lIns="121917" tIns="60958" rIns="121917" bIns="60958" rtlCol="0">
            <a:spAutoFit/>
          </a:bodyPr>
          <a:lstStyle/>
          <a:p>
            <a:pPr algn="ctr"/>
            <a:r>
              <a:rPr lang="zh-CN" altLang="en-US" sz="2000" dirty="0">
                <a:latin typeface="微软雅黑" panose="020B0503020204020204" pitchFamily="34" charset="-122"/>
                <a:ea typeface="微软雅黑" panose="020B0503020204020204" pitchFamily="34" charset="-122"/>
              </a:rPr>
              <a:t>关注食品安全的人群特征</a:t>
            </a:r>
          </a:p>
        </p:txBody>
      </p:sp>
      <p:sp>
        <p:nvSpPr>
          <p:cNvPr id="24" name="矩形 23"/>
          <p:cNvSpPr/>
          <p:nvPr/>
        </p:nvSpPr>
        <p:spPr>
          <a:xfrm>
            <a:off x="695400" y="1166327"/>
            <a:ext cx="4011034" cy="523220"/>
          </a:xfrm>
          <a:prstGeom prst="rect">
            <a:avLst/>
          </a:prstGeom>
        </p:spPr>
        <p:txBody>
          <a:bodyPr wrap="none">
            <a:spAutoFit/>
          </a:bodyPr>
          <a:lstStyle/>
          <a:p>
            <a:r>
              <a:rPr lang="zh-CN" altLang="en-US" sz="2800" dirty="0">
                <a:latin typeface="微软雅黑" panose="020B0503020204020204" pitchFamily="34" charset="-122"/>
                <a:ea typeface="微软雅黑" panose="020B0503020204020204" pitchFamily="34" charset="-122"/>
              </a:rPr>
              <a:t>二元</a:t>
            </a:r>
            <a:r>
              <a:rPr lang="en-US" altLang="zh-CN" sz="2800" dirty="0">
                <a:latin typeface="微软雅黑" panose="020B0503020204020204" pitchFamily="34" charset="-122"/>
                <a:ea typeface="微软雅黑" panose="020B0503020204020204" pitchFamily="34" charset="-122"/>
              </a:rPr>
              <a:t>Logistic</a:t>
            </a:r>
            <a:r>
              <a:rPr lang="zh-CN" altLang="en-US" sz="2800" dirty="0">
                <a:latin typeface="微软雅黑" panose="020B0503020204020204" pitchFamily="34" charset="-122"/>
                <a:ea typeface="微软雅黑" panose="020B0503020204020204" pitchFamily="34" charset="-122"/>
              </a:rPr>
              <a:t>回归模型：</a:t>
            </a:r>
          </a:p>
        </p:txBody>
      </p:sp>
      <mc:AlternateContent xmlns:mc="http://schemas.openxmlformats.org/markup-compatibility/2006" xmlns:a14="http://schemas.microsoft.com/office/drawing/2010/main">
        <mc:Choice Requires="a14">
          <p:sp>
            <p:nvSpPr>
              <p:cNvPr id="25" name="矩形 24"/>
              <p:cNvSpPr/>
              <p:nvPr/>
            </p:nvSpPr>
            <p:spPr>
              <a:xfrm>
                <a:off x="4553648" y="1120703"/>
                <a:ext cx="6509603" cy="674993"/>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zh-CN" altLang="en-US" sz="2000" i="1">
                          <a:latin typeface="Cambria Math" panose="02040503050406030204" pitchFamily="18" charset="0"/>
                        </a:rPr>
                        <m:t>𝐿𝑜𝑔𝑖𝑡</m:t>
                      </m:r>
                      <m:d>
                        <m:dPr>
                          <m:ctrlPr>
                            <a:rPr lang="zh-CN" altLang="en-US" sz="2000" i="1">
                              <a:latin typeface="Cambria Math" panose="02040503050406030204" pitchFamily="18" charset="0"/>
                            </a:rPr>
                          </m:ctrlPr>
                        </m:dPr>
                        <m:e>
                          <m:r>
                            <a:rPr lang="zh-CN" altLang="en-US" sz="2000" i="1">
                              <a:latin typeface="Cambria Math" panose="02040503050406030204" pitchFamily="18" charset="0"/>
                            </a:rPr>
                            <m:t>𝑦</m:t>
                          </m:r>
                        </m:e>
                      </m:d>
                      <m:r>
                        <a:rPr lang="zh-CN" altLang="en-US" sz="2000">
                          <a:latin typeface="Cambria Math" panose="02040503050406030204" pitchFamily="18" charset="0"/>
                        </a:rPr>
                        <m:t>=</m:t>
                      </m:r>
                      <m:func>
                        <m:funcPr>
                          <m:ctrlPr>
                            <a:rPr lang="zh-CN" altLang="en-US" sz="2000" i="1">
                              <a:latin typeface="Cambria Math" panose="02040503050406030204" pitchFamily="18" charset="0"/>
                            </a:rPr>
                          </m:ctrlPr>
                        </m:funcPr>
                        <m:fName>
                          <m:r>
                            <a:rPr lang="zh-CN" altLang="en-US" sz="2000" i="1">
                              <a:latin typeface="Cambria Math" panose="02040503050406030204" pitchFamily="18" charset="0"/>
                            </a:rPr>
                            <m:t>𝑙𝑛</m:t>
                          </m:r>
                        </m:fName>
                        <m:e>
                          <m:d>
                            <m:dPr>
                              <m:ctrlPr>
                                <a:rPr lang="zh-CN" altLang="en-US" sz="2000" i="1">
                                  <a:latin typeface="Cambria Math" panose="02040503050406030204" pitchFamily="18" charset="0"/>
                                </a:rPr>
                              </m:ctrlPr>
                            </m:dPr>
                            <m:e>
                              <m:f>
                                <m:fPr>
                                  <m:ctrlPr>
                                    <a:rPr lang="zh-CN" altLang="en-US" sz="2000" i="1">
                                      <a:latin typeface="Cambria Math" panose="02040503050406030204" pitchFamily="18" charset="0"/>
                                    </a:rPr>
                                  </m:ctrlPr>
                                </m:fPr>
                                <m:num>
                                  <m:r>
                                    <a:rPr lang="zh-CN" altLang="en-US" sz="2000" i="1">
                                      <a:latin typeface="Cambria Math" panose="02040503050406030204" pitchFamily="18" charset="0"/>
                                    </a:rPr>
                                    <m:t>𝑃</m:t>
                                  </m:r>
                                </m:num>
                                <m:den>
                                  <m:r>
                                    <a:rPr lang="zh-CN" altLang="en-US" sz="2000">
                                      <a:latin typeface="Cambria Math" panose="02040503050406030204" pitchFamily="18" charset="0"/>
                                    </a:rPr>
                                    <m:t>1−</m:t>
                                  </m:r>
                                  <m:r>
                                    <a:rPr lang="zh-CN" altLang="en-US" sz="2000" i="1">
                                      <a:latin typeface="Cambria Math" panose="02040503050406030204" pitchFamily="18" charset="0"/>
                                    </a:rPr>
                                    <m:t>𝑃</m:t>
                                  </m:r>
                                </m:den>
                              </m:f>
                            </m:e>
                          </m:d>
                        </m:e>
                      </m:func>
                      <m:r>
                        <a:rPr lang="zh-CN" altLang="en-US" sz="2000">
                          <a:latin typeface="Cambria Math" panose="02040503050406030204" pitchFamily="18" charset="0"/>
                        </a:rPr>
                        <m:t>=</m:t>
                      </m:r>
                      <m:sSub>
                        <m:sSubPr>
                          <m:ctrlPr>
                            <a:rPr lang="zh-CN" altLang="en-US" sz="2000" i="1">
                              <a:latin typeface="Cambria Math" panose="02040503050406030204" pitchFamily="18" charset="0"/>
                            </a:rPr>
                          </m:ctrlPr>
                        </m:sSubPr>
                        <m:e>
                          <m:r>
                            <a:rPr lang="zh-CN" altLang="en-US" sz="2000" i="1">
                              <a:latin typeface="Cambria Math" panose="02040503050406030204" pitchFamily="18" charset="0"/>
                            </a:rPr>
                            <m:t>𝛽</m:t>
                          </m:r>
                        </m:e>
                        <m:sub>
                          <m:r>
                            <a:rPr lang="zh-CN" altLang="en-US" sz="2000">
                              <a:latin typeface="Cambria Math" panose="02040503050406030204" pitchFamily="18" charset="0"/>
                            </a:rPr>
                            <m:t>0</m:t>
                          </m:r>
                        </m:sub>
                      </m:sSub>
                      <m:r>
                        <a:rPr lang="zh-CN" altLang="en-US" sz="2000">
                          <a:latin typeface="Cambria Math" panose="02040503050406030204" pitchFamily="18" charset="0"/>
                        </a:rPr>
                        <m:t>+</m:t>
                      </m:r>
                      <m:sSub>
                        <m:sSubPr>
                          <m:ctrlPr>
                            <a:rPr lang="zh-CN" altLang="en-US" sz="2000" i="1">
                              <a:latin typeface="Cambria Math" panose="02040503050406030204" pitchFamily="18" charset="0"/>
                            </a:rPr>
                          </m:ctrlPr>
                        </m:sSubPr>
                        <m:e>
                          <m:r>
                            <a:rPr lang="zh-CN" altLang="en-US" sz="2000" i="1">
                              <a:latin typeface="Cambria Math" panose="02040503050406030204" pitchFamily="18" charset="0"/>
                            </a:rPr>
                            <m:t>𝛽</m:t>
                          </m:r>
                        </m:e>
                        <m:sub>
                          <m:r>
                            <a:rPr lang="zh-CN" altLang="en-US" sz="2000">
                              <a:latin typeface="Cambria Math" panose="02040503050406030204" pitchFamily="18" charset="0"/>
                            </a:rPr>
                            <m:t>1</m:t>
                          </m:r>
                        </m:sub>
                      </m:sSub>
                      <m:sSub>
                        <m:sSubPr>
                          <m:ctrlPr>
                            <a:rPr lang="zh-CN" altLang="en-US" sz="2000" i="1">
                              <a:latin typeface="Cambria Math" panose="02040503050406030204" pitchFamily="18" charset="0"/>
                            </a:rPr>
                          </m:ctrlPr>
                        </m:sSubPr>
                        <m:e>
                          <m:r>
                            <a:rPr lang="zh-CN" altLang="en-US" sz="2000" i="1">
                              <a:latin typeface="Cambria Math" panose="02040503050406030204" pitchFamily="18" charset="0"/>
                            </a:rPr>
                            <m:t>𝑥</m:t>
                          </m:r>
                        </m:e>
                        <m:sub>
                          <m:r>
                            <a:rPr lang="zh-CN" altLang="en-US" sz="2000">
                              <a:latin typeface="Cambria Math" panose="02040503050406030204" pitchFamily="18" charset="0"/>
                            </a:rPr>
                            <m:t>1</m:t>
                          </m:r>
                        </m:sub>
                      </m:sSub>
                      <m:r>
                        <a:rPr lang="zh-CN" altLang="en-US" sz="2000">
                          <a:latin typeface="Cambria Math" panose="02040503050406030204" pitchFamily="18" charset="0"/>
                        </a:rPr>
                        <m:t>+</m:t>
                      </m:r>
                      <m:sSub>
                        <m:sSubPr>
                          <m:ctrlPr>
                            <a:rPr lang="zh-CN" altLang="en-US" sz="2000" i="1">
                              <a:latin typeface="Cambria Math" panose="02040503050406030204" pitchFamily="18" charset="0"/>
                            </a:rPr>
                          </m:ctrlPr>
                        </m:sSubPr>
                        <m:e>
                          <m:r>
                            <a:rPr lang="zh-CN" altLang="en-US" sz="2000" i="1">
                              <a:latin typeface="Cambria Math" panose="02040503050406030204" pitchFamily="18" charset="0"/>
                            </a:rPr>
                            <m:t>𝛽</m:t>
                          </m:r>
                        </m:e>
                        <m:sub>
                          <m:r>
                            <a:rPr lang="zh-CN" altLang="en-US" sz="2000">
                              <a:latin typeface="Cambria Math" panose="02040503050406030204" pitchFamily="18" charset="0"/>
                            </a:rPr>
                            <m:t>2</m:t>
                          </m:r>
                        </m:sub>
                      </m:sSub>
                      <m:sSub>
                        <m:sSubPr>
                          <m:ctrlPr>
                            <a:rPr lang="zh-CN" altLang="en-US" sz="2000" i="1">
                              <a:latin typeface="Cambria Math" panose="02040503050406030204" pitchFamily="18" charset="0"/>
                            </a:rPr>
                          </m:ctrlPr>
                        </m:sSubPr>
                        <m:e>
                          <m:r>
                            <a:rPr lang="zh-CN" altLang="en-US" sz="2000" i="1">
                              <a:latin typeface="Cambria Math" panose="02040503050406030204" pitchFamily="18" charset="0"/>
                            </a:rPr>
                            <m:t>𝑥</m:t>
                          </m:r>
                        </m:e>
                        <m:sub>
                          <m:r>
                            <a:rPr lang="zh-CN" altLang="en-US" sz="2000">
                              <a:latin typeface="Cambria Math" panose="02040503050406030204" pitchFamily="18" charset="0"/>
                            </a:rPr>
                            <m:t>2</m:t>
                          </m:r>
                        </m:sub>
                      </m:sSub>
                      <m:r>
                        <a:rPr lang="zh-CN" altLang="en-US" sz="2000">
                          <a:latin typeface="Cambria Math" panose="02040503050406030204" pitchFamily="18" charset="0"/>
                        </a:rPr>
                        <m:t>+……+</m:t>
                      </m:r>
                      <m:sSub>
                        <m:sSubPr>
                          <m:ctrlPr>
                            <a:rPr lang="zh-CN" altLang="en-US" sz="2000" i="1">
                              <a:latin typeface="Cambria Math" panose="02040503050406030204" pitchFamily="18" charset="0"/>
                            </a:rPr>
                          </m:ctrlPr>
                        </m:sSubPr>
                        <m:e>
                          <m:r>
                            <a:rPr lang="zh-CN" altLang="en-US" sz="2000" i="1">
                              <a:latin typeface="Cambria Math" panose="02040503050406030204" pitchFamily="18" charset="0"/>
                            </a:rPr>
                            <m:t>𝛽</m:t>
                          </m:r>
                        </m:e>
                        <m:sub>
                          <m:r>
                            <a:rPr lang="zh-CN" altLang="en-US" sz="2000" i="1">
                              <a:latin typeface="Cambria Math" panose="02040503050406030204" pitchFamily="18" charset="0"/>
                            </a:rPr>
                            <m:t>𝑝</m:t>
                          </m:r>
                        </m:sub>
                      </m:sSub>
                      <m:sSub>
                        <m:sSubPr>
                          <m:ctrlPr>
                            <a:rPr lang="zh-CN" altLang="en-US" sz="2000" i="1">
                              <a:latin typeface="Cambria Math" panose="02040503050406030204" pitchFamily="18" charset="0"/>
                            </a:rPr>
                          </m:ctrlPr>
                        </m:sSubPr>
                        <m:e>
                          <m:r>
                            <a:rPr lang="zh-CN" altLang="en-US" sz="2000" i="1">
                              <a:latin typeface="Cambria Math" panose="02040503050406030204" pitchFamily="18" charset="0"/>
                            </a:rPr>
                            <m:t>𝑥</m:t>
                          </m:r>
                        </m:e>
                        <m:sub>
                          <m:r>
                            <a:rPr lang="zh-CN" altLang="en-US" sz="2000" i="1">
                              <a:latin typeface="Cambria Math" panose="02040503050406030204" pitchFamily="18" charset="0"/>
                            </a:rPr>
                            <m:t>𝑝</m:t>
                          </m:r>
                        </m:sub>
                      </m:sSub>
                    </m:oMath>
                  </m:oMathPara>
                </a14:m>
                <a:endParaRPr lang="zh-CN" altLang="en-US" sz="2000" dirty="0">
                  <a:latin typeface="微软雅黑" panose="020B0503020204020204" pitchFamily="34" charset="-122"/>
                  <a:ea typeface="微软雅黑" panose="020B0503020204020204" pitchFamily="34" charset="-122"/>
                </a:endParaRPr>
              </a:p>
            </p:txBody>
          </p:sp>
        </mc:Choice>
        <mc:Fallback xmlns="">
          <p:sp>
            <p:nvSpPr>
              <p:cNvPr id="25" name="矩形 24"/>
              <p:cNvSpPr>
                <a:spLocks noRot="1" noChangeAspect="1" noMove="1" noResize="1" noEditPoints="1" noAdjustHandles="1" noChangeArrowheads="1" noChangeShapeType="1" noTextEdit="1"/>
              </p:cNvSpPr>
              <p:nvPr/>
            </p:nvSpPr>
            <p:spPr>
              <a:xfrm>
                <a:off x="4552853" y="1120702"/>
                <a:ext cx="6509603" cy="674993"/>
              </a:xfrm>
              <a:prstGeom prst="rect">
                <a:avLst/>
              </a:prstGeom>
              <a:blipFill rotWithShape="0">
                <a:blip r:embed="rId3"/>
                <a:stretch>
                  <a:fillRect/>
                </a:stretch>
              </a:blipFill>
            </p:spPr>
            <p:txBody>
              <a:bodyPr/>
              <a:lstStyle/>
              <a:p>
                <a:r>
                  <a:rPr lang="zh-CN" altLang="en-US">
                    <a:noFill/>
                  </a:rPr>
                  <a:t> </a:t>
                </a:r>
              </a:p>
            </p:txBody>
          </p:sp>
        </mc:Fallback>
      </mc:AlternateContent>
      <p:grpSp>
        <p:nvGrpSpPr>
          <p:cNvPr id="2" name="组合 1"/>
          <p:cNvGrpSpPr/>
          <p:nvPr/>
        </p:nvGrpSpPr>
        <p:grpSpPr>
          <a:xfrm>
            <a:off x="-207143" y="1970546"/>
            <a:ext cx="6687268" cy="4357109"/>
            <a:chOff x="-207937" y="1970545"/>
            <a:chExt cx="6687268" cy="4357109"/>
          </a:xfrm>
        </p:grpSpPr>
        <p:pic>
          <p:nvPicPr>
            <p:cNvPr id="37" name="Picture 8"/>
            <p:cNvPicPr>
              <a:picLocks noChangeAspect="1"/>
            </p:cNvPicPr>
            <p:nvPr/>
          </p:nvPicPr>
          <p:blipFill>
            <a:blip r:embed="rId4">
              <a:extLst>
                <a:ext uri="{28A0092B-C50C-407E-A947-70E740481C1C}">
                  <a14:useLocalDpi xmlns:a14="http://schemas.microsoft.com/office/drawing/2010/main" val="0"/>
                </a:ext>
              </a:extLst>
            </a:blip>
            <a:srcRect l="9486" t="6898" r="10791" b="8984"/>
            <a:stretch>
              <a:fillRect/>
            </a:stretch>
          </p:blipFill>
          <p:spPr bwMode="auto">
            <a:xfrm>
              <a:off x="-207937" y="1970545"/>
              <a:ext cx="6687268" cy="4357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 name="图片 25"/>
            <p:cNvPicPr>
              <a:picLocks noChangeAspect="1"/>
            </p:cNvPicPr>
            <p:nvPr/>
          </p:nvPicPr>
          <p:blipFill rotWithShape="1">
            <a:blip r:embed="rId5"/>
            <a:srcRect l="13467" t="13259" r="8675" b="13889"/>
            <a:stretch/>
          </p:blipFill>
          <p:spPr>
            <a:xfrm>
              <a:off x="982638" y="2636912"/>
              <a:ext cx="4411031" cy="2926173"/>
            </a:xfrm>
            <a:prstGeom prst="rect">
              <a:avLst/>
            </a:prstGeom>
          </p:spPr>
        </p:pic>
      </p:grpSp>
      <p:sp>
        <p:nvSpPr>
          <p:cNvPr id="23" name="矩形 22"/>
          <p:cNvSpPr/>
          <p:nvPr/>
        </p:nvSpPr>
        <p:spPr>
          <a:xfrm>
            <a:off x="4600199" y="535067"/>
            <a:ext cx="3005951" cy="400110"/>
          </a:xfrm>
          <a:prstGeom prst="rect">
            <a:avLst/>
          </a:prstGeom>
        </p:spPr>
        <p:txBody>
          <a:bodyPr wrap="none">
            <a:spAutoFit/>
          </a:bodyPr>
          <a:lstStyle/>
          <a:p>
            <a:r>
              <a:rPr lang="zh-CN" altLang="en-US" sz="2000" b="1" dirty="0">
                <a:latin typeface="微软雅黑" panose="020B0503020204020204" pitchFamily="34" charset="-122"/>
                <a:ea typeface="微软雅黑" panose="020B0503020204020204" pitchFamily="34" charset="-122"/>
              </a:rPr>
              <a:t>购买品牌鸡蛋的人群特征</a:t>
            </a:r>
          </a:p>
        </p:txBody>
      </p:sp>
      <p:grpSp>
        <p:nvGrpSpPr>
          <p:cNvPr id="27" name="组合 26"/>
          <p:cNvGrpSpPr/>
          <p:nvPr/>
        </p:nvGrpSpPr>
        <p:grpSpPr>
          <a:xfrm>
            <a:off x="795" y="4262"/>
            <a:ext cx="12190413" cy="544418"/>
            <a:chOff x="4123409" y="1269554"/>
            <a:chExt cx="3180140" cy="45719"/>
          </a:xfrm>
        </p:grpSpPr>
        <p:sp>
          <p:nvSpPr>
            <p:cNvPr id="28" name="矩形 27"/>
            <p:cNvSpPr/>
            <p:nvPr/>
          </p:nvSpPr>
          <p:spPr>
            <a:xfrm>
              <a:off x="4123409" y="1269554"/>
              <a:ext cx="1080120" cy="45719"/>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5203529" y="1269554"/>
              <a:ext cx="1080120" cy="457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6223430" y="1269554"/>
              <a:ext cx="1080119" cy="45719"/>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1" name="标题 1"/>
          <p:cNvSpPr txBox="1">
            <a:spLocks/>
          </p:cNvSpPr>
          <p:nvPr/>
        </p:nvSpPr>
        <p:spPr>
          <a:xfrm>
            <a:off x="119337" y="-13394"/>
            <a:ext cx="4048253" cy="634082"/>
          </a:xfrm>
          <a:prstGeom prst="rect">
            <a:avLst/>
          </a:prstGeom>
        </p:spPr>
        <p:txBody>
          <a:bodyPr/>
          <a:lstStyle>
            <a:lvl1pPr algn="l" defTabSz="914400" rtl="0" eaLnBrk="1" latinLnBrk="0" hangingPunct="1">
              <a:spcBef>
                <a:spcPct val="0"/>
              </a:spcBef>
              <a:buNone/>
              <a:defRPr sz="3600" kern="1200">
                <a:solidFill>
                  <a:srgbClr val="92D050"/>
                </a:solidFill>
                <a:latin typeface="汉仪秀英体简" pitchFamily="49" charset="-122"/>
                <a:ea typeface="汉仪秀英体简" pitchFamily="49" charset="-122"/>
                <a:cs typeface="+mj-cs"/>
              </a:defRPr>
            </a:lvl1pPr>
          </a:lstStyle>
          <a:p>
            <a:r>
              <a:rPr lang="en-US" altLang="zh-CN" sz="3200" b="1" dirty="0">
                <a:solidFill>
                  <a:schemeClr val="tx1"/>
                </a:solidFill>
                <a:latin typeface="微软雅黑" panose="020B0503020204020204" pitchFamily="34" charset="-122"/>
                <a:ea typeface="微软雅黑" panose="020B0503020204020204" pitchFamily="34" charset="-122"/>
              </a:rPr>
              <a:t>Spearman</a:t>
            </a:r>
            <a:r>
              <a:rPr lang="zh-CN" altLang="en-US" sz="3200" b="1" dirty="0">
                <a:solidFill>
                  <a:schemeClr val="tx1"/>
                </a:solidFill>
                <a:latin typeface="微软雅黑" panose="020B0503020204020204" pitchFamily="34" charset="-122"/>
                <a:ea typeface="微软雅黑" panose="020B0503020204020204" pitchFamily="34" charset="-122"/>
              </a:rPr>
              <a:t>相关分析</a:t>
            </a:r>
          </a:p>
        </p:txBody>
      </p:sp>
      <p:sp>
        <p:nvSpPr>
          <p:cNvPr id="32" name="标题 1"/>
          <p:cNvSpPr txBox="1">
            <a:spLocks/>
          </p:cNvSpPr>
          <p:nvPr/>
        </p:nvSpPr>
        <p:spPr>
          <a:xfrm>
            <a:off x="4295800" y="-13394"/>
            <a:ext cx="3614748" cy="634082"/>
          </a:xfrm>
          <a:prstGeom prst="rect">
            <a:avLst/>
          </a:prstGeom>
        </p:spPr>
        <p:txBody>
          <a:bodyPr/>
          <a:lstStyle>
            <a:lvl1pPr algn="l" defTabSz="914400" rtl="0" eaLnBrk="1" latinLnBrk="0" hangingPunct="1">
              <a:spcBef>
                <a:spcPct val="0"/>
              </a:spcBef>
              <a:buNone/>
              <a:defRPr sz="3600" kern="1200">
                <a:solidFill>
                  <a:srgbClr val="92D050"/>
                </a:solidFill>
                <a:latin typeface="汉仪秀英体简" pitchFamily="49" charset="-122"/>
                <a:ea typeface="汉仪秀英体简" pitchFamily="49" charset="-122"/>
                <a:cs typeface="+mj-cs"/>
              </a:defRPr>
            </a:lvl1pPr>
          </a:lstStyle>
          <a:p>
            <a:pPr algn="ctr"/>
            <a:r>
              <a:rPr lang="en-US" altLang="zh-CN" sz="3200" b="1" dirty="0">
                <a:solidFill>
                  <a:schemeClr val="bg1"/>
                </a:solidFill>
                <a:latin typeface="微软雅黑" panose="020B0503020204020204" pitchFamily="34" charset="-122"/>
                <a:ea typeface="微软雅黑" panose="020B0503020204020204" pitchFamily="34" charset="-122"/>
              </a:rPr>
              <a:t>Logistics</a:t>
            </a:r>
            <a:r>
              <a:rPr lang="zh-CN" altLang="en-US" sz="3200" b="1" dirty="0">
                <a:solidFill>
                  <a:schemeClr val="bg1"/>
                </a:solidFill>
                <a:latin typeface="微软雅黑" panose="020B0503020204020204" pitchFamily="34" charset="-122"/>
                <a:ea typeface="微软雅黑" panose="020B0503020204020204" pitchFamily="34" charset="-122"/>
              </a:rPr>
              <a:t>回归分析</a:t>
            </a:r>
          </a:p>
        </p:txBody>
      </p:sp>
      <p:sp>
        <p:nvSpPr>
          <p:cNvPr id="33" name="标题 1"/>
          <p:cNvSpPr txBox="1">
            <a:spLocks/>
          </p:cNvSpPr>
          <p:nvPr/>
        </p:nvSpPr>
        <p:spPr>
          <a:xfrm>
            <a:off x="8932374" y="-40570"/>
            <a:ext cx="2377253" cy="634082"/>
          </a:xfrm>
          <a:prstGeom prst="rect">
            <a:avLst/>
          </a:prstGeom>
        </p:spPr>
        <p:txBody>
          <a:bodyPr/>
          <a:lstStyle>
            <a:lvl1pPr algn="l" defTabSz="914400" rtl="0" eaLnBrk="1" latinLnBrk="0" hangingPunct="1">
              <a:spcBef>
                <a:spcPct val="0"/>
              </a:spcBef>
              <a:buNone/>
              <a:defRPr sz="3600" kern="1200">
                <a:solidFill>
                  <a:srgbClr val="92D050"/>
                </a:solidFill>
                <a:latin typeface="汉仪秀英体简" pitchFamily="49" charset="-122"/>
                <a:ea typeface="汉仪秀英体简" pitchFamily="49" charset="-122"/>
                <a:cs typeface="+mj-cs"/>
              </a:defRPr>
            </a:lvl1pPr>
          </a:lstStyle>
          <a:p>
            <a:pPr algn="ctr"/>
            <a:r>
              <a:rPr lang="zh-CN" altLang="en-US" sz="3200" b="1" dirty="0">
                <a:solidFill>
                  <a:schemeClr val="tx1"/>
                </a:solidFill>
                <a:latin typeface="微软雅黑" panose="020B0503020204020204" pitchFamily="34" charset="-122"/>
                <a:ea typeface="微软雅黑" panose="020B0503020204020204" pitchFamily="34" charset="-122"/>
              </a:rPr>
              <a:t>决策树分析</a:t>
            </a:r>
          </a:p>
        </p:txBody>
      </p:sp>
    </p:spTree>
    <p:extLst>
      <p:ext uri="{BB962C8B-B14F-4D97-AF65-F5344CB8AC3E}">
        <p14:creationId xmlns:p14="http://schemas.microsoft.com/office/powerpoint/2010/main" val="385372079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barn(inVertical)">
                                      <p:cBhvr>
                                        <p:cTn id="7" dur="300"/>
                                        <p:tgtEl>
                                          <p:spTgt spid="35"/>
                                        </p:tgtEl>
                                      </p:cBhvr>
                                    </p:animEffect>
                                  </p:childTnLst>
                                </p:cTn>
                              </p:par>
                            </p:childTnLst>
                          </p:cTn>
                        </p:par>
                        <p:par>
                          <p:cTn id="8" fill="hold">
                            <p:stCondLst>
                              <p:cond delay="300"/>
                            </p:stCondLst>
                            <p:childTnLst>
                              <p:par>
                                <p:cTn id="9" presetID="22" presetClass="entr" presetSubtype="4" fill="hold" grpId="0" nodeType="afterEffect">
                                  <p:stCondLst>
                                    <p:cond delay="0"/>
                                  </p:stCondLst>
                                  <p:childTnLst>
                                    <p:set>
                                      <p:cBhvr>
                                        <p:cTn id="10" dur="1" fill="hold">
                                          <p:stCondLst>
                                            <p:cond delay="0"/>
                                          </p:stCondLst>
                                        </p:cTn>
                                        <p:tgtEl>
                                          <p:spTgt spid="45"/>
                                        </p:tgtEl>
                                        <p:attrNameLst>
                                          <p:attrName>style.visibility</p:attrName>
                                        </p:attrNameLst>
                                      </p:cBhvr>
                                      <p:to>
                                        <p:strVal val="visible"/>
                                      </p:to>
                                    </p:set>
                                    <p:animEffect transition="in" filter="wipe(down)">
                                      <p:cBhvr>
                                        <p:cTn id="11" dur="300"/>
                                        <p:tgtEl>
                                          <p:spTgt spid="45"/>
                                        </p:tgtEl>
                                      </p:cBhvr>
                                    </p:animEffect>
                                  </p:childTnLst>
                                </p:cTn>
                              </p:par>
                              <p:par>
                                <p:cTn id="12" presetID="42" presetClass="entr" presetSubtype="0" fill="hold" nodeType="with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300"/>
                                        <p:tgtEl>
                                          <p:spTgt spid="2"/>
                                        </p:tgtEl>
                                      </p:cBhvr>
                                    </p:animEffect>
                                    <p:anim calcmode="lin" valueType="num">
                                      <p:cBhvr>
                                        <p:cTn id="15" dur="300" fill="hold"/>
                                        <p:tgtEl>
                                          <p:spTgt spid="2"/>
                                        </p:tgtEl>
                                        <p:attrNameLst>
                                          <p:attrName>ppt_x</p:attrName>
                                        </p:attrNameLst>
                                      </p:cBhvr>
                                      <p:tavLst>
                                        <p:tav tm="0">
                                          <p:val>
                                            <p:strVal val="#ppt_x"/>
                                          </p:val>
                                        </p:tav>
                                        <p:tav tm="100000">
                                          <p:val>
                                            <p:strVal val="#ppt_x"/>
                                          </p:val>
                                        </p:tav>
                                      </p:tavLst>
                                    </p:anim>
                                    <p:anim calcmode="lin" valueType="num">
                                      <p:cBhvr>
                                        <p:cTn id="16" dur="300" fill="hold"/>
                                        <p:tgtEl>
                                          <p:spTgt spid="2"/>
                                        </p:tgtEl>
                                        <p:attrNameLst>
                                          <p:attrName>ppt_y</p:attrName>
                                        </p:attrNameLst>
                                      </p:cBhvr>
                                      <p:tavLst>
                                        <p:tav tm="0">
                                          <p:val>
                                            <p:strVal val="#ppt_y+.1"/>
                                          </p:val>
                                        </p:tav>
                                        <p:tav tm="100000">
                                          <p:val>
                                            <p:strVal val="#ppt_y"/>
                                          </p:val>
                                        </p:tav>
                                      </p:tavLst>
                                    </p:anim>
                                  </p:childTnLst>
                                </p:cTn>
                              </p:par>
                            </p:childTnLst>
                          </p:cTn>
                        </p:par>
                        <p:par>
                          <p:cTn id="17" fill="hold">
                            <p:stCondLst>
                              <p:cond delay="600"/>
                            </p:stCondLst>
                            <p:childTnLst>
                              <p:par>
                                <p:cTn id="18" presetID="2" presetClass="entr" presetSubtype="4" fill="hold" nodeType="afterEffect">
                                  <p:stCondLst>
                                    <p:cond delay="0"/>
                                  </p:stCondLst>
                                  <p:childTnLst>
                                    <p:set>
                                      <p:cBhvr>
                                        <p:cTn id="19" dur="1" fill="hold">
                                          <p:stCondLst>
                                            <p:cond delay="0"/>
                                          </p:stCondLst>
                                        </p:cTn>
                                        <p:tgtEl>
                                          <p:spTgt spid="39"/>
                                        </p:tgtEl>
                                        <p:attrNameLst>
                                          <p:attrName>style.visibility</p:attrName>
                                        </p:attrNameLst>
                                      </p:cBhvr>
                                      <p:to>
                                        <p:strVal val="visible"/>
                                      </p:to>
                                    </p:set>
                                    <p:anim calcmode="lin" valueType="num">
                                      <p:cBhvr additive="base">
                                        <p:cTn id="20" dur="300" fill="hold"/>
                                        <p:tgtEl>
                                          <p:spTgt spid="39"/>
                                        </p:tgtEl>
                                        <p:attrNameLst>
                                          <p:attrName>ppt_x</p:attrName>
                                        </p:attrNameLst>
                                      </p:cBhvr>
                                      <p:tavLst>
                                        <p:tav tm="0">
                                          <p:val>
                                            <p:strVal val="#ppt_x"/>
                                          </p:val>
                                        </p:tav>
                                        <p:tav tm="100000">
                                          <p:val>
                                            <p:strVal val="#ppt_x"/>
                                          </p:val>
                                        </p:tav>
                                      </p:tavLst>
                                    </p:anim>
                                    <p:anim calcmode="lin" valueType="num">
                                      <p:cBhvr additive="base">
                                        <p:cTn id="21" dur="300" fill="hold"/>
                                        <p:tgtEl>
                                          <p:spTgt spid="39"/>
                                        </p:tgtEl>
                                        <p:attrNameLst>
                                          <p:attrName>ppt_y</p:attrName>
                                        </p:attrNameLst>
                                      </p:cBhvr>
                                      <p:tavLst>
                                        <p:tav tm="0">
                                          <p:val>
                                            <p:strVal val="1+#ppt_h/2"/>
                                          </p:val>
                                        </p:tav>
                                        <p:tav tm="100000">
                                          <p:val>
                                            <p:strVal val="#ppt_y"/>
                                          </p:val>
                                        </p:tav>
                                      </p:tavLst>
                                    </p:anim>
                                  </p:childTnLst>
                                </p:cTn>
                              </p:par>
                              <p:par>
                                <p:cTn id="22" presetID="2" presetClass="entr" presetSubtype="4" fill="hold" nodeType="withEffect">
                                  <p:stCondLst>
                                    <p:cond delay="0"/>
                                  </p:stCondLst>
                                  <p:childTnLst>
                                    <p:set>
                                      <p:cBhvr>
                                        <p:cTn id="23" dur="1" fill="hold">
                                          <p:stCondLst>
                                            <p:cond delay="0"/>
                                          </p:stCondLst>
                                        </p:cTn>
                                        <p:tgtEl>
                                          <p:spTgt spid="42"/>
                                        </p:tgtEl>
                                        <p:attrNameLst>
                                          <p:attrName>style.visibility</p:attrName>
                                        </p:attrNameLst>
                                      </p:cBhvr>
                                      <p:to>
                                        <p:strVal val="visible"/>
                                      </p:to>
                                    </p:set>
                                    <p:anim calcmode="lin" valueType="num">
                                      <p:cBhvr additive="base">
                                        <p:cTn id="24" dur="300" fill="hold"/>
                                        <p:tgtEl>
                                          <p:spTgt spid="42"/>
                                        </p:tgtEl>
                                        <p:attrNameLst>
                                          <p:attrName>ppt_x</p:attrName>
                                        </p:attrNameLst>
                                      </p:cBhvr>
                                      <p:tavLst>
                                        <p:tav tm="0">
                                          <p:val>
                                            <p:strVal val="#ppt_x"/>
                                          </p:val>
                                        </p:tav>
                                        <p:tav tm="100000">
                                          <p:val>
                                            <p:strVal val="#ppt_x"/>
                                          </p:val>
                                        </p:tav>
                                      </p:tavLst>
                                    </p:anim>
                                    <p:anim calcmode="lin" valueType="num">
                                      <p:cBhvr additive="base">
                                        <p:cTn id="25" dur="300" fill="hold"/>
                                        <p:tgtEl>
                                          <p:spTgt spid="42"/>
                                        </p:tgtEl>
                                        <p:attrNameLst>
                                          <p:attrName>ppt_y</p:attrName>
                                        </p:attrNameLst>
                                      </p:cBhvr>
                                      <p:tavLst>
                                        <p:tav tm="0">
                                          <p:val>
                                            <p:strVal val="1+#ppt_h/2"/>
                                          </p:val>
                                        </p:tav>
                                        <p:tav tm="100000">
                                          <p:val>
                                            <p:strVal val="#ppt_y"/>
                                          </p:val>
                                        </p:tav>
                                      </p:tavLst>
                                    </p:anim>
                                  </p:childTnLst>
                                </p:cTn>
                              </p:par>
                            </p:childTnLst>
                          </p:cTn>
                        </p:par>
                        <p:par>
                          <p:cTn id="26" fill="hold">
                            <p:stCondLst>
                              <p:cond delay="900"/>
                            </p:stCondLst>
                            <p:childTnLst>
                              <p:par>
                                <p:cTn id="27" presetID="16" presetClass="entr" presetSubtype="21" fill="hold" grpId="0" nodeType="afterEffect">
                                  <p:stCondLst>
                                    <p:cond delay="0"/>
                                  </p:stCondLst>
                                  <p:childTnLst>
                                    <p:set>
                                      <p:cBhvr>
                                        <p:cTn id="28" dur="1" fill="hold">
                                          <p:stCondLst>
                                            <p:cond delay="0"/>
                                          </p:stCondLst>
                                        </p:cTn>
                                        <p:tgtEl>
                                          <p:spTgt spid="46"/>
                                        </p:tgtEl>
                                        <p:attrNameLst>
                                          <p:attrName>style.visibility</p:attrName>
                                        </p:attrNameLst>
                                      </p:cBhvr>
                                      <p:to>
                                        <p:strVal val="visible"/>
                                      </p:to>
                                    </p:set>
                                    <p:animEffect transition="in" filter="barn(inVertical)">
                                      <p:cBhvr>
                                        <p:cTn id="29" dur="300"/>
                                        <p:tgtEl>
                                          <p:spTgt spid="46"/>
                                        </p:tgtEl>
                                      </p:cBhvr>
                                    </p:animEffect>
                                  </p:childTnLst>
                                </p:cTn>
                              </p:par>
                            </p:childTnLst>
                          </p:cTn>
                        </p:par>
                        <p:par>
                          <p:cTn id="30" fill="hold">
                            <p:stCondLst>
                              <p:cond delay="1200"/>
                            </p:stCondLst>
                            <p:childTnLst>
                              <p:par>
                                <p:cTn id="31" presetID="16" presetClass="entr" presetSubtype="21" fill="hold" grpId="0" nodeType="afterEffect">
                                  <p:stCondLst>
                                    <p:cond delay="0"/>
                                  </p:stCondLst>
                                  <p:childTnLst>
                                    <p:set>
                                      <p:cBhvr>
                                        <p:cTn id="32" dur="1" fill="hold">
                                          <p:stCondLst>
                                            <p:cond delay="0"/>
                                          </p:stCondLst>
                                        </p:cTn>
                                        <p:tgtEl>
                                          <p:spTgt spid="48"/>
                                        </p:tgtEl>
                                        <p:attrNameLst>
                                          <p:attrName>style.visibility</p:attrName>
                                        </p:attrNameLst>
                                      </p:cBhvr>
                                      <p:to>
                                        <p:strVal val="visible"/>
                                      </p:to>
                                    </p:set>
                                    <p:animEffect transition="in" filter="barn(inVertical)">
                                      <p:cBhvr>
                                        <p:cTn id="33" dur="300"/>
                                        <p:tgtEl>
                                          <p:spTgt spid="48"/>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4"/>
                                        </p:tgtEl>
                                        <p:attrNameLst>
                                          <p:attrName>style.visibility</p:attrName>
                                        </p:attrNameLst>
                                      </p:cBhvr>
                                      <p:to>
                                        <p:strVal val="visible"/>
                                      </p:to>
                                    </p:set>
                                    <p:animEffect transition="in" filter="fade">
                                      <p:cBhvr>
                                        <p:cTn id="36" dur="300"/>
                                        <p:tgtEl>
                                          <p:spTgt spid="24"/>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fade">
                                      <p:cBhvr>
                                        <p:cTn id="39" dur="3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45" grpId="0"/>
      <p:bldP spid="46" grpId="0"/>
      <p:bldP spid="48" grpId="0"/>
      <p:bldP spid="24" grpId="0"/>
      <p:bldP spid="2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a:grpSpLocks/>
          </p:cNvGrpSpPr>
          <p:nvPr/>
        </p:nvGrpSpPr>
        <p:grpSpPr bwMode="auto">
          <a:xfrm>
            <a:off x="263352" y="1844824"/>
            <a:ext cx="5760640" cy="4464497"/>
            <a:chOff x="-19118" y="-29285"/>
            <a:chExt cx="12466865" cy="7036777"/>
          </a:xfrm>
        </p:grpSpPr>
        <p:sp>
          <p:nvSpPr>
            <p:cNvPr id="18" name="任意多边形 17"/>
            <p:cNvSpPr/>
            <p:nvPr/>
          </p:nvSpPr>
          <p:spPr>
            <a:xfrm>
              <a:off x="-19118" y="-29285"/>
              <a:ext cx="12258357" cy="6939785"/>
            </a:xfrm>
            <a:custGeom>
              <a:avLst/>
              <a:gdLst>
                <a:gd name="connsiteX0" fmla="*/ 139191 w 12259047"/>
                <a:gd name="connsiteY0" fmla="*/ 38521 h 6939795"/>
                <a:gd name="connsiteX1" fmla="*/ 65300 w 12259047"/>
                <a:gd name="connsiteY1" fmla="*/ 435685 h 6939795"/>
                <a:gd name="connsiteX2" fmla="*/ 527118 w 12259047"/>
                <a:gd name="connsiteY2" fmla="*/ 10812 h 6939795"/>
                <a:gd name="connsiteX3" fmla="*/ 37591 w 12259047"/>
                <a:gd name="connsiteY3" fmla="*/ 980630 h 6939795"/>
                <a:gd name="connsiteX4" fmla="*/ 924282 w 12259047"/>
                <a:gd name="connsiteY4" fmla="*/ 10812 h 6939795"/>
                <a:gd name="connsiteX5" fmla="*/ 74536 w 12259047"/>
                <a:gd name="connsiteY5" fmla="*/ 1433212 h 6939795"/>
                <a:gd name="connsiteX6" fmla="*/ 1275263 w 12259047"/>
                <a:gd name="connsiteY6" fmla="*/ 47758 h 6939795"/>
                <a:gd name="connsiteX7" fmla="*/ 56063 w 12259047"/>
                <a:gd name="connsiteY7" fmla="*/ 1848849 h 6939795"/>
                <a:gd name="connsiteX8" fmla="*/ 1644718 w 12259047"/>
                <a:gd name="connsiteY8" fmla="*/ 66230 h 6939795"/>
                <a:gd name="connsiteX9" fmla="*/ 74536 w 12259047"/>
                <a:gd name="connsiteY9" fmla="*/ 2467685 h 6939795"/>
                <a:gd name="connsiteX10" fmla="*/ 2078827 w 12259047"/>
                <a:gd name="connsiteY10" fmla="*/ 20049 h 6939795"/>
                <a:gd name="connsiteX11" fmla="*/ 37591 w 12259047"/>
                <a:gd name="connsiteY11" fmla="*/ 3104994 h 6939795"/>
                <a:gd name="connsiteX12" fmla="*/ 2448282 w 12259047"/>
                <a:gd name="connsiteY12" fmla="*/ 56994 h 6939795"/>
                <a:gd name="connsiteX13" fmla="*/ 157663 w 12259047"/>
                <a:gd name="connsiteY13" fmla="*/ 3529867 h 6939795"/>
                <a:gd name="connsiteX14" fmla="*/ 2780791 w 12259047"/>
                <a:gd name="connsiteY14" fmla="*/ 103176 h 6939795"/>
                <a:gd name="connsiteX15" fmla="*/ 56063 w 12259047"/>
                <a:gd name="connsiteY15" fmla="*/ 4093285 h 6939795"/>
                <a:gd name="connsiteX16" fmla="*/ 3177954 w 12259047"/>
                <a:gd name="connsiteY16" fmla="*/ 38521 h 6939795"/>
                <a:gd name="connsiteX17" fmla="*/ 56063 w 12259047"/>
                <a:gd name="connsiteY17" fmla="*/ 4444267 h 6939795"/>
                <a:gd name="connsiteX18" fmla="*/ 3649009 w 12259047"/>
                <a:gd name="connsiteY18" fmla="*/ 56994 h 6939795"/>
                <a:gd name="connsiteX19" fmla="*/ 93009 w 12259047"/>
                <a:gd name="connsiteY19" fmla="*/ 4795249 h 6939795"/>
                <a:gd name="connsiteX20" fmla="*/ 4101591 w 12259047"/>
                <a:gd name="connsiteY20" fmla="*/ 20049 h 6939795"/>
                <a:gd name="connsiteX21" fmla="*/ 645 w 12259047"/>
                <a:gd name="connsiteY21" fmla="*/ 5257067 h 6939795"/>
                <a:gd name="connsiteX22" fmla="*/ 4461809 w 12259047"/>
                <a:gd name="connsiteY22" fmla="*/ 56994 h 6939795"/>
                <a:gd name="connsiteX23" fmla="*/ 129954 w 12259047"/>
                <a:gd name="connsiteY23" fmla="*/ 5534158 h 6939795"/>
                <a:gd name="connsiteX24" fmla="*/ 4831263 w 12259047"/>
                <a:gd name="connsiteY24" fmla="*/ 47758 h 6939795"/>
                <a:gd name="connsiteX25" fmla="*/ 102245 w 12259047"/>
                <a:gd name="connsiteY25" fmla="*/ 5829721 h 6939795"/>
                <a:gd name="connsiteX26" fmla="*/ 5191482 w 12259047"/>
                <a:gd name="connsiteY26" fmla="*/ 56994 h 6939795"/>
                <a:gd name="connsiteX27" fmla="*/ 46827 w 12259047"/>
                <a:gd name="connsiteY27" fmla="*/ 6310012 h 6939795"/>
                <a:gd name="connsiteX28" fmla="*/ 5616354 w 12259047"/>
                <a:gd name="connsiteY28" fmla="*/ 1576 h 6939795"/>
                <a:gd name="connsiteX29" fmla="*/ 74536 w 12259047"/>
                <a:gd name="connsiteY29" fmla="*/ 6605576 h 6939795"/>
                <a:gd name="connsiteX30" fmla="*/ 5921154 w 12259047"/>
                <a:gd name="connsiteY30" fmla="*/ 20049 h 6939795"/>
                <a:gd name="connsiteX31" fmla="*/ 120718 w 12259047"/>
                <a:gd name="connsiteY31" fmla="*/ 6901140 h 6939795"/>
                <a:gd name="connsiteX32" fmla="*/ 6262900 w 12259047"/>
                <a:gd name="connsiteY32" fmla="*/ 47758 h 6939795"/>
                <a:gd name="connsiteX33" fmla="*/ 508645 w 12259047"/>
                <a:gd name="connsiteY33" fmla="*/ 6827249 h 6939795"/>
                <a:gd name="connsiteX34" fmla="*/ 6660063 w 12259047"/>
                <a:gd name="connsiteY34" fmla="*/ 56994 h 6939795"/>
                <a:gd name="connsiteX35" fmla="*/ 767263 w 12259047"/>
                <a:gd name="connsiteY35" fmla="*/ 6836485 h 6939795"/>
                <a:gd name="connsiteX36" fmla="*/ 7094173 w 12259047"/>
                <a:gd name="connsiteY36" fmla="*/ 66230 h 6939795"/>
                <a:gd name="connsiteX37" fmla="*/ 1099773 w 12259047"/>
                <a:gd name="connsiteY37" fmla="*/ 6873430 h 6939795"/>
                <a:gd name="connsiteX38" fmla="*/ 7417445 w 12259047"/>
                <a:gd name="connsiteY38" fmla="*/ 29285 h 6939795"/>
                <a:gd name="connsiteX39" fmla="*/ 1469227 w 12259047"/>
                <a:gd name="connsiteY39" fmla="*/ 6891903 h 6939795"/>
                <a:gd name="connsiteX40" fmla="*/ 7740718 w 12259047"/>
                <a:gd name="connsiteY40" fmla="*/ 56994 h 6939795"/>
                <a:gd name="connsiteX41" fmla="*/ 1875627 w 12259047"/>
                <a:gd name="connsiteY41" fmla="*/ 6901140 h 6939795"/>
                <a:gd name="connsiteX42" fmla="*/ 8156354 w 12259047"/>
                <a:gd name="connsiteY42" fmla="*/ 20049 h 6939795"/>
                <a:gd name="connsiteX43" fmla="*/ 2254318 w 12259047"/>
                <a:gd name="connsiteY43" fmla="*/ 6854958 h 6939795"/>
                <a:gd name="connsiteX44" fmla="*/ 8451918 w 12259047"/>
                <a:gd name="connsiteY44" fmla="*/ 47758 h 6939795"/>
                <a:gd name="connsiteX45" fmla="*/ 2605300 w 12259047"/>
                <a:gd name="connsiteY45" fmla="*/ 6873430 h 6939795"/>
                <a:gd name="connsiteX46" fmla="*/ 8775191 w 12259047"/>
                <a:gd name="connsiteY46" fmla="*/ 66230 h 6939795"/>
                <a:gd name="connsiteX47" fmla="*/ 2947045 w 12259047"/>
                <a:gd name="connsiteY47" fmla="*/ 6836485 h 6939795"/>
                <a:gd name="connsiteX48" fmla="*/ 9190827 w 12259047"/>
                <a:gd name="connsiteY48" fmla="*/ 103176 h 6939795"/>
                <a:gd name="connsiteX49" fmla="*/ 3390391 w 12259047"/>
                <a:gd name="connsiteY49" fmla="*/ 6854958 h 6939795"/>
                <a:gd name="connsiteX50" fmla="*/ 9504863 w 12259047"/>
                <a:gd name="connsiteY50" fmla="*/ 103176 h 6939795"/>
                <a:gd name="connsiteX51" fmla="*/ 3704427 w 12259047"/>
                <a:gd name="connsiteY51" fmla="*/ 6854958 h 6939795"/>
                <a:gd name="connsiteX52" fmla="*/ 9874318 w 12259047"/>
                <a:gd name="connsiteY52" fmla="*/ 56994 h 6939795"/>
                <a:gd name="connsiteX53" fmla="*/ 4101591 w 12259047"/>
                <a:gd name="connsiteY53" fmla="*/ 6836485 h 6939795"/>
                <a:gd name="connsiteX54" fmla="*/ 10317663 w 12259047"/>
                <a:gd name="connsiteY54" fmla="*/ 56994 h 6939795"/>
                <a:gd name="connsiteX55" fmla="*/ 4507991 w 12259047"/>
                <a:gd name="connsiteY55" fmla="*/ 6836485 h 6939795"/>
                <a:gd name="connsiteX56" fmla="*/ 10668645 w 12259047"/>
                <a:gd name="connsiteY56" fmla="*/ 75467 h 6939795"/>
                <a:gd name="connsiteX57" fmla="*/ 4969809 w 12259047"/>
                <a:gd name="connsiteY57" fmla="*/ 6891903 h 6939795"/>
                <a:gd name="connsiteX58" fmla="*/ 10973445 w 12259047"/>
                <a:gd name="connsiteY58" fmla="*/ 103176 h 6939795"/>
                <a:gd name="connsiteX59" fmla="*/ 5477809 w 12259047"/>
                <a:gd name="connsiteY59" fmla="*/ 6873430 h 6939795"/>
                <a:gd name="connsiteX60" fmla="*/ 11241300 w 12259047"/>
                <a:gd name="connsiteY60" fmla="*/ 167830 h 6939795"/>
                <a:gd name="connsiteX61" fmla="*/ 5976573 w 12259047"/>
                <a:gd name="connsiteY61" fmla="*/ 6864194 h 6939795"/>
                <a:gd name="connsiteX62" fmla="*/ 11629227 w 12259047"/>
                <a:gd name="connsiteY62" fmla="*/ 84703 h 6939795"/>
                <a:gd name="connsiteX63" fmla="*/ 6456863 w 12259047"/>
                <a:gd name="connsiteY63" fmla="*/ 6873430 h 6939795"/>
                <a:gd name="connsiteX64" fmla="*/ 11980209 w 12259047"/>
                <a:gd name="connsiteY64" fmla="*/ 93940 h 6939795"/>
                <a:gd name="connsiteX65" fmla="*/ 6946391 w 12259047"/>
                <a:gd name="connsiteY65" fmla="*/ 6901140 h 6939795"/>
                <a:gd name="connsiteX66" fmla="*/ 12164936 w 12259047"/>
                <a:gd name="connsiteY66" fmla="*/ 315612 h 6939795"/>
                <a:gd name="connsiteX67" fmla="*/ 7472863 w 12259047"/>
                <a:gd name="connsiteY67" fmla="*/ 6901140 h 6939795"/>
                <a:gd name="connsiteX68" fmla="*/ 12229591 w 12259047"/>
                <a:gd name="connsiteY68" fmla="*/ 657358 h 6939795"/>
                <a:gd name="connsiteX69" fmla="*/ 8008573 w 12259047"/>
                <a:gd name="connsiteY69" fmla="*/ 6864194 h 6939795"/>
                <a:gd name="connsiteX70" fmla="*/ 12211118 w 12259047"/>
                <a:gd name="connsiteY70" fmla="*/ 1193067 h 6939795"/>
                <a:gd name="connsiteX71" fmla="*/ 8479627 w 12259047"/>
                <a:gd name="connsiteY71" fmla="*/ 6845721 h 6939795"/>
                <a:gd name="connsiteX72" fmla="*/ 12192645 w 12259047"/>
                <a:gd name="connsiteY72" fmla="*/ 1701067 h 6939795"/>
                <a:gd name="connsiteX73" fmla="*/ 8987627 w 12259047"/>
                <a:gd name="connsiteY73" fmla="*/ 6864194 h 6939795"/>
                <a:gd name="connsiteX74" fmla="*/ 12220354 w 12259047"/>
                <a:gd name="connsiteY74" fmla="*/ 2236776 h 6939795"/>
                <a:gd name="connsiteX75" fmla="*/ 9504863 w 12259047"/>
                <a:gd name="connsiteY75" fmla="*/ 6873430 h 6939795"/>
                <a:gd name="connsiteX76" fmla="*/ 12164936 w 12259047"/>
                <a:gd name="connsiteY76" fmla="*/ 2837140 h 6939795"/>
                <a:gd name="connsiteX77" fmla="*/ 10077518 w 12259047"/>
                <a:gd name="connsiteY77" fmla="*/ 6679467 h 6939795"/>
                <a:gd name="connsiteX78" fmla="*/ 12211118 w 12259047"/>
                <a:gd name="connsiteY78" fmla="*/ 3262012 h 6939795"/>
                <a:gd name="connsiteX79" fmla="*/ 10373082 w 12259047"/>
                <a:gd name="connsiteY79" fmla="*/ 6864194 h 6939795"/>
                <a:gd name="connsiteX80" fmla="*/ 12183409 w 12259047"/>
                <a:gd name="connsiteY80" fmla="*/ 3890085 h 6939795"/>
                <a:gd name="connsiteX81" fmla="*/ 10770245 w 12259047"/>
                <a:gd name="connsiteY81" fmla="*/ 6938085 h 6939795"/>
                <a:gd name="connsiteX82" fmla="*/ 12257300 w 12259047"/>
                <a:gd name="connsiteY82" fmla="*/ 4361140 h 6939795"/>
                <a:gd name="connsiteX83" fmla="*/ 11093518 w 12259047"/>
                <a:gd name="connsiteY83" fmla="*/ 6910376 h 6939795"/>
                <a:gd name="connsiteX84" fmla="*/ 12211118 w 12259047"/>
                <a:gd name="connsiteY84" fmla="*/ 5127758 h 6939795"/>
                <a:gd name="connsiteX85" fmla="*/ 11490682 w 12259047"/>
                <a:gd name="connsiteY85" fmla="*/ 6818012 h 6939795"/>
                <a:gd name="connsiteX86" fmla="*/ 12238827 w 12259047"/>
                <a:gd name="connsiteY86" fmla="*/ 5894376 h 6939795"/>
                <a:gd name="connsiteX87" fmla="*/ 11934027 w 12259047"/>
                <a:gd name="connsiteY87" fmla="*/ 6854958 h 6939795"/>
                <a:gd name="connsiteX88" fmla="*/ 12238827 w 12259047"/>
                <a:gd name="connsiteY88" fmla="*/ 6596340 h 69397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12259047" h="6939795">
                  <a:moveTo>
                    <a:pt x="139191" y="38521"/>
                  </a:moveTo>
                  <a:cubicBezTo>
                    <a:pt x="69918" y="239412"/>
                    <a:pt x="645" y="440303"/>
                    <a:pt x="65300" y="435685"/>
                  </a:cubicBezTo>
                  <a:cubicBezTo>
                    <a:pt x="129954" y="431067"/>
                    <a:pt x="531736" y="-80012"/>
                    <a:pt x="527118" y="10812"/>
                  </a:cubicBezTo>
                  <a:cubicBezTo>
                    <a:pt x="522500" y="101636"/>
                    <a:pt x="-28603" y="980630"/>
                    <a:pt x="37591" y="980630"/>
                  </a:cubicBezTo>
                  <a:cubicBezTo>
                    <a:pt x="103785" y="980630"/>
                    <a:pt x="918125" y="-64618"/>
                    <a:pt x="924282" y="10812"/>
                  </a:cubicBezTo>
                  <a:cubicBezTo>
                    <a:pt x="930439" y="86242"/>
                    <a:pt x="16039" y="1427054"/>
                    <a:pt x="74536" y="1433212"/>
                  </a:cubicBezTo>
                  <a:cubicBezTo>
                    <a:pt x="133033" y="1439370"/>
                    <a:pt x="1278342" y="-21515"/>
                    <a:pt x="1275263" y="47758"/>
                  </a:cubicBezTo>
                  <a:cubicBezTo>
                    <a:pt x="1272184" y="117031"/>
                    <a:pt x="-5513" y="1845770"/>
                    <a:pt x="56063" y="1848849"/>
                  </a:cubicBezTo>
                  <a:cubicBezTo>
                    <a:pt x="117639" y="1851928"/>
                    <a:pt x="1641639" y="-36909"/>
                    <a:pt x="1644718" y="66230"/>
                  </a:cubicBezTo>
                  <a:cubicBezTo>
                    <a:pt x="1647797" y="169369"/>
                    <a:pt x="2184" y="2475382"/>
                    <a:pt x="74536" y="2467685"/>
                  </a:cubicBezTo>
                  <a:cubicBezTo>
                    <a:pt x="146888" y="2459988"/>
                    <a:pt x="2084984" y="-86169"/>
                    <a:pt x="2078827" y="20049"/>
                  </a:cubicBezTo>
                  <a:cubicBezTo>
                    <a:pt x="2072670" y="126267"/>
                    <a:pt x="-23985" y="3098837"/>
                    <a:pt x="37591" y="3104994"/>
                  </a:cubicBezTo>
                  <a:cubicBezTo>
                    <a:pt x="99167" y="3111151"/>
                    <a:pt x="2428270" y="-13818"/>
                    <a:pt x="2448282" y="56994"/>
                  </a:cubicBezTo>
                  <a:cubicBezTo>
                    <a:pt x="2468294" y="127806"/>
                    <a:pt x="102245" y="3522170"/>
                    <a:pt x="157663" y="3529867"/>
                  </a:cubicBezTo>
                  <a:cubicBezTo>
                    <a:pt x="213081" y="3537564"/>
                    <a:pt x="2797724" y="9273"/>
                    <a:pt x="2780791" y="103176"/>
                  </a:cubicBezTo>
                  <a:cubicBezTo>
                    <a:pt x="2763858" y="197079"/>
                    <a:pt x="-10131" y="4104061"/>
                    <a:pt x="56063" y="4093285"/>
                  </a:cubicBezTo>
                  <a:cubicBezTo>
                    <a:pt x="122257" y="4082509"/>
                    <a:pt x="3177954" y="-19976"/>
                    <a:pt x="3177954" y="38521"/>
                  </a:cubicBezTo>
                  <a:cubicBezTo>
                    <a:pt x="3177954" y="97018"/>
                    <a:pt x="-22446" y="4441188"/>
                    <a:pt x="56063" y="4444267"/>
                  </a:cubicBezTo>
                  <a:cubicBezTo>
                    <a:pt x="134572" y="4447346"/>
                    <a:pt x="3642851" y="-1503"/>
                    <a:pt x="3649009" y="56994"/>
                  </a:cubicBezTo>
                  <a:cubicBezTo>
                    <a:pt x="3655167" y="115491"/>
                    <a:pt x="17579" y="4801406"/>
                    <a:pt x="93009" y="4795249"/>
                  </a:cubicBezTo>
                  <a:cubicBezTo>
                    <a:pt x="168439" y="4789092"/>
                    <a:pt x="4116985" y="-56921"/>
                    <a:pt x="4101591" y="20049"/>
                  </a:cubicBezTo>
                  <a:cubicBezTo>
                    <a:pt x="4086197" y="97019"/>
                    <a:pt x="-59391" y="5250910"/>
                    <a:pt x="645" y="5257067"/>
                  </a:cubicBezTo>
                  <a:cubicBezTo>
                    <a:pt x="60681" y="5263225"/>
                    <a:pt x="4440258" y="10812"/>
                    <a:pt x="4461809" y="56994"/>
                  </a:cubicBezTo>
                  <a:cubicBezTo>
                    <a:pt x="4483360" y="103176"/>
                    <a:pt x="68378" y="5535697"/>
                    <a:pt x="129954" y="5534158"/>
                  </a:cubicBezTo>
                  <a:cubicBezTo>
                    <a:pt x="191530" y="5532619"/>
                    <a:pt x="4835881" y="-1502"/>
                    <a:pt x="4831263" y="47758"/>
                  </a:cubicBezTo>
                  <a:cubicBezTo>
                    <a:pt x="4826645" y="97018"/>
                    <a:pt x="42209" y="5828182"/>
                    <a:pt x="102245" y="5829721"/>
                  </a:cubicBezTo>
                  <a:cubicBezTo>
                    <a:pt x="162281" y="5831260"/>
                    <a:pt x="5200718" y="-23054"/>
                    <a:pt x="5191482" y="56994"/>
                  </a:cubicBezTo>
                  <a:cubicBezTo>
                    <a:pt x="5182246" y="137042"/>
                    <a:pt x="-23985" y="6319248"/>
                    <a:pt x="46827" y="6310012"/>
                  </a:cubicBezTo>
                  <a:cubicBezTo>
                    <a:pt x="117639" y="6300776"/>
                    <a:pt x="5611736" y="-47685"/>
                    <a:pt x="5616354" y="1576"/>
                  </a:cubicBezTo>
                  <a:cubicBezTo>
                    <a:pt x="5620972" y="50837"/>
                    <a:pt x="23736" y="6602497"/>
                    <a:pt x="74536" y="6605576"/>
                  </a:cubicBezTo>
                  <a:cubicBezTo>
                    <a:pt x="125336" y="6608655"/>
                    <a:pt x="5913457" y="-29212"/>
                    <a:pt x="5921154" y="20049"/>
                  </a:cubicBezTo>
                  <a:cubicBezTo>
                    <a:pt x="5928851" y="69310"/>
                    <a:pt x="63760" y="6896522"/>
                    <a:pt x="120718" y="6901140"/>
                  </a:cubicBezTo>
                  <a:cubicBezTo>
                    <a:pt x="177676" y="6905758"/>
                    <a:pt x="6198246" y="60073"/>
                    <a:pt x="6262900" y="47758"/>
                  </a:cubicBezTo>
                  <a:cubicBezTo>
                    <a:pt x="6327555" y="35443"/>
                    <a:pt x="442451" y="6825710"/>
                    <a:pt x="508645" y="6827249"/>
                  </a:cubicBezTo>
                  <a:cubicBezTo>
                    <a:pt x="574839" y="6828788"/>
                    <a:pt x="6616960" y="55455"/>
                    <a:pt x="6660063" y="56994"/>
                  </a:cubicBezTo>
                  <a:cubicBezTo>
                    <a:pt x="6703166" y="58533"/>
                    <a:pt x="694911" y="6834946"/>
                    <a:pt x="767263" y="6836485"/>
                  </a:cubicBezTo>
                  <a:cubicBezTo>
                    <a:pt x="839615" y="6838024"/>
                    <a:pt x="7038755" y="60073"/>
                    <a:pt x="7094173" y="66230"/>
                  </a:cubicBezTo>
                  <a:cubicBezTo>
                    <a:pt x="7149591" y="72388"/>
                    <a:pt x="1045894" y="6879587"/>
                    <a:pt x="1099773" y="6873430"/>
                  </a:cubicBezTo>
                  <a:cubicBezTo>
                    <a:pt x="1153652" y="6867273"/>
                    <a:pt x="7355869" y="26206"/>
                    <a:pt x="7417445" y="29285"/>
                  </a:cubicBezTo>
                  <a:cubicBezTo>
                    <a:pt x="7479021" y="32364"/>
                    <a:pt x="1415348" y="6887285"/>
                    <a:pt x="1469227" y="6891903"/>
                  </a:cubicBezTo>
                  <a:cubicBezTo>
                    <a:pt x="1523106" y="6896521"/>
                    <a:pt x="7672985" y="55455"/>
                    <a:pt x="7740718" y="56994"/>
                  </a:cubicBezTo>
                  <a:cubicBezTo>
                    <a:pt x="7808451" y="58533"/>
                    <a:pt x="1806354" y="6907297"/>
                    <a:pt x="1875627" y="6901140"/>
                  </a:cubicBezTo>
                  <a:cubicBezTo>
                    <a:pt x="1944900" y="6894983"/>
                    <a:pt x="8093239" y="27746"/>
                    <a:pt x="8156354" y="20049"/>
                  </a:cubicBezTo>
                  <a:cubicBezTo>
                    <a:pt x="8219469" y="12352"/>
                    <a:pt x="2205057" y="6850340"/>
                    <a:pt x="2254318" y="6854958"/>
                  </a:cubicBezTo>
                  <a:cubicBezTo>
                    <a:pt x="2303579" y="6859576"/>
                    <a:pt x="8393421" y="44679"/>
                    <a:pt x="8451918" y="47758"/>
                  </a:cubicBezTo>
                  <a:cubicBezTo>
                    <a:pt x="8510415" y="50837"/>
                    <a:pt x="2551421" y="6870351"/>
                    <a:pt x="2605300" y="6873430"/>
                  </a:cubicBezTo>
                  <a:cubicBezTo>
                    <a:pt x="2659179" y="6876509"/>
                    <a:pt x="8718234" y="72387"/>
                    <a:pt x="8775191" y="66230"/>
                  </a:cubicBezTo>
                  <a:cubicBezTo>
                    <a:pt x="8832148" y="60073"/>
                    <a:pt x="2877772" y="6830327"/>
                    <a:pt x="2947045" y="6836485"/>
                  </a:cubicBezTo>
                  <a:cubicBezTo>
                    <a:pt x="3016318" y="6842643"/>
                    <a:pt x="9116936" y="100097"/>
                    <a:pt x="9190827" y="103176"/>
                  </a:cubicBezTo>
                  <a:cubicBezTo>
                    <a:pt x="9264718" y="106255"/>
                    <a:pt x="3338052" y="6854958"/>
                    <a:pt x="3390391" y="6854958"/>
                  </a:cubicBezTo>
                  <a:cubicBezTo>
                    <a:pt x="3442730" y="6854958"/>
                    <a:pt x="9452524" y="103176"/>
                    <a:pt x="9504863" y="103176"/>
                  </a:cubicBezTo>
                  <a:cubicBezTo>
                    <a:pt x="9557202" y="103176"/>
                    <a:pt x="3642851" y="6862655"/>
                    <a:pt x="3704427" y="6854958"/>
                  </a:cubicBezTo>
                  <a:cubicBezTo>
                    <a:pt x="3766003" y="6847261"/>
                    <a:pt x="9808124" y="60073"/>
                    <a:pt x="9874318" y="56994"/>
                  </a:cubicBezTo>
                  <a:cubicBezTo>
                    <a:pt x="9940512" y="53915"/>
                    <a:pt x="4027700" y="6836485"/>
                    <a:pt x="4101591" y="6836485"/>
                  </a:cubicBezTo>
                  <a:cubicBezTo>
                    <a:pt x="4175482" y="6836485"/>
                    <a:pt x="10249930" y="56994"/>
                    <a:pt x="10317663" y="56994"/>
                  </a:cubicBezTo>
                  <a:cubicBezTo>
                    <a:pt x="10385396" y="56994"/>
                    <a:pt x="4449494" y="6833406"/>
                    <a:pt x="4507991" y="6836485"/>
                  </a:cubicBezTo>
                  <a:cubicBezTo>
                    <a:pt x="4566488" y="6839564"/>
                    <a:pt x="10591675" y="66231"/>
                    <a:pt x="10668645" y="75467"/>
                  </a:cubicBezTo>
                  <a:cubicBezTo>
                    <a:pt x="10745615" y="84703"/>
                    <a:pt x="4919009" y="6887285"/>
                    <a:pt x="4969809" y="6891903"/>
                  </a:cubicBezTo>
                  <a:cubicBezTo>
                    <a:pt x="5020609" y="6896521"/>
                    <a:pt x="10888778" y="106255"/>
                    <a:pt x="10973445" y="103176"/>
                  </a:cubicBezTo>
                  <a:cubicBezTo>
                    <a:pt x="11058112" y="100097"/>
                    <a:pt x="5433167" y="6862654"/>
                    <a:pt x="5477809" y="6873430"/>
                  </a:cubicBezTo>
                  <a:cubicBezTo>
                    <a:pt x="5522451" y="6884206"/>
                    <a:pt x="11158173" y="169369"/>
                    <a:pt x="11241300" y="167830"/>
                  </a:cubicBezTo>
                  <a:cubicBezTo>
                    <a:pt x="11324427" y="166291"/>
                    <a:pt x="5911919" y="6878049"/>
                    <a:pt x="5976573" y="6864194"/>
                  </a:cubicBezTo>
                  <a:cubicBezTo>
                    <a:pt x="6041228" y="6850340"/>
                    <a:pt x="11549179" y="83164"/>
                    <a:pt x="11629227" y="84703"/>
                  </a:cubicBezTo>
                  <a:cubicBezTo>
                    <a:pt x="11709275" y="86242"/>
                    <a:pt x="6398366" y="6871891"/>
                    <a:pt x="6456863" y="6873430"/>
                  </a:cubicBezTo>
                  <a:cubicBezTo>
                    <a:pt x="6515360" y="6874969"/>
                    <a:pt x="11898621" y="89322"/>
                    <a:pt x="11980209" y="93940"/>
                  </a:cubicBezTo>
                  <a:cubicBezTo>
                    <a:pt x="12061797" y="98558"/>
                    <a:pt x="6915603" y="6864195"/>
                    <a:pt x="6946391" y="6901140"/>
                  </a:cubicBezTo>
                  <a:cubicBezTo>
                    <a:pt x="6977179" y="6938085"/>
                    <a:pt x="12077191" y="315612"/>
                    <a:pt x="12164936" y="315612"/>
                  </a:cubicBezTo>
                  <a:cubicBezTo>
                    <a:pt x="12252681" y="315612"/>
                    <a:pt x="7462087" y="6844182"/>
                    <a:pt x="7472863" y="6901140"/>
                  </a:cubicBezTo>
                  <a:cubicBezTo>
                    <a:pt x="7483639" y="6958098"/>
                    <a:pt x="12140306" y="663516"/>
                    <a:pt x="12229591" y="657358"/>
                  </a:cubicBezTo>
                  <a:cubicBezTo>
                    <a:pt x="12318876" y="651200"/>
                    <a:pt x="8011652" y="6774909"/>
                    <a:pt x="8008573" y="6864194"/>
                  </a:cubicBezTo>
                  <a:cubicBezTo>
                    <a:pt x="8005494" y="6953479"/>
                    <a:pt x="12132609" y="1196146"/>
                    <a:pt x="12211118" y="1193067"/>
                  </a:cubicBezTo>
                  <a:cubicBezTo>
                    <a:pt x="12289627" y="1189988"/>
                    <a:pt x="8482706" y="6761054"/>
                    <a:pt x="8479627" y="6845721"/>
                  </a:cubicBezTo>
                  <a:cubicBezTo>
                    <a:pt x="8476548" y="6930388"/>
                    <a:pt x="12107978" y="1697988"/>
                    <a:pt x="12192645" y="1701067"/>
                  </a:cubicBezTo>
                  <a:cubicBezTo>
                    <a:pt x="12277312" y="1704146"/>
                    <a:pt x="8983009" y="6774909"/>
                    <a:pt x="8987627" y="6864194"/>
                  </a:cubicBezTo>
                  <a:cubicBezTo>
                    <a:pt x="8992245" y="6953479"/>
                    <a:pt x="12134148" y="2235237"/>
                    <a:pt x="12220354" y="2236776"/>
                  </a:cubicBezTo>
                  <a:cubicBezTo>
                    <a:pt x="12306560" y="2238315"/>
                    <a:pt x="9514099" y="6773369"/>
                    <a:pt x="9504863" y="6873430"/>
                  </a:cubicBezTo>
                  <a:cubicBezTo>
                    <a:pt x="9495627" y="6973491"/>
                    <a:pt x="12069494" y="2869467"/>
                    <a:pt x="12164936" y="2837140"/>
                  </a:cubicBezTo>
                  <a:cubicBezTo>
                    <a:pt x="12260379" y="2804813"/>
                    <a:pt x="10069821" y="6608655"/>
                    <a:pt x="10077518" y="6679467"/>
                  </a:cubicBezTo>
                  <a:cubicBezTo>
                    <a:pt x="10085215" y="6750279"/>
                    <a:pt x="12161858" y="3231224"/>
                    <a:pt x="12211118" y="3262012"/>
                  </a:cubicBezTo>
                  <a:cubicBezTo>
                    <a:pt x="12260378" y="3292800"/>
                    <a:pt x="10377700" y="6759515"/>
                    <a:pt x="10373082" y="6864194"/>
                  </a:cubicBezTo>
                  <a:cubicBezTo>
                    <a:pt x="10368464" y="6968873"/>
                    <a:pt x="12117215" y="3877770"/>
                    <a:pt x="12183409" y="3890085"/>
                  </a:cubicBezTo>
                  <a:cubicBezTo>
                    <a:pt x="12249603" y="3902400"/>
                    <a:pt x="10757930" y="6859576"/>
                    <a:pt x="10770245" y="6938085"/>
                  </a:cubicBezTo>
                  <a:cubicBezTo>
                    <a:pt x="10782560" y="7016594"/>
                    <a:pt x="12203421" y="4365758"/>
                    <a:pt x="12257300" y="4361140"/>
                  </a:cubicBezTo>
                  <a:cubicBezTo>
                    <a:pt x="12311179" y="4356522"/>
                    <a:pt x="11101215" y="6782606"/>
                    <a:pt x="11093518" y="6910376"/>
                  </a:cubicBezTo>
                  <a:cubicBezTo>
                    <a:pt x="11085821" y="7038146"/>
                    <a:pt x="12144924" y="5143152"/>
                    <a:pt x="12211118" y="5127758"/>
                  </a:cubicBezTo>
                  <a:cubicBezTo>
                    <a:pt x="12277312" y="5112364"/>
                    <a:pt x="11486064" y="6690243"/>
                    <a:pt x="11490682" y="6818012"/>
                  </a:cubicBezTo>
                  <a:cubicBezTo>
                    <a:pt x="11495300" y="6945781"/>
                    <a:pt x="12164936" y="5888218"/>
                    <a:pt x="12238827" y="5894376"/>
                  </a:cubicBezTo>
                  <a:cubicBezTo>
                    <a:pt x="12312718" y="5900534"/>
                    <a:pt x="11934027" y="6737964"/>
                    <a:pt x="11934027" y="6854958"/>
                  </a:cubicBezTo>
                  <a:cubicBezTo>
                    <a:pt x="11934027" y="6971952"/>
                    <a:pt x="12086427" y="6784146"/>
                    <a:pt x="12238827" y="6596340"/>
                  </a:cubicBezTo>
                </a:path>
              </a:pathLst>
            </a:custGeom>
            <a:no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9" name="任意多边形 18"/>
            <p:cNvSpPr/>
            <p:nvPr/>
          </p:nvSpPr>
          <p:spPr>
            <a:xfrm>
              <a:off x="189390" y="67707"/>
              <a:ext cx="12258357" cy="6939785"/>
            </a:xfrm>
            <a:custGeom>
              <a:avLst/>
              <a:gdLst>
                <a:gd name="connsiteX0" fmla="*/ 139191 w 12259047"/>
                <a:gd name="connsiteY0" fmla="*/ 38521 h 6939795"/>
                <a:gd name="connsiteX1" fmla="*/ 65300 w 12259047"/>
                <a:gd name="connsiteY1" fmla="*/ 435685 h 6939795"/>
                <a:gd name="connsiteX2" fmla="*/ 527118 w 12259047"/>
                <a:gd name="connsiteY2" fmla="*/ 10812 h 6939795"/>
                <a:gd name="connsiteX3" fmla="*/ 37591 w 12259047"/>
                <a:gd name="connsiteY3" fmla="*/ 980630 h 6939795"/>
                <a:gd name="connsiteX4" fmla="*/ 924282 w 12259047"/>
                <a:gd name="connsiteY4" fmla="*/ 10812 h 6939795"/>
                <a:gd name="connsiteX5" fmla="*/ 74536 w 12259047"/>
                <a:gd name="connsiteY5" fmla="*/ 1433212 h 6939795"/>
                <a:gd name="connsiteX6" fmla="*/ 1275263 w 12259047"/>
                <a:gd name="connsiteY6" fmla="*/ 47758 h 6939795"/>
                <a:gd name="connsiteX7" fmla="*/ 56063 w 12259047"/>
                <a:gd name="connsiteY7" fmla="*/ 1848849 h 6939795"/>
                <a:gd name="connsiteX8" fmla="*/ 1644718 w 12259047"/>
                <a:gd name="connsiteY8" fmla="*/ 66230 h 6939795"/>
                <a:gd name="connsiteX9" fmla="*/ 74536 w 12259047"/>
                <a:gd name="connsiteY9" fmla="*/ 2467685 h 6939795"/>
                <a:gd name="connsiteX10" fmla="*/ 2078827 w 12259047"/>
                <a:gd name="connsiteY10" fmla="*/ 20049 h 6939795"/>
                <a:gd name="connsiteX11" fmla="*/ 37591 w 12259047"/>
                <a:gd name="connsiteY11" fmla="*/ 3104994 h 6939795"/>
                <a:gd name="connsiteX12" fmla="*/ 2448282 w 12259047"/>
                <a:gd name="connsiteY12" fmla="*/ 56994 h 6939795"/>
                <a:gd name="connsiteX13" fmla="*/ 157663 w 12259047"/>
                <a:gd name="connsiteY13" fmla="*/ 3529867 h 6939795"/>
                <a:gd name="connsiteX14" fmla="*/ 2780791 w 12259047"/>
                <a:gd name="connsiteY14" fmla="*/ 103176 h 6939795"/>
                <a:gd name="connsiteX15" fmla="*/ 56063 w 12259047"/>
                <a:gd name="connsiteY15" fmla="*/ 4093285 h 6939795"/>
                <a:gd name="connsiteX16" fmla="*/ 3177954 w 12259047"/>
                <a:gd name="connsiteY16" fmla="*/ 38521 h 6939795"/>
                <a:gd name="connsiteX17" fmla="*/ 56063 w 12259047"/>
                <a:gd name="connsiteY17" fmla="*/ 4444267 h 6939795"/>
                <a:gd name="connsiteX18" fmla="*/ 3649009 w 12259047"/>
                <a:gd name="connsiteY18" fmla="*/ 56994 h 6939795"/>
                <a:gd name="connsiteX19" fmla="*/ 93009 w 12259047"/>
                <a:gd name="connsiteY19" fmla="*/ 4795249 h 6939795"/>
                <a:gd name="connsiteX20" fmla="*/ 4101591 w 12259047"/>
                <a:gd name="connsiteY20" fmla="*/ 20049 h 6939795"/>
                <a:gd name="connsiteX21" fmla="*/ 645 w 12259047"/>
                <a:gd name="connsiteY21" fmla="*/ 5257067 h 6939795"/>
                <a:gd name="connsiteX22" fmla="*/ 4461809 w 12259047"/>
                <a:gd name="connsiteY22" fmla="*/ 56994 h 6939795"/>
                <a:gd name="connsiteX23" fmla="*/ 129954 w 12259047"/>
                <a:gd name="connsiteY23" fmla="*/ 5534158 h 6939795"/>
                <a:gd name="connsiteX24" fmla="*/ 4831263 w 12259047"/>
                <a:gd name="connsiteY24" fmla="*/ 47758 h 6939795"/>
                <a:gd name="connsiteX25" fmla="*/ 102245 w 12259047"/>
                <a:gd name="connsiteY25" fmla="*/ 5829721 h 6939795"/>
                <a:gd name="connsiteX26" fmla="*/ 5191482 w 12259047"/>
                <a:gd name="connsiteY26" fmla="*/ 56994 h 6939795"/>
                <a:gd name="connsiteX27" fmla="*/ 46827 w 12259047"/>
                <a:gd name="connsiteY27" fmla="*/ 6310012 h 6939795"/>
                <a:gd name="connsiteX28" fmla="*/ 5616354 w 12259047"/>
                <a:gd name="connsiteY28" fmla="*/ 1576 h 6939795"/>
                <a:gd name="connsiteX29" fmla="*/ 74536 w 12259047"/>
                <a:gd name="connsiteY29" fmla="*/ 6605576 h 6939795"/>
                <a:gd name="connsiteX30" fmla="*/ 5921154 w 12259047"/>
                <a:gd name="connsiteY30" fmla="*/ 20049 h 6939795"/>
                <a:gd name="connsiteX31" fmla="*/ 120718 w 12259047"/>
                <a:gd name="connsiteY31" fmla="*/ 6901140 h 6939795"/>
                <a:gd name="connsiteX32" fmla="*/ 6262900 w 12259047"/>
                <a:gd name="connsiteY32" fmla="*/ 47758 h 6939795"/>
                <a:gd name="connsiteX33" fmla="*/ 508645 w 12259047"/>
                <a:gd name="connsiteY33" fmla="*/ 6827249 h 6939795"/>
                <a:gd name="connsiteX34" fmla="*/ 6660063 w 12259047"/>
                <a:gd name="connsiteY34" fmla="*/ 56994 h 6939795"/>
                <a:gd name="connsiteX35" fmla="*/ 767263 w 12259047"/>
                <a:gd name="connsiteY35" fmla="*/ 6836485 h 6939795"/>
                <a:gd name="connsiteX36" fmla="*/ 7094173 w 12259047"/>
                <a:gd name="connsiteY36" fmla="*/ 66230 h 6939795"/>
                <a:gd name="connsiteX37" fmla="*/ 1099773 w 12259047"/>
                <a:gd name="connsiteY37" fmla="*/ 6873430 h 6939795"/>
                <a:gd name="connsiteX38" fmla="*/ 7417445 w 12259047"/>
                <a:gd name="connsiteY38" fmla="*/ 29285 h 6939795"/>
                <a:gd name="connsiteX39" fmla="*/ 1469227 w 12259047"/>
                <a:gd name="connsiteY39" fmla="*/ 6891903 h 6939795"/>
                <a:gd name="connsiteX40" fmla="*/ 7740718 w 12259047"/>
                <a:gd name="connsiteY40" fmla="*/ 56994 h 6939795"/>
                <a:gd name="connsiteX41" fmla="*/ 1875627 w 12259047"/>
                <a:gd name="connsiteY41" fmla="*/ 6901140 h 6939795"/>
                <a:gd name="connsiteX42" fmla="*/ 8156354 w 12259047"/>
                <a:gd name="connsiteY42" fmla="*/ 20049 h 6939795"/>
                <a:gd name="connsiteX43" fmla="*/ 2254318 w 12259047"/>
                <a:gd name="connsiteY43" fmla="*/ 6854958 h 6939795"/>
                <a:gd name="connsiteX44" fmla="*/ 8451918 w 12259047"/>
                <a:gd name="connsiteY44" fmla="*/ 47758 h 6939795"/>
                <a:gd name="connsiteX45" fmla="*/ 2605300 w 12259047"/>
                <a:gd name="connsiteY45" fmla="*/ 6873430 h 6939795"/>
                <a:gd name="connsiteX46" fmla="*/ 8775191 w 12259047"/>
                <a:gd name="connsiteY46" fmla="*/ 66230 h 6939795"/>
                <a:gd name="connsiteX47" fmla="*/ 2947045 w 12259047"/>
                <a:gd name="connsiteY47" fmla="*/ 6836485 h 6939795"/>
                <a:gd name="connsiteX48" fmla="*/ 9190827 w 12259047"/>
                <a:gd name="connsiteY48" fmla="*/ 103176 h 6939795"/>
                <a:gd name="connsiteX49" fmla="*/ 3390391 w 12259047"/>
                <a:gd name="connsiteY49" fmla="*/ 6854958 h 6939795"/>
                <a:gd name="connsiteX50" fmla="*/ 9504863 w 12259047"/>
                <a:gd name="connsiteY50" fmla="*/ 103176 h 6939795"/>
                <a:gd name="connsiteX51" fmla="*/ 3704427 w 12259047"/>
                <a:gd name="connsiteY51" fmla="*/ 6854958 h 6939795"/>
                <a:gd name="connsiteX52" fmla="*/ 9874318 w 12259047"/>
                <a:gd name="connsiteY52" fmla="*/ 56994 h 6939795"/>
                <a:gd name="connsiteX53" fmla="*/ 4101591 w 12259047"/>
                <a:gd name="connsiteY53" fmla="*/ 6836485 h 6939795"/>
                <a:gd name="connsiteX54" fmla="*/ 10317663 w 12259047"/>
                <a:gd name="connsiteY54" fmla="*/ 56994 h 6939795"/>
                <a:gd name="connsiteX55" fmla="*/ 4507991 w 12259047"/>
                <a:gd name="connsiteY55" fmla="*/ 6836485 h 6939795"/>
                <a:gd name="connsiteX56" fmla="*/ 10668645 w 12259047"/>
                <a:gd name="connsiteY56" fmla="*/ 75467 h 6939795"/>
                <a:gd name="connsiteX57" fmla="*/ 4969809 w 12259047"/>
                <a:gd name="connsiteY57" fmla="*/ 6891903 h 6939795"/>
                <a:gd name="connsiteX58" fmla="*/ 10973445 w 12259047"/>
                <a:gd name="connsiteY58" fmla="*/ 103176 h 6939795"/>
                <a:gd name="connsiteX59" fmla="*/ 5477809 w 12259047"/>
                <a:gd name="connsiteY59" fmla="*/ 6873430 h 6939795"/>
                <a:gd name="connsiteX60" fmla="*/ 11241300 w 12259047"/>
                <a:gd name="connsiteY60" fmla="*/ 167830 h 6939795"/>
                <a:gd name="connsiteX61" fmla="*/ 5976573 w 12259047"/>
                <a:gd name="connsiteY61" fmla="*/ 6864194 h 6939795"/>
                <a:gd name="connsiteX62" fmla="*/ 11629227 w 12259047"/>
                <a:gd name="connsiteY62" fmla="*/ 84703 h 6939795"/>
                <a:gd name="connsiteX63" fmla="*/ 6456863 w 12259047"/>
                <a:gd name="connsiteY63" fmla="*/ 6873430 h 6939795"/>
                <a:gd name="connsiteX64" fmla="*/ 11980209 w 12259047"/>
                <a:gd name="connsiteY64" fmla="*/ 93940 h 6939795"/>
                <a:gd name="connsiteX65" fmla="*/ 6946391 w 12259047"/>
                <a:gd name="connsiteY65" fmla="*/ 6901140 h 6939795"/>
                <a:gd name="connsiteX66" fmla="*/ 12164936 w 12259047"/>
                <a:gd name="connsiteY66" fmla="*/ 315612 h 6939795"/>
                <a:gd name="connsiteX67" fmla="*/ 7472863 w 12259047"/>
                <a:gd name="connsiteY67" fmla="*/ 6901140 h 6939795"/>
                <a:gd name="connsiteX68" fmla="*/ 12229591 w 12259047"/>
                <a:gd name="connsiteY68" fmla="*/ 657358 h 6939795"/>
                <a:gd name="connsiteX69" fmla="*/ 8008573 w 12259047"/>
                <a:gd name="connsiteY69" fmla="*/ 6864194 h 6939795"/>
                <a:gd name="connsiteX70" fmla="*/ 12211118 w 12259047"/>
                <a:gd name="connsiteY70" fmla="*/ 1193067 h 6939795"/>
                <a:gd name="connsiteX71" fmla="*/ 8479627 w 12259047"/>
                <a:gd name="connsiteY71" fmla="*/ 6845721 h 6939795"/>
                <a:gd name="connsiteX72" fmla="*/ 12192645 w 12259047"/>
                <a:gd name="connsiteY72" fmla="*/ 1701067 h 6939795"/>
                <a:gd name="connsiteX73" fmla="*/ 8987627 w 12259047"/>
                <a:gd name="connsiteY73" fmla="*/ 6864194 h 6939795"/>
                <a:gd name="connsiteX74" fmla="*/ 12220354 w 12259047"/>
                <a:gd name="connsiteY74" fmla="*/ 2236776 h 6939795"/>
                <a:gd name="connsiteX75" fmla="*/ 9504863 w 12259047"/>
                <a:gd name="connsiteY75" fmla="*/ 6873430 h 6939795"/>
                <a:gd name="connsiteX76" fmla="*/ 12164936 w 12259047"/>
                <a:gd name="connsiteY76" fmla="*/ 2837140 h 6939795"/>
                <a:gd name="connsiteX77" fmla="*/ 10077518 w 12259047"/>
                <a:gd name="connsiteY77" fmla="*/ 6679467 h 6939795"/>
                <a:gd name="connsiteX78" fmla="*/ 12211118 w 12259047"/>
                <a:gd name="connsiteY78" fmla="*/ 3262012 h 6939795"/>
                <a:gd name="connsiteX79" fmla="*/ 10373082 w 12259047"/>
                <a:gd name="connsiteY79" fmla="*/ 6864194 h 6939795"/>
                <a:gd name="connsiteX80" fmla="*/ 12183409 w 12259047"/>
                <a:gd name="connsiteY80" fmla="*/ 3890085 h 6939795"/>
                <a:gd name="connsiteX81" fmla="*/ 10770245 w 12259047"/>
                <a:gd name="connsiteY81" fmla="*/ 6938085 h 6939795"/>
                <a:gd name="connsiteX82" fmla="*/ 12257300 w 12259047"/>
                <a:gd name="connsiteY82" fmla="*/ 4361140 h 6939795"/>
                <a:gd name="connsiteX83" fmla="*/ 11093518 w 12259047"/>
                <a:gd name="connsiteY83" fmla="*/ 6910376 h 6939795"/>
                <a:gd name="connsiteX84" fmla="*/ 12211118 w 12259047"/>
                <a:gd name="connsiteY84" fmla="*/ 5127758 h 6939795"/>
                <a:gd name="connsiteX85" fmla="*/ 11490682 w 12259047"/>
                <a:gd name="connsiteY85" fmla="*/ 6818012 h 6939795"/>
                <a:gd name="connsiteX86" fmla="*/ 12238827 w 12259047"/>
                <a:gd name="connsiteY86" fmla="*/ 5894376 h 6939795"/>
                <a:gd name="connsiteX87" fmla="*/ 11934027 w 12259047"/>
                <a:gd name="connsiteY87" fmla="*/ 6854958 h 6939795"/>
                <a:gd name="connsiteX88" fmla="*/ 12238827 w 12259047"/>
                <a:gd name="connsiteY88" fmla="*/ 6596340 h 69397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12259047" h="6939795">
                  <a:moveTo>
                    <a:pt x="139191" y="38521"/>
                  </a:moveTo>
                  <a:cubicBezTo>
                    <a:pt x="69918" y="239412"/>
                    <a:pt x="645" y="440303"/>
                    <a:pt x="65300" y="435685"/>
                  </a:cubicBezTo>
                  <a:cubicBezTo>
                    <a:pt x="129954" y="431067"/>
                    <a:pt x="531736" y="-80012"/>
                    <a:pt x="527118" y="10812"/>
                  </a:cubicBezTo>
                  <a:cubicBezTo>
                    <a:pt x="522500" y="101636"/>
                    <a:pt x="-28603" y="980630"/>
                    <a:pt x="37591" y="980630"/>
                  </a:cubicBezTo>
                  <a:cubicBezTo>
                    <a:pt x="103785" y="980630"/>
                    <a:pt x="918125" y="-64618"/>
                    <a:pt x="924282" y="10812"/>
                  </a:cubicBezTo>
                  <a:cubicBezTo>
                    <a:pt x="930439" y="86242"/>
                    <a:pt x="16039" y="1427054"/>
                    <a:pt x="74536" y="1433212"/>
                  </a:cubicBezTo>
                  <a:cubicBezTo>
                    <a:pt x="133033" y="1439370"/>
                    <a:pt x="1278342" y="-21515"/>
                    <a:pt x="1275263" y="47758"/>
                  </a:cubicBezTo>
                  <a:cubicBezTo>
                    <a:pt x="1272184" y="117031"/>
                    <a:pt x="-5513" y="1845770"/>
                    <a:pt x="56063" y="1848849"/>
                  </a:cubicBezTo>
                  <a:cubicBezTo>
                    <a:pt x="117639" y="1851928"/>
                    <a:pt x="1641639" y="-36909"/>
                    <a:pt x="1644718" y="66230"/>
                  </a:cubicBezTo>
                  <a:cubicBezTo>
                    <a:pt x="1647797" y="169369"/>
                    <a:pt x="2184" y="2475382"/>
                    <a:pt x="74536" y="2467685"/>
                  </a:cubicBezTo>
                  <a:cubicBezTo>
                    <a:pt x="146888" y="2459988"/>
                    <a:pt x="2084984" y="-86169"/>
                    <a:pt x="2078827" y="20049"/>
                  </a:cubicBezTo>
                  <a:cubicBezTo>
                    <a:pt x="2072670" y="126267"/>
                    <a:pt x="-23985" y="3098837"/>
                    <a:pt x="37591" y="3104994"/>
                  </a:cubicBezTo>
                  <a:cubicBezTo>
                    <a:pt x="99167" y="3111151"/>
                    <a:pt x="2428270" y="-13818"/>
                    <a:pt x="2448282" y="56994"/>
                  </a:cubicBezTo>
                  <a:cubicBezTo>
                    <a:pt x="2468294" y="127806"/>
                    <a:pt x="102245" y="3522170"/>
                    <a:pt x="157663" y="3529867"/>
                  </a:cubicBezTo>
                  <a:cubicBezTo>
                    <a:pt x="213081" y="3537564"/>
                    <a:pt x="2797724" y="9273"/>
                    <a:pt x="2780791" y="103176"/>
                  </a:cubicBezTo>
                  <a:cubicBezTo>
                    <a:pt x="2763858" y="197079"/>
                    <a:pt x="-10131" y="4104061"/>
                    <a:pt x="56063" y="4093285"/>
                  </a:cubicBezTo>
                  <a:cubicBezTo>
                    <a:pt x="122257" y="4082509"/>
                    <a:pt x="3177954" y="-19976"/>
                    <a:pt x="3177954" y="38521"/>
                  </a:cubicBezTo>
                  <a:cubicBezTo>
                    <a:pt x="3177954" y="97018"/>
                    <a:pt x="-22446" y="4441188"/>
                    <a:pt x="56063" y="4444267"/>
                  </a:cubicBezTo>
                  <a:cubicBezTo>
                    <a:pt x="134572" y="4447346"/>
                    <a:pt x="3642851" y="-1503"/>
                    <a:pt x="3649009" y="56994"/>
                  </a:cubicBezTo>
                  <a:cubicBezTo>
                    <a:pt x="3655167" y="115491"/>
                    <a:pt x="17579" y="4801406"/>
                    <a:pt x="93009" y="4795249"/>
                  </a:cubicBezTo>
                  <a:cubicBezTo>
                    <a:pt x="168439" y="4789092"/>
                    <a:pt x="4116985" y="-56921"/>
                    <a:pt x="4101591" y="20049"/>
                  </a:cubicBezTo>
                  <a:cubicBezTo>
                    <a:pt x="4086197" y="97019"/>
                    <a:pt x="-59391" y="5250910"/>
                    <a:pt x="645" y="5257067"/>
                  </a:cubicBezTo>
                  <a:cubicBezTo>
                    <a:pt x="60681" y="5263225"/>
                    <a:pt x="4440258" y="10812"/>
                    <a:pt x="4461809" y="56994"/>
                  </a:cubicBezTo>
                  <a:cubicBezTo>
                    <a:pt x="4483360" y="103176"/>
                    <a:pt x="68378" y="5535697"/>
                    <a:pt x="129954" y="5534158"/>
                  </a:cubicBezTo>
                  <a:cubicBezTo>
                    <a:pt x="191530" y="5532619"/>
                    <a:pt x="4835881" y="-1502"/>
                    <a:pt x="4831263" y="47758"/>
                  </a:cubicBezTo>
                  <a:cubicBezTo>
                    <a:pt x="4826645" y="97018"/>
                    <a:pt x="42209" y="5828182"/>
                    <a:pt x="102245" y="5829721"/>
                  </a:cubicBezTo>
                  <a:cubicBezTo>
                    <a:pt x="162281" y="5831260"/>
                    <a:pt x="5200718" y="-23054"/>
                    <a:pt x="5191482" y="56994"/>
                  </a:cubicBezTo>
                  <a:cubicBezTo>
                    <a:pt x="5182246" y="137042"/>
                    <a:pt x="-23985" y="6319248"/>
                    <a:pt x="46827" y="6310012"/>
                  </a:cubicBezTo>
                  <a:cubicBezTo>
                    <a:pt x="117639" y="6300776"/>
                    <a:pt x="5611736" y="-47685"/>
                    <a:pt x="5616354" y="1576"/>
                  </a:cubicBezTo>
                  <a:cubicBezTo>
                    <a:pt x="5620972" y="50837"/>
                    <a:pt x="23736" y="6602497"/>
                    <a:pt x="74536" y="6605576"/>
                  </a:cubicBezTo>
                  <a:cubicBezTo>
                    <a:pt x="125336" y="6608655"/>
                    <a:pt x="5913457" y="-29212"/>
                    <a:pt x="5921154" y="20049"/>
                  </a:cubicBezTo>
                  <a:cubicBezTo>
                    <a:pt x="5928851" y="69310"/>
                    <a:pt x="63760" y="6896522"/>
                    <a:pt x="120718" y="6901140"/>
                  </a:cubicBezTo>
                  <a:cubicBezTo>
                    <a:pt x="177676" y="6905758"/>
                    <a:pt x="6198246" y="60073"/>
                    <a:pt x="6262900" y="47758"/>
                  </a:cubicBezTo>
                  <a:cubicBezTo>
                    <a:pt x="6327555" y="35443"/>
                    <a:pt x="442451" y="6825710"/>
                    <a:pt x="508645" y="6827249"/>
                  </a:cubicBezTo>
                  <a:cubicBezTo>
                    <a:pt x="574839" y="6828788"/>
                    <a:pt x="6616960" y="55455"/>
                    <a:pt x="6660063" y="56994"/>
                  </a:cubicBezTo>
                  <a:cubicBezTo>
                    <a:pt x="6703166" y="58533"/>
                    <a:pt x="694911" y="6834946"/>
                    <a:pt x="767263" y="6836485"/>
                  </a:cubicBezTo>
                  <a:cubicBezTo>
                    <a:pt x="839615" y="6838024"/>
                    <a:pt x="7038755" y="60073"/>
                    <a:pt x="7094173" y="66230"/>
                  </a:cubicBezTo>
                  <a:cubicBezTo>
                    <a:pt x="7149591" y="72388"/>
                    <a:pt x="1045894" y="6879587"/>
                    <a:pt x="1099773" y="6873430"/>
                  </a:cubicBezTo>
                  <a:cubicBezTo>
                    <a:pt x="1153652" y="6867273"/>
                    <a:pt x="7355869" y="26206"/>
                    <a:pt x="7417445" y="29285"/>
                  </a:cubicBezTo>
                  <a:cubicBezTo>
                    <a:pt x="7479021" y="32364"/>
                    <a:pt x="1415348" y="6887285"/>
                    <a:pt x="1469227" y="6891903"/>
                  </a:cubicBezTo>
                  <a:cubicBezTo>
                    <a:pt x="1523106" y="6896521"/>
                    <a:pt x="7672985" y="55455"/>
                    <a:pt x="7740718" y="56994"/>
                  </a:cubicBezTo>
                  <a:cubicBezTo>
                    <a:pt x="7808451" y="58533"/>
                    <a:pt x="1806354" y="6907297"/>
                    <a:pt x="1875627" y="6901140"/>
                  </a:cubicBezTo>
                  <a:cubicBezTo>
                    <a:pt x="1944900" y="6894983"/>
                    <a:pt x="8093239" y="27746"/>
                    <a:pt x="8156354" y="20049"/>
                  </a:cubicBezTo>
                  <a:cubicBezTo>
                    <a:pt x="8219469" y="12352"/>
                    <a:pt x="2205057" y="6850340"/>
                    <a:pt x="2254318" y="6854958"/>
                  </a:cubicBezTo>
                  <a:cubicBezTo>
                    <a:pt x="2303579" y="6859576"/>
                    <a:pt x="8393421" y="44679"/>
                    <a:pt x="8451918" y="47758"/>
                  </a:cubicBezTo>
                  <a:cubicBezTo>
                    <a:pt x="8510415" y="50837"/>
                    <a:pt x="2551421" y="6870351"/>
                    <a:pt x="2605300" y="6873430"/>
                  </a:cubicBezTo>
                  <a:cubicBezTo>
                    <a:pt x="2659179" y="6876509"/>
                    <a:pt x="8718234" y="72387"/>
                    <a:pt x="8775191" y="66230"/>
                  </a:cubicBezTo>
                  <a:cubicBezTo>
                    <a:pt x="8832148" y="60073"/>
                    <a:pt x="2877772" y="6830327"/>
                    <a:pt x="2947045" y="6836485"/>
                  </a:cubicBezTo>
                  <a:cubicBezTo>
                    <a:pt x="3016318" y="6842643"/>
                    <a:pt x="9116936" y="100097"/>
                    <a:pt x="9190827" y="103176"/>
                  </a:cubicBezTo>
                  <a:cubicBezTo>
                    <a:pt x="9264718" y="106255"/>
                    <a:pt x="3338052" y="6854958"/>
                    <a:pt x="3390391" y="6854958"/>
                  </a:cubicBezTo>
                  <a:cubicBezTo>
                    <a:pt x="3442730" y="6854958"/>
                    <a:pt x="9452524" y="103176"/>
                    <a:pt x="9504863" y="103176"/>
                  </a:cubicBezTo>
                  <a:cubicBezTo>
                    <a:pt x="9557202" y="103176"/>
                    <a:pt x="3642851" y="6862655"/>
                    <a:pt x="3704427" y="6854958"/>
                  </a:cubicBezTo>
                  <a:cubicBezTo>
                    <a:pt x="3766003" y="6847261"/>
                    <a:pt x="9808124" y="60073"/>
                    <a:pt x="9874318" y="56994"/>
                  </a:cubicBezTo>
                  <a:cubicBezTo>
                    <a:pt x="9940512" y="53915"/>
                    <a:pt x="4027700" y="6836485"/>
                    <a:pt x="4101591" y="6836485"/>
                  </a:cubicBezTo>
                  <a:cubicBezTo>
                    <a:pt x="4175482" y="6836485"/>
                    <a:pt x="10249930" y="56994"/>
                    <a:pt x="10317663" y="56994"/>
                  </a:cubicBezTo>
                  <a:cubicBezTo>
                    <a:pt x="10385396" y="56994"/>
                    <a:pt x="4449494" y="6833406"/>
                    <a:pt x="4507991" y="6836485"/>
                  </a:cubicBezTo>
                  <a:cubicBezTo>
                    <a:pt x="4566488" y="6839564"/>
                    <a:pt x="10591675" y="66231"/>
                    <a:pt x="10668645" y="75467"/>
                  </a:cubicBezTo>
                  <a:cubicBezTo>
                    <a:pt x="10745615" y="84703"/>
                    <a:pt x="4919009" y="6887285"/>
                    <a:pt x="4969809" y="6891903"/>
                  </a:cubicBezTo>
                  <a:cubicBezTo>
                    <a:pt x="5020609" y="6896521"/>
                    <a:pt x="10888778" y="106255"/>
                    <a:pt x="10973445" y="103176"/>
                  </a:cubicBezTo>
                  <a:cubicBezTo>
                    <a:pt x="11058112" y="100097"/>
                    <a:pt x="5433167" y="6862654"/>
                    <a:pt x="5477809" y="6873430"/>
                  </a:cubicBezTo>
                  <a:cubicBezTo>
                    <a:pt x="5522451" y="6884206"/>
                    <a:pt x="11158173" y="169369"/>
                    <a:pt x="11241300" y="167830"/>
                  </a:cubicBezTo>
                  <a:cubicBezTo>
                    <a:pt x="11324427" y="166291"/>
                    <a:pt x="5911919" y="6878049"/>
                    <a:pt x="5976573" y="6864194"/>
                  </a:cubicBezTo>
                  <a:cubicBezTo>
                    <a:pt x="6041228" y="6850340"/>
                    <a:pt x="11549179" y="83164"/>
                    <a:pt x="11629227" y="84703"/>
                  </a:cubicBezTo>
                  <a:cubicBezTo>
                    <a:pt x="11709275" y="86242"/>
                    <a:pt x="6398366" y="6871891"/>
                    <a:pt x="6456863" y="6873430"/>
                  </a:cubicBezTo>
                  <a:cubicBezTo>
                    <a:pt x="6515360" y="6874969"/>
                    <a:pt x="11898621" y="89322"/>
                    <a:pt x="11980209" y="93940"/>
                  </a:cubicBezTo>
                  <a:cubicBezTo>
                    <a:pt x="12061797" y="98558"/>
                    <a:pt x="6915603" y="6864195"/>
                    <a:pt x="6946391" y="6901140"/>
                  </a:cubicBezTo>
                  <a:cubicBezTo>
                    <a:pt x="6977179" y="6938085"/>
                    <a:pt x="12077191" y="315612"/>
                    <a:pt x="12164936" y="315612"/>
                  </a:cubicBezTo>
                  <a:cubicBezTo>
                    <a:pt x="12252681" y="315612"/>
                    <a:pt x="7462087" y="6844182"/>
                    <a:pt x="7472863" y="6901140"/>
                  </a:cubicBezTo>
                  <a:cubicBezTo>
                    <a:pt x="7483639" y="6958098"/>
                    <a:pt x="12140306" y="663516"/>
                    <a:pt x="12229591" y="657358"/>
                  </a:cubicBezTo>
                  <a:cubicBezTo>
                    <a:pt x="12318876" y="651200"/>
                    <a:pt x="8011652" y="6774909"/>
                    <a:pt x="8008573" y="6864194"/>
                  </a:cubicBezTo>
                  <a:cubicBezTo>
                    <a:pt x="8005494" y="6953479"/>
                    <a:pt x="12132609" y="1196146"/>
                    <a:pt x="12211118" y="1193067"/>
                  </a:cubicBezTo>
                  <a:cubicBezTo>
                    <a:pt x="12289627" y="1189988"/>
                    <a:pt x="8482706" y="6761054"/>
                    <a:pt x="8479627" y="6845721"/>
                  </a:cubicBezTo>
                  <a:cubicBezTo>
                    <a:pt x="8476548" y="6930388"/>
                    <a:pt x="12107978" y="1697988"/>
                    <a:pt x="12192645" y="1701067"/>
                  </a:cubicBezTo>
                  <a:cubicBezTo>
                    <a:pt x="12277312" y="1704146"/>
                    <a:pt x="8983009" y="6774909"/>
                    <a:pt x="8987627" y="6864194"/>
                  </a:cubicBezTo>
                  <a:cubicBezTo>
                    <a:pt x="8992245" y="6953479"/>
                    <a:pt x="12134148" y="2235237"/>
                    <a:pt x="12220354" y="2236776"/>
                  </a:cubicBezTo>
                  <a:cubicBezTo>
                    <a:pt x="12306560" y="2238315"/>
                    <a:pt x="9514099" y="6773369"/>
                    <a:pt x="9504863" y="6873430"/>
                  </a:cubicBezTo>
                  <a:cubicBezTo>
                    <a:pt x="9495627" y="6973491"/>
                    <a:pt x="12069494" y="2869467"/>
                    <a:pt x="12164936" y="2837140"/>
                  </a:cubicBezTo>
                  <a:cubicBezTo>
                    <a:pt x="12260379" y="2804813"/>
                    <a:pt x="10069821" y="6608655"/>
                    <a:pt x="10077518" y="6679467"/>
                  </a:cubicBezTo>
                  <a:cubicBezTo>
                    <a:pt x="10085215" y="6750279"/>
                    <a:pt x="12161858" y="3231224"/>
                    <a:pt x="12211118" y="3262012"/>
                  </a:cubicBezTo>
                  <a:cubicBezTo>
                    <a:pt x="12260378" y="3292800"/>
                    <a:pt x="10377700" y="6759515"/>
                    <a:pt x="10373082" y="6864194"/>
                  </a:cubicBezTo>
                  <a:cubicBezTo>
                    <a:pt x="10368464" y="6968873"/>
                    <a:pt x="12117215" y="3877770"/>
                    <a:pt x="12183409" y="3890085"/>
                  </a:cubicBezTo>
                  <a:cubicBezTo>
                    <a:pt x="12249603" y="3902400"/>
                    <a:pt x="10757930" y="6859576"/>
                    <a:pt x="10770245" y="6938085"/>
                  </a:cubicBezTo>
                  <a:cubicBezTo>
                    <a:pt x="10782560" y="7016594"/>
                    <a:pt x="12203421" y="4365758"/>
                    <a:pt x="12257300" y="4361140"/>
                  </a:cubicBezTo>
                  <a:cubicBezTo>
                    <a:pt x="12311179" y="4356522"/>
                    <a:pt x="11101215" y="6782606"/>
                    <a:pt x="11093518" y="6910376"/>
                  </a:cubicBezTo>
                  <a:cubicBezTo>
                    <a:pt x="11085821" y="7038146"/>
                    <a:pt x="12144924" y="5143152"/>
                    <a:pt x="12211118" y="5127758"/>
                  </a:cubicBezTo>
                  <a:cubicBezTo>
                    <a:pt x="12277312" y="5112364"/>
                    <a:pt x="11486064" y="6690243"/>
                    <a:pt x="11490682" y="6818012"/>
                  </a:cubicBezTo>
                  <a:cubicBezTo>
                    <a:pt x="11495300" y="6945781"/>
                    <a:pt x="12164936" y="5888218"/>
                    <a:pt x="12238827" y="5894376"/>
                  </a:cubicBezTo>
                  <a:cubicBezTo>
                    <a:pt x="12312718" y="5900534"/>
                    <a:pt x="11934027" y="6737964"/>
                    <a:pt x="11934027" y="6854958"/>
                  </a:cubicBezTo>
                  <a:cubicBezTo>
                    <a:pt x="11934027" y="6971952"/>
                    <a:pt x="12086427" y="6784146"/>
                    <a:pt x="12238827" y="6596340"/>
                  </a:cubicBezTo>
                </a:path>
              </a:pathLst>
            </a:custGeom>
            <a:no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sp>
        <p:nvSpPr>
          <p:cNvPr id="20" name="矩形 19"/>
          <p:cNvSpPr/>
          <p:nvPr/>
        </p:nvSpPr>
        <p:spPr>
          <a:xfrm>
            <a:off x="6222833" y="1593704"/>
            <a:ext cx="2170787" cy="523220"/>
          </a:xfrm>
          <a:prstGeom prst="rect">
            <a:avLst/>
          </a:prstGeom>
        </p:spPr>
        <p:txBody>
          <a:bodyPr wrap="none">
            <a:spAutoFit/>
          </a:bodyPr>
          <a:lstStyle/>
          <a:p>
            <a:r>
              <a:rPr lang="zh-CN" altLang="en-US" sz="2800" dirty="0">
                <a:latin typeface="微软雅黑" panose="020B0503020204020204" pitchFamily="34" charset="-122"/>
                <a:ea typeface="微软雅黑" panose="020B0503020204020204" pitchFamily="34" charset="-122"/>
              </a:rPr>
              <a:t>解释变量</a:t>
            </a:r>
            <a:r>
              <a:rPr lang="en-US" altLang="zh-CN" sz="2800" dirty="0">
                <a:latin typeface="微软雅黑" panose="020B0503020204020204" pitchFamily="34" charset="-122"/>
                <a:ea typeface="微软雅黑" panose="020B0503020204020204" pitchFamily="34" charset="-122"/>
              </a:rPr>
              <a:t>y</a:t>
            </a:r>
            <a:r>
              <a:rPr lang="zh-CN" altLang="en-US" sz="2800" dirty="0">
                <a:latin typeface="微软雅黑" panose="020B0503020204020204" pitchFamily="34" charset="-122"/>
                <a:ea typeface="微软雅黑" panose="020B0503020204020204" pitchFamily="34" charset="-122"/>
              </a:rPr>
              <a:t>：</a:t>
            </a:r>
          </a:p>
        </p:txBody>
      </p:sp>
      <mc:AlternateContent xmlns:mc="http://schemas.openxmlformats.org/markup-compatibility/2006" xmlns:a14="http://schemas.microsoft.com/office/drawing/2010/main">
        <mc:Choice Requires="a14">
          <p:sp>
            <p:nvSpPr>
              <p:cNvPr id="21" name="矩形 20"/>
              <p:cNvSpPr/>
              <p:nvPr/>
            </p:nvSpPr>
            <p:spPr>
              <a:xfrm>
                <a:off x="6222833" y="2348880"/>
                <a:ext cx="4313297" cy="916148"/>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altLang="zh-CN" sz="2400" i="1">
                          <a:latin typeface="Cambria Math"/>
                        </a:rPr>
                        <m:t>𝑦</m:t>
                      </m:r>
                      <m:r>
                        <a:rPr lang="en-US" altLang="zh-CN" sz="2400" i="1">
                          <a:latin typeface="Cambria Math"/>
                        </a:rPr>
                        <m:t>=</m:t>
                      </m:r>
                      <m:d>
                        <m:dPr>
                          <m:begChr m:val="{"/>
                          <m:endChr m:val=""/>
                          <m:ctrlPr>
                            <a:rPr lang="zh-CN" altLang="zh-CN" sz="2400" i="1">
                              <a:latin typeface="Cambria Math" panose="02040503050406030204" pitchFamily="18" charset="0"/>
                            </a:rPr>
                          </m:ctrlPr>
                        </m:dPr>
                        <m:e>
                          <m:eqArr>
                            <m:eqArrPr>
                              <m:ctrlPr>
                                <a:rPr lang="zh-CN" altLang="zh-CN" sz="2400" i="1">
                                  <a:latin typeface="Cambria Math" panose="02040503050406030204" pitchFamily="18" charset="0"/>
                                </a:rPr>
                              </m:ctrlPr>
                            </m:eqArrPr>
                            <m:e>
                              <m:r>
                                <a:rPr lang="en-US" altLang="zh-CN" sz="2400" i="1">
                                  <a:latin typeface="Cambria Math"/>
                                </a:rPr>
                                <m:t>0</m:t>
                              </m:r>
                              <m:r>
                                <a:rPr lang="zh-CN" altLang="zh-CN" sz="2400" i="1">
                                  <a:latin typeface="Cambria Math"/>
                                </a:rPr>
                                <m:t>，</m:t>
                              </m:r>
                              <m:r>
                                <a:rPr lang="en-US" altLang="zh-CN" sz="2400" i="1">
                                  <a:latin typeface="Cambria Math" panose="02040503050406030204" pitchFamily="18" charset="0"/>
                                </a:rPr>
                                <m:t>     </m:t>
                              </m:r>
                              <m:r>
                                <a:rPr lang="zh-CN" altLang="en-US" sz="2400" i="1">
                                  <a:latin typeface="Cambria Math" panose="02040503050406030204" pitchFamily="18" charset="0"/>
                                </a:rPr>
                                <m:t>不会购买品牌鸡蛋</m:t>
                              </m:r>
                            </m:e>
                            <m:e>
                              <m:r>
                                <a:rPr lang="en-US" altLang="zh-CN" sz="2400" i="1">
                                  <a:latin typeface="Cambria Math"/>
                                </a:rPr>
                                <m:t>1</m:t>
                              </m:r>
                              <m:r>
                                <a:rPr lang="zh-CN" altLang="en-US" sz="2400" i="1">
                                  <a:latin typeface="Cambria Math"/>
                                </a:rPr>
                                <m:t>，</m:t>
                              </m:r>
                              <m:r>
                                <a:rPr lang="en-US" altLang="zh-CN" sz="2400" i="1">
                                  <a:latin typeface="Cambria Math"/>
                                </a:rPr>
                                <m:t>    </m:t>
                              </m:r>
                              <m:r>
                                <a:rPr lang="en-US" altLang="zh-CN" sz="2400" i="1">
                                  <a:latin typeface="Cambria Math" panose="02040503050406030204" pitchFamily="18" charset="0"/>
                                </a:rPr>
                                <m:t>      </m:t>
                              </m:r>
                              <m:r>
                                <a:rPr lang="zh-CN" altLang="en-US" sz="2400" i="1">
                                  <a:latin typeface="Cambria Math" panose="02040503050406030204" pitchFamily="18" charset="0"/>
                                </a:rPr>
                                <m:t>会购买品牌鸡蛋</m:t>
                              </m:r>
                            </m:e>
                          </m:eqArr>
                        </m:e>
                      </m:d>
                    </m:oMath>
                  </m:oMathPara>
                </a14:m>
                <a:endParaRPr lang="zh-CN" altLang="zh-CN" sz="2400" dirty="0">
                  <a:latin typeface="微软雅黑" pitchFamily="34" charset="-122"/>
                  <a:ea typeface="微软雅黑" pitchFamily="34" charset="-122"/>
                </a:endParaRPr>
              </a:p>
            </p:txBody>
          </p:sp>
        </mc:Choice>
        <mc:Fallback xmlns="">
          <p:sp>
            <p:nvSpPr>
              <p:cNvPr id="21" name="矩形 20"/>
              <p:cNvSpPr>
                <a:spLocks noRot="1" noChangeAspect="1" noMove="1" noResize="1" noEditPoints="1" noAdjustHandles="1" noChangeArrowheads="1" noChangeShapeType="1" noTextEdit="1"/>
              </p:cNvSpPr>
              <p:nvPr/>
            </p:nvSpPr>
            <p:spPr>
              <a:xfrm>
                <a:off x="6222038" y="2348880"/>
                <a:ext cx="4313297" cy="916148"/>
              </a:xfrm>
              <a:prstGeom prst="rect">
                <a:avLst/>
              </a:prstGeom>
              <a:blipFill rotWithShape="0">
                <a:blip r:embed="rId3"/>
                <a:stretch>
                  <a:fillRect/>
                </a:stretch>
              </a:blipFill>
            </p:spPr>
            <p:txBody>
              <a:bodyPr/>
              <a:lstStyle/>
              <a:p>
                <a:r>
                  <a:rPr lang="zh-CN" altLang="en-US">
                    <a:noFill/>
                  </a:rPr>
                  <a:t> </a:t>
                </a:r>
              </a:p>
            </p:txBody>
          </p:sp>
        </mc:Fallback>
      </mc:AlternateContent>
      <p:sp>
        <p:nvSpPr>
          <p:cNvPr id="22" name="矩形 21"/>
          <p:cNvSpPr/>
          <p:nvPr/>
        </p:nvSpPr>
        <p:spPr>
          <a:xfrm>
            <a:off x="6222832" y="3614411"/>
            <a:ext cx="2697824" cy="523152"/>
          </a:xfrm>
          <a:prstGeom prst="rect">
            <a:avLst/>
          </a:prstGeom>
        </p:spPr>
        <p:txBody>
          <a:bodyPr wrap="none">
            <a:spAutoFit/>
          </a:bodyPr>
          <a:lstStyle/>
          <a:p>
            <a:r>
              <a:rPr lang="zh-CN" altLang="en-US" sz="2800" dirty="0">
                <a:latin typeface="微软雅黑" panose="020B0503020204020204" pitchFamily="34" charset="-122"/>
                <a:ea typeface="微软雅黑" panose="020B0503020204020204" pitchFamily="34" charset="-122"/>
              </a:rPr>
              <a:t>得到的方程为：</a:t>
            </a:r>
          </a:p>
        </p:txBody>
      </p:sp>
      <mc:AlternateContent xmlns:mc="http://schemas.openxmlformats.org/markup-compatibility/2006" xmlns:a14="http://schemas.microsoft.com/office/drawing/2010/main">
        <mc:Choice Requires="a14">
          <p:sp>
            <p:nvSpPr>
              <p:cNvPr id="23" name="矩形 22"/>
              <p:cNvSpPr/>
              <p:nvPr/>
            </p:nvSpPr>
            <p:spPr>
              <a:xfrm>
                <a:off x="6255416" y="4181486"/>
                <a:ext cx="5673232" cy="1200329"/>
              </a:xfrm>
              <a:prstGeom prst="rect">
                <a:avLst/>
              </a:prstGeom>
            </p:spPr>
            <p:txBody>
              <a:bodyPr wrap="square">
                <a:spAutoFit/>
              </a:bodyPr>
              <a:lstStyle/>
              <a:p>
                <a14:m>
                  <m:oMath xmlns:m="http://schemas.openxmlformats.org/officeDocument/2006/math">
                    <m:r>
                      <a:rPr lang="zh-CN" altLang="en-US" sz="2400" i="1">
                        <a:latin typeface="Cambria Math" panose="02040503050406030204" pitchFamily="18" charset="0"/>
                      </a:rPr>
                      <m:t>𝐿𝑜𝑔𝑖𝑡</m:t>
                    </m:r>
                    <m:d>
                      <m:dPr>
                        <m:ctrlPr>
                          <a:rPr lang="zh-CN" altLang="en-US" sz="2400" i="1">
                            <a:latin typeface="Cambria Math" panose="02040503050406030204" pitchFamily="18" charset="0"/>
                          </a:rPr>
                        </m:ctrlPr>
                      </m:dPr>
                      <m:e>
                        <m:r>
                          <a:rPr lang="zh-CN" altLang="en-US" sz="2400" i="1">
                            <a:latin typeface="Cambria Math" panose="02040503050406030204" pitchFamily="18" charset="0"/>
                          </a:rPr>
                          <m:t>𝑦</m:t>
                        </m:r>
                      </m:e>
                    </m:d>
                    <m:r>
                      <a:rPr lang="zh-CN" altLang="en-US" sz="2400">
                        <a:latin typeface="Cambria Math" panose="02040503050406030204" pitchFamily="18" charset="0"/>
                      </a:rPr>
                      <m:t>=</m:t>
                    </m:r>
                  </m:oMath>
                </a14:m>
                <a:r>
                  <a:rPr lang="en-US" altLang="zh-CN" sz="2400" dirty="0">
                    <a:latin typeface="微软雅黑" panose="020B0503020204020204" pitchFamily="34" charset="-122"/>
                    <a:ea typeface="微软雅黑" panose="020B0503020204020204" pitchFamily="34" charset="-122"/>
                  </a:rPr>
                  <a:t>0.901+2.816</a:t>
                </a:r>
                <a:r>
                  <a:rPr lang="zh-CN" altLang="en-US" sz="2400" dirty="0">
                    <a:latin typeface="微软雅黑" panose="020B0503020204020204" pitchFamily="34" charset="-122"/>
                    <a:ea typeface="微软雅黑" panose="020B0503020204020204" pitchFamily="34" charset="-122"/>
                  </a:rPr>
                  <a:t>*职业</a:t>
                </a:r>
                <a:r>
                  <a:rPr lang="en-US" altLang="zh-CN" sz="2400" dirty="0">
                    <a:latin typeface="微软雅黑" panose="020B0503020204020204" pitchFamily="34" charset="-122"/>
                    <a:ea typeface="微软雅黑" panose="020B0503020204020204" pitchFamily="34" charset="-122"/>
                  </a:rPr>
                  <a:t>+3.36</a:t>
                </a:r>
                <a:r>
                  <a:rPr lang="zh-CN" altLang="en-US" sz="2400" dirty="0">
                    <a:latin typeface="微软雅黑" panose="020B0503020204020204" pitchFamily="34" charset="-122"/>
                    <a:ea typeface="微软雅黑" panose="020B0503020204020204" pitchFamily="34" charset="-122"/>
                  </a:rPr>
                  <a:t>*受教育程度</a:t>
                </a:r>
                <a:r>
                  <a:rPr lang="en-US" altLang="zh-CN" sz="2400" dirty="0">
                    <a:latin typeface="微软雅黑" panose="020B0503020204020204" pitchFamily="34" charset="-122"/>
                    <a:ea typeface="微软雅黑" panose="020B0503020204020204" pitchFamily="34" charset="-122"/>
                  </a:rPr>
                  <a:t>+3.125</a:t>
                </a:r>
                <a:r>
                  <a:rPr lang="zh-CN" altLang="en-US" sz="2400" dirty="0">
                    <a:latin typeface="微软雅黑" panose="020B0503020204020204" pitchFamily="34" charset="-122"/>
                    <a:ea typeface="微软雅黑" panose="020B0503020204020204" pitchFamily="34" charset="-122"/>
                  </a:rPr>
                  <a:t>*了解度</a:t>
                </a:r>
                <a:r>
                  <a:rPr lang="en-US" altLang="zh-CN" sz="2400" dirty="0">
                    <a:latin typeface="微软雅黑" panose="020B0503020204020204" pitchFamily="34" charset="-122"/>
                    <a:ea typeface="微软雅黑" panose="020B0503020204020204" pitchFamily="34" charset="-122"/>
                  </a:rPr>
                  <a:t>+3.694</a:t>
                </a:r>
                <a:r>
                  <a:rPr lang="zh-CN" altLang="en-US" sz="2400" dirty="0">
                    <a:latin typeface="微软雅黑" panose="020B0503020204020204" pitchFamily="34" charset="-122"/>
                    <a:ea typeface="微软雅黑" panose="020B0503020204020204" pitchFamily="34" charset="-122"/>
                  </a:rPr>
                  <a:t>*安全意识</a:t>
                </a:r>
                <a:r>
                  <a:rPr lang="en-US" altLang="zh-CN" sz="2400" dirty="0">
                    <a:latin typeface="微软雅黑" panose="020B0503020204020204" pitchFamily="34" charset="-122"/>
                    <a:ea typeface="微软雅黑" panose="020B0503020204020204" pitchFamily="34" charset="-122"/>
                  </a:rPr>
                  <a:t>--4.851</a:t>
                </a:r>
                <a:r>
                  <a:rPr lang="zh-CN" altLang="en-US" sz="2400" dirty="0">
                    <a:latin typeface="微软雅黑" panose="020B0503020204020204" pitchFamily="34" charset="-122"/>
                    <a:ea typeface="微软雅黑" panose="020B0503020204020204" pitchFamily="34" charset="-122"/>
                  </a:rPr>
                  <a:t>*购买目的</a:t>
                </a:r>
              </a:p>
            </p:txBody>
          </p:sp>
        </mc:Choice>
        <mc:Fallback xmlns="">
          <p:sp>
            <p:nvSpPr>
              <p:cNvPr id="23" name="矩形 22"/>
              <p:cNvSpPr>
                <a:spLocks noRot="1" noChangeAspect="1" noMove="1" noResize="1" noEditPoints="1" noAdjustHandles="1" noChangeArrowheads="1" noChangeShapeType="1" noTextEdit="1"/>
              </p:cNvSpPr>
              <p:nvPr/>
            </p:nvSpPr>
            <p:spPr>
              <a:xfrm>
                <a:off x="6254622" y="4181485"/>
                <a:ext cx="5673232" cy="1200329"/>
              </a:xfrm>
              <a:prstGeom prst="rect">
                <a:avLst/>
              </a:prstGeom>
              <a:blipFill rotWithShape="0">
                <a:blip r:embed="rId4"/>
                <a:stretch>
                  <a:fillRect l="-1611" t="-4061" b="-10660"/>
                </a:stretch>
              </a:blipFill>
            </p:spPr>
            <p:txBody>
              <a:bodyPr/>
              <a:lstStyle/>
              <a:p>
                <a:r>
                  <a:rPr lang="zh-CN" altLang="en-US">
                    <a:noFill/>
                  </a:rPr>
                  <a:t> </a:t>
                </a:r>
              </a:p>
            </p:txBody>
          </p:sp>
        </mc:Fallback>
      </mc:AlternateContent>
      <p:graphicFrame>
        <p:nvGraphicFramePr>
          <p:cNvPr id="24" name="表格 23"/>
          <p:cNvGraphicFramePr>
            <a:graphicFrameLocks noGrp="1"/>
          </p:cNvGraphicFramePr>
          <p:nvPr>
            <p:extLst/>
          </p:nvPr>
        </p:nvGraphicFramePr>
        <p:xfrm>
          <a:off x="479376" y="2204865"/>
          <a:ext cx="5256584" cy="3384377"/>
        </p:xfrm>
        <a:graphic>
          <a:graphicData uri="http://schemas.openxmlformats.org/drawingml/2006/table">
            <a:tbl>
              <a:tblPr>
                <a:tableStyleId>{5C22544A-7EE6-4342-B048-85BDC9FD1C3A}</a:tableStyleId>
              </a:tblPr>
              <a:tblGrid>
                <a:gridCol w="864096"/>
                <a:gridCol w="792088"/>
                <a:gridCol w="720080"/>
                <a:gridCol w="864096"/>
                <a:gridCol w="297067"/>
                <a:gridCol w="783053"/>
                <a:gridCol w="936104"/>
              </a:tblGrid>
              <a:tr h="342578">
                <a:tc>
                  <a:txBody>
                    <a:bodyPr/>
                    <a:lstStyle/>
                    <a:p>
                      <a:pPr algn="ctr" fontAlgn="ctr"/>
                      <a:r>
                        <a:rPr lang="zh-CN" altLang="en-US" sz="1800" b="1" u="none" strike="noStrike" dirty="0">
                          <a:effectLst/>
                          <a:latin typeface="微软雅黑" panose="020B0503020204020204" pitchFamily="34" charset="-122"/>
                          <a:ea typeface="微软雅黑" panose="020B0503020204020204" pitchFamily="34" charset="-122"/>
                        </a:rPr>
                        <a:t>变量</a:t>
                      </a:r>
                      <a:endParaRPr lang="zh-CN" altLang="en-US" sz="1800" b="1" i="0" u="none" strike="noStrike" dirty="0">
                        <a:solidFill>
                          <a:srgbClr val="000000"/>
                        </a:solidFill>
                        <a:effectLst/>
                        <a:latin typeface="微软雅黑" panose="020B0503020204020204" pitchFamily="34" charset="-122"/>
                        <a:ea typeface="微软雅黑" panose="020B0503020204020204" pitchFamily="34" charset="-122"/>
                      </a:endParaRPr>
                    </a:p>
                  </a:txBody>
                  <a:tcPr marL="11514" marR="11514" marT="11514" marB="0" anchor="ctr"/>
                </a:tc>
                <a:tc>
                  <a:txBody>
                    <a:bodyPr/>
                    <a:lstStyle/>
                    <a:p>
                      <a:pPr algn="ctr" fontAlgn="ctr"/>
                      <a:r>
                        <a:rPr lang="en-US" sz="1800" b="1" u="none" strike="noStrike">
                          <a:effectLst/>
                          <a:latin typeface="微软雅黑" panose="020B0503020204020204" pitchFamily="34" charset="-122"/>
                          <a:ea typeface="微软雅黑" panose="020B0503020204020204" pitchFamily="34" charset="-122"/>
                        </a:rPr>
                        <a:t>B</a:t>
                      </a:r>
                      <a:endParaRPr lang="en-US" sz="1800" b="1" i="0" u="none" strike="noStrike">
                        <a:solidFill>
                          <a:srgbClr val="000000"/>
                        </a:solidFill>
                        <a:effectLst/>
                        <a:latin typeface="微软雅黑" panose="020B0503020204020204" pitchFamily="34" charset="-122"/>
                        <a:ea typeface="微软雅黑" panose="020B0503020204020204" pitchFamily="34" charset="-122"/>
                      </a:endParaRPr>
                    </a:p>
                  </a:txBody>
                  <a:tcPr marL="11514" marR="11514" marT="11514" marB="0" anchor="ctr"/>
                </a:tc>
                <a:tc>
                  <a:txBody>
                    <a:bodyPr/>
                    <a:lstStyle/>
                    <a:p>
                      <a:pPr algn="ctr" fontAlgn="ctr"/>
                      <a:r>
                        <a:rPr lang="en-US" sz="1800" b="1" u="none" strike="noStrike" dirty="0">
                          <a:effectLst/>
                          <a:latin typeface="微软雅黑" panose="020B0503020204020204" pitchFamily="34" charset="-122"/>
                          <a:ea typeface="微软雅黑" panose="020B0503020204020204" pitchFamily="34" charset="-122"/>
                        </a:rPr>
                        <a:t>S.E.</a:t>
                      </a:r>
                      <a:endParaRPr lang="en-US" sz="1800" b="1" i="0" u="none" strike="noStrike" dirty="0">
                        <a:solidFill>
                          <a:srgbClr val="000000"/>
                        </a:solidFill>
                        <a:effectLst/>
                        <a:latin typeface="微软雅黑" panose="020B0503020204020204" pitchFamily="34" charset="-122"/>
                        <a:ea typeface="微软雅黑" panose="020B0503020204020204" pitchFamily="34" charset="-122"/>
                      </a:endParaRPr>
                    </a:p>
                  </a:txBody>
                  <a:tcPr marL="11514" marR="11514" marT="11514" marB="0" anchor="ctr"/>
                </a:tc>
                <a:tc>
                  <a:txBody>
                    <a:bodyPr/>
                    <a:lstStyle/>
                    <a:p>
                      <a:pPr algn="ctr" fontAlgn="ctr"/>
                      <a:r>
                        <a:rPr lang="en-US" sz="1800" b="1" u="none" strike="noStrike">
                          <a:effectLst/>
                          <a:latin typeface="微软雅黑" panose="020B0503020204020204" pitchFamily="34" charset="-122"/>
                          <a:ea typeface="微软雅黑" panose="020B0503020204020204" pitchFamily="34" charset="-122"/>
                        </a:rPr>
                        <a:t>Wals</a:t>
                      </a:r>
                      <a:endParaRPr lang="en-US" sz="1800" b="1" i="0" u="none" strike="noStrike">
                        <a:solidFill>
                          <a:srgbClr val="000000"/>
                        </a:solidFill>
                        <a:effectLst/>
                        <a:latin typeface="微软雅黑" panose="020B0503020204020204" pitchFamily="34" charset="-122"/>
                        <a:ea typeface="微软雅黑" panose="020B0503020204020204" pitchFamily="34" charset="-122"/>
                      </a:endParaRPr>
                    </a:p>
                  </a:txBody>
                  <a:tcPr marL="11514" marR="11514" marT="11514" marB="0" anchor="ctr"/>
                </a:tc>
                <a:tc>
                  <a:txBody>
                    <a:bodyPr/>
                    <a:lstStyle/>
                    <a:p>
                      <a:pPr algn="ctr" fontAlgn="ctr"/>
                      <a:r>
                        <a:rPr lang="en-US" sz="1800" b="1" u="none" strike="noStrike">
                          <a:effectLst/>
                          <a:latin typeface="微软雅黑" panose="020B0503020204020204" pitchFamily="34" charset="-122"/>
                          <a:ea typeface="微软雅黑" panose="020B0503020204020204" pitchFamily="34" charset="-122"/>
                        </a:rPr>
                        <a:t>df</a:t>
                      </a:r>
                      <a:endParaRPr lang="en-US" sz="1800" b="1" i="0" u="none" strike="noStrike">
                        <a:solidFill>
                          <a:srgbClr val="000000"/>
                        </a:solidFill>
                        <a:effectLst/>
                        <a:latin typeface="微软雅黑" panose="020B0503020204020204" pitchFamily="34" charset="-122"/>
                        <a:ea typeface="微软雅黑" panose="020B0503020204020204" pitchFamily="34" charset="-122"/>
                      </a:endParaRPr>
                    </a:p>
                  </a:txBody>
                  <a:tcPr marL="11514" marR="11514" marT="11514" marB="0" anchor="ctr"/>
                </a:tc>
                <a:tc>
                  <a:txBody>
                    <a:bodyPr/>
                    <a:lstStyle/>
                    <a:p>
                      <a:pPr algn="ctr" fontAlgn="ctr"/>
                      <a:r>
                        <a:rPr lang="en-US" sz="1800" b="1" u="none" strike="noStrike">
                          <a:effectLst/>
                          <a:latin typeface="微软雅黑" panose="020B0503020204020204" pitchFamily="34" charset="-122"/>
                          <a:ea typeface="微软雅黑" panose="020B0503020204020204" pitchFamily="34" charset="-122"/>
                        </a:rPr>
                        <a:t>Sig.</a:t>
                      </a:r>
                      <a:endParaRPr lang="en-US" sz="1800" b="1" i="0" u="none" strike="noStrike">
                        <a:solidFill>
                          <a:srgbClr val="000000"/>
                        </a:solidFill>
                        <a:effectLst/>
                        <a:latin typeface="微软雅黑" panose="020B0503020204020204" pitchFamily="34" charset="-122"/>
                        <a:ea typeface="微软雅黑" panose="020B0503020204020204" pitchFamily="34" charset="-122"/>
                      </a:endParaRPr>
                    </a:p>
                  </a:txBody>
                  <a:tcPr marL="11514" marR="11514" marT="11514" marB="0" anchor="ctr"/>
                </a:tc>
                <a:tc>
                  <a:txBody>
                    <a:bodyPr/>
                    <a:lstStyle/>
                    <a:p>
                      <a:pPr algn="ctr" fontAlgn="ctr"/>
                      <a:r>
                        <a:rPr lang="en-US" sz="1800" b="1" u="none" strike="noStrike">
                          <a:effectLst/>
                          <a:latin typeface="微软雅黑" panose="020B0503020204020204" pitchFamily="34" charset="-122"/>
                          <a:ea typeface="微软雅黑" panose="020B0503020204020204" pitchFamily="34" charset="-122"/>
                        </a:rPr>
                        <a:t>Exp (B)</a:t>
                      </a:r>
                      <a:endParaRPr lang="en-US" sz="1800" b="1" i="0" u="none" strike="noStrike">
                        <a:solidFill>
                          <a:srgbClr val="000000"/>
                        </a:solidFill>
                        <a:effectLst/>
                        <a:latin typeface="微软雅黑" panose="020B0503020204020204" pitchFamily="34" charset="-122"/>
                        <a:ea typeface="微软雅黑" panose="020B0503020204020204" pitchFamily="34" charset="-122"/>
                      </a:endParaRPr>
                    </a:p>
                  </a:txBody>
                  <a:tcPr marL="11514" marR="11514" marT="11514" marB="0" anchor="ctr"/>
                </a:tc>
              </a:tr>
              <a:tr h="342578">
                <a:tc>
                  <a:txBody>
                    <a:bodyPr/>
                    <a:lstStyle/>
                    <a:p>
                      <a:pPr algn="ctr" fontAlgn="ctr"/>
                      <a:r>
                        <a:rPr lang="zh-CN" altLang="en-US" sz="1800" b="1" u="none" strike="noStrike" dirty="0">
                          <a:effectLst/>
                          <a:latin typeface="微软雅黑" panose="020B0503020204020204" pitchFamily="34" charset="-122"/>
                          <a:ea typeface="微软雅黑" panose="020B0503020204020204" pitchFamily="34" charset="-122"/>
                        </a:rPr>
                        <a:t>职业</a:t>
                      </a:r>
                      <a:endParaRPr lang="zh-CN" altLang="en-US" sz="1800" b="1" i="0" u="none" strike="noStrike" dirty="0">
                        <a:solidFill>
                          <a:srgbClr val="000000"/>
                        </a:solidFill>
                        <a:effectLst/>
                        <a:latin typeface="微软雅黑" panose="020B0503020204020204" pitchFamily="34" charset="-122"/>
                        <a:ea typeface="微软雅黑" panose="020B0503020204020204" pitchFamily="34" charset="-122"/>
                      </a:endParaRPr>
                    </a:p>
                  </a:txBody>
                  <a:tcPr marL="11514" marR="11514" marT="11514" marB="0" anchor="ctr"/>
                </a:tc>
                <a:tc>
                  <a:txBody>
                    <a:bodyPr/>
                    <a:lstStyle/>
                    <a:p>
                      <a:pPr algn="ctr" fontAlgn="ctr"/>
                      <a:r>
                        <a:rPr lang="en-US" sz="1800" b="1" u="none" strike="noStrike" dirty="0">
                          <a:effectLst/>
                          <a:latin typeface="微软雅黑" panose="020B0503020204020204" pitchFamily="34" charset="-122"/>
                          <a:ea typeface="微软雅黑" panose="020B0503020204020204" pitchFamily="34" charset="-122"/>
                        </a:rPr>
                        <a:t>2.816</a:t>
                      </a:r>
                      <a:endParaRPr lang="en-US" sz="1800" b="1" i="0" u="none" strike="noStrike" dirty="0">
                        <a:solidFill>
                          <a:srgbClr val="000000"/>
                        </a:solidFill>
                        <a:effectLst/>
                        <a:latin typeface="微软雅黑" panose="020B0503020204020204" pitchFamily="34" charset="-122"/>
                        <a:ea typeface="微软雅黑" panose="020B0503020204020204" pitchFamily="34" charset="-122"/>
                      </a:endParaRPr>
                    </a:p>
                  </a:txBody>
                  <a:tcPr marL="11514" marR="11514" marT="11514" marB="0" anchor="ctr"/>
                </a:tc>
                <a:tc>
                  <a:txBody>
                    <a:bodyPr/>
                    <a:lstStyle/>
                    <a:p>
                      <a:pPr algn="ctr" fontAlgn="ctr"/>
                      <a:r>
                        <a:rPr lang="en-US" sz="1800" b="1" u="none" strike="noStrike">
                          <a:effectLst/>
                          <a:latin typeface="微软雅黑" panose="020B0503020204020204" pitchFamily="34" charset="-122"/>
                          <a:ea typeface="微软雅黑" panose="020B0503020204020204" pitchFamily="34" charset="-122"/>
                        </a:rPr>
                        <a:t>1.312</a:t>
                      </a:r>
                      <a:endParaRPr lang="en-US" sz="1800" b="1" i="0" u="none" strike="noStrike">
                        <a:solidFill>
                          <a:srgbClr val="000000"/>
                        </a:solidFill>
                        <a:effectLst/>
                        <a:latin typeface="微软雅黑" panose="020B0503020204020204" pitchFamily="34" charset="-122"/>
                        <a:ea typeface="微软雅黑" panose="020B0503020204020204" pitchFamily="34" charset="-122"/>
                      </a:endParaRPr>
                    </a:p>
                  </a:txBody>
                  <a:tcPr marL="11514" marR="11514" marT="11514" marB="0" anchor="ctr"/>
                </a:tc>
                <a:tc>
                  <a:txBody>
                    <a:bodyPr/>
                    <a:lstStyle/>
                    <a:p>
                      <a:pPr algn="ctr" fontAlgn="ctr"/>
                      <a:r>
                        <a:rPr lang="en-US" sz="1800" b="1" u="none" strike="noStrike">
                          <a:effectLst/>
                          <a:latin typeface="微软雅黑" panose="020B0503020204020204" pitchFamily="34" charset="-122"/>
                          <a:ea typeface="微软雅黑" panose="020B0503020204020204" pitchFamily="34" charset="-122"/>
                        </a:rPr>
                        <a:t>4.608</a:t>
                      </a:r>
                      <a:endParaRPr lang="en-US" sz="1800" b="1" i="0" u="none" strike="noStrike">
                        <a:solidFill>
                          <a:srgbClr val="000000"/>
                        </a:solidFill>
                        <a:effectLst/>
                        <a:latin typeface="微软雅黑" panose="020B0503020204020204" pitchFamily="34" charset="-122"/>
                        <a:ea typeface="微软雅黑" panose="020B0503020204020204" pitchFamily="34" charset="-122"/>
                      </a:endParaRPr>
                    </a:p>
                  </a:txBody>
                  <a:tcPr marL="11514" marR="11514" marT="11514" marB="0" anchor="ctr"/>
                </a:tc>
                <a:tc>
                  <a:txBody>
                    <a:bodyPr/>
                    <a:lstStyle/>
                    <a:p>
                      <a:pPr algn="ctr" fontAlgn="ctr"/>
                      <a:r>
                        <a:rPr lang="en-US" sz="1800" b="1" u="none" strike="noStrike">
                          <a:effectLst/>
                          <a:latin typeface="微软雅黑" panose="020B0503020204020204" pitchFamily="34" charset="-122"/>
                          <a:ea typeface="微软雅黑" panose="020B0503020204020204" pitchFamily="34" charset="-122"/>
                        </a:rPr>
                        <a:t>1</a:t>
                      </a:r>
                      <a:endParaRPr lang="en-US" sz="1800" b="1" i="0" u="none" strike="noStrike">
                        <a:solidFill>
                          <a:srgbClr val="000000"/>
                        </a:solidFill>
                        <a:effectLst/>
                        <a:latin typeface="微软雅黑" panose="020B0503020204020204" pitchFamily="34" charset="-122"/>
                        <a:ea typeface="微软雅黑" panose="020B0503020204020204" pitchFamily="34" charset="-122"/>
                      </a:endParaRPr>
                    </a:p>
                  </a:txBody>
                  <a:tcPr marL="11514" marR="11514" marT="11514" marB="0" anchor="ctr"/>
                </a:tc>
                <a:tc>
                  <a:txBody>
                    <a:bodyPr/>
                    <a:lstStyle/>
                    <a:p>
                      <a:pPr algn="ctr" fontAlgn="ctr"/>
                      <a:r>
                        <a:rPr lang="en-US" sz="1800" b="1" u="none" strike="noStrike">
                          <a:effectLst/>
                          <a:latin typeface="微软雅黑" panose="020B0503020204020204" pitchFamily="34" charset="-122"/>
                          <a:ea typeface="微软雅黑" panose="020B0503020204020204" pitchFamily="34" charset="-122"/>
                        </a:rPr>
                        <a:t>0.032</a:t>
                      </a:r>
                      <a:endParaRPr lang="en-US" sz="1800" b="1" i="0" u="none" strike="noStrike">
                        <a:solidFill>
                          <a:srgbClr val="000000"/>
                        </a:solidFill>
                        <a:effectLst/>
                        <a:latin typeface="微软雅黑" panose="020B0503020204020204" pitchFamily="34" charset="-122"/>
                        <a:ea typeface="微软雅黑" panose="020B0503020204020204" pitchFamily="34" charset="-122"/>
                      </a:endParaRPr>
                    </a:p>
                  </a:txBody>
                  <a:tcPr marL="11514" marR="11514" marT="11514" marB="0" anchor="ctr"/>
                </a:tc>
                <a:tc>
                  <a:txBody>
                    <a:bodyPr/>
                    <a:lstStyle/>
                    <a:p>
                      <a:pPr algn="ctr" fontAlgn="ctr"/>
                      <a:r>
                        <a:rPr lang="en-US" sz="1800" b="1" u="none" strike="noStrike">
                          <a:effectLst/>
                          <a:latin typeface="微软雅黑" panose="020B0503020204020204" pitchFamily="34" charset="-122"/>
                          <a:ea typeface="微软雅黑" panose="020B0503020204020204" pitchFamily="34" charset="-122"/>
                        </a:rPr>
                        <a:t>16.704</a:t>
                      </a:r>
                      <a:endParaRPr lang="en-US" sz="1800" b="1" i="0" u="none" strike="noStrike">
                        <a:solidFill>
                          <a:srgbClr val="000000"/>
                        </a:solidFill>
                        <a:effectLst/>
                        <a:latin typeface="微软雅黑" panose="020B0503020204020204" pitchFamily="34" charset="-122"/>
                        <a:ea typeface="微软雅黑" panose="020B0503020204020204" pitchFamily="34" charset="-122"/>
                      </a:endParaRPr>
                    </a:p>
                  </a:txBody>
                  <a:tcPr marL="11514" marR="11514" marT="11514" marB="0" anchor="ctr"/>
                </a:tc>
              </a:tr>
              <a:tr h="671355">
                <a:tc>
                  <a:txBody>
                    <a:bodyPr/>
                    <a:lstStyle/>
                    <a:p>
                      <a:pPr algn="ctr" fontAlgn="ctr"/>
                      <a:r>
                        <a:rPr lang="zh-CN" altLang="en-US" sz="1800" b="1" u="none" strike="noStrike">
                          <a:effectLst/>
                          <a:latin typeface="微软雅黑" panose="020B0503020204020204" pitchFamily="34" charset="-122"/>
                          <a:ea typeface="微软雅黑" panose="020B0503020204020204" pitchFamily="34" charset="-122"/>
                        </a:rPr>
                        <a:t>受教育程度</a:t>
                      </a:r>
                      <a:endParaRPr lang="zh-CN" altLang="en-US" sz="1800" b="1" i="0" u="none" strike="noStrike">
                        <a:solidFill>
                          <a:srgbClr val="000000"/>
                        </a:solidFill>
                        <a:effectLst/>
                        <a:latin typeface="微软雅黑" panose="020B0503020204020204" pitchFamily="34" charset="-122"/>
                        <a:ea typeface="微软雅黑" panose="020B0503020204020204" pitchFamily="34" charset="-122"/>
                      </a:endParaRPr>
                    </a:p>
                  </a:txBody>
                  <a:tcPr marL="11514" marR="11514" marT="11514" marB="0" anchor="ctr"/>
                </a:tc>
                <a:tc>
                  <a:txBody>
                    <a:bodyPr/>
                    <a:lstStyle/>
                    <a:p>
                      <a:pPr algn="ctr" fontAlgn="ctr"/>
                      <a:r>
                        <a:rPr lang="en-US" sz="1800" b="1" u="none" strike="noStrike" dirty="0">
                          <a:effectLst/>
                          <a:latin typeface="微软雅黑" panose="020B0503020204020204" pitchFamily="34" charset="-122"/>
                          <a:ea typeface="微软雅黑" panose="020B0503020204020204" pitchFamily="34" charset="-122"/>
                        </a:rPr>
                        <a:t>3.36</a:t>
                      </a:r>
                      <a:endParaRPr lang="en-US" sz="1800" b="1" i="0" u="none" strike="noStrike" dirty="0">
                        <a:solidFill>
                          <a:srgbClr val="000000"/>
                        </a:solidFill>
                        <a:effectLst/>
                        <a:latin typeface="微软雅黑" panose="020B0503020204020204" pitchFamily="34" charset="-122"/>
                        <a:ea typeface="微软雅黑" panose="020B0503020204020204" pitchFamily="34" charset="-122"/>
                      </a:endParaRPr>
                    </a:p>
                  </a:txBody>
                  <a:tcPr marL="11514" marR="11514" marT="11514" marB="0" anchor="ctr"/>
                </a:tc>
                <a:tc>
                  <a:txBody>
                    <a:bodyPr/>
                    <a:lstStyle/>
                    <a:p>
                      <a:pPr algn="ctr" fontAlgn="ctr"/>
                      <a:r>
                        <a:rPr lang="en-US" sz="1800" b="1" u="none" strike="noStrike" dirty="0">
                          <a:effectLst/>
                          <a:latin typeface="微软雅黑" panose="020B0503020204020204" pitchFamily="34" charset="-122"/>
                          <a:ea typeface="微软雅黑" panose="020B0503020204020204" pitchFamily="34" charset="-122"/>
                        </a:rPr>
                        <a:t>1.823</a:t>
                      </a:r>
                      <a:endParaRPr lang="en-US" sz="1800" b="1" i="0" u="none" strike="noStrike" dirty="0">
                        <a:solidFill>
                          <a:srgbClr val="000000"/>
                        </a:solidFill>
                        <a:effectLst/>
                        <a:latin typeface="微软雅黑" panose="020B0503020204020204" pitchFamily="34" charset="-122"/>
                        <a:ea typeface="微软雅黑" panose="020B0503020204020204" pitchFamily="34" charset="-122"/>
                      </a:endParaRPr>
                    </a:p>
                  </a:txBody>
                  <a:tcPr marL="11514" marR="11514" marT="11514" marB="0" anchor="ctr"/>
                </a:tc>
                <a:tc>
                  <a:txBody>
                    <a:bodyPr/>
                    <a:lstStyle/>
                    <a:p>
                      <a:pPr algn="ctr" fontAlgn="ctr"/>
                      <a:r>
                        <a:rPr lang="en-US" sz="1800" b="1" u="none" strike="noStrike" dirty="0">
                          <a:effectLst/>
                          <a:latin typeface="微软雅黑" panose="020B0503020204020204" pitchFamily="34" charset="-122"/>
                          <a:ea typeface="微软雅黑" panose="020B0503020204020204" pitchFamily="34" charset="-122"/>
                        </a:rPr>
                        <a:t>3.399</a:t>
                      </a:r>
                      <a:endParaRPr lang="en-US" sz="1800" b="1" i="0" u="none" strike="noStrike" dirty="0">
                        <a:solidFill>
                          <a:srgbClr val="000000"/>
                        </a:solidFill>
                        <a:effectLst/>
                        <a:latin typeface="微软雅黑" panose="020B0503020204020204" pitchFamily="34" charset="-122"/>
                        <a:ea typeface="微软雅黑" panose="020B0503020204020204" pitchFamily="34" charset="-122"/>
                      </a:endParaRPr>
                    </a:p>
                  </a:txBody>
                  <a:tcPr marL="11514" marR="11514" marT="11514" marB="0" anchor="ctr"/>
                </a:tc>
                <a:tc>
                  <a:txBody>
                    <a:bodyPr/>
                    <a:lstStyle/>
                    <a:p>
                      <a:pPr algn="ctr" fontAlgn="ctr"/>
                      <a:r>
                        <a:rPr lang="en-US" sz="1800" b="1" u="none" strike="noStrike">
                          <a:effectLst/>
                          <a:latin typeface="微软雅黑" panose="020B0503020204020204" pitchFamily="34" charset="-122"/>
                          <a:ea typeface="微软雅黑" panose="020B0503020204020204" pitchFamily="34" charset="-122"/>
                        </a:rPr>
                        <a:t>1</a:t>
                      </a:r>
                      <a:endParaRPr lang="en-US" sz="1800" b="1" i="0" u="none" strike="noStrike">
                        <a:solidFill>
                          <a:srgbClr val="000000"/>
                        </a:solidFill>
                        <a:effectLst/>
                        <a:latin typeface="微软雅黑" panose="020B0503020204020204" pitchFamily="34" charset="-122"/>
                        <a:ea typeface="微软雅黑" panose="020B0503020204020204" pitchFamily="34" charset="-122"/>
                      </a:endParaRPr>
                    </a:p>
                  </a:txBody>
                  <a:tcPr marL="11514" marR="11514" marT="11514" marB="0" anchor="ctr"/>
                </a:tc>
                <a:tc>
                  <a:txBody>
                    <a:bodyPr/>
                    <a:lstStyle/>
                    <a:p>
                      <a:pPr algn="ctr" fontAlgn="ctr"/>
                      <a:r>
                        <a:rPr lang="en-US" sz="1800" b="1" u="none" strike="noStrike">
                          <a:effectLst/>
                          <a:latin typeface="微软雅黑" panose="020B0503020204020204" pitchFamily="34" charset="-122"/>
                          <a:ea typeface="微软雅黑" panose="020B0503020204020204" pitchFamily="34" charset="-122"/>
                        </a:rPr>
                        <a:t>0.065</a:t>
                      </a:r>
                      <a:endParaRPr lang="en-US" sz="1800" b="1" i="0" u="none" strike="noStrike">
                        <a:solidFill>
                          <a:srgbClr val="000000"/>
                        </a:solidFill>
                        <a:effectLst/>
                        <a:latin typeface="微软雅黑" panose="020B0503020204020204" pitchFamily="34" charset="-122"/>
                        <a:ea typeface="微软雅黑" panose="020B0503020204020204" pitchFamily="34" charset="-122"/>
                      </a:endParaRPr>
                    </a:p>
                  </a:txBody>
                  <a:tcPr marL="11514" marR="11514" marT="11514" marB="0" anchor="ctr"/>
                </a:tc>
                <a:tc>
                  <a:txBody>
                    <a:bodyPr/>
                    <a:lstStyle/>
                    <a:p>
                      <a:pPr algn="ctr" fontAlgn="ctr"/>
                      <a:r>
                        <a:rPr lang="en-US" sz="1800" b="1" u="none" strike="noStrike">
                          <a:effectLst/>
                          <a:latin typeface="微软雅黑" panose="020B0503020204020204" pitchFamily="34" charset="-122"/>
                          <a:ea typeface="微软雅黑" panose="020B0503020204020204" pitchFamily="34" charset="-122"/>
                        </a:rPr>
                        <a:t>28.797</a:t>
                      </a:r>
                      <a:endParaRPr lang="en-US" sz="1800" b="1" i="0" u="none" strike="noStrike">
                        <a:solidFill>
                          <a:srgbClr val="000000"/>
                        </a:solidFill>
                        <a:effectLst/>
                        <a:latin typeface="微软雅黑" panose="020B0503020204020204" pitchFamily="34" charset="-122"/>
                        <a:ea typeface="微软雅黑" panose="020B0503020204020204" pitchFamily="34" charset="-122"/>
                      </a:endParaRPr>
                    </a:p>
                  </a:txBody>
                  <a:tcPr marL="11514" marR="11514" marT="11514" marB="0" anchor="ctr"/>
                </a:tc>
              </a:tr>
              <a:tr h="342578">
                <a:tc>
                  <a:txBody>
                    <a:bodyPr/>
                    <a:lstStyle/>
                    <a:p>
                      <a:pPr algn="ctr" fontAlgn="ctr"/>
                      <a:r>
                        <a:rPr lang="zh-CN" altLang="en-US" sz="1800" b="1" u="none" strike="noStrike">
                          <a:effectLst/>
                          <a:latin typeface="微软雅黑" panose="020B0503020204020204" pitchFamily="34" charset="-122"/>
                          <a:ea typeface="微软雅黑" panose="020B0503020204020204" pitchFamily="34" charset="-122"/>
                        </a:rPr>
                        <a:t>了解度</a:t>
                      </a:r>
                      <a:endParaRPr lang="zh-CN" altLang="en-US" sz="1800" b="1" i="0" u="none" strike="noStrike">
                        <a:solidFill>
                          <a:srgbClr val="000000"/>
                        </a:solidFill>
                        <a:effectLst/>
                        <a:latin typeface="微软雅黑" panose="020B0503020204020204" pitchFamily="34" charset="-122"/>
                        <a:ea typeface="微软雅黑" panose="020B0503020204020204" pitchFamily="34" charset="-122"/>
                      </a:endParaRPr>
                    </a:p>
                  </a:txBody>
                  <a:tcPr marL="11514" marR="11514" marT="11514" marB="0" anchor="ctr"/>
                </a:tc>
                <a:tc>
                  <a:txBody>
                    <a:bodyPr/>
                    <a:lstStyle/>
                    <a:p>
                      <a:pPr algn="ctr" fontAlgn="ctr"/>
                      <a:r>
                        <a:rPr lang="en-US" sz="1800" b="1" u="none" strike="noStrike">
                          <a:effectLst/>
                          <a:latin typeface="微软雅黑" panose="020B0503020204020204" pitchFamily="34" charset="-122"/>
                          <a:ea typeface="微软雅黑" panose="020B0503020204020204" pitchFamily="34" charset="-122"/>
                        </a:rPr>
                        <a:t>3.125</a:t>
                      </a:r>
                      <a:endParaRPr lang="en-US" sz="1800" b="1" i="0" u="none" strike="noStrike">
                        <a:solidFill>
                          <a:srgbClr val="000000"/>
                        </a:solidFill>
                        <a:effectLst/>
                        <a:latin typeface="微软雅黑" panose="020B0503020204020204" pitchFamily="34" charset="-122"/>
                        <a:ea typeface="微软雅黑" panose="020B0503020204020204" pitchFamily="34" charset="-122"/>
                      </a:endParaRPr>
                    </a:p>
                  </a:txBody>
                  <a:tcPr marL="11514" marR="11514" marT="11514" marB="0" anchor="ctr"/>
                </a:tc>
                <a:tc>
                  <a:txBody>
                    <a:bodyPr/>
                    <a:lstStyle/>
                    <a:p>
                      <a:pPr algn="ctr" fontAlgn="ctr"/>
                      <a:r>
                        <a:rPr lang="en-US" sz="1800" b="1" u="none" strike="noStrike">
                          <a:effectLst/>
                          <a:latin typeface="微软雅黑" panose="020B0503020204020204" pitchFamily="34" charset="-122"/>
                          <a:ea typeface="微软雅黑" panose="020B0503020204020204" pitchFamily="34" charset="-122"/>
                        </a:rPr>
                        <a:t>1.361</a:t>
                      </a:r>
                      <a:endParaRPr lang="en-US" sz="1800" b="1" i="0" u="none" strike="noStrike">
                        <a:solidFill>
                          <a:srgbClr val="000000"/>
                        </a:solidFill>
                        <a:effectLst/>
                        <a:latin typeface="微软雅黑" panose="020B0503020204020204" pitchFamily="34" charset="-122"/>
                        <a:ea typeface="微软雅黑" panose="020B0503020204020204" pitchFamily="34" charset="-122"/>
                      </a:endParaRPr>
                    </a:p>
                  </a:txBody>
                  <a:tcPr marL="11514" marR="11514" marT="11514" marB="0" anchor="ctr"/>
                </a:tc>
                <a:tc>
                  <a:txBody>
                    <a:bodyPr/>
                    <a:lstStyle/>
                    <a:p>
                      <a:pPr algn="ctr" fontAlgn="ctr"/>
                      <a:r>
                        <a:rPr lang="en-US" sz="1800" b="1" u="none" strike="noStrike" dirty="0">
                          <a:effectLst/>
                          <a:latin typeface="微软雅黑" panose="020B0503020204020204" pitchFamily="34" charset="-122"/>
                          <a:ea typeface="微软雅黑" panose="020B0503020204020204" pitchFamily="34" charset="-122"/>
                        </a:rPr>
                        <a:t>5.273</a:t>
                      </a:r>
                      <a:endParaRPr lang="en-US" sz="1800" b="1" i="0" u="none" strike="noStrike" dirty="0">
                        <a:solidFill>
                          <a:srgbClr val="000000"/>
                        </a:solidFill>
                        <a:effectLst/>
                        <a:latin typeface="微软雅黑" panose="020B0503020204020204" pitchFamily="34" charset="-122"/>
                        <a:ea typeface="微软雅黑" panose="020B0503020204020204" pitchFamily="34" charset="-122"/>
                      </a:endParaRPr>
                    </a:p>
                  </a:txBody>
                  <a:tcPr marL="11514" marR="11514" marT="11514" marB="0" anchor="ctr"/>
                </a:tc>
                <a:tc>
                  <a:txBody>
                    <a:bodyPr/>
                    <a:lstStyle/>
                    <a:p>
                      <a:pPr algn="ctr" fontAlgn="ctr"/>
                      <a:r>
                        <a:rPr lang="en-US" sz="1800" b="1" u="none" strike="noStrike" dirty="0">
                          <a:effectLst/>
                          <a:latin typeface="微软雅黑" panose="020B0503020204020204" pitchFamily="34" charset="-122"/>
                          <a:ea typeface="微软雅黑" panose="020B0503020204020204" pitchFamily="34" charset="-122"/>
                        </a:rPr>
                        <a:t>1</a:t>
                      </a:r>
                      <a:endParaRPr lang="en-US" sz="1800" b="1" i="0" u="none" strike="noStrike" dirty="0">
                        <a:solidFill>
                          <a:srgbClr val="000000"/>
                        </a:solidFill>
                        <a:effectLst/>
                        <a:latin typeface="微软雅黑" panose="020B0503020204020204" pitchFamily="34" charset="-122"/>
                        <a:ea typeface="微软雅黑" panose="020B0503020204020204" pitchFamily="34" charset="-122"/>
                      </a:endParaRPr>
                    </a:p>
                  </a:txBody>
                  <a:tcPr marL="11514" marR="11514" marT="11514" marB="0" anchor="ctr"/>
                </a:tc>
                <a:tc>
                  <a:txBody>
                    <a:bodyPr/>
                    <a:lstStyle/>
                    <a:p>
                      <a:pPr algn="ctr" fontAlgn="ctr"/>
                      <a:r>
                        <a:rPr lang="en-US" sz="1800" b="1" u="none" strike="noStrike" dirty="0">
                          <a:effectLst/>
                          <a:latin typeface="微软雅黑" panose="020B0503020204020204" pitchFamily="34" charset="-122"/>
                          <a:ea typeface="微软雅黑" panose="020B0503020204020204" pitchFamily="34" charset="-122"/>
                        </a:rPr>
                        <a:t>0.022</a:t>
                      </a:r>
                      <a:endParaRPr lang="en-US" sz="1800" b="1" i="0" u="none" strike="noStrike" dirty="0">
                        <a:solidFill>
                          <a:srgbClr val="000000"/>
                        </a:solidFill>
                        <a:effectLst/>
                        <a:latin typeface="微软雅黑" panose="020B0503020204020204" pitchFamily="34" charset="-122"/>
                        <a:ea typeface="微软雅黑" panose="020B0503020204020204" pitchFamily="34" charset="-122"/>
                      </a:endParaRPr>
                    </a:p>
                  </a:txBody>
                  <a:tcPr marL="11514" marR="11514" marT="11514" marB="0" anchor="ctr"/>
                </a:tc>
                <a:tc>
                  <a:txBody>
                    <a:bodyPr/>
                    <a:lstStyle/>
                    <a:p>
                      <a:pPr algn="ctr" fontAlgn="ctr"/>
                      <a:r>
                        <a:rPr lang="en-US" sz="1800" b="1" u="none" strike="noStrike">
                          <a:effectLst/>
                          <a:latin typeface="微软雅黑" panose="020B0503020204020204" pitchFamily="34" charset="-122"/>
                          <a:ea typeface="微软雅黑" panose="020B0503020204020204" pitchFamily="34" charset="-122"/>
                        </a:rPr>
                        <a:t>22.756</a:t>
                      </a:r>
                      <a:endParaRPr lang="en-US" sz="1800" b="1" i="0" u="none" strike="noStrike">
                        <a:solidFill>
                          <a:srgbClr val="000000"/>
                        </a:solidFill>
                        <a:effectLst/>
                        <a:latin typeface="微软雅黑" panose="020B0503020204020204" pitchFamily="34" charset="-122"/>
                        <a:ea typeface="微软雅黑" panose="020B0503020204020204" pitchFamily="34" charset="-122"/>
                      </a:endParaRPr>
                    </a:p>
                  </a:txBody>
                  <a:tcPr marL="11514" marR="11514" marT="11514" marB="0" anchor="ctr"/>
                </a:tc>
              </a:tr>
              <a:tr h="671355">
                <a:tc>
                  <a:txBody>
                    <a:bodyPr/>
                    <a:lstStyle/>
                    <a:p>
                      <a:pPr algn="ctr" fontAlgn="ctr"/>
                      <a:r>
                        <a:rPr lang="zh-CN" altLang="en-US" sz="1800" b="1" u="none" strike="noStrike" dirty="0">
                          <a:effectLst/>
                          <a:latin typeface="微软雅黑" panose="020B0503020204020204" pitchFamily="34" charset="-122"/>
                          <a:ea typeface="微软雅黑" panose="020B0503020204020204" pitchFamily="34" charset="-122"/>
                        </a:rPr>
                        <a:t>安全意识</a:t>
                      </a:r>
                      <a:endParaRPr lang="zh-CN" altLang="en-US" sz="1800" b="1" i="0" u="none" strike="noStrike" dirty="0">
                        <a:solidFill>
                          <a:srgbClr val="000000"/>
                        </a:solidFill>
                        <a:effectLst/>
                        <a:latin typeface="微软雅黑" panose="020B0503020204020204" pitchFamily="34" charset="-122"/>
                        <a:ea typeface="微软雅黑" panose="020B0503020204020204" pitchFamily="34" charset="-122"/>
                      </a:endParaRPr>
                    </a:p>
                  </a:txBody>
                  <a:tcPr marL="11514" marR="11514" marT="11514" marB="0" anchor="ctr"/>
                </a:tc>
                <a:tc>
                  <a:txBody>
                    <a:bodyPr/>
                    <a:lstStyle/>
                    <a:p>
                      <a:pPr algn="ctr" fontAlgn="ctr"/>
                      <a:r>
                        <a:rPr lang="en-US" sz="1800" b="1" u="none" strike="noStrike">
                          <a:effectLst/>
                          <a:latin typeface="微软雅黑" panose="020B0503020204020204" pitchFamily="34" charset="-122"/>
                          <a:ea typeface="微软雅黑" panose="020B0503020204020204" pitchFamily="34" charset="-122"/>
                        </a:rPr>
                        <a:t>3.694</a:t>
                      </a:r>
                      <a:endParaRPr lang="en-US" sz="1800" b="1" i="0" u="none" strike="noStrike">
                        <a:solidFill>
                          <a:srgbClr val="000000"/>
                        </a:solidFill>
                        <a:effectLst/>
                        <a:latin typeface="微软雅黑" panose="020B0503020204020204" pitchFamily="34" charset="-122"/>
                        <a:ea typeface="微软雅黑" panose="020B0503020204020204" pitchFamily="34" charset="-122"/>
                      </a:endParaRPr>
                    </a:p>
                  </a:txBody>
                  <a:tcPr marL="11514" marR="11514" marT="11514" marB="0" anchor="ctr"/>
                </a:tc>
                <a:tc>
                  <a:txBody>
                    <a:bodyPr/>
                    <a:lstStyle/>
                    <a:p>
                      <a:pPr algn="ctr" fontAlgn="ctr"/>
                      <a:r>
                        <a:rPr lang="en-US" sz="1800" b="1" u="none" strike="noStrike">
                          <a:effectLst/>
                          <a:latin typeface="微软雅黑" panose="020B0503020204020204" pitchFamily="34" charset="-122"/>
                          <a:ea typeface="微软雅黑" panose="020B0503020204020204" pitchFamily="34" charset="-122"/>
                        </a:rPr>
                        <a:t>1.5</a:t>
                      </a:r>
                      <a:endParaRPr lang="en-US" sz="1800" b="1" i="0" u="none" strike="noStrike">
                        <a:solidFill>
                          <a:srgbClr val="000000"/>
                        </a:solidFill>
                        <a:effectLst/>
                        <a:latin typeface="微软雅黑" panose="020B0503020204020204" pitchFamily="34" charset="-122"/>
                        <a:ea typeface="微软雅黑" panose="020B0503020204020204" pitchFamily="34" charset="-122"/>
                      </a:endParaRPr>
                    </a:p>
                  </a:txBody>
                  <a:tcPr marL="11514" marR="11514" marT="11514" marB="0" anchor="ctr"/>
                </a:tc>
                <a:tc>
                  <a:txBody>
                    <a:bodyPr/>
                    <a:lstStyle/>
                    <a:p>
                      <a:pPr algn="ctr" fontAlgn="ctr"/>
                      <a:r>
                        <a:rPr lang="en-US" sz="1800" b="1" u="none" strike="noStrike" dirty="0">
                          <a:effectLst/>
                          <a:latin typeface="微软雅黑" panose="020B0503020204020204" pitchFamily="34" charset="-122"/>
                          <a:ea typeface="微软雅黑" panose="020B0503020204020204" pitchFamily="34" charset="-122"/>
                        </a:rPr>
                        <a:t>6.063</a:t>
                      </a:r>
                      <a:endParaRPr lang="en-US" sz="1800" b="1" i="0" u="none" strike="noStrike" dirty="0">
                        <a:solidFill>
                          <a:srgbClr val="000000"/>
                        </a:solidFill>
                        <a:effectLst/>
                        <a:latin typeface="微软雅黑" panose="020B0503020204020204" pitchFamily="34" charset="-122"/>
                        <a:ea typeface="微软雅黑" panose="020B0503020204020204" pitchFamily="34" charset="-122"/>
                      </a:endParaRPr>
                    </a:p>
                  </a:txBody>
                  <a:tcPr marL="11514" marR="11514" marT="11514" marB="0" anchor="ctr"/>
                </a:tc>
                <a:tc>
                  <a:txBody>
                    <a:bodyPr/>
                    <a:lstStyle/>
                    <a:p>
                      <a:pPr algn="ctr" fontAlgn="ctr"/>
                      <a:r>
                        <a:rPr lang="en-US" sz="1800" b="1" u="none" strike="noStrike" dirty="0">
                          <a:effectLst/>
                          <a:latin typeface="微软雅黑" panose="020B0503020204020204" pitchFamily="34" charset="-122"/>
                          <a:ea typeface="微软雅黑" panose="020B0503020204020204" pitchFamily="34" charset="-122"/>
                        </a:rPr>
                        <a:t>1</a:t>
                      </a:r>
                      <a:endParaRPr lang="en-US" sz="1800" b="1" i="0" u="none" strike="noStrike" dirty="0">
                        <a:solidFill>
                          <a:srgbClr val="000000"/>
                        </a:solidFill>
                        <a:effectLst/>
                        <a:latin typeface="微软雅黑" panose="020B0503020204020204" pitchFamily="34" charset="-122"/>
                        <a:ea typeface="微软雅黑" panose="020B0503020204020204" pitchFamily="34" charset="-122"/>
                      </a:endParaRPr>
                    </a:p>
                  </a:txBody>
                  <a:tcPr marL="11514" marR="11514" marT="11514" marB="0" anchor="ctr"/>
                </a:tc>
                <a:tc>
                  <a:txBody>
                    <a:bodyPr/>
                    <a:lstStyle/>
                    <a:p>
                      <a:pPr algn="ctr" fontAlgn="ctr"/>
                      <a:r>
                        <a:rPr lang="en-US" sz="1800" b="1" u="none" strike="noStrike" dirty="0">
                          <a:effectLst/>
                          <a:latin typeface="微软雅黑" panose="020B0503020204020204" pitchFamily="34" charset="-122"/>
                          <a:ea typeface="微软雅黑" panose="020B0503020204020204" pitchFamily="34" charset="-122"/>
                        </a:rPr>
                        <a:t>0.014</a:t>
                      </a:r>
                      <a:endParaRPr lang="en-US" sz="1800" b="1" i="0" u="none" strike="noStrike" dirty="0">
                        <a:solidFill>
                          <a:srgbClr val="000000"/>
                        </a:solidFill>
                        <a:effectLst/>
                        <a:latin typeface="微软雅黑" panose="020B0503020204020204" pitchFamily="34" charset="-122"/>
                        <a:ea typeface="微软雅黑" panose="020B0503020204020204" pitchFamily="34" charset="-122"/>
                      </a:endParaRPr>
                    </a:p>
                  </a:txBody>
                  <a:tcPr marL="11514" marR="11514" marT="11514" marB="0" anchor="ctr"/>
                </a:tc>
                <a:tc>
                  <a:txBody>
                    <a:bodyPr/>
                    <a:lstStyle/>
                    <a:p>
                      <a:pPr algn="ctr" fontAlgn="ctr"/>
                      <a:r>
                        <a:rPr lang="en-US" sz="1800" b="1" u="none" strike="noStrike">
                          <a:effectLst/>
                          <a:latin typeface="微软雅黑" panose="020B0503020204020204" pitchFamily="34" charset="-122"/>
                          <a:ea typeface="微软雅黑" panose="020B0503020204020204" pitchFamily="34" charset="-122"/>
                        </a:rPr>
                        <a:t>40.218</a:t>
                      </a:r>
                      <a:endParaRPr lang="en-US" sz="1800" b="1" i="0" u="none" strike="noStrike">
                        <a:solidFill>
                          <a:srgbClr val="000000"/>
                        </a:solidFill>
                        <a:effectLst/>
                        <a:latin typeface="微软雅黑" panose="020B0503020204020204" pitchFamily="34" charset="-122"/>
                        <a:ea typeface="微软雅黑" panose="020B0503020204020204" pitchFamily="34" charset="-122"/>
                      </a:endParaRPr>
                    </a:p>
                  </a:txBody>
                  <a:tcPr marL="11514" marR="11514" marT="11514" marB="0" anchor="ctr"/>
                </a:tc>
              </a:tr>
              <a:tr h="671355">
                <a:tc>
                  <a:txBody>
                    <a:bodyPr/>
                    <a:lstStyle/>
                    <a:p>
                      <a:pPr algn="ctr" fontAlgn="ctr"/>
                      <a:r>
                        <a:rPr lang="zh-CN" altLang="en-US" sz="1800" b="1" u="none" strike="noStrike" dirty="0">
                          <a:effectLst/>
                          <a:latin typeface="微软雅黑" panose="020B0503020204020204" pitchFamily="34" charset="-122"/>
                          <a:ea typeface="微软雅黑" panose="020B0503020204020204" pitchFamily="34" charset="-122"/>
                        </a:rPr>
                        <a:t>购买目的</a:t>
                      </a:r>
                      <a:endParaRPr lang="zh-CN" altLang="en-US" sz="1800" b="1" i="0" u="none" strike="noStrike" dirty="0">
                        <a:solidFill>
                          <a:srgbClr val="000000"/>
                        </a:solidFill>
                        <a:effectLst/>
                        <a:latin typeface="微软雅黑" panose="020B0503020204020204" pitchFamily="34" charset="-122"/>
                        <a:ea typeface="微软雅黑" panose="020B0503020204020204" pitchFamily="34" charset="-122"/>
                      </a:endParaRPr>
                    </a:p>
                  </a:txBody>
                  <a:tcPr marL="11514" marR="11514" marT="11514" marB="0" anchor="ctr"/>
                </a:tc>
                <a:tc>
                  <a:txBody>
                    <a:bodyPr/>
                    <a:lstStyle/>
                    <a:p>
                      <a:pPr algn="ctr" fontAlgn="ctr"/>
                      <a:r>
                        <a:rPr lang="en-US" sz="1800" b="1" u="none" strike="noStrike">
                          <a:effectLst/>
                          <a:latin typeface="微软雅黑" panose="020B0503020204020204" pitchFamily="34" charset="-122"/>
                          <a:ea typeface="微软雅黑" panose="020B0503020204020204" pitchFamily="34" charset="-122"/>
                        </a:rPr>
                        <a:t>-4.851</a:t>
                      </a:r>
                      <a:endParaRPr lang="en-US" sz="1800" b="1" i="0" u="none" strike="noStrike">
                        <a:solidFill>
                          <a:srgbClr val="000000"/>
                        </a:solidFill>
                        <a:effectLst/>
                        <a:latin typeface="微软雅黑" panose="020B0503020204020204" pitchFamily="34" charset="-122"/>
                        <a:ea typeface="微软雅黑" panose="020B0503020204020204" pitchFamily="34" charset="-122"/>
                      </a:endParaRPr>
                    </a:p>
                  </a:txBody>
                  <a:tcPr marL="11514" marR="11514" marT="11514" marB="0" anchor="ctr"/>
                </a:tc>
                <a:tc>
                  <a:txBody>
                    <a:bodyPr/>
                    <a:lstStyle/>
                    <a:p>
                      <a:pPr algn="ctr" fontAlgn="ctr"/>
                      <a:r>
                        <a:rPr lang="en-US" sz="1800" b="1" u="none" strike="noStrike">
                          <a:effectLst/>
                          <a:latin typeface="微软雅黑" panose="020B0503020204020204" pitchFamily="34" charset="-122"/>
                          <a:ea typeface="微软雅黑" panose="020B0503020204020204" pitchFamily="34" charset="-122"/>
                        </a:rPr>
                        <a:t>1.677</a:t>
                      </a:r>
                      <a:endParaRPr lang="en-US" sz="1800" b="1" i="0" u="none" strike="noStrike">
                        <a:solidFill>
                          <a:srgbClr val="000000"/>
                        </a:solidFill>
                        <a:effectLst/>
                        <a:latin typeface="微软雅黑" panose="020B0503020204020204" pitchFamily="34" charset="-122"/>
                        <a:ea typeface="微软雅黑" panose="020B0503020204020204" pitchFamily="34" charset="-122"/>
                      </a:endParaRPr>
                    </a:p>
                  </a:txBody>
                  <a:tcPr marL="11514" marR="11514" marT="11514" marB="0" anchor="ctr"/>
                </a:tc>
                <a:tc>
                  <a:txBody>
                    <a:bodyPr/>
                    <a:lstStyle/>
                    <a:p>
                      <a:pPr algn="ctr" fontAlgn="ctr"/>
                      <a:r>
                        <a:rPr lang="en-US" sz="1800" b="1" u="none" strike="noStrike">
                          <a:effectLst/>
                          <a:latin typeface="微软雅黑" panose="020B0503020204020204" pitchFamily="34" charset="-122"/>
                          <a:ea typeface="微软雅黑" panose="020B0503020204020204" pitchFamily="34" charset="-122"/>
                        </a:rPr>
                        <a:t>8.37</a:t>
                      </a:r>
                      <a:endParaRPr lang="en-US" sz="1800" b="1" i="0" u="none" strike="noStrike">
                        <a:solidFill>
                          <a:srgbClr val="000000"/>
                        </a:solidFill>
                        <a:effectLst/>
                        <a:latin typeface="微软雅黑" panose="020B0503020204020204" pitchFamily="34" charset="-122"/>
                        <a:ea typeface="微软雅黑" panose="020B0503020204020204" pitchFamily="34" charset="-122"/>
                      </a:endParaRPr>
                    </a:p>
                  </a:txBody>
                  <a:tcPr marL="11514" marR="11514" marT="11514" marB="0" anchor="ctr"/>
                </a:tc>
                <a:tc>
                  <a:txBody>
                    <a:bodyPr/>
                    <a:lstStyle/>
                    <a:p>
                      <a:pPr algn="ctr" fontAlgn="ctr"/>
                      <a:r>
                        <a:rPr lang="en-US" sz="1800" b="1" u="none" strike="noStrike">
                          <a:effectLst/>
                          <a:latin typeface="微软雅黑" panose="020B0503020204020204" pitchFamily="34" charset="-122"/>
                          <a:ea typeface="微软雅黑" panose="020B0503020204020204" pitchFamily="34" charset="-122"/>
                        </a:rPr>
                        <a:t>1</a:t>
                      </a:r>
                      <a:endParaRPr lang="en-US" sz="1800" b="1" i="0" u="none" strike="noStrike">
                        <a:solidFill>
                          <a:srgbClr val="000000"/>
                        </a:solidFill>
                        <a:effectLst/>
                        <a:latin typeface="微软雅黑" panose="020B0503020204020204" pitchFamily="34" charset="-122"/>
                        <a:ea typeface="微软雅黑" panose="020B0503020204020204" pitchFamily="34" charset="-122"/>
                      </a:endParaRPr>
                    </a:p>
                  </a:txBody>
                  <a:tcPr marL="11514" marR="11514" marT="11514" marB="0" anchor="ctr"/>
                </a:tc>
                <a:tc>
                  <a:txBody>
                    <a:bodyPr/>
                    <a:lstStyle/>
                    <a:p>
                      <a:pPr algn="ctr" fontAlgn="ctr"/>
                      <a:r>
                        <a:rPr lang="en-US" sz="1800" b="1" u="none" strike="noStrike" dirty="0">
                          <a:effectLst/>
                          <a:latin typeface="微软雅黑" panose="020B0503020204020204" pitchFamily="34" charset="-122"/>
                          <a:ea typeface="微软雅黑" panose="020B0503020204020204" pitchFamily="34" charset="-122"/>
                        </a:rPr>
                        <a:t>0.004</a:t>
                      </a:r>
                      <a:endParaRPr lang="en-US" sz="1800" b="1" i="0" u="none" strike="noStrike" dirty="0">
                        <a:solidFill>
                          <a:srgbClr val="000000"/>
                        </a:solidFill>
                        <a:effectLst/>
                        <a:latin typeface="微软雅黑" panose="020B0503020204020204" pitchFamily="34" charset="-122"/>
                        <a:ea typeface="微软雅黑" panose="020B0503020204020204" pitchFamily="34" charset="-122"/>
                      </a:endParaRPr>
                    </a:p>
                  </a:txBody>
                  <a:tcPr marL="11514" marR="11514" marT="11514" marB="0" anchor="ctr"/>
                </a:tc>
                <a:tc>
                  <a:txBody>
                    <a:bodyPr/>
                    <a:lstStyle/>
                    <a:p>
                      <a:pPr algn="ctr" fontAlgn="ctr"/>
                      <a:r>
                        <a:rPr lang="en-US" sz="1800" b="1" u="none" strike="noStrike" dirty="0">
                          <a:effectLst/>
                          <a:latin typeface="微软雅黑" panose="020B0503020204020204" pitchFamily="34" charset="-122"/>
                          <a:ea typeface="微软雅黑" panose="020B0503020204020204" pitchFamily="34" charset="-122"/>
                        </a:rPr>
                        <a:t>0.008</a:t>
                      </a:r>
                      <a:endParaRPr lang="en-US" sz="1800" b="1" i="0" u="none" strike="noStrike" dirty="0">
                        <a:solidFill>
                          <a:srgbClr val="000000"/>
                        </a:solidFill>
                        <a:effectLst/>
                        <a:latin typeface="微软雅黑" panose="020B0503020204020204" pitchFamily="34" charset="-122"/>
                        <a:ea typeface="微软雅黑" panose="020B0503020204020204" pitchFamily="34" charset="-122"/>
                      </a:endParaRPr>
                    </a:p>
                  </a:txBody>
                  <a:tcPr marL="11514" marR="11514" marT="11514" marB="0" anchor="ctr"/>
                </a:tc>
              </a:tr>
              <a:tr h="342578">
                <a:tc>
                  <a:txBody>
                    <a:bodyPr/>
                    <a:lstStyle/>
                    <a:p>
                      <a:pPr algn="ctr" fontAlgn="ctr"/>
                      <a:r>
                        <a:rPr lang="zh-CN" altLang="en-US" sz="1800" b="1" u="none" strike="noStrike">
                          <a:effectLst/>
                          <a:latin typeface="微软雅黑" panose="020B0503020204020204" pitchFamily="34" charset="-122"/>
                          <a:ea typeface="微软雅黑" panose="020B0503020204020204" pitchFamily="34" charset="-122"/>
                        </a:rPr>
                        <a:t>常量</a:t>
                      </a:r>
                      <a:endParaRPr lang="zh-CN" altLang="en-US" sz="1800" b="1" i="0" u="none" strike="noStrike">
                        <a:solidFill>
                          <a:srgbClr val="000000"/>
                        </a:solidFill>
                        <a:effectLst/>
                        <a:latin typeface="微软雅黑" panose="020B0503020204020204" pitchFamily="34" charset="-122"/>
                        <a:ea typeface="微软雅黑" panose="020B0503020204020204" pitchFamily="34" charset="-122"/>
                      </a:endParaRPr>
                    </a:p>
                  </a:txBody>
                  <a:tcPr marL="11514" marR="11514" marT="11514" marB="0" anchor="ctr"/>
                </a:tc>
                <a:tc>
                  <a:txBody>
                    <a:bodyPr/>
                    <a:lstStyle/>
                    <a:p>
                      <a:pPr algn="ctr" fontAlgn="ctr"/>
                      <a:r>
                        <a:rPr lang="en-US" sz="1800" b="1" u="none" strike="noStrike">
                          <a:effectLst/>
                          <a:latin typeface="微软雅黑" panose="020B0503020204020204" pitchFamily="34" charset="-122"/>
                          <a:ea typeface="微软雅黑" panose="020B0503020204020204" pitchFamily="34" charset="-122"/>
                        </a:rPr>
                        <a:t>0.901</a:t>
                      </a:r>
                      <a:endParaRPr lang="en-US" sz="1800" b="1" i="0" u="none" strike="noStrike">
                        <a:solidFill>
                          <a:srgbClr val="000000"/>
                        </a:solidFill>
                        <a:effectLst/>
                        <a:latin typeface="微软雅黑" panose="020B0503020204020204" pitchFamily="34" charset="-122"/>
                        <a:ea typeface="微软雅黑" panose="020B0503020204020204" pitchFamily="34" charset="-122"/>
                      </a:endParaRPr>
                    </a:p>
                  </a:txBody>
                  <a:tcPr marL="11514" marR="11514" marT="11514" marB="0" anchor="ctr"/>
                </a:tc>
                <a:tc>
                  <a:txBody>
                    <a:bodyPr/>
                    <a:lstStyle/>
                    <a:p>
                      <a:pPr algn="ctr" fontAlgn="ctr"/>
                      <a:r>
                        <a:rPr lang="en-US" sz="1800" b="1" u="none" strike="noStrike">
                          <a:effectLst/>
                          <a:latin typeface="微软雅黑" panose="020B0503020204020204" pitchFamily="34" charset="-122"/>
                          <a:ea typeface="微软雅黑" panose="020B0503020204020204" pitchFamily="34" charset="-122"/>
                        </a:rPr>
                        <a:t>0.845</a:t>
                      </a:r>
                      <a:endParaRPr lang="en-US" sz="1800" b="1" i="0" u="none" strike="noStrike">
                        <a:solidFill>
                          <a:srgbClr val="000000"/>
                        </a:solidFill>
                        <a:effectLst/>
                        <a:latin typeface="微软雅黑" panose="020B0503020204020204" pitchFamily="34" charset="-122"/>
                        <a:ea typeface="微软雅黑" panose="020B0503020204020204" pitchFamily="34" charset="-122"/>
                      </a:endParaRPr>
                    </a:p>
                  </a:txBody>
                  <a:tcPr marL="11514" marR="11514" marT="11514" marB="0" anchor="ctr"/>
                </a:tc>
                <a:tc>
                  <a:txBody>
                    <a:bodyPr/>
                    <a:lstStyle/>
                    <a:p>
                      <a:pPr algn="ctr" fontAlgn="ctr"/>
                      <a:r>
                        <a:rPr lang="en-US" sz="1800" b="1" u="none" strike="noStrike">
                          <a:effectLst/>
                          <a:latin typeface="微软雅黑" panose="020B0503020204020204" pitchFamily="34" charset="-122"/>
                          <a:ea typeface="微软雅黑" panose="020B0503020204020204" pitchFamily="34" charset="-122"/>
                        </a:rPr>
                        <a:t>1.137</a:t>
                      </a:r>
                      <a:endParaRPr lang="en-US" sz="1800" b="1" i="0" u="none" strike="noStrike">
                        <a:solidFill>
                          <a:srgbClr val="000000"/>
                        </a:solidFill>
                        <a:effectLst/>
                        <a:latin typeface="微软雅黑" panose="020B0503020204020204" pitchFamily="34" charset="-122"/>
                        <a:ea typeface="微软雅黑" panose="020B0503020204020204" pitchFamily="34" charset="-122"/>
                      </a:endParaRPr>
                    </a:p>
                  </a:txBody>
                  <a:tcPr marL="11514" marR="11514" marT="11514" marB="0" anchor="ctr"/>
                </a:tc>
                <a:tc>
                  <a:txBody>
                    <a:bodyPr/>
                    <a:lstStyle/>
                    <a:p>
                      <a:pPr algn="ctr" fontAlgn="ctr"/>
                      <a:r>
                        <a:rPr lang="en-US" sz="1800" b="1" u="none" strike="noStrike">
                          <a:effectLst/>
                          <a:latin typeface="微软雅黑" panose="020B0503020204020204" pitchFamily="34" charset="-122"/>
                          <a:ea typeface="微软雅黑" panose="020B0503020204020204" pitchFamily="34" charset="-122"/>
                        </a:rPr>
                        <a:t>1</a:t>
                      </a:r>
                      <a:endParaRPr lang="en-US" sz="1800" b="1" i="0" u="none" strike="noStrike">
                        <a:solidFill>
                          <a:srgbClr val="000000"/>
                        </a:solidFill>
                        <a:effectLst/>
                        <a:latin typeface="微软雅黑" panose="020B0503020204020204" pitchFamily="34" charset="-122"/>
                        <a:ea typeface="微软雅黑" panose="020B0503020204020204" pitchFamily="34" charset="-122"/>
                      </a:endParaRPr>
                    </a:p>
                  </a:txBody>
                  <a:tcPr marL="11514" marR="11514" marT="11514" marB="0" anchor="ctr"/>
                </a:tc>
                <a:tc>
                  <a:txBody>
                    <a:bodyPr/>
                    <a:lstStyle/>
                    <a:p>
                      <a:pPr algn="ctr" fontAlgn="ctr"/>
                      <a:r>
                        <a:rPr lang="en-US" sz="1800" b="1" u="none" strike="noStrike" dirty="0">
                          <a:effectLst/>
                          <a:latin typeface="微软雅黑" panose="020B0503020204020204" pitchFamily="34" charset="-122"/>
                          <a:ea typeface="微软雅黑" panose="020B0503020204020204" pitchFamily="34" charset="-122"/>
                        </a:rPr>
                        <a:t>0.286</a:t>
                      </a:r>
                      <a:endParaRPr lang="en-US" sz="1800" b="1" i="0" u="none" strike="noStrike" dirty="0">
                        <a:solidFill>
                          <a:srgbClr val="000000"/>
                        </a:solidFill>
                        <a:effectLst/>
                        <a:latin typeface="微软雅黑" panose="020B0503020204020204" pitchFamily="34" charset="-122"/>
                        <a:ea typeface="微软雅黑" panose="020B0503020204020204" pitchFamily="34" charset="-122"/>
                      </a:endParaRPr>
                    </a:p>
                  </a:txBody>
                  <a:tcPr marL="11514" marR="11514" marT="11514" marB="0" anchor="ctr"/>
                </a:tc>
                <a:tc>
                  <a:txBody>
                    <a:bodyPr/>
                    <a:lstStyle/>
                    <a:p>
                      <a:pPr algn="ctr" fontAlgn="ctr"/>
                      <a:r>
                        <a:rPr lang="en-US" sz="1800" b="1" u="none" strike="noStrike" dirty="0">
                          <a:effectLst/>
                          <a:latin typeface="微软雅黑" panose="020B0503020204020204" pitchFamily="34" charset="-122"/>
                          <a:ea typeface="微软雅黑" panose="020B0503020204020204" pitchFamily="34" charset="-122"/>
                        </a:rPr>
                        <a:t>2.462</a:t>
                      </a:r>
                      <a:endParaRPr lang="en-US" sz="1800" b="1" i="0" u="none" strike="noStrike" dirty="0">
                        <a:solidFill>
                          <a:srgbClr val="000000"/>
                        </a:solidFill>
                        <a:effectLst/>
                        <a:latin typeface="微软雅黑" panose="020B0503020204020204" pitchFamily="34" charset="-122"/>
                        <a:ea typeface="微软雅黑" panose="020B0503020204020204" pitchFamily="34" charset="-122"/>
                      </a:endParaRPr>
                    </a:p>
                  </a:txBody>
                  <a:tcPr marL="11514" marR="11514" marT="11514" marB="0" anchor="ctr"/>
                </a:tc>
              </a:tr>
            </a:tbl>
          </a:graphicData>
        </a:graphic>
      </p:graphicFrame>
      <p:grpSp>
        <p:nvGrpSpPr>
          <p:cNvPr id="26" name="组合 25"/>
          <p:cNvGrpSpPr/>
          <p:nvPr/>
        </p:nvGrpSpPr>
        <p:grpSpPr>
          <a:xfrm>
            <a:off x="795" y="4262"/>
            <a:ext cx="12190413" cy="544418"/>
            <a:chOff x="4123409" y="1269554"/>
            <a:chExt cx="3180140" cy="45719"/>
          </a:xfrm>
        </p:grpSpPr>
        <p:sp>
          <p:nvSpPr>
            <p:cNvPr id="27" name="矩形 26"/>
            <p:cNvSpPr/>
            <p:nvPr/>
          </p:nvSpPr>
          <p:spPr>
            <a:xfrm>
              <a:off x="4123409" y="1269554"/>
              <a:ext cx="1080120" cy="45719"/>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5203529" y="1269554"/>
              <a:ext cx="1080120" cy="457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6223430" y="1269554"/>
              <a:ext cx="1080119" cy="45719"/>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0" name="标题 1"/>
          <p:cNvSpPr txBox="1">
            <a:spLocks/>
          </p:cNvSpPr>
          <p:nvPr/>
        </p:nvSpPr>
        <p:spPr>
          <a:xfrm>
            <a:off x="119337" y="-13394"/>
            <a:ext cx="4048253" cy="634082"/>
          </a:xfrm>
          <a:prstGeom prst="rect">
            <a:avLst/>
          </a:prstGeom>
        </p:spPr>
        <p:txBody>
          <a:bodyPr/>
          <a:lstStyle>
            <a:lvl1pPr algn="l" defTabSz="914400" rtl="0" eaLnBrk="1" latinLnBrk="0" hangingPunct="1">
              <a:spcBef>
                <a:spcPct val="0"/>
              </a:spcBef>
              <a:buNone/>
              <a:defRPr sz="3600" kern="1200">
                <a:solidFill>
                  <a:srgbClr val="92D050"/>
                </a:solidFill>
                <a:latin typeface="汉仪秀英体简" pitchFamily="49" charset="-122"/>
                <a:ea typeface="汉仪秀英体简" pitchFamily="49" charset="-122"/>
                <a:cs typeface="+mj-cs"/>
              </a:defRPr>
            </a:lvl1pPr>
          </a:lstStyle>
          <a:p>
            <a:r>
              <a:rPr lang="en-US" altLang="zh-CN" sz="3200" b="1" dirty="0">
                <a:solidFill>
                  <a:schemeClr val="tx1"/>
                </a:solidFill>
                <a:latin typeface="微软雅黑" panose="020B0503020204020204" pitchFamily="34" charset="-122"/>
                <a:ea typeface="微软雅黑" panose="020B0503020204020204" pitchFamily="34" charset="-122"/>
              </a:rPr>
              <a:t>Spearman</a:t>
            </a:r>
            <a:r>
              <a:rPr lang="zh-CN" altLang="en-US" sz="3200" b="1" dirty="0">
                <a:solidFill>
                  <a:schemeClr val="tx1"/>
                </a:solidFill>
                <a:latin typeface="微软雅黑" panose="020B0503020204020204" pitchFamily="34" charset="-122"/>
                <a:ea typeface="微软雅黑" panose="020B0503020204020204" pitchFamily="34" charset="-122"/>
              </a:rPr>
              <a:t>相关分析</a:t>
            </a:r>
          </a:p>
        </p:txBody>
      </p:sp>
      <p:sp>
        <p:nvSpPr>
          <p:cNvPr id="31" name="标题 1"/>
          <p:cNvSpPr txBox="1">
            <a:spLocks/>
          </p:cNvSpPr>
          <p:nvPr/>
        </p:nvSpPr>
        <p:spPr>
          <a:xfrm>
            <a:off x="4295800" y="-13394"/>
            <a:ext cx="3614748" cy="634082"/>
          </a:xfrm>
          <a:prstGeom prst="rect">
            <a:avLst/>
          </a:prstGeom>
        </p:spPr>
        <p:txBody>
          <a:bodyPr/>
          <a:lstStyle>
            <a:lvl1pPr algn="l" defTabSz="914400" rtl="0" eaLnBrk="1" latinLnBrk="0" hangingPunct="1">
              <a:spcBef>
                <a:spcPct val="0"/>
              </a:spcBef>
              <a:buNone/>
              <a:defRPr sz="3600" kern="1200">
                <a:solidFill>
                  <a:srgbClr val="92D050"/>
                </a:solidFill>
                <a:latin typeface="汉仪秀英体简" pitchFamily="49" charset="-122"/>
                <a:ea typeface="汉仪秀英体简" pitchFamily="49" charset="-122"/>
                <a:cs typeface="+mj-cs"/>
              </a:defRPr>
            </a:lvl1pPr>
          </a:lstStyle>
          <a:p>
            <a:pPr algn="ctr"/>
            <a:r>
              <a:rPr lang="en-US" altLang="zh-CN" sz="3200" b="1" dirty="0">
                <a:solidFill>
                  <a:schemeClr val="bg1"/>
                </a:solidFill>
                <a:latin typeface="微软雅黑" panose="020B0503020204020204" pitchFamily="34" charset="-122"/>
                <a:ea typeface="微软雅黑" panose="020B0503020204020204" pitchFamily="34" charset="-122"/>
              </a:rPr>
              <a:t>Logistics</a:t>
            </a:r>
            <a:r>
              <a:rPr lang="zh-CN" altLang="en-US" sz="3200" b="1" dirty="0">
                <a:solidFill>
                  <a:schemeClr val="bg1"/>
                </a:solidFill>
                <a:latin typeface="微软雅黑" panose="020B0503020204020204" pitchFamily="34" charset="-122"/>
                <a:ea typeface="微软雅黑" panose="020B0503020204020204" pitchFamily="34" charset="-122"/>
              </a:rPr>
              <a:t>回归分析</a:t>
            </a:r>
          </a:p>
        </p:txBody>
      </p:sp>
      <p:sp>
        <p:nvSpPr>
          <p:cNvPr id="32" name="标题 1"/>
          <p:cNvSpPr txBox="1">
            <a:spLocks/>
          </p:cNvSpPr>
          <p:nvPr/>
        </p:nvSpPr>
        <p:spPr>
          <a:xfrm>
            <a:off x="8932374" y="-40570"/>
            <a:ext cx="2377253" cy="634082"/>
          </a:xfrm>
          <a:prstGeom prst="rect">
            <a:avLst/>
          </a:prstGeom>
        </p:spPr>
        <p:txBody>
          <a:bodyPr/>
          <a:lstStyle>
            <a:lvl1pPr algn="l" defTabSz="914400" rtl="0" eaLnBrk="1" latinLnBrk="0" hangingPunct="1">
              <a:spcBef>
                <a:spcPct val="0"/>
              </a:spcBef>
              <a:buNone/>
              <a:defRPr sz="3600" kern="1200">
                <a:solidFill>
                  <a:srgbClr val="92D050"/>
                </a:solidFill>
                <a:latin typeface="汉仪秀英体简" pitchFamily="49" charset="-122"/>
                <a:ea typeface="汉仪秀英体简" pitchFamily="49" charset="-122"/>
                <a:cs typeface="+mj-cs"/>
              </a:defRPr>
            </a:lvl1pPr>
          </a:lstStyle>
          <a:p>
            <a:pPr algn="ctr"/>
            <a:r>
              <a:rPr lang="zh-CN" altLang="en-US" sz="3200" b="1" dirty="0">
                <a:solidFill>
                  <a:schemeClr val="tx1"/>
                </a:solidFill>
                <a:latin typeface="微软雅黑" panose="020B0503020204020204" pitchFamily="34" charset="-122"/>
                <a:ea typeface="微软雅黑" panose="020B0503020204020204" pitchFamily="34" charset="-122"/>
              </a:rPr>
              <a:t>决策树分析</a:t>
            </a:r>
          </a:p>
        </p:txBody>
      </p:sp>
      <p:sp>
        <p:nvSpPr>
          <p:cNvPr id="33" name="矩形 32"/>
          <p:cNvSpPr/>
          <p:nvPr/>
        </p:nvSpPr>
        <p:spPr>
          <a:xfrm>
            <a:off x="4600199" y="535067"/>
            <a:ext cx="3005951" cy="400110"/>
          </a:xfrm>
          <a:prstGeom prst="rect">
            <a:avLst/>
          </a:prstGeom>
        </p:spPr>
        <p:txBody>
          <a:bodyPr wrap="none">
            <a:spAutoFit/>
          </a:bodyPr>
          <a:lstStyle/>
          <a:p>
            <a:r>
              <a:rPr lang="zh-CN" altLang="en-US" sz="2000" b="1" dirty="0">
                <a:latin typeface="微软雅黑" panose="020B0503020204020204" pitchFamily="34" charset="-122"/>
                <a:ea typeface="微软雅黑" panose="020B0503020204020204" pitchFamily="34" charset="-122"/>
              </a:rPr>
              <a:t>购买品牌鸡蛋的人群特征</a:t>
            </a:r>
          </a:p>
        </p:txBody>
      </p:sp>
    </p:spTree>
    <p:extLst>
      <p:ext uri="{BB962C8B-B14F-4D97-AF65-F5344CB8AC3E}">
        <p14:creationId xmlns:p14="http://schemas.microsoft.com/office/powerpoint/2010/main" val="148246353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300"/>
                                        <p:tgtEl>
                                          <p:spTgt spid="1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fade">
                                      <p:cBhvr>
                                        <p:cTn id="10" dur="300"/>
                                        <p:tgtEl>
                                          <p:spTgt spid="20"/>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fade">
                                      <p:cBhvr>
                                        <p:cTn id="13" dur="300"/>
                                        <p:tgtEl>
                                          <p:spTgt spid="21"/>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2"/>
                                        </p:tgtEl>
                                        <p:attrNameLst>
                                          <p:attrName>style.visibility</p:attrName>
                                        </p:attrNameLst>
                                      </p:cBhvr>
                                      <p:to>
                                        <p:strVal val="visible"/>
                                      </p:to>
                                    </p:set>
                                    <p:animEffect transition="in" filter="fade">
                                      <p:cBhvr>
                                        <p:cTn id="16" dur="300"/>
                                        <p:tgtEl>
                                          <p:spTgt spid="22"/>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fade">
                                      <p:cBhvr>
                                        <p:cTn id="19" dur="300"/>
                                        <p:tgtEl>
                                          <p:spTgt spid="23"/>
                                        </p:tgtEl>
                                      </p:cBhvr>
                                    </p:animEffect>
                                  </p:childTnLst>
                                </p:cTn>
                              </p:par>
                              <p:par>
                                <p:cTn id="20" presetID="10" presetClass="entr" presetSubtype="0" fill="hold" nodeType="with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fade">
                                      <p:cBhvr>
                                        <p:cTn id="22" dur="3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p:bldP spid="2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Text Box 9"/>
          <p:cNvSpPr txBox="1">
            <a:spLocks noChangeArrowheads="1"/>
          </p:cNvSpPr>
          <p:nvPr/>
        </p:nvSpPr>
        <p:spPr bwMode="auto">
          <a:xfrm rot="2160000">
            <a:off x="3098334" y="1607747"/>
            <a:ext cx="3378265" cy="458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6" tIns="45718" rIns="91436" bIns="45718">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0" hangingPunct="0">
              <a:spcBef>
                <a:spcPct val="50000"/>
              </a:spcBef>
            </a:pPr>
            <a:r>
              <a:rPr lang="zh-CN" altLang="en-US" b="1" i="1" dirty="0">
                <a:solidFill>
                  <a:srgbClr val="FFFFFF"/>
                </a:solidFill>
                <a:latin typeface="微软雅黑" panose="020B0503020204020204" pitchFamily="34" charset="-122"/>
                <a:ea typeface="微软雅黑" panose="020B0503020204020204" pitchFamily="34" charset="-122"/>
                <a:cs typeface="Arial" charset="0"/>
              </a:rPr>
              <a:t>购买品牌鸡蛋的概率</a:t>
            </a:r>
            <a:endParaRPr lang="en-US" altLang="zh-CN" b="1" i="1" dirty="0">
              <a:solidFill>
                <a:srgbClr val="FFFFFF"/>
              </a:solidFill>
              <a:latin typeface="微软雅黑" panose="020B0503020204020204" pitchFamily="34" charset="-122"/>
              <a:ea typeface="微软雅黑" panose="020B0503020204020204" pitchFamily="34" charset="-122"/>
              <a:cs typeface="Arial" charset="0"/>
            </a:endParaRPr>
          </a:p>
        </p:txBody>
      </p:sp>
      <p:grpSp>
        <p:nvGrpSpPr>
          <p:cNvPr id="19" name="组合 18"/>
          <p:cNvGrpSpPr/>
          <p:nvPr/>
        </p:nvGrpSpPr>
        <p:grpSpPr>
          <a:xfrm>
            <a:off x="795" y="4262"/>
            <a:ext cx="12190413" cy="544418"/>
            <a:chOff x="4123409" y="1269554"/>
            <a:chExt cx="3180140" cy="45719"/>
          </a:xfrm>
        </p:grpSpPr>
        <p:sp>
          <p:nvSpPr>
            <p:cNvPr id="20" name="矩形 19"/>
            <p:cNvSpPr/>
            <p:nvPr/>
          </p:nvSpPr>
          <p:spPr>
            <a:xfrm>
              <a:off x="4123409" y="1269554"/>
              <a:ext cx="1080120" cy="45719"/>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5203529" y="1269554"/>
              <a:ext cx="1080120" cy="457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6223430" y="1269554"/>
              <a:ext cx="1080119" cy="45719"/>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3" name="标题 1"/>
          <p:cNvSpPr txBox="1">
            <a:spLocks/>
          </p:cNvSpPr>
          <p:nvPr/>
        </p:nvSpPr>
        <p:spPr>
          <a:xfrm>
            <a:off x="119337" y="-13394"/>
            <a:ext cx="4048253" cy="634082"/>
          </a:xfrm>
          <a:prstGeom prst="rect">
            <a:avLst/>
          </a:prstGeom>
        </p:spPr>
        <p:txBody>
          <a:bodyPr/>
          <a:lstStyle>
            <a:lvl1pPr algn="l" defTabSz="914400" rtl="0" eaLnBrk="1" latinLnBrk="0" hangingPunct="1">
              <a:spcBef>
                <a:spcPct val="0"/>
              </a:spcBef>
              <a:buNone/>
              <a:defRPr sz="3600" kern="1200">
                <a:solidFill>
                  <a:srgbClr val="92D050"/>
                </a:solidFill>
                <a:latin typeface="汉仪秀英体简" pitchFamily="49" charset="-122"/>
                <a:ea typeface="汉仪秀英体简" pitchFamily="49" charset="-122"/>
                <a:cs typeface="+mj-cs"/>
              </a:defRPr>
            </a:lvl1pPr>
          </a:lstStyle>
          <a:p>
            <a:r>
              <a:rPr lang="en-US" altLang="zh-CN" sz="3200" b="1" dirty="0">
                <a:solidFill>
                  <a:schemeClr val="tx1"/>
                </a:solidFill>
                <a:latin typeface="微软雅黑" panose="020B0503020204020204" pitchFamily="34" charset="-122"/>
                <a:ea typeface="微软雅黑" panose="020B0503020204020204" pitchFamily="34" charset="-122"/>
              </a:rPr>
              <a:t>Spearman</a:t>
            </a:r>
            <a:r>
              <a:rPr lang="zh-CN" altLang="en-US" sz="3200" b="1" dirty="0">
                <a:solidFill>
                  <a:schemeClr val="tx1"/>
                </a:solidFill>
                <a:latin typeface="微软雅黑" panose="020B0503020204020204" pitchFamily="34" charset="-122"/>
                <a:ea typeface="微软雅黑" panose="020B0503020204020204" pitchFamily="34" charset="-122"/>
              </a:rPr>
              <a:t>相关分析</a:t>
            </a:r>
          </a:p>
        </p:txBody>
      </p:sp>
      <p:sp>
        <p:nvSpPr>
          <p:cNvPr id="24" name="标题 1"/>
          <p:cNvSpPr txBox="1">
            <a:spLocks/>
          </p:cNvSpPr>
          <p:nvPr/>
        </p:nvSpPr>
        <p:spPr>
          <a:xfrm>
            <a:off x="4295800" y="-13394"/>
            <a:ext cx="3614748" cy="634082"/>
          </a:xfrm>
          <a:prstGeom prst="rect">
            <a:avLst/>
          </a:prstGeom>
        </p:spPr>
        <p:txBody>
          <a:bodyPr/>
          <a:lstStyle>
            <a:lvl1pPr algn="l" defTabSz="914400" rtl="0" eaLnBrk="1" latinLnBrk="0" hangingPunct="1">
              <a:spcBef>
                <a:spcPct val="0"/>
              </a:spcBef>
              <a:buNone/>
              <a:defRPr sz="3600" kern="1200">
                <a:solidFill>
                  <a:srgbClr val="92D050"/>
                </a:solidFill>
                <a:latin typeface="汉仪秀英体简" pitchFamily="49" charset="-122"/>
                <a:ea typeface="汉仪秀英体简" pitchFamily="49" charset="-122"/>
                <a:cs typeface="+mj-cs"/>
              </a:defRPr>
            </a:lvl1pPr>
          </a:lstStyle>
          <a:p>
            <a:pPr algn="ctr"/>
            <a:r>
              <a:rPr lang="en-US" altLang="zh-CN" sz="3200" b="1" dirty="0">
                <a:solidFill>
                  <a:schemeClr val="bg1"/>
                </a:solidFill>
                <a:latin typeface="微软雅黑" panose="020B0503020204020204" pitchFamily="34" charset="-122"/>
                <a:ea typeface="微软雅黑" panose="020B0503020204020204" pitchFamily="34" charset="-122"/>
              </a:rPr>
              <a:t>Logistics</a:t>
            </a:r>
            <a:r>
              <a:rPr lang="zh-CN" altLang="en-US" sz="3200" b="1" dirty="0">
                <a:solidFill>
                  <a:schemeClr val="bg1"/>
                </a:solidFill>
                <a:latin typeface="微软雅黑" panose="020B0503020204020204" pitchFamily="34" charset="-122"/>
                <a:ea typeface="微软雅黑" panose="020B0503020204020204" pitchFamily="34" charset="-122"/>
              </a:rPr>
              <a:t>回归分析</a:t>
            </a:r>
          </a:p>
        </p:txBody>
      </p:sp>
      <p:sp>
        <p:nvSpPr>
          <p:cNvPr id="35" name="标题 1"/>
          <p:cNvSpPr txBox="1">
            <a:spLocks/>
          </p:cNvSpPr>
          <p:nvPr/>
        </p:nvSpPr>
        <p:spPr>
          <a:xfrm>
            <a:off x="8932374" y="-40570"/>
            <a:ext cx="2377253" cy="634082"/>
          </a:xfrm>
          <a:prstGeom prst="rect">
            <a:avLst/>
          </a:prstGeom>
        </p:spPr>
        <p:txBody>
          <a:bodyPr/>
          <a:lstStyle>
            <a:lvl1pPr algn="l" defTabSz="914400" rtl="0" eaLnBrk="1" latinLnBrk="0" hangingPunct="1">
              <a:spcBef>
                <a:spcPct val="0"/>
              </a:spcBef>
              <a:buNone/>
              <a:defRPr sz="3600" kern="1200">
                <a:solidFill>
                  <a:srgbClr val="92D050"/>
                </a:solidFill>
                <a:latin typeface="汉仪秀英体简" pitchFamily="49" charset="-122"/>
                <a:ea typeface="汉仪秀英体简" pitchFamily="49" charset="-122"/>
                <a:cs typeface="+mj-cs"/>
              </a:defRPr>
            </a:lvl1pPr>
          </a:lstStyle>
          <a:p>
            <a:pPr algn="ctr"/>
            <a:r>
              <a:rPr lang="zh-CN" altLang="en-US" sz="3200" b="1" dirty="0">
                <a:solidFill>
                  <a:schemeClr val="tx1"/>
                </a:solidFill>
                <a:latin typeface="微软雅黑" panose="020B0503020204020204" pitchFamily="34" charset="-122"/>
                <a:ea typeface="微软雅黑" panose="020B0503020204020204" pitchFamily="34" charset="-122"/>
              </a:rPr>
              <a:t>决策树分析</a:t>
            </a:r>
          </a:p>
        </p:txBody>
      </p:sp>
      <p:sp>
        <p:nvSpPr>
          <p:cNvPr id="36" name="矩形 35"/>
          <p:cNvSpPr/>
          <p:nvPr/>
        </p:nvSpPr>
        <p:spPr>
          <a:xfrm>
            <a:off x="4600199" y="535067"/>
            <a:ext cx="3005951" cy="400110"/>
          </a:xfrm>
          <a:prstGeom prst="rect">
            <a:avLst/>
          </a:prstGeom>
        </p:spPr>
        <p:txBody>
          <a:bodyPr wrap="none">
            <a:spAutoFit/>
          </a:bodyPr>
          <a:lstStyle/>
          <a:p>
            <a:r>
              <a:rPr lang="zh-CN" altLang="en-US" sz="2000" b="1" dirty="0">
                <a:latin typeface="微软雅黑" panose="020B0503020204020204" pitchFamily="34" charset="-122"/>
                <a:ea typeface="微软雅黑" panose="020B0503020204020204" pitchFamily="34" charset="-122"/>
              </a:rPr>
              <a:t>购买品牌鸡蛋的人群特征</a:t>
            </a:r>
          </a:p>
        </p:txBody>
      </p:sp>
      <p:sp>
        <p:nvSpPr>
          <p:cNvPr id="25" name="上箭头 1"/>
          <p:cNvSpPr/>
          <p:nvPr/>
        </p:nvSpPr>
        <p:spPr>
          <a:xfrm>
            <a:off x="352841" y="1968949"/>
            <a:ext cx="1937964" cy="3649250"/>
          </a:xfrm>
          <a:custGeom>
            <a:avLst/>
            <a:gdLst/>
            <a:ahLst/>
            <a:cxnLst/>
            <a:rect l="l" t="t" r="r" b="b"/>
            <a:pathLst>
              <a:path w="936344" h="2304256">
                <a:moveTo>
                  <a:pt x="468172" y="0"/>
                </a:moveTo>
                <a:lnTo>
                  <a:pt x="936344" y="468172"/>
                </a:lnTo>
                <a:lnTo>
                  <a:pt x="802175" y="468172"/>
                </a:lnTo>
                <a:lnTo>
                  <a:pt x="802175" y="2303700"/>
                </a:lnTo>
                <a:lnTo>
                  <a:pt x="470032" y="2088232"/>
                </a:lnTo>
                <a:lnTo>
                  <a:pt x="137032" y="2304256"/>
                </a:lnTo>
                <a:lnTo>
                  <a:pt x="134169" y="2304256"/>
                </a:lnTo>
                <a:lnTo>
                  <a:pt x="134169" y="468172"/>
                </a:lnTo>
                <a:lnTo>
                  <a:pt x="0" y="46817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cxnSp>
        <p:nvCxnSpPr>
          <p:cNvPr id="37" name="直接连接符 36"/>
          <p:cNvCxnSpPr/>
          <p:nvPr/>
        </p:nvCxnSpPr>
        <p:spPr>
          <a:xfrm>
            <a:off x="1875815" y="2853574"/>
            <a:ext cx="1439973" cy="0"/>
          </a:xfrm>
          <a:prstGeom prst="line">
            <a:avLst/>
          </a:prstGeom>
          <a:ln w="19050">
            <a:solidFill>
              <a:schemeClr val="tx1">
                <a:lumMod val="65000"/>
                <a:lumOff val="3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a:off x="1875815" y="4774231"/>
            <a:ext cx="1439973" cy="0"/>
          </a:xfrm>
          <a:prstGeom prst="line">
            <a:avLst/>
          </a:prstGeom>
          <a:ln w="19050">
            <a:solidFill>
              <a:schemeClr val="tx1">
                <a:lumMod val="65000"/>
                <a:lumOff val="3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9" name="文本框 7"/>
          <p:cNvSpPr txBox="1">
            <a:spLocks noChangeArrowheads="1"/>
          </p:cNvSpPr>
          <p:nvPr/>
        </p:nvSpPr>
        <p:spPr bwMode="auto">
          <a:xfrm>
            <a:off x="957200" y="2370762"/>
            <a:ext cx="729247" cy="29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2000" b="1" dirty="0">
                <a:solidFill>
                  <a:schemeClr val="bg1"/>
                </a:solidFill>
                <a:latin typeface="微软雅黑" pitchFamily="34" charset="-122"/>
              </a:rPr>
              <a:t>购买品牌鸡蛋的概率</a:t>
            </a:r>
            <a:endParaRPr lang="en-US" altLang="zh-CN" sz="2000" b="1" dirty="0">
              <a:solidFill>
                <a:schemeClr val="bg1"/>
              </a:solidFill>
              <a:latin typeface="微软雅黑" pitchFamily="34" charset="-122"/>
            </a:endParaRPr>
          </a:p>
        </p:txBody>
      </p:sp>
      <p:sp>
        <p:nvSpPr>
          <p:cNvPr id="41" name="上箭头 1"/>
          <p:cNvSpPr/>
          <p:nvPr/>
        </p:nvSpPr>
        <p:spPr>
          <a:xfrm>
            <a:off x="3104304" y="1968949"/>
            <a:ext cx="1937964" cy="3649250"/>
          </a:xfrm>
          <a:custGeom>
            <a:avLst/>
            <a:gdLst/>
            <a:ahLst/>
            <a:cxnLst/>
            <a:rect l="l" t="t" r="r" b="b"/>
            <a:pathLst>
              <a:path w="936344" h="2304256">
                <a:moveTo>
                  <a:pt x="468172" y="0"/>
                </a:moveTo>
                <a:lnTo>
                  <a:pt x="936344" y="468172"/>
                </a:lnTo>
                <a:lnTo>
                  <a:pt x="802175" y="468172"/>
                </a:lnTo>
                <a:lnTo>
                  <a:pt x="802175" y="2303700"/>
                </a:lnTo>
                <a:lnTo>
                  <a:pt x="470032" y="2088232"/>
                </a:lnTo>
                <a:lnTo>
                  <a:pt x="137032" y="2304256"/>
                </a:lnTo>
                <a:lnTo>
                  <a:pt x="134169" y="2304256"/>
                </a:lnTo>
                <a:lnTo>
                  <a:pt x="134169" y="468172"/>
                </a:lnTo>
                <a:lnTo>
                  <a:pt x="0" y="46817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42" name="文本框 7"/>
          <p:cNvSpPr txBox="1">
            <a:spLocks noChangeArrowheads="1"/>
          </p:cNvSpPr>
          <p:nvPr/>
        </p:nvSpPr>
        <p:spPr bwMode="auto">
          <a:xfrm>
            <a:off x="3272256" y="4766122"/>
            <a:ext cx="1647608" cy="4194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2000" b="1" dirty="0">
                <a:solidFill>
                  <a:schemeClr val="bg1"/>
                </a:solidFill>
                <a:latin typeface="微软雅黑" pitchFamily="34" charset="-122"/>
              </a:rPr>
              <a:t>教师、医生</a:t>
            </a:r>
            <a:endParaRPr lang="en-US" altLang="zh-CN" sz="2000" b="1" dirty="0">
              <a:solidFill>
                <a:schemeClr val="bg1"/>
              </a:solidFill>
              <a:latin typeface="微软雅黑" pitchFamily="34" charset="-122"/>
            </a:endParaRPr>
          </a:p>
        </p:txBody>
      </p:sp>
      <p:sp>
        <p:nvSpPr>
          <p:cNvPr id="43" name="文本框 7"/>
          <p:cNvSpPr txBox="1">
            <a:spLocks noChangeArrowheads="1"/>
          </p:cNvSpPr>
          <p:nvPr/>
        </p:nvSpPr>
        <p:spPr bwMode="auto">
          <a:xfrm>
            <a:off x="3272256" y="4352581"/>
            <a:ext cx="1647608" cy="4194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2000" b="1" dirty="0">
                <a:solidFill>
                  <a:schemeClr val="bg1"/>
                </a:solidFill>
                <a:latin typeface="微软雅黑" pitchFamily="34" charset="-122"/>
              </a:rPr>
              <a:t>服务业</a:t>
            </a:r>
            <a:endParaRPr lang="en-US" altLang="zh-CN" sz="2000" b="1" dirty="0">
              <a:solidFill>
                <a:schemeClr val="bg1"/>
              </a:solidFill>
              <a:latin typeface="微软雅黑" pitchFamily="34" charset="-122"/>
            </a:endParaRPr>
          </a:p>
        </p:txBody>
      </p:sp>
      <p:sp>
        <p:nvSpPr>
          <p:cNvPr id="44" name="文本框 7"/>
          <p:cNvSpPr txBox="1">
            <a:spLocks noChangeArrowheads="1"/>
          </p:cNvSpPr>
          <p:nvPr/>
        </p:nvSpPr>
        <p:spPr bwMode="auto">
          <a:xfrm>
            <a:off x="3272256" y="3939039"/>
            <a:ext cx="1647608" cy="4194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2000" b="1" dirty="0">
                <a:solidFill>
                  <a:schemeClr val="bg1"/>
                </a:solidFill>
                <a:latin typeface="微软雅黑" pitchFamily="34" charset="-122"/>
              </a:rPr>
              <a:t>工人</a:t>
            </a:r>
            <a:endParaRPr lang="en-US" altLang="zh-CN" sz="2000" b="1" dirty="0">
              <a:solidFill>
                <a:schemeClr val="bg1"/>
              </a:solidFill>
              <a:latin typeface="微软雅黑" pitchFamily="34" charset="-122"/>
            </a:endParaRPr>
          </a:p>
        </p:txBody>
      </p:sp>
      <p:sp>
        <p:nvSpPr>
          <p:cNvPr id="45" name="文本框 7"/>
          <p:cNvSpPr txBox="1">
            <a:spLocks noChangeArrowheads="1"/>
          </p:cNvSpPr>
          <p:nvPr/>
        </p:nvSpPr>
        <p:spPr bwMode="auto">
          <a:xfrm>
            <a:off x="3272256" y="3525497"/>
            <a:ext cx="1647608" cy="4194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2000" b="1" dirty="0">
                <a:solidFill>
                  <a:schemeClr val="bg1"/>
                </a:solidFill>
                <a:latin typeface="微软雅黑" pitchFamily="34" charset="-122"/>
              </a:rPr>
              <a:t>公司职员</a:t>
            </a:r>
            <a:endParaRPr lang="en-US" altLang="zh-CN" sz="2000" b="1" dirty="0">
              <a:solidFill>
                <a:schemeClr val="bg1"/>
              </a:solidFill>
              <a:latin typeface="微软雅黑" pitchFamily="34" charset="-122"/>
            </a:endParaRPr>
          </a:p>
        </p:txBody>
      </p:sp>
      <p:sp>
        <p:nvSpPr>
          <p:cNvPr id="46" name="文本框 7"/>
          <p:cNvSpPr txBox="1">
            <a:spLocks noChangeArrowheads="1"/>
          </p:cNvSpPr>
          <p:nvPr/>
        </p:nvSpPr>
        <p:spPr bwMode="auto">
          <a:xfrm>
            <a:off x="3272256" y="3111955"/>
            <a:ext cx="1647608" cy="4194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2000" b="1" dirty="0">
                <a:solidFill>
                  <a:schemeClr val="bg1"/>
                </a:solidFill>
                <a:latin typeface="微软雅黑" pitchFamily="34" charset="-122"/>
              </a:rPr>
              <a:t>事业单位</a:t>
            </a:r>
            <a:endParaRPr lang="en-US" altLang="zh-CN" sz="2000" b="1" dirty="0">
              <a:solidFill>
                <a:schemeClr val="bg1"/>
              </a:solidFill>
              <a:latin typeface="微软雅黑" pitchFamily="34" charset="-122"/>
            </a:endParaRPr>
          </a:p>
        </p:txBody>
      </p:sp>
      <p:sp>
        <p:nvSpPr>
          <p:cNvPr id="47" name="文本框 7"/>
          <p:cNvSpPr txBox="1">
            <a:spLocks noChangeArrowheads="1"/>
          </p:cNvSpPr>
          <p:nvPr/>
        </p:nvSpPr>
        <p:spPr bwMode="auto">
          <a:xfrm>
            <a:off x="3272256" y="2698413"/>
            <a:ext cx="1647608" cy="4194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2000" b="1" dirty="0">
                <a:solidFill>
                  <a:schemeClr val="bg1"/>
                </a:solidFill>
                <a:latin typeface="微软雅黑" pitchFamily="34" charset="-122"/>
              </a:rPr>
              <a:t>家庭主妇</a:t>
            </a:r>
            <a:endParaRPr lang="en-US" altLang="zh-CN" sz="2000" b="1" dirty="0">
              <a:solidFill>
                <a:schemeClr val="bg1"/>
              </a:solidFill>
              <a:latin typeface="微软雅黑" pitchFamily="34" charset="-122"/>
            </a:endParaRPr>
          </a:p>
        </p:txBody>
      </p:sp>
      <p:sp>
        <p:nvSpPr>
          <p:cNvPr id="48" name="上箭头 1"/>
          <p:cNvSpPr/>
          <p:nvPr/>
        </p:nvSpPr>
        <p:spPr>
          <a:xfrm>
            <a:off x="5042268" y="1976340"/>
            <a:ext cx="1937964" cy="3649250"/>
          </a:xfrm>
          <a:custGeom>
            <a:avLst/>
            <a:gdLst/>
            <a:ahLst/>
            <a:cxnLst/>
            <a:rect l="l" t="t" r="r" b="b"/>
            <a:pathLst>
              <a:path w="936344" h="2304256">
                <a:moveTo>
                  <a:pt x="468172" y="0"/>
                </a:moveTo>
                <a:lnTo>
                  <a:pt x="936344" y="468172"/>
                </a:lnTo>
                <a:lnTo>
                  <a:pt x="802175" y="468172"/>
                </a:lnTo>
                <a:lnTo>
                  <a:pt x="802175" y="2303700"/>
                </a:lnTo>
                <a:lnTo>
                  <a:pt x="470032" y="2088232"/>
                </a:lnTo>
                <a:lnTo>
                  <a:pt x="137032" y="2304256"/>
                </a:lnTo>
                <a:lnTo>
                  <a:pt x="134169" y="2304256"/>
                </a:lnTo>
                <a:lnTo>
                  <a:pt x="134169" y="468172"/>
                </a:lnTo>
                <a:lnTo>
                  <a:pt x="0" y="46817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51" name="文本框 7"/>
          <p:cNvSpPr txBox="1">
            <a:spLocks noChangeArrowheads="1"/>
          </p:cNvSpPr>
          <p:nvPr/>
        </p:nvSpPr>
        <p:spPr bwMode="auto">
          <a:xfrm>
            <a:off x="5210220" y="3946430"/>
            <a:ext cx="1647608" cy="4194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2000" b="1" dirty="0">
                <a:solidFill>
                  <a:schemeClr val="bg1"/>
                </a:solidFill>
                <a:latin typeface="微软雅黑" pitchFamily="34" charset="-122"/>
              </a:rPr>
              <a:t>大专及以下</a:t>
            </a:r>
            <a:endParaRPr lang="en-US" altLang="zh-CN" sz="2000" b="1" dirty="0">
              <a:solidFill>
                <a:schemeClr val="bg1"/>
              </a:solidFill>
              <a:latin typeface="微软雅黑" pitchFamily="34" charset="-122"/>
            </a:endParaRPr>
          </a:p>
        </p:txBody>
      </p:sp>
      <p:sp>
        <p:nvSpPr>
          <p:cNvPr id="52" name="文本框 7"/>
          <p:cNvSpPr txBox="1">
            <a:spLocks noChangeArrowheads="1"/>
          </p:cNvSpPr>
          <p:nvPr/>
        </p:nvSpPr>
        <p:spPr bwMode="auto">
          <a:xfrm>
            <a:off x="5210220" y="3532888"/>
            <a:ext cx="1647608" cy="4194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2000" b="1" dirty="0">
                <a:solidFill>
                  <a:schemeClr val="bg1"/>
                </a:solidFill>
                <a:latin typeface="微软雅黑" pitchFamily="34" charset="-122"/>
              </a:rPr>
              <a:t>本科</a:t>
            </a:r>
            <a:endParaRPr lang="en-US" altLang="zh-CN" sz="2000" b="1" dirty="0">
              <a:solidFill>
                <a:schemeClr val="bg1"/>
              </a:solidFill>
              <a:latin typeface="微软雅黑" pitchFamily="34" charset="-122"/>
            </a:endParaRPr>
          </a:p>
        </p:txBody>
      </p:sp>
      <p:sp>
        <p:nvSpPr>
          <p:cNvPr id="53" name="文本框 7"/>
          <p:cNvSpPr txBox="1">
            <a:spLocks noChangeArrowheads="1"/>
          </p:cNvSpPr>
          <p:nvPr/>
        </p:nvSpPr>
        <p:spPr bwMode="auto">
          <a:xfrm>
            <a:off x="5210220" y="3119346"/>
            <a:ext cx="1647608" cy="4194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2000" b="1" dirty="0">
                <a:solidFill>
                  <a:schemeClr val="bg1"/>
                </a:solidFill>
                <a:latin typeface="微软雅黑" pitchFamily="34" charset="-122"/>
              </a:rPr>
              <a:t>硕士</a:t>
            </a:r>
            <a:endParaRPr lang="en-US" altLang="zh-CN" sz="2000" b="1" dirty="0">
              <a:solidFill>
                <a:schemeClr val="bg1"/>
              </a:solidFill>
              <a:latin typeface="微软雅黑" pitchFamily="34" charset="-122"/>
            </a:endParaRPr>
          </a:p>
        </p:txBody>
      </p:sp>
      <p:sp>
        <p:nvSpPr>
          <p:cNvPr id="54" name="文本框 7"/>
          <p:cNvSpPr txBox="1">
            <a:spLocks noChangeArrowheads="1"/>
          </p:cNvSpPr>
          <p:nvPr/>
        </p:nvSpPr>
        <p:spPr bwMode="auto">
          <a:xfrm>
            <a:off x="5210220" y="2705804"/>
            <a:ext cx="1647608" cy="4194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2000" b="1" dirty="0">
                <a:solidFill>
                  <a:schemeClr val="bg1"/>
                </a:solidFill>
                <a:latin typeface="微软雅黑" pitchFamily="34" charset="-122"/>
              </a:rPr>
              <a:t>博士及以上</a:t>
            </a:r>
            <a:endParaRPr lang="en-US" altLang="zh-CN" sz="2000" b="1" dirty="0">
              <a:solidFill>
                <a:schemeClr val="bg1"/>
              </a:solidFill>
              <a:latin typeface="微软雅黑" pitchFamily="34" charset="-122"/>
            </a:endParaRPr>
          </a:p>
        </p:txBody>
      </p:sp>
      <p:sp>
        <p:nvSpPr>
          <p:cNvPr id="60" name="上箭头 1"/>
          <p:cNvSpPr/>
          <p:nvPr/>
        </p:nvSpPr>
        <p:spPr>
          <a:xfrm>
            <a:off x="6937795" y="1988840"/>
            <a:ext cx="1937964" cy="3649250"/>
          </a:xfrm>
          <a:custGeom>
            <a:avLst/>
            <a:gdLst/>
            <a:ahLst/>
            <a:cxnLst/>
            <a:rect l="l" t="t" r="r" b="b"/>
            <a:pathLst>
              <a:path w="936344" h="2304256">
                <a:moveTo>
                  <a:pt x="468172" y="0"/>
                </a:moveTo>
                <a:lnTo>
                  <a:pt x="936344" y="468172"/>
                </a:lnTo>
                <a:lnTo>
                  <a:pt x="802175" y="468172"/>
                </a:lnTo>
                <a:lnTo>
                  <a:pt x="802175" y="2303700"/>
                </a:lnTo>
                <a:lnTo>
                  <a:pt x="470032" y="2088232"/>
                </a:lnTo>
                <a:lnTo>
                  <a:pt x="137032" y="2304256"/>
                </a:lnTo>
                <a:lnTo>
                  <a:pt x="134169" y="2304256"/>
                </a:lnTo>
                <a:lnTo>
                  <a:pt x="134169" y="468172"/>
                </a:lnTo>
                <a:lnTo>
                  <a:pt x="0" y="46817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62" name="文本框 7"/>
          <p:cNvSpPr txBox="1">
            <a:spLocks noChangeArrowheads="1"/>
          </p:cNvSpPr>
          <p:nvPr/>
        </p:nvSpPr>
        <p:spPr bwMode="auto">
          <a:xfrm>
            <a:off x="7105747" y="4372472"/>
            <a:ext cx="1647608" cy="4194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2000" b="1" dirty="0">
                <a:solidFill>
                  <a:schemeClr val="bg1"/>
                </a:solidFill>
                <a:latin typeface="微软雅黑" pitchFamily="34" charset="-122"/>
              </a:rPr>
              <a:t>不买</a:t>
            </a:r>
            <a:endParaRPr lang="en-US" altLang="zh-CN" sz="2000" b="1" dirty="0">
              <a:solidFill>
                <a:schemeClr val="bg1"/>
              </a:solidFill>
              <a:latin typeface="微软雅黑" pitchFamily="34" charset="-122"/>
            </a:endParaRPr>
          </a:p>
        </p:txBody>
      </p:sp>
      <p:sp>
        <p:nvSpPr>
          <p:cNvPr id="63" name="文本框 7"/>
          <p:cNvSpPr txBox="1">
            <a:spLocks noChangeArrowheads="1"/>
          </p:cNvSpPr>
          <p:nvPr/>
        </p:nvSpPr>
        <p:spPr bwMode="auto">
          <a:xfrm>
            <a:off x="7105747" y="3958930"/>
            <a:ext cx="1647608" cy="4194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2000" b="1" dirty="0">
                <a:solidFill>
                  <a:schemeClr val="bg1"/>
                </a:solidFill>
                <a:latin typeface="微软雅黑" pitchFamily="34" charset="-122"/>
              </a:rPr>
              <a:t>其它</a:t>
            </a:r>
            <a:endParaRPr lang="en-US" altLang="zh-CN" sz="2000" b="1" dirty="0">
              <a:solidFill>
                <a:schemeClr val="bg1"/>
              </a:solidFill>
              <a:latin typeface="微软雅黑" pitchFamily="34" charset="-122"/>
            </a:endParaRPr>
          </a:p>
        </p:txBody>
      </p:sp>
      <p:sp>
        <p:nvSpPr>
          <p:cNvPr id="64" name="文本框 7"/>
          <p:cNvSpPr txBox="1">
            <a:spLocks noChangeArrowheads="1"/>
          </p:cNvSpPr>
          <p:nvPr/>
        </p:nvSpPr>
        <p:spPr bwMode="auto">
          <a:xfrm>
            <a:off x="7105747" y="3545388"/>
            <a:ext cx="1647608" cy="4194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2000" b="1" dirty="0">
                <a:solidFill>
                  <a:schemeClr val="bg1"/>
                </a:solidFill>
                <a:latin typeface="微软雅黑" pitchFamily="34" charset="-122"/>
              </a:rPr>
              <a:t>家庭日常用</a:t>
            </a:r>
            <a:endParaRPr lang="en-US" altLang="zh-CN" sz="2000" b="1" dirty="0">
              <a:solidFill>
                <a:schemeClr val="bg1"/>
              </a:solidFill>
              <a:latin typeface="微软雅黑" pitchFamily="34" charset="-122"/>
            </a:endParaRPr>
          </a:p>
        </p:txBody>
      </p:sp>
      <p:sp>
        <p:nvSpPr>
          <p:cNvPr id="65" name="文本框 7"/>
          <p:cNvSpPr txBox="1">
            <a:spLocks noChangeArrowheads="1"/>
          </p:cNvSpPr>
          <p:nvPr/>
        </p:nvSpPr>
        <p:spPr bwMode="auto">
          <a:xfrm>
            <a:off x="7105747" y="3131846"/>
            <a:ext cx="1647608" cy="4194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2000" b="1" dirty="0">
                <a:solidFill>
                  <a:schemeClr val="bg1"/>
                </a:solidFill>
                <a:latin typeface="微软雅黑" pitchFamily="34" charset="-122"/>
              </a:rPr>
              <a:t>给孩子食用</a:t>
            </a:r>
            <a:endParaRPr lang="en-US" altLang="zh-CN" sz="2000" b="1" dirty="0">
              <a:solidFill>
                <a:schemeClr val="bg1"/>
              </a:solidFill>
              <a:latin typeface="微软雅黑" pitchFamily="34" charset="-122"/>
            </a:endParaRPr>
          </a:p>
        </p:txBody>
      </p:sp>
      <p:sp>
        <p:nvSpPr>
          <p:cNvPr id="66" name="文本框 7"/>
          <p:cNvSpPr txBox="1">
            <a:spLocks noChangeArrowheads="1"/>
          </p:cNvSpPr>
          <p:nvPr/>
        </p:nvSpPr>
        <p:spPr bwMode="auto">
          <a:xfrm>
            <a:off x="7105747" y="2718304"/>
            <a:ext cx="1647608" cy="4194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2000" b="1" dirty="0">
                <a:solidFill>
                  <a:schemeClr val="bg1"/>
                </a:solidFill>
                <a:latin typeface="微软雅黑" pitchFamily="34" charset="-122"/>
              </a:rPr>
              <a:t>送礼</a:t>
            </a:r>
            <a:endParaRPr lang="en-US" altLang="zh-CN" sz="2000" b="1" dirty="0">
              <a:solidFill>
                <a:schemeClr val="bg1"/>
              </a:solidFill>
              <a:latin typeface="微软雅黑" pitchFamily="34" charset="-122"/>
            </a:endParaRPr>
          </a:p>
        </p:txBody>
      </p:sp>
      <p:sp>
        <p:nvSpPr>
          <p:cNvPr id="67" name="上箭头 1"/>
          <p:cNvSpPr/>
          <p:nvPr/>
        </p:nvSpPr>
        <p:spPr>
          <a:xfrm>
            <a:off x="8686294" y="4599789"/>
            <a:ext cx="1659349" cy="988032"/>
          </a:xfrm>
          <a:custGeom>
            <a:avLst/>
            <a:gdLst/>
            <a:ahLst/>
            <a:cxnLst/>
            <a:rect l="l" t="t" r="r" b="b"/>
            <a:pathLst>
              <a:path w="936344" h="2304256">
                <a:moveTo>
                  <a:pt x="468172" y="0"/>
                </a:moveTo>
                <a:lnTo>
                  <a:pt x="936344" y="468172"/>
                </a:lnTo>
                <a:lnTo>
                  <a:pt x="802175" y="468172"/>
                </a:lnTo>
                <a:lnTo>
                  <a:pt x="802175" y="2303700"/>
                </a:lnTo>
                <a:lnTo>
                  <a:pt x="470032" y="2088232"/>
                </a:lnTo>
                <a:lnTo>
                  <a:pt x="137032" y="2304256"/>
                </a:lnTo>
                <a:lnTo>
                  <a:pt x="134169" y="2304256"/>
                </a:lnTo>
                <a:lnTo>
                  <a:pt x="134169" y="468172"/>
                </a:lnTo>
                <a:lnTo>
                  <a:pt x="0" y="46817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72" name="文本框 7"/>
          <p:cNvSpPr txBox="1">
            <a:spLocks noChangeArrowheads="1"/>
          </p:cNvSpPr>
          <p:nvPr/>
        </p:nvSpPr>
        <p:spPr bwMode="auto">
          <a:xfrm>
            <a:off x="8699567" y="4953508"/>
            <a:ext cx="1647608" cy="4194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2000" b="1" dirty="0">
                <a:solidFill>
                  <a:schemeClr val="bg1"/>
                </a:solidFill>
                <a:latin typeface="微软雅黑" pitchFamily="34" charset="-122"/>
              </a:rPr>
              <a:t>了解度</a:t>
            </a:r>
            <a:endParaRPr lang="en-US" altLang="zh-CN" sz="2000" b="1" dirty="0">
              <a:solidFill>
                <a:schemeClr val="bg1"/>
              </a:solidFill>
              <a:latin typeface="微软雅黑" pitchFamily="34" charset="-122"/>
            </a:endParaRPr>
          </a:p>
        </p:txBody>
      </p:sp>
      <p:sp>
        <p:nvSpPr>
          <p:cNvPr id="73" name="上箭头 1"/>
          <p:cNvSpPr/>
          <p:nvPr/>
        </p:nvSpPr>
        <p:spPr>
          <a:xfrm>
            <a:off x="10339775" y="4601208"/>
            <a:ext cx="1659349" cy="988032"/>
          </a:xfrm>
          <a:custGeom>
            <a:avLst/>
            <a:gdLst/>
            <a:ahLst/>
            <a:cxnLst/>
            <a:rect l="l" t="t" r="r" b="b"/>
            <a:pathLst>
              <a:path w="936344" h="2304256">
                <a:moveTo>
                  <a:pt x="468172" y="0"/>
                </a:moveTo>
                <a:lnTo>
                  <a:pt x="936344" y="468172"/>
                </a:lnTo>
                <a:lnTo>
                  <a:pt x="802175" y="468172"/>
                </a:lnTo>
                <a:lnTo>
                  <a:pt x="802175" y="2303700"/>
                </a:lnTo>
                <a:lnTo>
                  <a:pt x="470032" y="2088232"/>
                </a:lnTo>
                <a:lnTo>
                  <a:pt x="137032" y="2304256"/>
                </a:lnTo>
                <a:lnTo>
                  <a:pt x="134169" y="2304256"/>
                </a:lnTo>
                <a:lnTo>
                  <a:pt x="134169" y="468172"/>
                </a:lnTo>
                <a:lnTo>
                  <a:pt x="0" y="46817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74" name="文本框 7"/>
          <p:cNvSpPr txBox="1">
            <a:spLocks noChangeArrowheads="1"/>
          </p:cNvSpPr>
          <p:nvPr/>
        </p:nvSpPr>
        <p:spPr bwMode="auto">
          <a:xfrm>
            <a:off x="10353048" y="4954927"/>
            <a:ext cx="1647608" cy="4194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2000" b="1" dirty="0">
                <a:solidFill>
                  <a:schemeClr val="bg1"/>
                </a:solidFill>
                <a:latin typeface="微软雅黑" pitchFamily="34" charset="-122"/>
              </a:rPr>
              <a:t>安全意识</a:t>
            </a:r>
            <a:endParaRPr lang="en-US" altLang="zh-CN" sz="2000" b="1" dirty="0">
              <a:solidFill>
                <a:schemeClr val="bg1"/>
              </a:solidFill>
              <a:latin typeface="微软雅黑" pitchFamily="34" charset="-122"/>
            </a:endParaRPr>
          </a:p>
        </p:txBody>
      </p:sp>
    </p:spTree>
    <p:extLst>
      <p:ext uri="{BB962C8B-B14F-4D97-AF65-F5344CB8AC3E}">
        <p14:creationId xmlns:p14="http://schemas.microsoft.com/office/powerpoint/2010/main" val="228965053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300"/>
                                        <p:tgtEl>
                                          <p:spTgt spid="33"/>
                                        </p:tgtEl>
                                      </p:cBhvr>
                                    </p:animEffect>
                                  </p:childTnLst>
                                </p:cTn>
                              </p:par>
                              <p:par>
                                <p:cTn id="8" presetID="49" presetClass="path" presetSubtype="0" accel="50000" decel="50000" fill="hold" grpId="1" nodeType="withEffect">
                                  <p:stCondLst>
                                    <p:cond delay="0"/>
                                  </p:stCondLst>
                                  <p:childTnLst>
                                    <p:animMotion origin="layout" path="M 1.25E-6 -1.85185E-6 L 0.2582 0.30278 " pathEditMode="relative" rAng="0" ptsTypes="AA">
                                      <p:cBhvr>
                                        <p:cTn id="9" dur="300" fill="hold"/>
                                        <p:tgtEl>
                                          <p:spTgt spid="33"/>
                                        </p:tgtEl>
                                        <p:attrNameLst>
                                          <p:attrName>ppt_x</p:attrName>
                                          <p:attrName>ppt_y</p:attrName>
                                        </p:attrNameLst>
                                      </p:cBhvr>
                                      <p:rCtr x="12904" y="15139"/>
                                    </p:animMotion>
                                  </p:childTnLst>
                                </p:cTn>
                              </p:par>
                            </p:childTnLst>
                          </p:cTn>
                        </p:par>
                        <p:par>
                          <p:cTn id="10" fill="hold">
                            <p:stCondLst>
                              <p:cond delay="300"/>
                            </p:stCondLst>
                            <p:childTnLst>
                              <p:par>
                                <p:cTn id="11" presetID="2" presetClass="entr" presetSubtype="4" fill="hold" grpId="0" nodeType="afterEffect">
                                  <p:stCondLst>
                                    <p:cond delay="0"/>
                                  </p:stCondLst>
                                  <p:childTnLst>
                                    <p:set>
                                      <p:cBhvr>
                                        <p:cTn id="12" dur="1" fill="hold">
                                          <p:stCondLst>
                                            <p:cond delay="0"/>
                                          </p:stCondLst>
                                        </p:cTn>
                                        <p:tgtEl>
                                          <p:spTgt spid="25"/>
                                        </p:tgtEl>
                                        <p:attrNameLst>
                                          <p:attrName>style.visibility</p:attrName>
                                        </p:attrNameLst>
                                      </p:cBhvr>
                                      <p:to>
                                        <p:strVal val="visible"/>
                                      </p:to>
                                    </p:set>
                                    <p:anim calcmode="lin" valueType="num">
                                      <p:cBhvr additive="base">
                                        <p:cTn id="13" dur="200" fill="hold"/>
                                        <p:tgtEl>
                                          <p:spTgt spid="25"/>
                                        </p:tgtEl>
                                        <p:attrNameLst>
                                          <p:attrName>ppt_x</p:attrName>
                                        </p:attrNameLst>
                                      </p:cBhvr>
                                      <p:tavLst>
                                        <p:tav tm="0">
                                          <p:val>
                                            <p:strVal val="#ppt_x"/>
                                          </p:val>
                                        </p:tav>
                                        <p:tav tm="100000">
                                          <p:val>
                                            <p:strVal val="#ppt_x"/>
                                          </p:val>
                                        </p:tav>
                                      </p:tavLst>
                                    </p:anim>
                                    <p:anim calcmode="lin" valueType="num">
                                      <p:cBhvr additive="base">
                                        <p:cTn id="14" dur="200" fill="hold"/>
                                        <p:tgtEl>
                                          <p:spTgt spid="25"/>
                                        </p:tgtEl>
                                        <p:attrNameLst>
                                          <p:attrName>ppt_y</p:attrName>
                                        </p:attrNameLst>
                                      </p:cBhvr>
                                      <p:tavLst>
                                        <p:tav tm="0">
                                          <p:val>
                                            <p:strVal val="1+#ppt_h/2"/>
                                          </p:val>
                                        </p:tav>
                                        <p:tav tm="100000">
                                          <p:val>
                                            <p:strVal val="#ppt_y"/>
                                          </p:val>
                                        </p:tav>
                                      </p:tavLst>
                                    </p:anim>
                                  </p:childTnLst>
                                </p:cTn>
                              </p:par>
                            </p:childTnLst>
                          </p:cTn>
                        </p:par>
                        <p:par>
                          <p:cTn id="15" fill="hold">
                            <p:stCondLst>
                              <p:cond delay="500"/>
                            </p:stCondLst>
                            <p:childTnLst>
                              <p:par>
                                <p:cTn id="16" presetID="42" presetClass="entr" presetSubtype="0" fill="hold" grpId="0" nodeType="afterEffect">
                                  <p:stCondLst>
                                    <p:cond delay="0"/>
                                  </p:stCondLst>
                                  <p:childTnLst>
                                    <p:set>
                                      <p:cBhvr>
                                        <p:cTn id="17" dur="1" fill="hold">
                                          <p:stCondLst>
                                            <p:cond delay="0"/>
                                          </p:stCondLst>
                                        </p:cTn>
                                        <p:tgtEl>
                                          <p:spTgt spid="39"/>
                                        </p:tgtEl>
                                        <p:attrNameLst>
                                          <p:attrName>style.visibility</p:attrName>
                                        </p:attrNameLst>
                                      </p:cBhvr>
                                      <p:to>
                                        <p:strVal val="visible"/>
                                      </p:to>
                                    </p:set>
                                    <p:animEffect transition="in" filter="fade">
                                      <p:cBhvr>
                                        <p:cTn id="18" dur="200"/>
                                        <p:tgtEl>
                                          <p:spTgt spid="39"/>
                                        </p:tgtEl>
                                      </p:cBhvr>
                                    </p:animEffect>
                                    <p:anim calcmode="lin" valueType="num">
                                      <p:cBhvr>
                                        <p:cTn id="19" dur="200" fill="hold"/>
                                        <p:tgtEl>
                                          <p:spTgt spid="39"/>
                                        </p:tgtEl>
                                        <p:attrNameLst>
                                          <p:attrName>ppt_x</p:attrName>
                                        </p:attrNameLst>
                                      </p:cBhvr>
                                      <p:tavLst>
                                        <p:tav tm="0">
                                          <p:val>
                                            <p:strVal val="#ppt_x"/>
                                          </p:val>
                                        </p:tav>
                                        <p:tav tm="100000">
                                          <p:val>
                                            <p:strVal val="#ppt_x"/>
                                          </p:val>
                                        </p:tav>
                                      </p:tavLst>
                                    </p:anim>
                                    <p:anim calcmode="lin" valueType="num">
                                      <p:cBhvr>
                                        <p:cTn id="20" dur="200" fill="hold"/>
                                        <p:tgtEl>
                                          <p:spTgt spid="39"/>
                                        </p:tgtEl>
                                        <p:attrNameLst>
                                          <p:attrName>ppt_y</p:attrName>
                                        </p:attrNameLst>
                                      </p:cBhvr>
                                      <p:tavLst>
                                        <p:tav tm="0">
                                          <p:val>
                                            <p:strVal val="#ppt_y+.1"/>
                                          </p:val>
                                        </p:tav>
                                        <p:tav tm="100000">
                                          <p:val>
                                            <p:strVal val="#ppt_y"/>
                                          </p:val>
                                        </p:tav>
                                      </p:tavLst>
                                    </p:anim>
                                  </p:childTnLst>
                                </p:cTn>
                              </p:par>
                            </p:childTnLst>
                          </p:cTn>
                        </p:par>
                        <p:par>
                          <p:cTn id="21" fill="hold">
                            <p:stCondLst>
                              <p:cond delay="700"/>
                            </p:stCondLst>
                            <p:childTnLst>
                              <p:par>
                                <p:cTn id="22" presetID="22" presetClass="entr" presetSubtype="2" fill="hold" nodeType="afterEffect">
                                  <p:stCondLst>
                                    <p:cond delay="0"/>
                                  </p:stCondLst>
                                  <p:childTnLst>
                                    <p:set>
                                      <p:cBhvr>
                                        <p:cTn id="23" dur="1" fill="hold">
                                          <p:stCondLst>
                                            <p:cond delay="0"/>
                                          </p:stCondLst>
                                        </p:cTn>
                                        <p:tgtEl>
                                          <p:spTgt spid="37"/>
                                        </p:tgtEl>
                                        <p:attrNameLst>
                                          <p:attrName>style.visibility</p:attrName>
                                        </p:attrNameLst>
                                      </p:cBhvr>
                                      <p:to>
                                        <p:strVal val="visible"/>
                                      </p:to>
                                    </p:set>
                                    <p:animEffect transition="in" filter="wipe(right)">
                                      <p:cBhvr>
                                        <p:cTn id="24" dur="200"/>
                                        <p:tgtEl>
                                          <p:spTgt spid="37"/>
                                        </p:tgtEl>
                                      </p:cBhvr>
                                    </p:animEffect>
                                  </p:childTnLst>
                                </p:cTn>
                              </p:par>
                            </p:childTnLst>
                          </p:cTn>
                        </p:par>
                        <p:par>
                          <p:cTn id="25" fill="hold">
                            <p:stCondLst>
                              <p:cond delay="900"/>
                            </p:stCondLst>
                            <p:childTnLst>
                              <p:par>
                                <p:cTn id="26" presetID="22" presetClass="entr" presetSubtype="2" fill="hold" nodeType="afterEffect">
                                  <p:stCondLst>
                                    <p:cond delay="0"/>
                                  </p:stCondLst>
                                  <p:childTnLst>
                                    <p:set>
                                      <p:cBhvr>
                                        <p:cTn id="27" dur="1" fill="hold">
                                          <p:stCondLst>
                                            <p:cond delay="0"/>
                                          </p:stCondLst>
                                        </p:cTn>
                                        <p:tgtEl>
                                          <p:spTgt spid="38"/>
                                        </p:tgtEl>
                                        <p:attrNameLst>
                                          <p:attrName>style.visibility</p:attrName>
                                        </p:attrNameLst>
                                      </p:cBhvr>
                                      <p:to>
                                        <p:strVal val="visible"/>
                                      </p:to>
                                    </p:set>
                                    <p:animEffect transition="in" filter="wipe(right)">
                                      <p:cBhvr>
                                        <p:cTn id="28" dur="200"/>
                                        <p:tgtEl>
                                          <p:spTgt spid="38"/>
                                        </p:tgtEl>
                                      </p:cBhvr>
                                    </p:animEffect>
                                  </p:childTnLst>
                                </p:cTn>
                              </p:par>
                            </p:childTnLst>
                          </p:cTn>
                        </p:par>
                        <p:par>
                          <p:cTn id="29" fill="hold">
                            <p:stCondLst>
                              <p:cond delay="1100"/>
                            </p:stCondLst>
                            <p:childTnLst>
                              <p:par>
                                <p:cTn id="30" presetID="2" presetClass="entr" presetSubtype="4" fill="hold" grpId="0" nodeType="afterEffect">
                                  <p:stCondLst>
                                    <p:cond delay="0"/>
                                  </p:stCondLst>
                                  <p:childTnLst>
                                    <p:set>
                                      <p:cBhvr>
                                        <p:cTn id="31" dur="1" fill="hold">
                                          <p:stCondLst>
                                            <p:cond delay="0"/>
                                          </p:stCondLst>
                                        </p:cTn>
                                        <p:tgtEl>
                                          <p:spTgt spid="41"/>
                                        </p:tgtEl>
                                        <p:attrNameLst>
                                          <p:attrName>style.visibility</p:attrName>
                                        </p:attrNameLst>
                                      </p:cBhvr>
                                      <p:to>
                                        <p:strVal val="visible"/>
                                      </p:to>
                                    </p:set>
                                    <p:anim calcmode="lin" valueType="num">
                                      <p:cBhvr additive="base">
                                        <p:cTn id="32" dur="200" fill="hold"/>
                                        <p:tgtEl>
                                          <p:spTgt spid="41"/>
                                        </p:tgtEl>
                                        <p:attrNameLst>
                                          <p:attrName>ppt_x</p:attrName>
                                        </p:attrNameLst>
                                      </p:cBhvr>
                                      <p:tavLst>
                                        <p:tav tm="0">
                                          <p:val>
                                            <p:strVal val="#ppt_x"/>
                                          </p:val>
                                        </p:tav>
                                        <p:tav tm="100000">
                                          <p:val>
                                            <p:strVal val="#ppt_x"/>
                                          </p:val>
                                        </p:tav>
                                      </p:tavLst>
                                    </p:anim>
                                    <p:anim calcmode="lin" valueType="num">
                                      <p:cBhvr additive="base">
                                        <p:cTn id="33" dur="200" fill="hold"/>
                                        <p:tgtEl>
                                          <p:spTgt spid="41"/>
                                        </p:tgtEl>
                                        <p:attrNameLst>
                                          <p:attrName>ppt_y</p:attrName>
                                        </p:attrNameLst>
                                      </p:cBhvr>
                                      <p:tavLst>
                                        <p:tav tm="0">
                                          <p:val>
                                            <p:strVal val="1+#ppt_h/2"/>
                                          </p:val>
                                        </p:tav>
                                        <p:tav tm="100000">
                                          <p:val>
                                            <p:strVal val="#ppt_y"/>
                                          </p:val>
                                        </p:tav>
                                      </p:tavLst>
                                    </p:anim>
                                  </p:childTnLst>
                                </p:cTn>
                              </p:par>
                            </p:childTnLst>
                          </p:cTn>
                        </p:par>
                        <p:par>
                          <p:cTn id="34" fill="hold">
                            <p:stCondLst>
                              <p:cond delay="1300"/>
                            </p:stCondLst>
                            <p:childTnLst>
                              <p:par>
                                <p:cTn id="35" presetID="42" presetClass="entr" presetSubtype="0" fill="hold" grpId="0" nodeType="afterEffect">
                                  <p:stCondLst>
                                    <p:cond delay="0"/>
                                  </p:stCondLst>
                                  <p:childTnLst>
                                    <p:set>
                                      <p:cBhvr>
                                        <p:cTn id="36" dur="1" fill="hold">
                                          <p:stCondLst>
                                            <p:cond delay="0"/>
                                          </p:stCondLst>
                                        </p:cTn>
                                        <p:tgtEl>
                                          <p:spTgt spid="42"/>
                                        </p:tgtEl>
                                        <p:attrNameLst>
                                          <p:attrName>style.visibility</p:attrName>
                                        </p:attrNameLst>
                                      </p:cBhvr>
                                      <p:to>
                                        <p:strVal val="visible"/>
                                      </p:to>
                                    </p:set>
                                    <p:animEffect transition="in" filter="fade">
                                      <p:cBhvr>
                                        <p:cTn id="37" dur="200"/>
                                        <p:tgtEl>
                                          <p:spTgt spid="42"/>
                                        </p:tgtEl>
                                      </p:cBhvr>
                                    </p:animEffect>
                                    <p:anim calcmode="lin" valueType="num">
                                      <p:cBhvr>
                                        <p:cTn id="38" dur="200" fill="hold"/>
                                        <p:tgtEl>
                                          <p:spTgt spid="42"/>
                                        </p:tgtEl>
                                        <p:attrNameLst>
                                          <p:attrName>ppt_x</p:attrName>
                                        </p:attrNameLst>
                                      </p:cBhvr>
                                      <p:tavLst>
                                        <p:tav tm="0">
                                          <p:val>
                                            <p:strVal val="#ppt_x"/>
                                          </p:val>
                                        </p:tav>
                                        <p:tav tm="100000">
                                          <p:val>
                                            <p:strVal val="#ppt_x"/>
                                          </p:val>
                                        </p:tav>
                                      </p:tavLst>
                                    </p:anim>
                                    <p:anim calcmode="lin" valueType="num">
                                      <p:cBhvr>
                                        <p:cTn id="39" dur="200" fill="hold"/>
                                        <p:tgtEl>
                                          <p:spTgt spid="42"/>
                                        </p:tgtEl>
                                        <p:attrNameLst>
                                          <p:attrName>ppt_y</p:attrName>
                                        </p:attrNameLst>
                                      </p:cBhvr>
                                      <p:tavLst>
                                        <p:tav tm="0">
                                          <p:val>
                                            <p:strVal val="#ppt_y+.1"/>
                                          </p:val>
                                        </p:tav>
                                        <p:tav tm="100000">
                                          <p:val>
                                            <p:strVal val="#ppt_y"/>
                                          </p:val>
                                        </p:tav>
                                      </p:tavLst>
                                    </p:anim>
                                  </p:childTnLst>
                                </p:cTn>
                              </p:par>
                            </p:childTnLst>
                          </p:cTn>
                        </p:par>
                        <p:par>
                          <p:cTn id="40" fill="hold">
                            <p:stCondLst>
                              <p:cond delay="1500"/>
                            </p:stCondLst>
                            <p:childTnLst>
                              <p:par>
                                <p:cTn id="41" presetID="42" presetClass="entr" presetSubtype="0" fill="hold" grpId="0" nodeType="afterEffect">
                                  <p:stCondLst>
                                    <p:cond delay="0"/>
                                  </p:stCondLst>
                                  <p:childTnLst>
                                    <p:set>
                                      <p:cBhvr>
                                        <p:cTn id="42" dur="1" fill="hold">
                                          <p:stCondLst>
                                            <p:cond delay="0"/>
                                          </p:stCondLst>
                                        </p:cTn>
                                        <p:tgtEl>
                                          <p:spTgt spid="43"/>
                                        </p:tgtEl>
                                        <p:attrNameLst>
                                          <p:attrName>style.visibility</p:attrName>
                                        </p:attrNameLst>
                                      </p:cBhvr>
                                      <p:to>
                                        <p:strVal val="visible"/>
                                      </p:to>
                                    </p:set>
                                    <p:animEffect transition="in" filter="fade">
                                      <p:cBhvr>
                                        <p:cTn id="43" dur="200"/>
                                        <p:tgtEl>
                                          <p:spTgt spid="43"/>
                                        </p:tgtEl>
                                      </p:cBhvr>
                                    </p:animEffect>
                                    <p:anim calcmode="lin" valueType="num">
                                      <p:cBhvr>
                                        <p:cTn id="44" dur="200" fill="hold"/>
                                        <p:tgtEl>
                                          <p:spTgt spid="43"/>
                                        </p:tgtEl>
                                        <p:attrNameLst>
                                          <p:attrName>ppt_x</p:attrName>
                                        </p:attrNameLst>
                                      </p:cBhvr>
                                      <p:tavLst>
                                        <p:tav tm="0">
                                          <p:val>
                                            <p:strVal val="#ppt_x"/>
                                          </p:val>
                                        </p:tav>
                                        <p:tav tm="100000">
                                          <p:val>
                                            <p:strVal val="#ppt_x"/>
                                          </p:val>
                                        </p:tav>
                                      </p:tavLst>
                                    </p:anim>
                                    <p:anim calcmode="lin" valueType="num">
                                      <p:cBhvr>
                                        <p:cTn id="45" dur="200" fill="hold"/>
                                        <p:tgtEl>
                                          <p:spTgt spid="43"/>
                                        </p:tgtEl>
                                        <p:attrNameLst>
                                          <p:attrName>ppt_y</p:attrName>
                                        </p:attrNameLst>
                                      </p:cBhvr>
                                      <p:tavLst>
                                        <p:tav tm="0">
                                          <p:val>
                                            <p:strVal val="#ppt_y+.1"/>
                                          </p:val>
                                        </p:tav>
                                        <p:tav tm="100000">
                                          <p:val>
                                            <p:strVal val="#ppt_y"/>
                                          </p:val>
                                        </p:tav>
                                      </p:tavLst>
                                    </p:anim>
                                  </p:childTnLst>
                                </p:cTn>
                              </p:par>
                            </p:childTnLst>
                          </p:cTn>
                        </p:par>
                        <p:par>
                          <p:cTn id="46" fill="hold">
                            <p:stCondLst>
                              <p:cond delay="1700"/>
                            </p:stCondLst>
                            <p:childTnLst>
                              <p:par>
                                <p:cTn id="47" presetID="42" presetClass="entr" presetSubtype="0" fill="hold" grpId="0" nodeType="afterEffect">
                                  <p:stCondLst>
                                    <p:cond delay="0"/>
                                  </p:stCondLst>
                                  <p:childTnLst>
                                    <p:set>
                                      <p:cBhvr>
                                        <p:cTn id="48" dur="1" fill="hold">
                                          <p:stCondLst>
                                            <p:cond delay="0"/>
                                          </p:stCondLst>
                                        </p:cTn>
                                        <p:tgtEl>
                                          <p:spTgt spid="44"/>
                                        </p:tgtEl>
                                        <p:attrNameLst>
                                          <p:attrName>style.visibility</p:attrName>
                                        </p:attrNameLst>
                                      </p:cBhvr>
                                      <p:to>
                                        <p:strVal val="visible"/>
                                      </p:to>
                                    </p:set>
                                    <p:animEffect transition="in" filter="fade">
                                      <p:cBhvr>
                                        <p:cTn id="49" dur="200"/>
                                        <p:tgtEl>
                                          <p:spTgt spid="44"/>
                                        </p:tgtEl>
                                      </p:cBhvr>
                                    </p:animEffect>
                                    <p:anim calcmode="lin" valueType="num">
                                      <p:cBhvr>
                                        <p:cTn id="50" dur="200" fill="hold"/>
                                        <p:tgtEl>
                                          <p:spTgt spid="44"/>
                                        </p:tgtEl>
                                        <p:attrNameLst>
                                          <p:attrName>ppt_x</p:attrName>
                                        </p:attrNameLst>
                                      </p:cBhvr>
                                      <p:tavLst>
                                        <p:tav tm="0">
                                          <p:val>
                                            <p:strVal val="#ppt_x"/>
                                          </p:val>
                                        </p:tav>
                                        <p:tav tm="100000">
                                          <p:val>
                                            <p:strVal val="#ppt_x"/>
                                          </p:val>
                                        </p:tav>
                                      </p:tavLst>
                                    </p:anim>
                                    <p:anim calcmode="lin" valueType="num">
                                      <p:cBhvr>
                                        <p:cTn id="51" dur="200" fill="hold"/>
                                        <p:tgtEl>
                                          <p:spTgt spid="44"/>
                                        </p:tgtEl>
                                        <p:attrNameLst>
                                          <p:attrName>ppt_y</p:attrName>
                                        </p:attrNameLst>
                                      </p:cBhvr>
                                      <p:tavLst>
                                        <p:tav tm="0">
                                          <p:val>
                                            <p:strVal val="#ppt_y+.1"/>
                                          </p:val>
                                        </p:tav>
                                        <p:tav tm="100000">
                                          <p:val>
                                            <p:strVal val="#ppt_y"/>
                                          </p:val>
                                        </p:tav>
                                      </p:tavLst>
                                    </p:anim>
                                  </p:childTnLst>
                                </p:cTn>
                              </p:par>
                            </p:childTnLst>
                          </p:cTn>
                        </p:par>
                        <p:par>
                          <p:cTn id="52" fill="hold">
                            <p:stCondLst>
                              <p:cond delay="1900"/>
                            </p:stCondLst>
                            <p:childTnLst>
                              <p:par>
                                <p:cTn id="53" presetID="42" presetClass="entr" presetSubtype="0" fill="hold" grpId="0" nodeType="afterEffect">
                                  <p:stCondLst>
                                    <p:cond delay="0"/>
                                  </p:stCondLst>
                                  <p:childTnLst>
                                    <p:set>
                                      <p:cBhvr>
                                        <p:cTn id="54" dur="1" fill="hold">
                                          <p:stCondLst>
                                            <p:cond delay="0"/>
                                          </p:stCondLst>
                                        </p:cTn>
                                        <p:tgtEl>
                                          <p:spTgt spid="45"/>
                                        </p:tgtEl>
                                        <p:attrNameLst>
                                          <p:attrName>style.visibility</p:attrName>
                                        </p:attrNameLst>
                                      </p:cBhvr>
                                      <p:to>
                                        <p:strVal val="visible"/>
                                      </p:to>
                                    </p:set>
                                    <p:animEffect transition="in" filter="fade">
                                      <p:cBhvr>
                                        <p:cTn id="55" dur="200"/>
                                        <p:tgtEl>
                                          <p:spTgt spid="45"/>
                                        </p:tgtEl>
                                      </p:cBhvr>
                                    </p:animEffect>
                                    <p:anim calcmode="lin" valueType="num">
                                      <p:cBhvr>
                                        <p:cTn id="56" dur="200" fill="hold"/>
                                        <p:tgtEl>
                                          <p:spTgt spid="45"/>
                                        </p:tgtEl>
                                        <p:attrNameLst>
                                          <p:attrName>ppt_x</p:attrName>
                                        </p:attrNameLst>
                                      </p:cBhvr>
                                      <p:tavLst>
                                        <p:tav tm="0">
                                          <p:val>
                                            <p:strVal val="#ppt_x"/>
                                          </p:val>
                                        </p:tav>
                                        <p:tav tm="100000">
                                          <p:val>
                                            <p:strVal val="#ppt_x"/>
                                          </p:val>
                                        </p:tav>
                                      </p:tavLst>
                                    </p:anim>
                                    <p:anim calcmode="lin" valueType="num">
                                      <p:cBhvr>
                                        <p:cTn id="57" dur="200" fill="hold"/>
                                        <p:tgtEl>
                                          <p:spTgt spid="45"/>
                                        </p:tgtEl>
                                        <p:attrNameLst>
                                          <p:attrName>ppt_y</p:attrName>
                                        </p:attrNameLst>
                                      </p:cBhvr>
                                      <p:tavLst>
                                        <p:tav tm="0">
                                          <p:val>
                                            <p:strVal val="#ppt_y+.1"/>
                                          </p:val>
                                        </p:tav>
                                        <p:tav tm="100000">
                                          <p:val>
                                            <p:strVal val="#ppt_y"/>
                                          </p:val>
                                        </p:tav>
                                      </p:tavLst>
                                    </p:anim>
                                  </p:childTnLst>
                                </p:cTn>
                              </p:par>
                            </p:childTnLst>
                          </p:cTn>
                        </p:par>
                        <p:par>
                          <p:cTn id="58" fill="hold">
                            <p:stCondLst>
                              <p:cond delay="2100"/>
                            </p:stCondLst>
                            <p:childTnLst>
                              <p:par>
                                <p:cTn id="59" presetID="42" presetClass="entr" presetSubtype="0" fill="hold" grpId="0" nodeType="afterEffect">
                                  <p:stCondLst>
                                    <p:cond delay="0"/>
                                  </p:stCondLst>
                                  <p:childTnLst>
                                    <p:set>
                                      <p:cBhvr>
                                        <p:cTn id="60" dur="1" fill="hold">
                                          <p:stCondLst>
                                            <p:cond delay="0"/>
                                          </p:stCondLst>
                                        </p:cTn>
                                        <p:tgtEl>
                                          <p:spTgt spid="46"/>
                                        </p:tgtEl>
                                        <p:attrNameLst>
                                          <p:attrName>style.visibility</p:attrName>
                                        </p:attrNameLst>
                                      </p:cBhvr>
                                      <p:to>
                                        <p:strVal val="visible"/>
                                      </p:to>
                                    </p:set>
                                    <p:animEffect transition="in" filter="fade">
                                      <p:cBhvr>
                                        <p:cTn id="61" dur="200"/>
                                        <p:tgtEl>
                                          <p:spTgt spid="46"/>
                                        </p:tgtEl>
                                      </p:cBhvr>
                                    </p:animEffect>
                                    <p:anim calcmode="lin" valueType="num">
                                      <p:cBhvr>
                                        <p:cTn id="62" dur="200" fill="hold"/>
                                        <p:tgtEl>
                                          <p:spTgt spid="46"/>
                                        </p:tgtEl>
                                        <p:attrNameLst>
                                          <p:attrName>ppt_x</p:attrName>
                                        </p:attrNameLst>
                                      </p:cBhvr>
                                      <p:tavLst>
                                        <p:tav tm="0">
                                          <p:val>
                                            <p:strVal val="#ppt_x"/>
                                          </p:val>
                                        </p:tav>
                                        <p:tav tm="100000">
                                          <p:val>
                                            <p:strVal val="#ppt_x"/>
                                          </p:val>
                                        </p:tav>
                                      </p:tavLst>
                                    </p:anim>
                                    <p:anim calcmode="lin" valueType="num">
                                      <p:cBhvr>
                                        <p:cTn id="63" dur="200" fill="hold"/>
                                        <p:tgtEl>
                                          <p:spTgt spid="46"/>
                                        </p:tgtEl>
                                        <p:attrNameLst>
                                          <p:attrName>ppt_y</p:attrName>
                                        </p:attrNameLst>
                                      </p:cBhvr>
                                      <p:tavLst>
                                        <p:tav tm="0">
                                          <p:val>
                                            <p:strVal val="#ppt_y+.1"/>
                                          </p:val>
                                        </p:tav>
                                        <p:tav tm="100000">
                                          <p:val>
                                            <p:strVal val="#ppt_y"/>
                                          </p:val>
                                        </p:tav>
                                      </p:tavLst>
                                    </p:anim>
                                  </p:childTnLst>
                                </p:cTn>
                              </p:par>
                            </p:childTnLst>
                          </p:cTn>
                        </p:par>
                        <p:par>
                          <p:cTn id="64" fill="hold">
                            <p:stCondLst>
                              <p:cond delay="2300"/>
                            </p:stCondLst>
                            <p:childTnLst>
                              <p:par>
                                <p:cTn id="65" presetID="42" presetClass="entr" presetSubtype="0" fill="hold" grpId="0" nodeType="afterEffect">
                                  <p:stCondLst>
                                    <p:cond delay="0"/>
                                  </p:stCondLst>
                                  <p:childTnLst>
                                    <p:set>
                                      <p:cBhvr>
                                        <p:cTn id="66" dur="1" fill="hold">
                                          <p:stCondLst>
                                            <p:cond delay="0"/>
                                          </p:stCondLst>
                                        </p:cTn>
                                        <p:tgtEl>
                                          <p:spTgt spid="47"/>
                                        </p:tgtEl>
                                        <p:attrNameLst>
                                          <p:attrName>style.visibility</p:attrName>
                                        </p:attrNameLst>
                                      </p:cBhvr>
                                      <p:to>
                                        <p:strVal val="visible"/>
                                      </p:to>
                                    </p:set>
                                    <p:animEffect transition="in" filter="fade">
                                      <p:cBhvr>
                                        <p:cTn id="67" dur="200"/>
                                        <p:tgtEl>
                                          <p:spTgt spid="47"/>
                                        </p:tgtEl>
                                      </p:cBhvr>
                                    </p:animEffect>
                                    <p:anim calcmode="lin" valueType="num">
                                      <p:cBhvr>
                                        <p:cTn id="68" dur="200" fill="hold"/>
                                        <p:tgtEl>
                                          <p:spTgt spid="47"/>
                                        </p:tgtEl>
                                        <p:attrNameLst>
                                          <p:attrName>ppt_x</p:attrName>
                                        </p:attrNameLst>
                                      </p:cBhvr>
                                      <p:tavLst>
                                        <p:tav tm="0">
                                          <p:val>
                                            <p:strVal val="#ppt_x"/>
                                          </p:val>
                                        </p:tav>
                                        <p:tav tm="100000">
                                          <p:val>
                                            <p:strVal val="#ppt_x"/>
                                          </p:val>
                                        </p:tav>
                                      </p:tavLst>
                                    </p:anim>
                                    <p:anim calcmode="lin" valueType="num">
                                      <p:cBhvr>
                                        <p:cTn id="69" dur="200" fill="hold"/>
                                        <p:tgtEl>
                                          <p:spTgt spid="47"/>
                                        </p:tgtEl>
                                        <p:attrNameLst>
                                          <p:attrName>ppt_y</p:attrName>
                                        </p:attrNameLst>
                                      </p:cBhvr>
                                      <p:tavLst>
                                        <p:tav tm="0">
                                          <p:val>
                                            <p:strVal val="#ppt_y+.1"/>
                                          </p:val>
                                        </p:tav>
                                        <p:tav tm="100000">
                                          <p:val>
                                            <p:strVal val="#ppt_y"/>
                                          </p:val>
                                        </p:tav>
                                      </p:tavLst>
                                    </p:anim>
                                  </p:childTnLst>
                                </p:cTn>
                              </p:par>
                            </p:childTnLst>
                          </p:cTn>
                        </p:par>
                        <p:par>
                          <p:cTn id="70" fill="hold">
                            <p:stCondLst>
                              <p:cond delay="2500"/>
                            </p:stCondLst>
                            <p:childTnLst>
                              <p:par>
                                <p:cTn id="71" presetID="2" presetClass="entr" presetSubtype="4" fill="hold" grpId="0" nodeType="afterEffect">
                                  <p:stCondLst>
                                    <p:cond delay="0"/>
                                  </p:stCondLst>
                                  <p:childTnLst>
                                    <p:set>
                                      <p:cBhvr>
                                        <p:cTn id="72" dur="1" fill="hold">
                                          <p:stCondLst>
                                            <p:cond delay="0"/>
                                          </p:stCondLst>
                                        </p:cTn>
                                        <p:tgtEl>
                                          <p:spTgt spid="48"/>
                                        </p:tgtEl>
                                        <p:attrNameLst>
                                          <p:attrName>style.visibility</p:attrName>
                                        </p:attrNameLst>
                                      </p:cBhvr>
                                      <p:to>
                                        <p:strVal val="visible"/>
                                      </p:to>
                                    </p:set>
                                    <p:anim calcmode="lin" valueType="num">
                                      <p:cBhvr additive="base">
                                        <p:cTn id="73" dur="200" fill="hold"/>
                                        <p:tgtEl>
                                          <p:spTgt spid="48"/>
                                        </p:tgtEl>
                                        <p:attrNameLst>
                                          <p:attrName>ppt_x</p:attrName>
                                        </p:attrNameLst>
                                      </p:cBhvr>
                                      <p:tavLst>
                                        <p:tav tm="0">
                                          <p:val>
                                            <p:strVal val="#ppt_x"/>
                                          </p:val>
                                        </p:tav>
                                        <p:tav tm="100000">
                                          <p:val>
                                            <p:strVal val="#ppt_x"/>
                                          </p:val>
                                        </p:tav>
                                      </p:tavLst>
                                    </p:anim>
                                    <p:anim calcmode="lin" valueType="num">
                                      <p:cBhvr additive="base">
                                        <p:cTn id="74" dur="200" fill="hold"/>
                                        <p:tgtEl>
                                          <p:spTgt spid="48"/>
                                        </p:tgtEl>
                                        <p:attrNameLst>
                                          <p:attrName>ppt_y</p:attrName>
                                        </p:attrNameLst>
                                      </p:cBhvr>
                                      <p:tavLst>
                                        <p:tav tm="0">
                                          <p:val>
                                            <p:strVal val="1+#ppt_h/2"/>
                                          </p:val>
                                        </p:tav>
                                        <p:tav tm="100000">
                                          <p:val>
                                            <p:strVal val="#ppt_y"/>
                                          </p:val>
                                        </p:tav>
                                      </p:tavLst>
                                    </p:anim>
                                  </p:childTnLst>
                                </p:cTn>
                              </p:par>
                            </p:childTnLst>
                          </p:cTn>
                        </p:par>
                        <p:par>
                          <p:cTn id="75" fill="hold">
                            <p:stCondLst>
                              <p:cond delay="2700"/>
                            </p:stCondLst>
                            <p:childTnLst>
                              <p:par>
                                <p:cTn id="76" presetID="42" presetClass="entr" presetSubtype="0" fill="hold" grpId="0" nodeType="afterEffect">
                                  <p:stCondLst>
                                    <p:cond delay="0"/>
                                  </p:stCondLst>
                                  <p:childTnLst>
                                    <p:set>
                                      <p:cBhvr>
                                        <p:cTn id="77" dur="1" fill="hold">
                                          <p:stCondLst>
                                            <p:cond delay="0"/>
                                          </p:stCondLst>
                                        </p:cTn>
                                        <p:tgtEl>
                                          <p:spTgt spid="51"/>
                                        </p:tgtEl>
                                        <p:attrNameLst>
                                          <p:attrName>style.visibility</p:attrName>
                                        </p:attrNameLst>
                                      </p:cBhvr>
                                      <p:to>
                                        <p:strVal val="visible"/>
                                      </p:to>
                                    </p:set>
                                    <p:animEffect transition="in" filter="fade">
                                      <p:cBhvr>
                                        <p:cTn id="78" dur="200"/>
                                        <p:tgtEl>
                                          <p:spTgt spid="51"/>
                                        </p:tgtEl>
                                      </p:cBhvr>
                                    </p:animEffect>
                                    <p:anim calcmode="lin" valueType="num">
                                      <p:cBhvr>
                                        <p:cTn id="79" dur="200" fill="hold"/>
                                        <p:tgtEl>
                                          <p:spTgt spid="51"/>
                                        </p:tgtEl>
                                        <p:attrNameLst>
                                          <p:attrName>ppt_x</p:attrName>
                                        </p:attrNameLst>
                                      </p:cBhvr>
                                      <p:tavLst>
                                        <p:tav tm="0">
                                          <p:val>
                                            <p:strVal val="#ppt_x"/>
                                          </p:val>
                                        </p:tav>
                                        <p:tav tm="100000">
                                          <p:val>
                                            <p:strVal val="#ppt_x"/>
                                          </p:val>
                                        </p:tav>
                                      </p:tavLst>
                                    </p:anim>
                                    <p:anim calcmode="lin" valueType="num">
                                      <p:cBhvr>
                                        <p:cTn id="80" dur="200" fill="hold"/>
                                        <p:tgtEl>
                                          <p:spTgt spid="51"/>
                                        </p:tgtEl>
                                        <p:attrNameLst>
                                          <p:attrName>ppt_y</p:attrName>
                                        </p:attrNameLst>
                                      </p:cBhvr>
                                      <p:tavLst>
                                        <p:tav tm="0">
                                          <p:val>
                                            <p:strVal val="#ppt_y+.1"/>
                                          </p:val>
                                        </p:tav>
                                        <p:tav tm="100000">
                                          <p:val>
                                            <p:strVal val="#ppt_y"/>
                                          </p:val>
                                        </p:tav>
                                      </p:tavLst>
                                    </p:anim>
                                  </p:childTnLst>
                                </p:cTn>
                              </p:par>
                            </p:childTnLst>
                          </p:cTn>
                        </p:par>
                        <p:par>
                          <p:cTn id="81" fill="hold">
                            <p:stCondLst>
                              <p:cond delay="2900"/>
                            </p:stCondLst>
                            <p:childTnLst>
                              <p:par>
                                <p:cTn id="82" presetID="42" presetClass="entr" presetSubtype="0" fill="hold" grpId="0" nodeType="afterEffect">
                                  <p:stCondLst>
                                    <p:cond delay="0"/>
                                  </p:stCondLst>
                                  <p:childTnLst>
                                    <p:set>
                                      <p:cBhvr>
                                        <p:cTn id="83" dur="1" fill="hold">
                                          <p:stCondLst>
                                            <p:cond delay="0"/>
                                          </p:stCondLst>
                                        </p:cTn>
                                        <p:tgtEl>
                                          <p:spTgt spid="52"/>
                                        </p:tgtEl>
                                        <p:attrNameLst>
                                          <p:attrName>style.visibility</p:attrName>
                                        </p:attrNameLst>
                                      </p:cBhvr>
                                      <p:to>
                                        <p:strVal val="visible"/>
                                      </p:to>
                                    </p:set>
                                    <p:animEffect transition="in" filter="fade">
                                      <p:cBhvr>
                                        <p:cTn id="84" dur="200"/>
                                        <p:tgtEl>
                                          <p:spTgt spid="52"/>
                                        </p:tgtEl>
                                      </p:cBhvr>
                                    </p:animEffect>
                                    <p:anim calcmode="lin" valueType="num">
                                      <p:cBhvr>
                                        <p:cTn id="85" dur="200" fill="hold"/>
                                        <p:tgtEl>
                                          <p:spTgt spid="52"/>
                                        </p:tgtEl>
                                        <p:attrNameLst>
                                          <p:attrName>ppt_x</p:attrName>
                                        </p:attrNameLst>
                                      </p:cBhvr>
                                      <p:tavLst>
                                        <p:tav tm="0">
                                          <p:val>
                                            <p:strVal val="#ppt_x"/>
                                          </p:val>
                                        </p:tav>
                                        <p:tav tm="100000">
                                          <p:val>
                                            <p:strVal val="#ppt_x"/>
                                          </p:val>
                                        </p:tav>
                                      </p:tavLst>
                                    </p:anim>
                                    <p:anim calcmode="lin" valueType="num">
                                      <p:cBhvr>
                                        <p:cTn id="86" dur="200" fill="hold"/>
                                        <p:tgtEl>
                                          <p:spTgt spid="52"/>
                                        </p:tgtEl>
                                        <p:attrNameLst>
                                          <p:attrName>ppt_y</p:attrName>
                                        </p:attrNameLst>
                                      </p:cBhvr>
                                      <p:tavLst>
                                        <p:tav tm="0">
                                          <p:val>
                                            <p:strVal val="#ppt_y+.1"/>
                                          </p:val>
                                        </p:tav>
                                        <p:tav tm="100000">
                                          <p:val>
                                            <p:strVal val="#ppt_y"/>
                                          </p:val>
                                        </p:tav>
                                      </p:tavLst>
                                    </p:anim>
                                  </p:childTnLst>
                                </p:cTn>
                              </p:par>
                            </p:childTnLst>
                          </p:cTn>
                        </p:par>
                        <p:par>
                          <p:cTn id="87" fill="hold">
                            <p:stCondLst>
                              <p:cond delay="3100"/>
                            </p:stCondLst>
                            <p:childTnLst>
                              <p:par>
                                <p:cTn id="88" presetID="42" presetClass="entr" presetSubtype="0" fill="hold" grpId="0" nodeType="afterEffect">
                                  <p:stCondLst>
                                    <p:cond delay="0"/>
                                  </p:stCondLst>
                                  <p:childTnLst>
                                    <p:set>
                                      <p:cBhvr>
                                        <p:cTn id="89" dur="1" fill="hold">
                                          <p:stCondLst>
                                            <p:cond delay="0"/>
                                          </p:stCondLst>
                                        </p:cTn>
                                        <p:tgtEl>
                                          <p:spTgt spid="53"/>
                                        </p:tgtEl>
                                        <p:attrNameLst>
                                          <p:attrName>style.visibility</p:attrName>
                                        </p:attrNameLst>
                                      </p:cBhvr>
                                      <p:to>
                                        <p:strVal val="visible"/>
                                      </p:to>
                                    </p:set>
                                    <p:animEffect transition="in" filter="fade">
                                      <p:cBhvr>
                                        <p:cTn id="90" dur="200"/>
                                        <p:tgtEl>
                                          <p:spTgt spid="53"/>
                                        </p:tgtEl>
                                      </p:cBhvr>
                                    </p:animEffect>
                                    <p:anim calcmode="lin" valueType="num">
                                      <p:cBhvr>
                                        <p:cTn id="91" dur="200" fill="hold"/>
                                        <p:tgtEl>
                                          <p:spTgt spid="53"/>
                                        </p:tgtEl>
                                        <p:attrNameLst>
                                          <p:attrName>ppt_x</p:attrName>
                                        </p:attrNameLst>
                                      </p:cBhvr>
                                      <p:tavLst>
                                        <p:tav tm="0">
                                          <p:val>
                                            <p:strVal val="#ppt_x"/>
                                          </p:val>
                                        </p:tav>
                                        <p:tav tm="100000">
                                          <p:val>
                                            <p:strVal val="#ppt_x"/>
                                          </p:val>
                                        </p:tav>
                                      </p:tavLst>
                                    </p:anim>
                                    <p:anim calcmode="lin" valueType="num">
                                      <p:cBhvr>
                                        <p:cTn id="92" dur="200" fill="hold"/>
                                        <p:tgtEl>
                                          <p:spTgt spid="53"/>
                                        </p:tgtEl>
                                        <p:attrNameLst>
                                          <p:attrName>ppt_y</p:attrName>
                                        </p:attrNameLst>
                                      </p:cBhvr>
                                      <p:tavLst>
                                        <p:tav tm="0">
                                          <p:val>
                                            <p:strVal val="#ppt_y+.1"/>
                                          </p:val>
                                        </p:tav>
                                        <p:tav tm="100000">
                                          <p:val>
                                            <p:strVal val="#ppt_y"/>
                                          </p:val>
                                        </p:tav>
                                      </p:tavLst>
                                    </p:anim>
                                  </p:childTnLst>
                                </p:cTn>
                              </p:par>
                            </p:childTnLst>
                          </p:cTn>
                        </p:par>
                        <p:par>
                          <p:cTn id="93" fill="hold">
                            <p:stCondLst>
                              <p:cond delay="3300"/>
                            </p:stCondLst>
                            <p:childTnLst>
                              <p:par>
                                <p:cTn id="94" presetID="42" presetClass="entr" presetSubtype="0" fill="hold" grpId="0" nodeType="afterEffect">
                                  <p:stCondLst>
                                    <p:cond delay="0"/>
                                  </p:stCondLst>
                                  <p:childTnLst>
                                    <p:set>
                                      <p:cBhvr>
                                        <p:cTn id="95" dur="1" fill="hold">
                                          <p:stCondLst>
                                            <p:cond delay="0"/>
                                          </p:stCondLst>
                                        </p:cTn>
                                        <p:tgtEl>
                                          <p:spTgt spid="54"/>
                                        </p:tgtEl>
                                        <p:attrNameLst>
                                          <p:attrName>style.visibility</p:attrName>
                                        </p:attrNameLst>
                                      </p:cBhvr>
                                      <p:to>
                                        <p:strVal val="visible"/>
                                      </p:to>
                                    </p:set>
                                    <p:animEffect transition="in" filter="fade">
                                      <p:cBhvr>
                                        <p:cTn id="96" dur="200"/>
                                        <p:tgtEl>
                                          <p:spTgt spid="54"/>
                                        </p:tgtEl>
                                      </p:cBhvr>
                                    </p:animEffect>
                                    <p:anim calcmode="lin" valueType="num">
                                      <p:cBhvr>
                                        <p:cTn id="97" dur="200" fill="hold"/>
                                        <p:tgtEl>
                                          <p:spTgt spid="54"/>
                                        </p:tgtEl>
                                        <p:attrNameLst>
                                          <p:attrName>ppt_x</p:attrName>
                                        </p:attrNameLst>
                                      </p:cBhvr>
                                      <p:tavLst>
                                        <p:tav tm="0">
                                          <p:val>
                                            <p:strVal val="#ppt_x"/>
                                          </p:val>
                                        </p:tav>
                                        <p:tav tm="100000">
                                          <p:val>
                                            <p:strVal val="#ppt_x"/>
                                          </p:val>
                                        </p:tav>
                                      </p:tavLst>
                                    </p:anim>
                                    <p:anim calcmode="lin" valueType="num">
                                      <p:cBhvr>
                                        <p:cTn id="98" dur="200" fill="hold"/>
                                        <p:tgtEl>
                                          <p:spTgt spid="54"/>
                                        </p:tgtEl>
                                        <p:attrNameLst>
                                          <p:attrName>ppt_y</p:attrName>
                                        </p:attrNameLst>
                                      </p:cBhvr>
                                      <p:tavLst>
                                        <p:tav tm="0">
                                          <p:val>
                                            <p:strVal val="#ppt_y+.1"/>
                                          </p:val>
                                        </p:tav>
                                        <p:tav tm="100000">
                                          <p:val>
                                            <p:strVal val="#ppt_y"/>
                                          </p:val>
                                        </p:tav>
                                      </p:tavLst>
                                    </p:anim>
                                  </p:childTnLst>
                                </p:cTn>
                              </p:par>
                            </p:childTnLst>
                          </p:cTn>
                        </p:par>
                        <p:par>
                          <p:cTn id="99" fill="hold">
                            <p:stCondLst>
                              <p:cond delay="3500"/>
                            </p:stCondLst>
                            <p:childTnLst>
                              <p:par>
                                <p:cTn id="100" presetID="2" presetClass="entr" presetSubtype="4" fill="hold" grpId="0" nodeType="afterEffect">
                                  <p:stCondLst>
                                    <p:cond delay="0"/>
                                  </p:stCondLst>
                                  <p:childTnLst>
                                    <p:set>
                                      <p:cBhvr>
                                        <p:cTn id="101" dur="1" fill="hold">
                                          <p:stCondLst>
                                            <p:cond delay="0"/>
                                          </p:stCondLst>
                                        </p:cTn>
                                        <p:tgtEl>
                                          <p:spTgt spid="60"/>
                                        </p:tgtEl>
                                        <p:attrNameLst>
                                          <p:attrName>style.visibility</p:attrName>
                                        </p:attrNameLst>
                                      </p:cBhvr>
                                      <p:to>
                                        <p:strVal val="visible"/>
                                      </p:to>
                                    </p:set>
                                    <p:anim calcmode="lin" valueType="num">
                                      <p:cBhvr additive="base">
                                        <p:cTn id="102" dur="200" fill="hold"/>
                                        <p:tgtEl>
                                          <p:spTgt spid="60"/>
                                        </p:tgtEl>
                                        <p:attrNameLst>
                                          <p:attrName>ppt_x</p:attrName>
                                        </p:attrNameLst>
                                      </p:cBhvr>
                                      <p:tavLst>
                                        <p:tav tm="0">
                                          <p:val>
                                            <p:strVal val="#ppt_x"/>
                                          </p:val>
                                        </p:tav>
                                        <p:tav tm="100000">
                                          <p:val>
                                            <p:strVal val="#ppt_x"/>
                                          </p:val>
                                        </p:tav>
                                      </p:tavLst>
                                    </p:anim>
                                    <p:anim calcmode="lin" valueType="num">
                                      <p:cBhvr additive="base">
                                        <p:cTn id="103" dur="200" fill="hold"/>
                                        <p:tgtEl>
                                          <p:spTgt spid="60"/>
                                        </p:tgtEl>
                                        <p:attrNameLst>
                                          <p:attrName>ppt_y</p:attrName>
                                        </p:attrNameLst>
                                      </p:cBhvr>
                                      <p:tavLst>
                                        <p:tav tm="0">
                                          <p:val>
                                            <p:strVal val="1+#ppt_h/2"/>
                                          </p:val>
                                        </p:tav>
                                        <p:tav tm="100000">
                                          <p:val>
                                            <p:strVal val="#ppt_y"/>
                                          </p:val>
                                        </p:tav>
                                      </p:tavLst>
                                    </p:anim>
                                  </p:childTnLst>
                                </p:cTn>
                              </p:par>
                            </p:childTnLst>
                          </p:cTn>
                        </p:par>
                        <p:par>
                          <p:cTn id="104" fill="hold">
                            <p:stCondLst>
                              <p:cond delay="3700"/>
                            </p:stCondLst>
                            <p:childTnLst>
                              <p:par>
                                <p:cTn id="105" presetID="42" presetClass="entr" presetSubtype="0" fill="hold" grpId="0" nodeType="afterEffect">
                                  <p:stCondLst>
                                    <p:cond delay="0"/>
                                  </p:stCondLst>
                                  <p:childTnLst>
                                    <p:set>
                                      <p:cBhvr>
                                        <p:cTn id="106" dur="1" fill="hold">
                                          <p:stCondLst>
                                            <p:cond delay="0"/>
                                          </p:stCondLst>
                                        </p:cTn>
                                        <p:tgtEl>
                                          <p:spTgt spid="62"/>
                                        </p:tgtEl>
                                        <p:attrNameLst>
                                          <p:attrName>style.visibility</p:attrName>
                                        </p:attrNameLst>
                                      </p:cBhvr>
                                      <p:to>
                                        <p:strVal val="visible"/>
                                      </p:to>
                                    </p:set>
                                    <p:animEffect transition="in" filter="fade">
                                      <p:cBhvr>
                                        <p:cTn id="107" dur="200"/>
                                        <p:tgtEl>
                                          <p:spTgt spid="62"/>
                                        </p:tgtEl>
                                      </p:cBhvr>
                                    </p:animEffect>
                                    <p:anim calcmode="lin" valueType="num">
                                      <p:cBhvr>
                                        <p:cTn id="108" dur="200" fill="hold"/>
                                        <p:tgtEl>
                                          <p:spTgt spid="62"/>
                                        </p:tgtEl>
                                        <p:attrNameLst>
                                          <p:attrName>ppt_x</p:attrName>
                                        </p:attrNameLst>
                                      </p:cBhvr>
                                      <p:tavLst>
                                        <p:tav tm="0">
                                          <p:val>
                                            <p:strVal val="#ppt_x"/>
                                          </p:val>
                                        </p:tav>
                                        <p:tav tm="100000">
                                          <p:val>
                                            <p:strVal val="#ppt_x"/>
                                          </p:val>
                                        </p:tav>
                                      </p:tavLst>
                                    </p:anim>
                                    <p:anim calcmode="lin" valueType="num">
                                      <p:cBhvr>
                                        <p:cTn id="109" dur="200" fill="hold"/>
                                        <p:tgtEl>
                                          <p:spTgt spid="62"/>
                                        </p:tgtEl>
                                        <p:attrNameLst>
                                          <p:attrName>ppt_y</p:attrName>
                                        </p:attrNameLst>
                                      </p:cBhvr>
                                      <p:tavLst>
                                        <p:tav tm="0">
                                          <p:val>
                                            <p:strVal val="#ppt_y+.1"/>
                                          </p:val>
                                        </p:tav>
                                        <p:tav tm="100000">
                                          <p:val>
                                            <p:strVal val="#ppt_y"/>
                                          </p:val>
                                        </p:tav>
                                      </p:tavLst>
                                    </p:anim>
                                  </p:childTnLst>
                                </p:cTn>
                              </p:par>
                            </p:childTnLst>
                          </p:cTn>
                        </p:par>
                        <p:par>
                          <p:cTn id="110" fill="hold">
                            <p:stCondLst>
                              <p:cond delay="3900"/>
                            </p:stCondLst>
                            <p:childTnLst>
                              <p:par>
                                <p:cTn id="111" presetID="42" presetClass="entr" presetSubtype="0" fill="hold" grpId="0" nodeType="afterEffect">
                                  <p:stCondLst>
                                    <p:cond delay="0"/>
                                  </p:stCondLst>
                                  <p:childTnLst>
                                    <p:set>
                                      <p:cBhvr>
                                        <p:cTn id="112" dur="1" fill="hold">
                                          <p:stCondLst>
                                            <p:cond delay="0"/>
                                          </p:stCondLst>
                                        </p:cTn>
                                        <p:tgtEl>
                                          <p:spTgt spid="63"/>
                                        </p:tgtEl>
                                        <p:attrNameLst>
                                          <p:attrName>style.visibility</p:attrName>
                                        </p:attrNameLst>
                                      </p:cBhvr>
                                      <p:to>
                                        <p:strVal val="visible"/>
                                      </p:to>
                                    </p:set>
                                    <p:animEffect transition="in" filter="fade">
                                      <p:cBhvr>
                                        <p:cTn id="113" dur="200"/>
                                        <p:tgtEl>
                                          <p:spTgt spid="63"/>
                                        </p:tgtEl>
                                      </p:cBhvr>
                                    </p:animEffect>
                                    <p:anim calcmode="lin" valueType="num">
                                      <p:cBhvr>
                                        <p:cTn id="114" dur="200" fill="hold"/>
                                        <p:tgtEl>
                                          <p:spTgt spid="63"/>
                                        </p:tgtEl>
                                        <p:attrNameLst>
                                          <p:attrName>ppt_x</p:attrName>
                                        </p:attrNameLst>
                                      </p:cBhvr>
                                      <p:tavLst>
                                        <p:tav tm="0">
                                          <p:val>
                                            <p:strVal val="#ppt_x"/>
                                          </p:val>
                                        </p:tav>
                                        <p:tav tm="100000">
                                          <p:val>
                                            <p:strVal val="#ppt_x"/>
                                          </p:val>
                                        </p:tav>
                                      </p:tavLst>
                                    </p:anim>
                                    <p:anim calcmode="lin" valueType="num">
                                      <p:cBhvr>
                                        <p:cTn id="115" dur="200" fill="hold"/>
                                        <p:tgtEl>
                                          <p:spTgt spid="63"/>
                                        </p:tgtEl>
                                        <p:attrNameLst>
                                          <p:attrName>ppt_y</p:attrName>
                                        </p:attrNameLst>
                                      </p:cBhvr>
                                      <p:tavLst>
                                        <p:tav tm="0">
                                          <p:val>
                                            <p:strVal val="#ppt_y+.1"/>
                                          </p:val>
                                        </p:tav>
                                        <p:tav tm="100000">
                                          <p:val>
                                            <p:strVal val="#ppt_y"/>
                                          </p:val>
                                        </p:tav>
                                      </p:tavLst>
                                    </p:anim>
                                  </p:childTnLst>
                                </p:cTn>
                              </p:par>
                            </p:childTnLst>
                          </p:cTn>
                        </p:par>
                        <p:par>
                          <p:cTn id="116" fill="hold">
                            <p:stCondLst>
                              <p:cond delay="4100"/>
                            </p:stCondLst>
                            <p:childTnLst>
                              <p:par>
                                <p:cTn id="117" presetID="42" presetClass="entr" presetSubtype="0" fill="hold" grpId="0" nodeType="afterEffect">
                                  <p:stCondLst>
                                    <p:cond delay="0"/>
                                  </p:stCondLst>
                                  <p:childTnLst>
                                    <p:set>
                                      <p:cBhvr>
                                        <p:cTn id="118" dur="1" fill="hold">
                                          <p:stCondLst>
                                            <p:cond delay="0"/>
                                          </p:stCondLst>
                                        </p:cTn>
                                        <p:tgtEl>
                                          <p:spTgt spid="64"/>
                                        </p:tgtEl>
                                        <p:attrNameLst>
                                          <p:attrName>style.visibility</p:attrName>
                                        </p:attrNameLst>
                                      </p:cBhvr>
                                      <p:to>
                                        <p:strVal val="visible"/>
                                      </p:to>
                                    </p:set>
                                    <p:animEffect transition="in" filter="fade">
                                      <p:cBhvr>
                                        <p:cTn id="119" dur="200"/>
                                        <p:tgtEl>
                                          <p:spTgt spid="64"/>
                                        </p:tgtEl>
                                      </p:cBhvr>
                                    </p:animEffect>
                                    <p:anim calcmode="lin" valueType="num">
                                      <p:cBhvr>
                                        <p:cTn id="120" dur="200" fill="hold"/>
                                        <p:tgtEl>
                                          <p:spTgt spid="64"/>
                                        </p:tgtEl>
                                        <p:attrNameLst>
                                          <p:attrName>ppt_x</p:attrName>
                                        </p:attrNameLst>
                                      </p:cBhvr>
                                      <p:tavLst>
                                        <p:tav tm="0">
                                          <p:val>
                                            <p:strVal val="#ppt_x"/>
                                          </p:val>
                                        </p:tav>
                                        <p:tav tm="100000">
                                          <p:val>
                                            <p:strVal val="#ppt_x"/>
                                          </p:val>
                                        </p:tav>
                                      </p:tavLst>
                                    </p:anim>
                                    <p:anim calcmode="lin" valueType="num">
                                      <p:cBhvr>
                                        <p:cTn id="121" dur="200" fill="hold"/>
                                        <p:tgtEl>
                                          <p:spTgt spid="64"/>
                                        </p:tgtEl>
                                        <p:attrNameLst>
                                          <p:attrName>ppt_y</p:attrName>
                                        </p:attrNameLst>
                                      </p:cBhvr>
                                      <p:tavLst>
                                        <p:tav tm="0">
                                          <p:val>
                                            <p:strVal val="#ppt_y+.1"/>
                                          </p:val>
                                        </p:tav>
                                        <p:tav tm="100000">
                                          <p:val>
                                            <p:strVal val="#ppt_y"/>
                                          </p:val>
                                        </p:tav>
                                      </p:tavLst>
                                    </p:anim>
                                  </p:childTnLst>
                                </p:cTn>
                              </p:par>
                            </p:childTnLst>
                          </p:cTn>
                        </p:par>
                        <p:par>
                          <p:cTn id="122" fill="hold">
                            <p:stCondLst>
                              <p:cond delay="4300"/>
                            </p:stCondLst>
                            <p:childTnLst>
                              <p:par>
                                <p:cTn id="123" presetID="42" presetClass="entr" presetSubtype="0" fill="hold" grpId="0" nodeType="afterEffect">
                                  <p:stCondLst>
                                    <p:cond delay="0"/>
                                  </p:stCondLst>
                                  <p:childTnLst>
                                    <p:set>
                                      <p:cBhvr>
                                        <p:cTn id="124" dur="1" fill="hold">
                                          <p:stCondLst>
                                            <p:cond delay="0"/>
                                          </p:stCondLst>
                                        </p:cTn>
                                        <p:tgtEl>
                                          <p:spTgt spid="65"/>
                                        </p:tgtEl>
                                        <p:attrNameLst>
                                          <p:attrName>style.visibility</p:attrName>
                                        </p:attrNameLst>
                                      </p:cBhvr>
                                      <p:to>
                                        <p:strVal val="visible"/>
                                      </p:to>
                                    </p:set>
                                    <p:animEffect transition="in" filter="fade">
                                      <p:cBhvr>
                                        <p:cTn id="125" dur="200"/>
                                        <p:tgtEl>
                                          <p:spTgt spid="65"/>
                                        </p:tgtEl>
                                      </p:cBhvr>
                                    </p:animEffect>
                                    <p:anim calcmode="lin" valueType="num">
                                      <p:cBhvr>
                                        <p:cTn id="126" dur="200" fill="hold"/>
                                        <p:tgtEl>
                                          <p:spTgt spid="65"/>
                                        </p:tgtEl>
                                        <p:attrNameLst>
                                          <p:attrName>ppt_x</p:attrName>
                                        </p:attrNameLst>
                                      </p:cBhvr>
                                      <p:tavLst>
                                        <p:tav tm="0">
                                          <p:val>
                                            <p:strVal val="#ppt_x"/>
                                          </p:val>
                                        </p:tav>
                                        <p:tav tm="100000">
                                          <p:val>
                                            <p:strVal val="#ppt_x"/>
                                          </p:val>
                                        </p:tav>
                                      </p:tavLst>
                                    </p:anim>
                                    <p:anim calcmode="lin" valueType="num">
                                      <p:cBhvr>
                                        <p:cTn id="127" dur="200" fill="hold"/>
                                        <p:tgtEl>
                                          <p:spTgt spid="65"/>
                                        </p:tgtEl>
                                        <p:attrNameLst>
                                          <p:attrName>ppt_y</p:attrName>
                                        </p:attrNameLst>
                                      </p:cBhvr>
                                      <p:tavLst>
                                        <p:tav tm="0">
                                          <p:val>
                                            <p:strVal val="#ppt_y+.1"/>
                                          </p:val>
                                        </p:tav>
                                        <p:tav tm="100000">
                                          <p:val>
                                            <p:strVal val="#ppt_y"/>
                                          </p:val>
                                        </p:tav>
                                      </p:tavLst>
                                    </p:anim>
                                  </p:childTnLst>
                                </p:cTn>
                              </p:par>
                            </p:childTnLst>
                          </p:cTn>
                        </p:par>
                        <p:par>
                          <p:cTn id="128" fill="hold">
                            <p:stCondLst>
                              <p:cond delay="4500"/>
                            </p:stCondLst>
                            <p:childTnLst>
                              <p:par>
                                <p:cTn id="129" presetID="42" presetClass="entr" presetSubtype="0" fill="hold" grpId="0" nodeType="afterEffect">
                                  <p:stCondLst>
                                    <p:cond delay="0"/>
                                  </p:stCondLst>
                                  <p:childTnLst>
                                    <p:set>
                                      <p:cBhvr>
                                        <p:cTn id="130" dur="1" fill="hold">
                                          <p:stCondLst>
                                            <p:cond delay="0"/>
                                          </p:stCondLst>
                                        </p:cTn>
                                        <p:tgtEl>
                                          <p:spTgt spid="66"/>
                                        </p:tgtEl>
                                        <p:attrNameLst>
                                          <p:attrName>style.visibility</p:attrName>
                                        </p:attrNameLst>
                                      </p:cBhvr>
                                      <p:to>
                                        <p:strVal val="visible"/>
                                      </p:to>
                                    </p:set>
                                    <p:animEffect transition="in" filter="fade">
                                      <p:cBhvr>
                                        <p:cTn id="131" dur="200"/>
                                        <p:tgtEl>
                                          <p:spTgt spid="66"/>
                                        </p:tgtEl>
                                      </p:cBhvr>
                                    </p:animEffect>
                                    <p:anim calcmode="lin" valueType="num">
                                      <p:cBhvr>
                                        <p:cTn id="132" dur="200" fill="hold"/>
                                        <p:tgtEl>
                                          <p:spTgt spid="66"/>
                                        </p:tgtEl>
                                        <p:attrNameLst>
                                          <p:attrName>ppt_x</p:attrName>
                                        </p:attrNameLst>
                                      </p:cBhvr>
                                      <p:tavLst>
                                        <p:tav tm="0">
                                          <p:val>
                                            <p:strVal val="#ppt_x"/>
                                          </p:val>
                                        </p:tav>
                                        <p:tav tm="100000">
                                          <p:val>
                                            <p:strVal val="#ppt_x"/>
                                          </p:val>
                                        </p:tav>
                                      </p:tavLst>
                                    </p:anim>
                                    <p:anim calcmode="lin" valueType="num">
                                      <p:cBhvr>
                                        <p:cTn id="133" dur="200" fill="hold"/>
                                        <p:tgtEl>
                                          <p:spTgt spid="66"/>
                                        </p:tgtEl>
                                        <p:attrNameLst>
                                          <p:attrName>ppt_y</p:attrName>
                                        </p:attrNameLst>
                                      </p:cBhvr>
                                      <p:tavLst>
                                        <p:tav tm="0">
                                          <p:val>
                                            <p:strVal val="#ppt_y+.1"/>
                                          </p:val>
                                        </p:tav>
                                        <p:tav tm="100000">
                                          <p:val>
                                            <p:strVal val="#ppt_y"/>
                                          </p:val>
                                        </p:tav>
                                      </p:tavLst>
                                    </p:anim>
                                  </p:childTnLst>
                                </p:cTn>
                              </p:par>
                            </p:childTnLst>
                          </p:cTn>
                        </p:par>
                        <p:par>
                          <p:cTn id="134" fill="hold">
                            <p:stCondLst>
                              <p:cond delay="4700"/>
                            </p:stCondLst>
                            <p:childTnLst>
                              <p:par>
                                <p:cTn id="135" presetID="2" presetClass="entr" presetSubtype="4" fill="hold" grpId="0" nodeType="afterEffect">
                                  <p:stCondLst>
                                    <p:cond delay="0"/>
                                  </p:stCondLst>
                                  <p:childTnLst>
                                    <p:set>
                                      <p:cBhvr>
                                        <p:cTn id="136" dur="1" fill="hold">
                                          <p:stCondLst>
                                            <p:cond delay="0"/>
                                          </p:stCondLst>
                                        </p:cTn>
                                        <p:tgtEl>
                                          <p:spTgt spid="67"/>
                                        </p:tgtEl>
                                        <p:attrNameLst>
                                          <p:attrName>style.visibility</p:attrName>
                                        </p:attrNameLst>
                                      </p:cBhvr>
                                      <p:to>
                                        <p:strVal val="visible"/>
                                      </p:to>
                                    </p:set>
                                    <p:anim calcmode="lin" valueType="num">
                                      <p:cBhvr additive="base">
                                        <p:cTn id="137" dur="200" fill="hold"/>
                                        <p:tgtEl>
                                          <p:spTgt spid="67"/>
                                        </p:tgtEl>
                                        <p:attrNameLst>
                                          <p:attrName>ppt_x</p:attrName>
                                        </p:attrNameLst>
                                      </p:cBhvr>
                                      <p:tavLst>
                                        <p:tav tm="0">
                                          <p:val>
                                            <p:strVal val="#ppt_x"/>
                                          </p:val>
                                        </p:tav>
                                        <p:tav tm="100000">
                                          <p:val>
                                            <p:strVal val="#ppt_x"/>
                                          </p:val>
                                        </p:tav>
                                      </p:tavLst>
                                    </p:anim>
                                    <p:anim calcmode="lin" valueType="num">
                                      <p:cBhvr additive="base">
                                        <p:cTn id="138" dur="200" fill="hold"/>
                                        <p:tgtEl>
                                          <p:spTgt spid="67"/>
                                        </p:tgtEl>
                                        <p:attrNameLst>
                                          <p:attrName>ppt_y</p:attrName>
                                        </p:attrNameLst>
                                      </p:cBhvr>
                                      <p:tavLst>
                                        <p:tav tm="0">
                                          <p:val>
                                            <p:strVal val="1+#ppt_h/2"/>
                                          </p:val>
                                        </p:tav>
                                        <p:tav tm="100000">
                                          <p:val>
                                            <p:strVal val="#ppt_y"/>
                                          </p:val>
                                        </p:tav>
                                      </p:tavLst>
                                    </p:anim>
                                  </p:childTnLst>
                                </p:cTn>
                              </p:par>
                            </p:childTnLst>
                          </p:cTn>
                        </p:par>
                        <p:par>
                          <p:cTn id="139" fill="hold">
                            <p:stCondLst>
                              <p:cond delay="4900"/>
                            </p:stCondLst>
                            <p:childTnLst>
                              <p:par>
                                <p:cTn id="140" presetID="42" presetClass="entr" presetSubtype="0" fill="hold" grpId="0" nodeType="afterEffect">
                                  <p:stCondLst>
                                    <p:cond delay="0"/>
                                  </p:stCondLst>
                                  <p:childTnLst>
                                    <p:set>
                                      <p:cBhvr>
                                        <p:cTn id="141" dur="1" fill="hold">
                                          <p:stCondLst>
                                            <p:cond delay="0"/>
                                          </p:stCondLst>
                                        </p:cTn>
                                        <p:tgtEl>
                                          <p:spTgt spid="72"/>
                                        </p:tgtEl>
                                        <p:attrNameLst>
                                          <p:attrName>style.visibility</p:attrName>
                                        </p:attrNameLst>
                                      </p:cBhvr>
                                      <p:to>
                                        <p:strVal val="visible"/>
                                      </p:to>
                                    </p:set>
                                    <p:animEffect transition="in" filter="fade">
                                      <p:cBhvr>
                                        <p:cTn id="142" dur="200"/>
                                        <p:tgtEl>
                                          <p:spTgt spid="72"/>
                                        </p:tgtEl>
                                      </p:cBhvr>
                                    </p:animEffect>
                                    <p:anim calcmode="lin" valueType="num">
                                      <p:cBhvr>
                                        <p:cTn id="143" dur="200" fill="hold"/>
                                        <p:tgtEl>
                                          <p:spTgt spid="72"/>
                                        </p:tgtEl>
                                        <p:attrNameLst>
                                          <p:attrName>ppt_x</p:attrName>
                                        </p:attrNameLst>
                                      </p:cBhvr>
                                      <p:tavLst>
                                        <p:tav tm="0">
                                          <p:val>
                                            <p:strVal val="#ppt_x"/>
                                          </p:val>
                                        </p:tav>
                                        <p:tav tm="100000">
                                          <p:val>
                                            <p:strVal val="#ppt_x"/>
                                          </p:val>
                                        </p:tav>
                                      </p:tavLst>
                                    </p:anim>
                                    <p:anim calcmode="lin" valueType="num">
                                      <p:cBhvr>
                                        <p:cTn id="144" dur="200" fill="hold"/>
                                        <p:tgtEl>
                                          <p:spTgt spid="72"/>
                                        </p:tgtEl>
                                        <p:attrNameLst>
                                          <p:attrName>ppt_y</p:attrName>
                                        </p:attrNameLst>
                                      </p:cBhvr>
                                      <p:tavLst>
                                        <p:tav tm="0">
                                          <p:val>
                                            <p:strVal val="#ppt_y+.1"/>
                                          </p:val>
                                        </p:tav>
                                        <p:tav tm="100000">
                                          <p:val>
                                            <p:strVal val="#ppt_y"/>
                                          </p:val>
                                        </p:tav>
                                      </p:tavLst>
                                    </p:anim>
                                  </p:childTnLst>
                                </p:cTn>
                              </p:par>
                            </p:childTnLst>
                          </p:cTn>
                        </p:par>
                        <p:par>
                          <p:cTn id="145" fill="hold">
                            <p:stCondLst>
                              <p:cond delay="5100"/>
                            </p:stCondLst>
                            <p:childTnLst>
                              <p:par>
                                <p:cTn id="146" presetID="2" presetClass="entr" presetSubtype="4" fill="hold" grpId="0" nodeType="afterEffect">
                                  <p:stCondLst>
                                    <p:cond delay="0"/>
                                  </p:stCondLst>
                                  <p:childTnLst>
                                    <p:set>
                                      <p:cBhvr>
                                        <p:cTn id="147" dur="1" fill="hold">
                                          <p:stCondLst>
                                            <p:cond delay="0"/>
                                          </p:stCondLst>
                                        </p:cTn>
                                        <p:tgtEl>
                                          <p:spTgt spid="73"/>
                                        </p:tgtEl>
                                        <p:attrNameLst>
                                          <p:attrName>style.visibility</p:attrName>
                                        </p:attrNameLst>
                                      </p:cBhvr>
                                      <p:to>
                                        <p:strVal val="visible"/>
                                      </p:to>
                                    </p:set>
                                    <p:anim calcmode="lin" valueType="num">
                                      <p:cBhvr additive="base">
                                        <p:cTn id="148" dur="200" fill="hold"/>
                                        <p:tgtEl>
                                          <p:spTgt spid="73"/>
                                        </p:tgtEl>
                                        <p:attrNameLst>
                                          <p:attrName>ppt_x</p:attrName>
                                        </p:attrNameLst>
                                      </p:cBhvr>
                                      <p:tavLst>
                                        <p:tav tm="0">
                                          <p:val>
                                            <p:strVal val="#ppt_x"/>
                                          </p:val>
                                        </p:tav>
                                        <p:tav tm="100000">
                                          <p:val>
                                            <p:strVal val="#ppt_x"/>
                                          </p:val>
                                        </p:tav>
                                      </p:tavLst>
                                    </p:anim>
                                    <p:anim calcmode="lin" valueType="num">
                                      <p:cBhvr additive="base">
                                        <p:cTn id="149" dur="200" fill="hold"/>
                                        <p:tgtEl>
                                          <p:spTgt spid="73"/>
                                        </p:tgtEl>
                                        <p:attrNameLst>
                                          <p:attrName>ppt_y</p:attrName>
                                        </p:attrNameLst>
                                      </p:cBhvr>
                                      <p:tavLst>
                                        <p:tav tm="0">
                                          <p:val>
                                            <p:strVal val="1+#ppt_h/2"/>
                                          </p:val>
                                        </p:tav>
                                        <p:tav tm="100000">
                                          <p:val>
                                            <p:strVal val="#ppt_y"/>
                                          </p:val>
                                        </p:tav>
                                      </p:tavLst>
                                    </p:anim>
                                  </p:childTnLst>
                                </p:cTn>
                              </p:par>
                            </p:childTnLst>
                          </p:cTn>
                        </p:par>
                        <p:par>
                          <p:cTn id="150" fill="hold">
                            <p:stCondLst>
                              <p:cond delay="5300"/>
                            </p:stCondLst>
                            <p:childTnLst>
                              <p:par>
                                <p:cTn id="151" presetID="42" presetClass="entr" presetSubtype="0" fill="hold" grpId="0" nodeType="afterEffect">
                                  <p:stCondLst>
                                    <p:cond delay="0"/>
                                  </p:stCondLst>
                                  <p:childTnLst>
                                    <p:set>
                                      <p:cBhvr>
                                        <p:cTn id="152" dur="1" fill="hold">
                                          <p:stCondLst>
                                            <p:cond delay="0"/>
                                          </p:stCondLst>
                                        </p:cTn>
                                        <p:tgtEl>
                                          <p:spTgt spid="74"/>
                                        </p:tgtEl>
                                        <p:attrNameLst>
                                          <p:attrName>style.visibility</p:attrName>
                                        </p:attrNameLst>
                                      </p:cBhvr>
                                      <p:to>
                                        <p:strVal val="visible"/>
                                      </p:to>
                                    </p:set>
                                    <p:animEffect transition="in" filter="fade">
                                      <p:cBhvr>
                                        <p:cTn id="153" dur="200"/>
                                        <p:tgtEl>
                                          <p:spTgt spid="74"/>
                                        </p:tgtEl>
                                      </p:cBhvr>
                                    </p:animEffect>
                                    <p:anim calcmode="lin" valueType="num">
                                      <p:cBhvr>
                                        <p:cTn id="154" dur="200" fill="hold"/>
                                        <p:tgtEl>
                                          <p:spTgt spid="74"/>
                                        </p:tgtEl>
                                        <p:attrNameLst>
                                          <p:attrName>ppt_x</p:attrName>
                                        </p:attrNameLst>
                                      </p:cBhvr>
                                      <p:tavLst>
                                        <p:tav tm="0">
                                          <p:val>
                                            <p:strVal val="#ppt_x"/>
                                          </p:val>
                                        </p:tav>
                                        <p:tav tm="100000">
                                          <p:val>
                                            <p:strVal val="#ppt_x"/>
                                          </p:val>
                                        </p:tav>
                                      </p:tavLst>
                                    </p:anim>
                                    <p:anim calcmode="lin" valueType="num">
                                      <p:cBhvr>
                                        <p:cTn id="155" dur="200" fill="hold"/>
                                        <p:tgtEl>
                                          <p:spTgt spid="7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3" grpId="1"/>
      <p:bldP spid="25" grpId="0" animBg="1"/>
      <p:bldP spid="39" grpId="0"/>
      <p:bldP spid="41" grpId="0" animBg="1"/>
      <p:bldP spid="42" grpId="0"/>
      <p:bldP spid="43" grpId="0"/>
      <p:bldP spid="44" grpId="0"/>
      <p:bldP spid="45" grpId="0"/>
      <p:bldP spid="46" grpId="0"/>
      <p:bldP spid="47" grpId="0"/>
      <p:bldP spid="48" grpId="0" animBg="1"/>
      <p:bldP spid="51" grpId="0"/>
      <p:bldP spid="52" grpId="0"/>
      <p:bldP spid="53" grpId="0"/>
      <p:bldP spid="54" grpId="0"/>
      <p:bldP spid="60" grpId="0" animBg="1"/>
      <p:bldP spid="62" grpId="0"/>
      <p:bldP spid="63" grpId="0"/>
      <p:bldP spid="64" grpId="0"/>
      <p:bldP spid="65" grpId="0"/>
      <p:bldP spid="66" grpId="0"/>
      <p:bldP spid="67" grpId="0" animBg="1"/>
      <p:bldP spid="72" grpId="0"/>
      <p:bldP spid="73" grpId="0" animBg="1"/>
      <p:bldP spid="74"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p:cNvSpPr/>
          <p:nvPr/>
        </p:nvSpPr>
        <p:spPr>
          <a:xfrm>
            <a:off x="6053344" y="2069295"/>
            <a:ext cx="2170787" cy="523220"/>
          </a:xfrm>
          <a:prstGeom prst="rect">
            <a:avLst/>
          </a:prstGeom>
        </p:spPr>
        <p:txBody>
          <a:bodyPr wrap="none">
            <a:spAutoFit/>
          </a:bodyPr>
          <a:lstStyle/>
          <a:p>
            <a:r>
              <a:rPr lang="zh-CN" altLang="en-US" sz="2800" dirty="0">
                <a:latin typeface="微软雅黑" panose="020B0503020204020204" pitchFamily="34" charset="-122"/>
                <a:ea typeface="微软雅黑" panose="020B0503020204020204" pitchFamily="34" charset="-122"/>
              </a:rPr>
              <a:t>解释变量</a:t>
            </a:r>
            <a:r>
              <a:rPr lang="en-US" altLang="zh-CN" sz="2800" dirty="0">
                <a:latin typeface="微软雅黑" panose="020B0503020204020204" pitchFamily="34" charset="-122"/>
                <a:ea typeface="微软雅黑" panose="020B0503020204020204" pitchFamily="34" charset="-122"/>
              </a:rPr>
              <a:t>y</a:t>
            </a:r>
            <a:r>
              <a:rPr lang="zh-CN" altLang="en-US" sz="2800" dirty="0">
                <a:latin typeface="微软雅黑" panose="020B0503020204020204" pitchFamily="34" charset="-122"/>
                <a:ea typeface="微软雅黑" panose="020B0503020204020204" pitchFamily="34" charset="-122"/>
              </a:rPr>
              <a:t>：</a:t>
            </a:r>
          </a:p>
        </p:txBody>
      </p:sp>
      <p:sp>
        <p:nvSpPr>
          <p:cNvPr id="18" name="矩形 17"/>
          <p:cNvSpPr/>
          <p:nvPr/>
        </p:nvSpPr>
        <p:spPr>
          <a:xfrm>
            <a:off x="6053343" y="4090002"/>
            <a:ext cx="2697824" cy="523152"/>
          </a:xfrm>
          <a:prstGeom prst="rect">
            <a:avLst/>
          </a:prstGeom>
        </p:spPr>
        <p:txBody>
          <a:bodyPr wrap="none">
            <a:spAutoFit/>
          </a:bodyPr>
          <a:lstStyle/>
          <a:p>
            <a:r>
              <a:rPr lang="zh-CN" altLang="en-US" sz="2800" dirty="0">
                <a:latin typeface="微软雅黑" panose="020B0503020204020204" pitchFamily="34" charset="-122"/>
                <a:ea typeface="微软雅黑" panose="020B0503020204020204" pitchFamily="34" charset="-122"/>
              </a:rPr>
              <a:t>得到的方程为：</a:t>
            </a:r>
          </a:p>
        </p:txBody>
      </p:sp>
      <p:grpSp>
        <p:nvGrpSpPr>
          <p:cNvPr id="19" name="组合 18"/>
          <p:cNvGrpSpPr>
            <a:grpSpLocks/>
          </p:cNvGrpSpPr>
          <p:nvPr/>
        </p:nvGrpSpPr>
        <p:grpSpPr bwMode="auto">
          <a:xfrm>
            <a:off x="92112" y="1894488"/>
            <a:ext cx="5556206" cy="3478728"/>
            <a:chOff x="-19118" y="-29285"/>
            <a:chExt cx="12466865" cy="7036777"/>
          </a:xfrm>
        </p:grpSpPr>
        <p:sp>
          <p:nvSpPr>
            <p:cNvPr id="20" name="任意多边形 19"/>
            <p:cNvSpPr/>
            <p:nvPr/>
          </p:nvSpPr>
          <p:spPr>
            <a:xfrm>
              <a:off x="-19118" y="-29285"/>
              <a:ext cx="12258357" cy="6939785"/>
            </a:xfrm>
            <a:custGeom>
              <a:avLst/>
              <a:gdLst>
                <a:gd name="connsiteX0" fmla="*/ 139191 w 12259047"/>
                <a:gd name="connsiteY0" fmla="*/ 38521 h 6939795"/>
                <a:gd name="connsiteX1" fmla="*/ 65300 w 12259047"/>
                <a:gd name="connsiteY1" fmla="*/ 435685 h 6939795"/>
                <a:gd name="connsiteX2" fmla="*/ 527118 w 12259047"/>
                <a:gd name="connsiteY2" fmla="*/ 10812 h 6939795"/>
                <a:gd name="connsiteX3" fmla="*/ 37591 w 12259047"/>
                <a:gd name="connsiteY3" fmla="*/ 980630 h 6939795"/>
                <a:gd name="connsiteX4" fmla="*/ 924282 w 12259047"/>
                <a:gd name="connsiteY4" fmla="*/ 10812 h 6939795"/>
                <a:gd name="connsiteX5" fmla="*/ 74536 w 12259047"/>
                <a:gd name="connsiteY5" fmla="*/ 1433212 h 6939795"/>
                <a:gd name="connsiteX6" fmla="*/ 1275263 w 12259047"/>
                <a:gd name="connsiteY6" fmla="*/ 47758 h 6939795"/>
                <a:gd name="connsiteX7" fmla="*/ 56063 w 12259047"/>
                <a:gd name="connsiteY7" fmla="*/ 1848849 h 6939795"/>
                <a:gd name="connsiteX8" fmla="*/ 1644718 w 12259047"/>
                <a:gd name="connsiteY8" fmla="*/ 66230 h 6939795"/>
                <a:gd name="connsiteX9" fmla="*/ 74536 w 12259047"/>
                <a:gd name="connsiteY9" fmla="*/ 2467685 h 6939795"/>
                <a:gd name="connsiteX10" fmla="*/ 2078827 w 12259047"/>
                <a:gd name="connsiteY10" fmla="*/ 20049 h 6939795"/>
                <a:gd name="connsiteX11" fmla="*/ 37591 w 12259047"/>
                <a:gd name="connsiteY11" fmla="*/ 3104994 h 6939795"/>
                <a:gd name="connsiteX12" fmla="*/ 2448282 w 12259047"/>
                <a:gd name="connsiteY12" fmla="*/ 56994 h 6939795"/>
                <a:gd name="connsiteX13" fmla="*/ 157663 w 12259047"/>
                <a:gd name="connsiteY13" fmla="*/ 3529867 h 6939795"/>
                <a:gd name="connsiteX14" fmla="*/ 2780791 w 12259047"/>
                <a:gd name="connsiteY14" fmla="*/ 103176 h 6939795"/>
                <a:gd name="connsiteX15" fmla="*/ 56063 w 12259047"/>
                <a:gd name="connsiteY15" fmla="*/ 4093285 h 6939795"/>
                <a:gd name="connsiteX16" fmla="*/ 3177954 w 12259047"/>
                <a:gd name="connsiteY16" fmla="*/ 38521 h 6939795"/>
                <a:gd name="connsiteX17" fmla="*/ 56063 w 12259047"/>
                <a:gd name="connsiteY17" fmla="*/ 4444267 h 6939795"/>
                <a:gd name="connsiteX18" fmla="*/ 3649009 w 12259047"/>
                <a:gd name="connsiteY18" fmla="*/ 56994 h 6939795"/>
                <a:gd name="connsiteX19" fmla="*/ 93009 w 12259047"/>
                <a:gd name="connsiteY19" fmla="*/ 4795249 h 6939795"/>
                <a:gd name="connsiteX20" fmla="*/ 4101591 w 12259047"/>
                <a:gd name="connsiteY20" fmla="*/ 20049 h 6939795"/>
                <a:gd name="connsiteX21" fmla="*/ 645 w 12259047"/>
                <a:gd name="connsiteY21" fmla="*/ 5257067 h 6939795"/>
                <a:gd name="connsiteX22" fmla="*/ 4461809 w 12259047"/>
                <a:gd name="connsiteY22" fmla="*/ 56994 h 6939795"/>
                <a:gd name="connsiteX23" fmla="*/ 129954 w 12259047"/>
                <a:gd name="connsiteY23" fmla="*/ 5534158 h 6939795"/>
                <a:gd name="connsiteX24" fmla="*/ 4831263 w 12259047"/>
                <a:gd name="connsiteY24" fmla="*/ 47758 h 6939795"/>
                <a:gd name="connsiteX25" fmla="*/ 102245 w 12259047"/>
                <a:gd name="connsiteY25" fmla="*/ 5829721 h 6939795"/>
                <a:gd name="connsiteX26" fmla="*/ 5191482 w 12259047"/>
                <a:gd name="connsiteY26" fmla="*/ 56994 h 6939795"/>
                <a:gd name="connsiteX27" fmla="*/ 46827 w 12259047"/>
                <a:gd name="connsiteY27" fmla="*/ 6310012 h 6939795"/>
                <a:gd name="connsiteX28" fmla="*/ 5616354 w 12259047"/>
                <a:gd name="connsiteY28" fmla="*/ 1576 h 6939795"/>
                <a:gd name="connsiteX29" fmla="*/ 74536 w 12259047"/>
                <a:gd name="connsiteY29" fmla="*/ 6605576 h 6939795"/>
                <a:gd name="connsiteX30" fmla="*/ 5921154 w 12259047"/>
                <a:gd name="connsiteY30" fmla="*/ 20049 h 6939795"/>
                <a:gd name="connsiteX31" fmla="*/ 120718 w 12259047"/>
                <a:gd name="connsiteY31" fmla="*/ 6901140 h 6939795"/>
                <a:gd name="connsiteX32" fmla="*/ 6262900 w 12259047"/>
                <a:gd name="connsiteY32" fmla="*/ 47758 h 6939795"/>
                <a:gd name="connsiteX33" fmla="*/ 508645 w 12259047"/>
                <a:gd name="connsiteY33" fmla="*/ 6827249 h 6939795"/>
                <a:gd name="connsiteX34" fmla="*/ 6660063 w 12259047"/>
                <a:gd name="connsiteY34" fmla="*/ 56994 h 6939795"/>
                <a:gd name="connsiteX35" fmla="*/ 767263 w 12259047"/>
                <a:gd name="connsiteY35" fmla="*/ 6836485 h 6939795"/>
                <a:gd name="connsiteX36" fmla="*/ 7094173 w 12259047"/>
                <a:gd name="connsiteY36" fmla="*/ 66230 h 6939795"/>
                <a:gd name="connsiteX37" fmla="*/ 1099773 w 12259047"/>
                <a:gd name="connsiteY37" fmla="*/ 6873430 h 6939795"/>
                <a:gd name="connsiteX38" fmla="*/ 7417445 w 12259047"/>
                <a:gd name="connsiteY38" fmla="*/ 29285 h 6939795"/>
                <a:gd name="connsiteX39" fmla="*/ 1469227 w 12259047"/>
                <a:gd name="connsiteY39" fmla="*/ 6891903 h 6939795"/>
                <a:gd name="connsiteX40" fmla="*/ 7740718 w 12259047"/>
                <a:gd name="connsiteY40" fmla="*/ 56994 h 6939795"/>
                <a:gd name="connsiteX41" fmla="*/ 1875627 w 12259047"/>
                <a:gd name="connsiteY41" fmla="*/ 6901140 h 6939795"/>
                <a:gd name="connsiteX42" fmla="*/ 8156354 w 12259047"/>
                <a:gd name="connsiteY42" fmla="*/ 20049 h 6939795"/>
                <a:gd name="connsiteX43" fmla="*/ 2254318 w 12259047"/>
                <a:gd name="connsiteY43" fmla="*/ 6854958 h 6939795"/>
                <a:gd name="connsiteX44" fmla="*/ 8451918 w 12259047"/>
                <a:gd name="connsiteY44" fmla="*/ 47758 h 6939795"/>
                <a:gd name="connsiteX45" fmla="*/ 2605300 w 12259047"/>
                <a:gd name="connsiteY45" fmla="*/ 6873430 h 6939795"/>
                <a:gd name="connsiteX46" fmla="*/ 8775191 w 12259047"/>
                <a:gd name="connsiteY46" fmla="*/ 66230 h 6939795"/>
                <a:gd name="connsiteX47" fmla="*/ 2947045 w 12259047"/>
                <a:gd name="connsiteY47" fmla="*/ 6836485 h 6939795"/>
                <a:gd name="connsiteX48" fmla="*/ 9190827 w 12259047"/>
                <a:gd name="connsiteY48" fmla="*/ 103176 h 6939795"/>
                <a:gd name="connsiteX49" fmla="*/ 3390391 w 12259047"/>
                <a:gd name="connsiteY49" fmla="*/ 6854958 h 6939795"/>
                <a:gd name="connsiteX50" fmla="*/ 9504863 w 12259047"/>
                <a:gd name="connsiteY50" fmla="*/ 103176 h 6939795"/>
                <a:gd name="connsiteX51" fmla="*/ 3704427 w 12259047"/>
                <a:gd name="connsiteY51" fmla="*/ 6854958 h 6939795"/>
                <a:gd name="connsiteX52" fmla="*/ 9874318 w 12259047"/>
                <a:gd name="connsiteY52" fmla="*/ 56994 h 6939795"/>
                <a:gd name="connsiteX53" fmla="*/ 4101591 w 12259047"/>
                <a:gd name="connsiteY53" fmla="*/ 6836485 h 6939795"/>
                <a:gd name="connsiteX54" fmla="*/ 10317663 w 12259047"/>
                <a:gd name="connsiteY54" fmla="*/ 56994 h 6939795"/>
                <a:gd name="connsiteX55" fmla="*/ 4507991 w 12259047"/>
                <a:gd name="connsiteY55" fmla="*/ 6836485 h 6939795"/>
                <a:gd name="connsiteX56" fmla="*/ 10668645 w 12259047"/>
                <a:gd name="connsiteY56" fmla="*/ 75467 h 6939795"/>
                <a:gd name="connsiteX57" fmla="*/ 4969809 w 12259047"/>
                <a:gd name="connsiteY57" fmla="*/ 6891903 h 6939795"/>
                <a:gd name="connsiteX58" fmla="*/ 10973445 w 12259047"/>
                <a:gd name="connsiteY58" fmla="*/ 103176 h 6939795"/>
                <a:gd name="connsiteX59" fmla="*/ 5477809 w 12259047"/>
                <a:gd name="connsiteY59" fmla="*/ 6873430 h 6939795"/>
                <a:gd name="connsiteX60" fmla="*/ 11241300 w 12259047"/>
                <a:gd name="connsiteY60" fmla="*/ 167830 h 6939795"/>
                <a:gd name="connsiteX61" fmla="*/ 5976573 w 12259047"/>
                <a:gd name="connsiteY61" fmla="*/ 6864194 h 6939795"/>
                <a:gd name="connsiteX62" fmla="*/ 11629227 w 12259047"/>
                <a:gd name="connsiteY62" fmla="*/ 84703 h 6939795"/>
                <a:gd name="connsiteX63" fmla="*/ 6456863 w 12259047"/>
                <a:gd name="connsiteY63" fmla="*/ 6873430 h 6939795"/>
                <a:gd name="connsiteX64" fmla="*/ 11980209 w 12259047"/>
                <a:gd name="connsiteY64" fmla="*/ 93940 h 6939795"/>
                <a:gd name="connsiteX65" fmla="*/ 6946391 w 12259047"/>
                <a:gd name="connsiteY65" fmla="*/ 6901140 h 6939795"/>
                <a:gd name="connsiteX66" fmla="*/ 12164936 w 12259047"/>
                <a:gd name="connsiteY66" fmla="*/ 315612 h 6939795"/>
                <a:gd name="connsiteX67" fmla="*/ 7472863 w 12259047"/>
                <a:gd name="connsiteY67" fmla="*/ 6901140 h 6939795"/>
                <a:gd name="connsiteX68" fmla="*/ 12229591 w 12259047"/>
                <a:gd name="connsiteY68" fmla="*/ 657358 h 6939795"/>
                <a:gd name="connsiteX69" fmla="*/ 8008573 w 12259047"/>
                <a:gd name="connsiteY69" fmla="*/ 6864194 h 6939795"/>
                <a:gd name="connsiteX70" fmla="*/ 12211118 w 12259047"/>
                <a:gd name="connsiteY70" fmla="*/ 1193067 h 6939795"/>
                <a:gd name="connsiteX71" fmla="*/ 8479627 w 12259047"/>
                <a:gd name="connsiteY71" fmla="*/ 6845721 h 6939795"/>
                <a:gd name="connsiteX72" fmla="*/ 12192645 w 12259047"/>
                <a:gd name="connsiteY72" fmla="*/ 1701067 h 6939795"/>
                <a:gd name="connsiteX73" fmla="*/ 8987627 w 12259047"/>
                <a:gd name="connsiteY73" fmla="*/ 6864194 h 6939795"/>
                <a:gd name="connsiteX74" fmla="*/ 12220354 w 12259047"/>
                <a:gd name="connsiteY74" fmla="*/ 2236776 h 6939795"/>
                <a:gd name="connsiteX75" fmla="*/ 9504863 w 12259047"/>
                <a:gd name="connsiteY75" fmla="*/ 6873430 h 6939795"/>
                <a:gd name="connsiteX76" fmla="*/ 12164936 w 12259047"/>
                <a:gd name="connsiteY76" fmla="*/ 2837140 h 6939795"/>
                <a:gd name="connsiteX77" fmla="*/ 10077518 w 12259047"/>
                <a:gd name="connsiteY77" fmla="*/ 6679467 h 6939795"/>
                <a:gd name="connsiteX78" fmla="*/ 12211118 w 12259047"/>
                <a:gd name="connsiteY78" fmla="*/ 3262012 h 6939795"/>
                <a:gd name="connsiteX79" fmla="*/ 10373082 w 12259047"/>
                <a:gd name="connsiteY79" fmla="*/ 6864194 h 6939795"/>
                <a:gd name="connsiteX80" fmla="*/ 12183409 w 12259047"/>
                <a:gd name="connsiteY80" fmla="*/ 3890085 h 6939795"/>
                <a:gd name="connsiteX81" fmla="*/ 10770245 w 12259047"/>
                <a:gd name="connsiteY81" fmla="*/ 6938085 h 6939795"/>
                <a:gd name="connsiteX82" fmla="*/ 12257300 w 12259047"/>
                <a:gd name="connsiteY82" fmla="*/ 4361140 h 6939795"/>
                <a:gd name="connsiteX83" fmla="*/ 11093518 w 12259047"/>
                <a:gd name="connsiteY83" fmla="*/ 6910376 h 6939795"/>
                <a:gd name="connsiteX84" fmla="*/ 12211118 w 12259047"/>
                <a:gd name="connsiteY84" fmla="*/ 5127758 h 6939795"/>
                <a:gd name="connsiteX85" fmla="*/ 11490682 w 12259047"/>
                <a:gd name="connsiteY85" fmla="*/ 6818012 h 6939795"/>
                <a:gd name="connsiteX86" fmla="*/ 12238827 w 12259047"/>
                <a:gd name="connsiteY86" fmla="*/ 5894376 h 6939795"/>
                <a:gd name="connsiteX87" fmla="*/ 11934027 w 12259047"/>
                <a:gd name="connsiteY87" fmla="*/ 6854958 h 6939795"/>
                <a:gd name="connsiteX88" fmla="*/ 12238827 w 12259047"/>
                <a:gd name="connsiteY88" fmla="*/ 6596340 h 69397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12259047" h="6939795">
                  <a:moveTo>
                    <a:pt x="139191" y="38521"/>
                  </a:moveTo>
                  <a:cubicBezTo>
                    <a:pt x="69918" y="239412"/>
                    <a:pt x="645" y="440303"/>
                    <a:pt x="65300" y="435685"/>
                  </a:cubicBezTo>
                  <a:cubicBezTo>
                    <a:pt x="129954" y="431067"/>
                    <a:pt x="531736" y="-80012"/>
                    <a:pt x="527118" y="10812"/>
                  </a:cubicBezTo>
                  <a:cubicBezTo>
                    <a:pt x="522500" y="101636"/>
                    <a:pt x="-28603" y="980630"/>
                    <a:pt x="37591" y="980630"/>
                  </a:cubicBezTo>
                  <a:cubicBezTo>
                    <a:pt x="103785" y="980630"/>
                    <a:pt x="918125" y="-64618"/>
                    <a:pt x="924282" y="10812"/>
                  </a:cubicBezTo>
                  <a:cubicBezTo>
                    <a:pt x="930439" y="86242"/>
                    <a:pt x="16039" y="1427054"/>
                    <a:pt x="74536" y="1433212"/>
                  </a:cubicBezTo>
                  <a:cubicBezTo>
                    <a:pt x="133033" y="1439370"/>
                    <a:pt x="1278342" y="-21515"/>
                    <a:pt x="1275263" y="47758"/>
                  </a:cubicBezTo>
                  <a:cubicBezTo>
                    <a:pt x="1272184" y="117031"/>
                    <a:pt x="-5513" y="1845770"/>
                    <a:pt x="56063" y="1848849"/>
                  </a:cubicBezTo>
                  <a:cubicBezTo>
                    <a:pt x="117639" y="1851928"/>
                    <a:pt x="1641639" y="-36909"/>
                    <a:pt x="1644718" y="66230"/>
                  </a:cubicBezTo>
                  <a:cubicBezTo>
                    <a:pt x="1647797" y="169369"/>
                    <a:pt x="2184" y="2475382"/>
                    <a:pt x="74536" y="2467685"/>
                  </a:cubicBezTo>
                  <a:cubicBezTo>
                    <a:pt x="146888" y="2459988"/>
                    <a:pt x="2084984" y="-86169"/>
                    <a:pt x="2078827" y="20049"/>
                  </a:cubicBezTo>
                  <a:cubicBezTo>
                    <a:pt x="2072670" y="126267"/>
                    <a:pt x="-23985" y="3098837"/>
                    <a:pt x="37591" y="3104994"/>
                  </a:cubicBezTo>
                  <a:cubicBezTo>
                    <a:pt x="99167" y="3111151"/>
                    <a:pt x="2428270" y="-13818"/>
                    <a:pt x="2448282" y="56994"/>
                  </a:cubicBezTo>
                  <a:cubicBezTo>
                    <a:pt x="2468294" y="127806"/>
                    <a:pt x="102245" y="3522170"/>
                    <a:pt x="157663" y="3529867"/>
                  </a:cubicBezTo>
                  <a:cubicBezTo>
                    <a:pt x="213081" y="3537564"/>
                    <a:pt x="2797724" y="9273"/>
                    <a:pt x="2780791" y="103176"/>
                  </a:cubicBezTo>
                  <a:cubicBezTo>
                    <a:pt x="2763858" y="197079"/>
                    <a:pt x="-10131" y="4104061"/>
                    <a:pt x="56063" y="4093285"/>
                  </a:cubicBezTo>
                  <a:cubicBezTo>
                    <a:pt x="122257" y="4082509"/>
                    <a:pt x="3177954" y="-19976"/>
                    <a:pt x="3177954" y="38521"/>
                  </a:cubicBezTo>
                  <a:cubicBezTo>
                    <a:pt x="3177954" y="97018"/>
                    <a:pt x="-22446" y="4441188"/>
                    <a:pt x="56063" y="4444267"/>
                  </a:cubicBezTo>
                  <a:cubicBezTo>
                    <a:pt x="134572" y="4447346"/>
                    <a:pt x="3642851" y="-1503"/>
                    <a:pt x="3649009" y="56994"/>
                  </a:cubicBezTo>
                  <a:cubicBezTo>
                    <a:pt x="3655167" y="115491"/>
                    <a:pt x="17579" y="4801406"/>
                    <a:pt x="93009" y="4795249"/>
                  </a:cubicBezTo>
                  <a:cubicBezTo>
                    <a:pt x="168439" y="4789092"/>
                    <a:pt x="4116985" y="-56921"/>
                    <a:pt x="4101591" y="20049"/>
                  </a:cubicBezTo>
                  <a:cubicBezTo>
                    <a:pt x="4086197" y="97019"/>
                    <a:pt x="-59391" y="5250910"/>
                    <a:pt x="645" y="5257067"/>
                  </a:cubicBezTo>
                  <a:cubicBezTo>
                    <a:pt x="60681" y="5263225"/>
                    <a:pt x="4440258" y="10812"/>
                    <a:pt x="4461809" y="56994"/>
                  </a:cubicBezTo>
                  <a:cubicBezTo>
                    <a:pt x="4483360" y="103176"/>
                    <a:pt x="68378" y="5535697"/>
                    <a:pt x="129954" y="5534158"/>
                  </a:cubicBezTo>
                  <a:cubicBezTo>
                    <a:pt x="191530" y="5532619"/>
                    <a:pt x="4835881" y="-1502"/>
                    <a:pt x="4831263" y="47758"/>
                  </a:cubicBezTo>
                  <a:cubicBezTo>
                    <a:pt x="4826645" y="97018"/>
                    <a:pt x="42209" y="5828182"/>
                    <a:pt x="102245" y="5829721"/>
                  </a:cubicBezTo>
                  <a:cubicBezTo>
                    <a:pt x="162281" y="5831260"/>
                    <a:pt x="5200718" y="-23054"/>
                    <a:pt x="5191482" y="56994"/>
                  </a:cubicBezTo>
                  <a:cubicBezTo>
                    <a:pt x="5182246" y="137042"/>
                    <a:pt x="-23985" y="6319248"/>
                    <a:pt x="46827" y="6310012"/>
                  </a:cubicBezTo>
                  <a:cubicBezTo>
                    <a:pt x="117639" y="6300776"/>
                    <a:pt x="5611736" y="-47685"/>
                    <a:pt x="5616354" y="1576"/>
                  </a:cubicBezTo>
                  <a:cubicBezTo>
                    <a:pt x="5620972" y="50837"/>
                    <a:pt x="23736" y="6602497"/>
                    <a:pt x="74536" y="6605576"/>
                  </a:cubicBezTo>
                  <a:cubicBezTo>
                    <a:pt x="125336" y="6608655"/>
                    <a:pt x="5913457" y="-29212"/>
                    <a:pt x="5921154" y="20049"/>
                  </a:cubicBezTo>
                  <a:cubicBezTo>
                    <a:pt x="5928851" y="69310"/>
                    <a:pt x="63760" y="6896522"/>
                    <a:pt x="120718" y="6901140"/>
                  </a:cubicBezTo>
                  <a:cubicBezTo>
                    <a:pt x="177676" y="6905758"/>
                    <a:pt x="6198246" y="60073"/>
                    <a:pt x="6262900" y="47758"/>
                  </a:cubicBezTo>
                  <a:cubicBezTo>
                    <a:pt x="6327555" y="35443"/>
                    <a:pt x="442451" y="6825710"/>
                    <a:pt x="508645" y="6827249"/>
                  </a:cubicBezTo>
                  <a:cubicBezTo>
                    <a:pt x="574839" y="6828788"/>
                    <a:pt x="6616960" y="55455"/>
                    <a:pt x="6660063" y="56994"/>
                  </a:cubicBezTo>
                  <a:cubicBezTo>
                    <a:pt x="6703166" y="58533"/>
                    <a:pt x="694911" y="6834946"/>
                    <a:pt x="767263" y="6836485"/>
                  </a:cubicBezTo>
                  <a:cubicBezTo>
                    <a:pt x="839615" y="6838024"/>
                    <a:pt x="7038755" y="60073"/>
                    <a:pt x="7094173" y="66230"/>
                  </a:cubicBezTo>
                  <a:cubicBezTo>
                    <a:pt x="7149591" y="72388"/>
                    <a:pt x="1045894" y="6879587"/>
                    <a:pt x="1099773" y="6873430"/>
                  </a:cubicBezTo>
                  <a:cubicBezTo>
                    <a:pt x="1153652" y="6867273"/>
                    <a:pt x="7355869" y="26206"/>
                    <a:pt x="7417445" y="29285"/>
                  </a:cubicBezTo>
                  <a:cubicBezTo>
                    <a:pt x="7479021" y="32364"/>
                    <a:pt x="1415348" y="6887285"/>
                    <a:pt x="1469227" y="6891903"/>
                  </a:cubicBezTo>
                  <a:cubicBezTo>
                    <a:pt x="1523106" y="6896521"/>
                    <a:pt x="7672985" y="55455"/>
                    <a:pt x="7740718" y="56994"/>
                  </a:cubicBezTo>
                  <a:cubicBezTo>
                    <a:pt x="7808451" y="58533"/>
                    <a:pt x="1806354" y="6907297"/>
                    <a:pt x="1875627" y="6901140"/>
                  </a:cubicBezTo>
                  <a:cubicBezTo>
                    <a:pt x="1944900" y="6894983"/>
                    <a:pt x="8093239" y="27746"/>
                    <a:pt x="8156354" y="20049"/>
                  </a:cubicBezTo>
                  <a:cubicBezTo>
                    <a:pt x="8219469" y="12352"/>
                    <a:pt x="2205057" y="6850340"/>
                    <a:pt x="2254318" y="6854958"/>
                  </a:cubicBezTo>
                  <a:cubicBezTo>
                    <a:pt x="2303579" y="6859576"/>
                    <a:pt x="8393421" y="44679"/>
                    <a:pt x="8451918" y="47758"/>
                  </a:cubicBezTo>
                  <a:cubicBezTo>
                    <a:pt x="8510415" y="50837"/>
                    <a:pt x="2551421" y="6870351"/>
                    <a:pt x="2605300" y="6873430"/>
                  </a:cubicBezTo>
                  <a:cubicBezTo>
                    <a:pt x="2659179" y="6876509"/>
                    <a:pt x="8718234" y="72387"/>
                    <a:pt x="8775191" y="66230"/>
                  </a:cubicBezTo>
                  <a:cubicBezTo>
                    <a:pt x="8832148" y="60073"/>
                    <a:pt x="2877772" y="6830327"/>
                    <a:pt x="2947045" y="6836485"/>
                  </a:cubicBezTo>
                  <a:cubicBezTo>
                    <a:pt x="3016318" y="6842643"/>
                    <a:pt x="9116936" y="100097"/>
                    <a:pt x="9190827" y="103176"/>
                  </a:cubicBezTo>
                  <a:cubicBezTo>
                    <a:pt x="9264718" y="106255"/>
                    <a:pt x="3338052" y="6854958"/>
                    <a:pt x="3390391" y="6854958"/>
                  </a:cubicBezTo>
                  <a:cubicBezTo>
                    <a:pt x="3442730" y="6854958"/>
                    <a:pt x="9452524" y="103176"/>
                    <a:pt x="9504863" y="103176"/>
                  </a:cubicBezTo>
                  <a:cubicBezTo>
                    <a:pt x="9557202" y="103176"/>
                    <a:pt x="3642851" y="6862655"/>
                    <a:pt x="3704427" y="6854958"/>
                  </a:cubicBezTo>
                  <a:cubicBezTo>
                    <a:pt x="3766003" y="6847261"/>
                    <a:pt x="9808124" y="60073"/>
                    <a:pt x="9874318" y="56994"/>
                  </a:cubicBezTo>
                  <a:cubicBezTo>
                    <a:pt x="9940512" y="53915"/>
                    <a:pt x="4027700" y="6836485"/>
                    <a:pt x="4101591" y="6836485"/>
                  </a:cubicBezTo>
                  <a:cubicBezTo>
                    <a:pt x="4175482" y="6836485"/>
                    <a:pt x="10249930" y="56994"/>
                    <a:pt x="10317663" y="56994"/>
                  </a:cubicBezTo>
                  <a:cubicBezTo>
                    <a:pt x="10385396" y="56994"/>
                    <a:pt x="4449494" y="6833406"/>
                    <a:pt x="4507991" y="6836485"/>
                  </a:cubicBezTo>
                  <a:cubicBezTo>
                    <a:pt x="4566488" y="6839564"/>
                    <a:pt x="10591675" y="66231"/>
                    <a:pt x="10668645" y="75467"/>
                  </a:cubicBezTo>
                  <a:cubicBezTo>
                    <a:pt x="10745615" y="84703"/>
                    <a:pt x="4919009" y="6887285"/>
                    <a:pt x="4969809" y="6891903"/>
                  </a:cubicBezTo>
                  <a:cubicBezTo>
                    <a:pt x="5020609" y="6896521"/>
                    <a:pt x="10888778" y="106255"/>
                    <a:pt x="10973445" y="103176"/>
                  </a:cubicBezTo>
                  <a:cubicBezTo>
                    <a:pt x="11058112" y="100097"/>
                    <a:pt x="5433167" y="6862654"/>
                    <a:pt x="5477809" y="6873430"/>
                  </a:cubicBezTo>
                  <a:cubicBezTo>
                    <a:pt x="5522451" y="6884206"/>
                    <a:pt x="11158173" y="169369"/>
                    <a:pt x="11241300" y="167830"/>
                  </a:cubicBezTo>
                  <a:cubicBezTo>
                    <a:pt x="11324427" y="166291"/>
                    <a:pt x="5911919" y="6878049"/>
                    <a:pt x="5976573" y="6864194"/>
                  </a:cubicBezTo>
                  <a:cubicBezTo>
                    <a:pt x="6041228" y="6850340"/>
                    <a:pt x="11549179" y="83164"/>
                    <a:pt x="11629227" y="84703"/>
                  </a:cubicBezTo>
                  <a:cubicBezTo>
                    <a:pt x="11709275" y="86242"/>
                    <a:pt x="6398366" y="6871891"/>
                    <a:pt x="6456863" y="6873430"/>
                  </a:cubicBezTo>
                  <a:cubicBezTo>
                    <a:pt x="6515360" y="6874969"/>
                    <a:pt x="11898621" y="89322"/>
                    <a:pt x="11980209" y="93940"/>
                  </a:cubicBezTo>
                  <a:cubicBezTo>
                    <a:pt x="12061797" y="98558"/>
                    <a:pt x="6915603" y="6864195"/>
                    <a:pt x="6946391" y="6901140"/>
                  </a:cubicBezTo>
                  <a:cubicBezTo>
                    <a:pt x="6977179" y="6938085"/>
                    <a:pt x="12077191" y="315612"/>
                    <a:pt x="12164936" y="315612"/>
                  </a:cubicBezTo>
                  <a:cubicBezTo>
                    <a:pt x="12252681" y="315612"/>
                    <a:pt x="7462087" y="6844182"/>
                    <a:pt x="7472863" y="6901140"/>
                  </a:cubicBezTo>
                  <a:cubicBezTo>
                    <a:pt x="7483639" y="6958098"/>
                    <a:pt x="12140306" y="663516"/>
                    <a:pt x="12229591" y="657358"/>
                  </a:cubicBezTo>
                  <a:cubicBezTo>
                    <a:pt x="12318876" y="651200"/>
                    <a:pt x="8011652" y="6774909"/>
                    <a:pt x="8008573" y="6864194"/>
                  </a:cubicBezTo>
                  <a:cubicBezTo>
                    <a:pt x="8005494" y="6953479"/>
                    <a:pt x="12132609" y="1196146"/>
                    <a:pt x="12211118" y="1193067"/>
                  </a:cubicBezTo>
                  <a:cubicBezTo>
                    <a:pt x="12289627" y="1189988"/>
                    <a:pt x="8482706" y="6761054"/>
                    <a:pt x="8479627" y="6845721"/>
                  </a:cubicBezTo>
                  <a:cubicBezTo>
                    <a:pt x="8476548" y="6930388"/>
                    <a:pt x="12107978" y="1697988"/>
                    <a:pt x="12192645" y="1701067"/>
                  </a:cubicBezTo>
                  <a:cubicBezTo>
                    <a:pt x="12277312" y="1704146"/>
                    <a:pt x="8983009" y="6774909"/>
                    <a:pt x="8987627" y="6864194"/>
                  </a:cubicBezTo>
                  <a:cubicBezTo>
                    <a:pt x="8992245" y="6953479"/>
                    <a:pt x="12134148" y="2235237"/>
                    <a:pt x="12220354" y="2236776"/>
                  </a:cubicBezTo>
                  <a:cubicBezTo>
                    <a:pt x="12306560" y="2238315"/>
                    <a:pt x="9514099" y="6773369"/>
                    <a:pt x="9504863" y="6873430"/>
                  </a:cubicBezTo>
                  <a:cubicBezTo>
                    <a:pt x="9495627" y="6973491"/>
                    <a:pt x="12069494" y="2869467"/>
                    <a:pt x="12164936" y="2837140"/>
                  </a:cubicBezTo>
                  <a:cubicBezTo>
                    <a:pt x="12260379" y="2804813"/>
                    <a:pt x="10069821" y="6608655"/>
                    <a:pt x="10077518" y="6679467"/>
                  </a:cubicBezTo>
                  <a:cubicBezTo>
                    <a:pt x="10085215" y="6750279"/>
                    <a:pt x="12161858" y="3231224"/>
                    <a:pt x="12211118" y="3262012"/>
                  </a:cubicBezTo>
                  <a:cubicBezTo>
                    <a:pt x="12260378" y="3292800"/>
                    <a:pt x="10377700" y="6759515"/>
                    <a:pt x="10373082" y="6864194"/>
                  </a:cubicBezTo>
                  <a:cubicBezTo>
                    <a:pt x="10368464" y="6968873"/>
                    <a:pt x="12117215" y="3877770"/>
                    <a:pt x="12183409" y="3890085"/>
                  </a:cubicBezTo>
                  <a:cubicBezTo>
                    <a:pt x="12249603" y="3902400"/>
                    <a:pt x="10757930" y="6859576"/>
                    <a:pt x="10770245" y="6938085"/>
                  </a:cubicBezTo>
                  <a:cubicBezTo>
                    <a:pt x="10782560" y="7016594"/>
                    <a:pt x="12203421" y="4365758"/>
                    <a:pt x="12257300" y="4361140"/>
                  </a:cubicBezTo>
                  <a:cubicBezTo>
                    <a:pt x="12311179" y="4356522"/>
                    <a:pt x="11101215" y="6782606"/>
                    <a:pt x="11093518" y="6910376"/>
                  </a:cubicBezTo>
                  <a:cubicBezTo>
                    <a:pt x="11085821" y="7038146"/>
                    <a:pt x="12144924" y="5143152"/>
                    <a:pt x="12211118" y="5127758"/>
                  </a:cubicBezTo>
                  <a:cubicBezTo>
                    <a:pt x="12277312" y="5112364"/>
                    <a:pt x="11486064" y="6690243"/>
                    <a:pt x="11490682" y="6818012"/>
                  </a:cubicBezTo>
                  <a:cubicBezTo>
                    <a:pt x="11495300" y="6945781"/>
                    <a:pt x="12164936" y="5888218"/>
                    <a:pt x="12238827" y="5894376"/>
                  </a:cubicBezTo>
                  <a:cubicBezTo>
                    <a:pt x="12312718" y="5900534"/>
                    <a:pt x="11934027" y="6737964"/>
                    <a:pt x="11934027" y="6854958"/>
                  </a:cubicBezTo>
                  <a:cubicBezTo>
                    <a:pt x="11934027" y="6971952"/>
                    <a:pt x="12086427" y="6784146"/>
                    <a:pt x="12238827" y="6596340"/>
                  </a:cubicBezTo>
                </a:path>
              </a:pathLst>
            </a:custGeom>
            <a:no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1" name="任意多边形 20"/>
            <p:cNvSpPr/>
            <p:nvPr/>
          </p:nvSpPr>
          <p:spPr>
            <a:xfrm>
              <a:off x="189390" y="67707"/>
              <a:ext cx="12258357" cy="6939785"/>
            </a:xfrm>
            <a:custGeom>
              <a:avLst/>
              <a:gdLst>
                <a:gd name="connsiteX0" fmla="*/ 139191 w 12259047"/>
                <a:gd name="connsiteY0" fmla="*/ 38521 h 6939795"/>
                <a:gd name="connsiteX1" fmla="*/ 65300 w 12259047"/>
                <a:gd name="connsiteY1" fmla="*/ 435685 h 6939795"/>
                <a:gd name="connsiteX2" fmla="*/ 527118 w 12259047"/>
                <a:gd name="connsiteY2" fmla="*/ 10812 h 6939795"/>
                <a:gd name="connsiteX3" fmla="*/ 37591 w 12259047"/>
                <a:gd name="connsiteY3" fmla="*/ 980630 h 6939795"/>
                <a:gd name="connsiteX4" fmla="*/ 924282 w 12259047"/>
                <a:gd name="connsiteY4" fmla="*/ 10812 h 6939795"/>
                <a:gd name="connsiteX5" fmla="*/ 74536 w 12259047"/>
                <a:gd name="connsiteY5" fmla="*/ 1433212 h 6939795"/>
                <a:gd name="connsiteX6" fmla="*/ 1275263 w 12259047"/>
                <a:gd name="connsiteY6" fmla="*/ 47758 h 6939795"/>
                <a:gd name="connsiteX7" fmla="*/ 56063 w 12259047"/>
                <a:gd name="connsiteY7" fmla="*/ 1848849 h 6939795"/>
                <a:gd name="connsiteX8" fmla="*/ 1644718 w 12259047"/>
                <a:gd name="connsiteY8" fmla="*/ 66230 h 6939795"/>
                <a:gd name="connsiteX9" fmla="*/ 74536 w 12259047"/>
                <a:gd name="connsiteY9" fmla="*/ 2467685 h 6939795"/>
                <a:gd name="connsiteX10" fmla="*/ 2078827 w 12259047"/>
                <a:gd name="connsiteY10" fmla="*/ 20049 h 6939795"/>
                <a:gd name="connsiteX11" fmla="*/ 37591 w 12259047"/>
                <a:gd name="connsiteY11" fmla="*/ 3104994 h 6939795"/>
                <a:gd name="connsiteX12" fmla="*/ 2448282 w 12259047"/>
                <a:gd name="connsiteY12" fmla="*/ 56994 h 6939795"/>
                <a:gd name="connsiteX13" fmla="*/ 157663 w 12259047"/>
                <a:gd name="connsiteY13" fmla="*/ 3529867 h 6939795"/>
                <a:gd name="connsiteX14" fmla="*/ 2780791 w 12259047"/>
                <a:gd name="connsiteY14" fmla="*/ 103176 h 6939795"/>
                <a:gd name="connsiteX15" fmla="*/ 56063 w 12259047"/>
                <a:gd name="connsiteY15" fmla="*/ 4093285 h 6939795"/>
                <a:gd name="connsiteX16" fmla="*/ 3177954 w 12259047"/>
                <a:gd name="connsiteY16" fmla="*/ 38521 h 6939795"/>
                <a:gd name="connsiteX17" fmla="*/ 56063 w 12259047"/>
                <a:gd name="connsiteY17" fmla="*/ 4444267 h 6939795"/>
                <a:gd name="connsiteX18" fmla="*/ 3649009 w 12259047"/>
                <a:gd name="connsiteY18" fmla="*/ 56994 h 6939795"/>
                <a:gd name="connsiteX19" fmla="*/ 93009 w 12259047"/>
                <a:gd name="connsiteY19" fmla="*/ 4795249 h 6939795"/>
                <a:gd name="connsiteX20" fmla="*/ 4101591 w 12259047"/>
                <a:gd name="connsiteY20" fmla="*/ 20049 h 6939795"/>
                <a:gd name="connsiteX21" fmla="*/ 645 w 12259047"/>
                <a:gd name="connsiteY21" fmla="*/ 5257067 h 6939795"/>
                <a:gd name="connsiteX22" fmla="*/ 4461809 w 12259047"/>
                <a:gd name="connsiteY22" fmla="*/ 56994 h 6939795"/>
                <a:gd name="connsiteX23" fmla="*/ 129954 w 12259047"/>
                <a:gd name="connsiteY23" fmla="*/ 5534158 h 6939795"/>
                <a:gd name="connsiteX24" fmla="*/ 4831263 w 12259047"/>
                <a:gd name="connsiteY24" fmla="*/ 47758 h 6939795"/>
                <a:gd name="connsiteX25" fmla="*/ 102245 w 12259047"/>
                <a:gd name="connsiteY25" fmla="*/ 5829721 h 6939795"/>
                <a:gd name="connsiteX26" fmla="*/ 5191482 w 12259047"/>
                <a:gd name="connsiteY26" fmla="*/ 56994 h 6939795"/>
                <a:gd name="connsiteX27" fmla="*/ 46827 w 12259047"/>
                <a:gd name="connsiteY27" fmla="*/ 6310012 h 6939795"/>
                <a:gd name="connsiteX28" fmla="*/ 5616354 w 12259047"/>
                <a:gd name="connsiteY28" fmla="*/ 1576 h 6939795"/>
                <a:gd name="connsiteX29" fmla="*/ 74536 w 12259047"/>
                <a:gd name="connsiteY29" fmla="*/ 6605576 h 6939795"/>
                <a:gd name="connsiteX30" fmla="*/ 5921154 w 12259047"/>
                <a:gd name="connsiteY30" fmla="*/ 20049 h 6939795"/>
                <a:gd name="connsiteX31" fmla="*/ 120718 w 12259047"/>
                <a:gd name="connsiteY31" fmla="*/ 6901140 h 6939795"/>
                <a:gd name="connsiteX32" fmla="*/ 6262900 w 12259047"/>
                <a:gd name="connsiteY32" fmla="*/ 47758 h 6939795"/>
                <a:gd name="connsiteX33" fmla="*/ 508645 w 12259047"/>
                <a:gd name="connsiteY33" fmla="*/ 6827249 h 6939795"/>
                <a:gd name="connsiteX34" fmla="*/ 6660063 w 12259047"/>
                <a:gd name="connsiteY34" fmla="*/ 56994 h 6939795"/>
                <a:gd name="connsiteX35" fmla="*/ 767263 w 12259047"/>
                <a:gd name="connsiteY35" fmla="*/ 6836485 h 6939795"/>
                <a:gd name="connsiteX36" fmla="*/ 7094173 w 12259047"/>
                <a:gd name="connsiteY36" fmla="*/ 66230 h 6939795"/>
                <a:gd name="connsiteX37" fmla="*/ 1099773 w 12259047"/>
                <a:gd name="connsiteY37" fmla="*/ 6873430 h 6939795"/>
                <a:gd name="connsiteX38" fmla="*/ 7417445 w 12259047"/>
                <a:gd name="connsiteY38" fmla="*/ 29285 h 6939795"/>
                <a:gd name="connsiteX39" fmla="*/ 1469227 w 12259047"/>
                <a:gd name="connsiteY39" fmla="*/ 6891903 h 6939795"/>
                <a:gd name="connsiteX40" fmla="*/ 7740718 w 12259047"/>
                <a:gd name="connsiteY40" fmla="*/ 56994 h 6939795"/>
                <a:gd name="connsiteX41" fmla="*/ 1875627 w 12259047"/>
                <a:gd name="connsiteY41" fmla="*/ 6901140 h 6939795"/>
                <a:gd name="connsiteX42" fmla="*/ 8156354 w 12259047"/>
                <a:gd name="connsiteY42" fmla="*/ 20049 h 6939795"/>
                <a:gd name="connsiteX43" fmla="*/ 2254318 w 12259047"/>
                <a:gd name="connsiteY43" fmla="*/ 6854958 h 6939795"/>
                <a:gd name="connsiteX44" fmla="*/ 8451918 w 12259047"/>
                <a:gd name="connsiteY44" fmla="*/ 47758 h 6939795"/>
                <a:gd name="connsiteX45" fmla="*/ 2605300 w 12259047"/>
                <a:gd name="connsiteY45" fmla="*/ 6873430 h 6939795"/>
                <a:gd name="connsiteX46" fmla="*/ 8775191 w 12259047"/>
                <a:gd name="connsiteY46" fmla="*/ 66230 h 6939795"/>
                <a:gd name="connsiteX47" fmla="*/ 2947045 w 12259047"/>
                <a:gd name="connsiteY47" fmla="*/ 6836485 h 6939795"/>
                <a:gd name="connsiteX48" fmla="*/ 9190827 w 12259047"/>
                <a:gd name="connsiteY48" fmla="*/ 103176 h 6939795"/>
                <a:gd name="connsiteX49" fmla="*/ 3390391 w 12259047"/>
                <a:gd name="connsiteY49" fmla="*/ 6854958 h 6939795"/>
                <a:gd name="connsiteX50" fmla="*/ 9504863 w 12259047"/>
                <a:gd name="connsiteY50" fmla="*/ 103176 h 6939795"/>
                <a:gd name="connsiteX51" fmla="*/ 3704427 w 12259047"/>
                <a:gd name="connsiteY51" fmla="*/ 6854958 h 6939795"/>
                <a:gd name="connsiteX52" fmla="*/ 9874318 w 12259047"/>
                <a:gd name="connsiteY52" fmla="*/ 56994 h 6939795"/>
                <a:gd name="connsiteX53" fmla="*/ 4101591 w 12259047"/>
                <a:gd name="connsiteY53" fmla="*/ 6836485 h 6939795"/>
                <a:gd name="connsiteX54" fmla="*/ 10317663 w 12259047"/>
                <a:gd name="connsiteY54" fmla="*/ 56994 h 6939795"/>
                <a:gd name="connsiteX55" fmla="*/ 4507991 w 12259047"/>
                <a:gd name="connsiteY55" fmla="*/ 6836485 h 6939795"/>
                <a:gd name="connsiteX56" fmla="*/ 10668645 w 12259047"/>
                <a:gd name="connsiteY56" fmla="*/ 75467 h 6939795"/>
                <a:gd name="connsiteX57" fmla="*/ 4969809 w 12259047"/>
                <a:gd name="connsiteY57" fmla="*/ 6891903 h 6939795"/>
                <a:gd name="connsiteX58" fmla="*/ 10973445 w 12259047"/>
                <a:gd name="connsiteY58" fmla="*/ 103176 h 6939795"/>
                <a:gd name="connsiteX59" fmla="*/ 5477809 w 12259047"/>
                <a:gd name="connsiteY59" fmla="*/ 6873430 h 6939795"/>
                <a:gd name="connsiteX60" fmla="*/ 11241300 w 12259047"/>
                <a:gd name="connsiteY60" fmla="*/ 167830 h 6939795"/>
                <a:gd name="connsiteX61" fmla="*/ 5976573 w 12259047"/>
                <a:gd name="connsiteY61" fmla="*/ 6864194 h 6939795"/>
                <a:gd name="connsiteX62" fmla="*/ 11629227 w 12259047"/>
                <a:gd name="connsiteY62" fmla="*/ 84703 h 6939795"/>
                <a:gd name="connsiteX63" fmla="*/ 6456863 w 12259047"/>
                <a:gd name="connsiteY63" fmla="*/ 6873430 h 6939795"/>
                <a:gd name="connsiteX64" fmla="*/ 11980209 w 12259047"/>
                <a:gd name="connsiteY64" fmla="*/ 93940 h 6939795"/>
                <a:gd name="connsiteX65" fmla="*/ 6946391 w 12259047"/>
                <a:gd name="connsiteY65" fmla="*/ 6901140 h 6939795"/>
                <a:gd name="connsiteX66" fmla="*/ 12164936 w 12259047"/>
                <a:gd name="connsiteY66" fmla="*/ 315612 h 6939795"/>
                <a:gd name="connsiteX67" fmla="*/ 7472863 w 12259047"/>
                <a:gd name="connsiteY67" fmla="*/ 6901140 h 6939795"/>
                <a:gd name="connsiteX68" fmla="*/ 12229591 w 12259047"/>
                <a:gd name="connsiteY68" fmla="*/ 657358 h 6939795"/>
                <a:gd name="connsiteX69" fmla="*/ 8008573 w 12259047"/>
                <a:gd name="connsiteY69" fmla="*/ 6864194 h 6939795"/>
                <a:gd name="connsiteX70" fmla="*/ 12211118 w 12259047"/>
                <a:gd name="connsiteY70" fmla="*/ 1193067 h 6939795"/>
                <a:gd name="connsiteX71" fmla="*/ 8479627 w 12259047"/>
                <a:gd name="connsiteY71" fmla="*/ 6845721 h 6939795"/>
                <a:gd name="connsiteX72" fmla="*/ 12192645 w 12259047"/>
                <a:gd name="connsiteY72" fmla="*/ 1701067 h 6939795"/>
                <a:gd name="connsiteX73" fmla="*/ 8987627 w 12259047"/>
                <a:gd name="connsiteY73" fmla="*/ 6864194 h 6939795"/>
                <a:gd name="connsiteX74" fmla="*/ 12220354 w 12259047"/>
                <a:gd name="connsiteY74" fmla="*/ 2236776 h 6939795"/>
                <a:gd name="connsiteX75" fmla="*/ 9504863 w 12259047"/>
                <a:gd name="connsiteY75" fmla="*/ 6873430 h 6939795"/>
                <a:gd name="connsiteX76" fmla="*/ 12164936 w 12259047"/>
                <a:gd name="connsiteY76" fmla="*/ 2837140 h 6939795"/>
                <a:gd name="connsiteX77" fmla="*/ 10077518 w 12259047"/>
                <a:gd name="connsiteY77" fmla="*/ 6679467 h 6939795"/>
                <a:gd name="connsiteX78" fmla="*/ 12211118 w 12259047"/>
                <a:gd name="connsiteY78" fmla="*/ 3262012 h 6939795"/>
                <a:gd name="connsiteX79" fmla="*/ 10373082 w 12259047"/>
                <a:gd name="connsiteY79" fmla="*/ 6864194 h 6939795"/>
                <a:gd name="connsiteX80" fmla="*/ 12183409 w 12259047"/>
                <a:gd name="connsiteY80" fmla="*/ 3890085 h 6939795"/>
                <a:gd name="connsiteX81" fmla="*/ 10770245 w 12259047"/>
                <a:gd name="connsiteY81" fmla="*/ 6938085 h 6939795"/>
                <a:gd name="connsiteX82" fmla="*/ 12257300 w 12259047"/>
                <a:gd name="connsiteY82" fmla="*/ 4361140 h 6939795"/>
                <a:gd name="connsiteX83" fmla="*/ 11093518 w 12259047"/>
                <a:gd name="connsiteY83" fmla="*/ 6910376 h 6939795"/>
                <a:gd name="connsiteX84" fmla="*/ 12211118 w 12259047"/>
                <a:gd name="connsiteY84" fmla="*/ 5127758 h 6939795"/>
                <a:gd name="connsiteX85" fmla="*/ 11490682 w 12259047"/>
                <a:gd name="connsiteY85" fmla="*/ 6818012 h 6939795"/>
                <a:gd name="connsiteX86" fmla="*/ 12238827 w 12259047"/>
                <a:gd name="connsiteY86" fmla="*/ 5894376 h 6939795"/>
                <a:gd name="connsiteX87" fmla="*/ 11934027 w 12259047"/>
                <a:gd name="connsiteY87" fmla="*/ 6854958 h 6939795"/>
                <a:gd name="connsiteX88" fmla="*/ 12238827 w 12259047"/>
                <a:gd name="connsiteY88" fmla="*/ 6596340 h 69397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12259047" h="6939795">
                  <a:moveTo>
                    <a:pt x="139191" y="38521"/>
                  </a:moveTo>
                  <a:cubicBezTo>
                    <a:pt x="69918" y="239412"/>
                    <a:pt x="645" y="440303"/>
                    <a:pt x="65300" y="435685"/>
                  </a:cubicBezTo>
                  <a:cubicBezTo>
                    <a:pt x="129954" y="431067"/>
                    <a:pt x="531736" y="-80012"/>
                    <a:pt x="527118" y="10812"/>
                  </a:cubicBezTo>
                  <a:cubicBezTo>
                    <a:pt x="522500" y="101636"/>
                    <a:pt x="-28603" y="980630"/>
                    <a:pt x="37591" y="980630"/>
                  </a:cubicBezTo>
                  <a:cubicBezTo>
                    <a:pt x="103785" y="980630"/>
                    <a:pt x="918125" y="-64618"/>
                    <a:pt x="924282" y="10812"/>
                  </a:cubicBezTo>
                  <a:cubicBezTo>
                    <a:pt x="930439" y="86242"/>
                    <a:pt x="16039" y="1427054"/>
                    <a:pt x="74536" y="1433212"/>
                  </a:cubicBezTo>
                  <a:cubicBezTo>
                    <a:pt x="133033" y="1439370"/>
                    <a:pt x="1278342" y="-21515"/>
                    <a:pt x="1275263" y="47758"/>
                  </a:cubicBezTo>
                  <a:cubicBezTo>
                    <a:pt x="1272184" y="117031"/>
                    <a:pt x="-5513" y="1845770"/>
                    <a:pt x="56063" y="1848849"/>
                  </a:cubicBezTo>
                  <a:cubicBezTo>
                    <a:pt x="117639" y="1851928"/>
                    <a:pt x="1641639" y="-36909"/>
                    <a:pt x="1644718" y="66230"/>
                  </a:cubicBezTo>
                  <a:cubicBezTo>
                    <a:pt x="1647797" y="169369"/>
                    <a:pt x="2184" y="2475382"/>
                    <a:pt x="74536" y="2467685"/>
                  </a:cubicBezTo>
                  <a:cubicBezTo>
                    <a:pt x="146888" y="2459988"/>
                    <a:pt x="2084984" y="-86169"/>
                    <a:pt x="2078827" y="20049"/>
                  </a:cubicBezTo>
                  <a:cubicBezTo>
                    <a:pt x="2072670" y="126267"/>
                    <a:pt x="-23985" y="3098837"/>
                    <a:pt x="37591" y="3104994"/>
                  </a:cubicBezTo>
                  <a:cubicBezTo>
                    <a:pt x="99167" y="3111151"/>
                    <a:pt x="2428270" y="-13818"/>
                    <a:pt x="2448282" y="56994"/>
                  </a:cubicBezTo>
                  <a:cubicBezTo>
                    <a:pt x="2468294" y="127806"/>
                    <a:pt x="102245" y="3522170"/>
                    <a:pt x="157663" y="3529867"/>
                  </a:cubicBezTo>
                  <a:cubicBezTo>
                    <a:pt x="213081" y="3537564"/>
                    <a:pt x="2797724" y="9273"/>
                    <a:pt x="2780791" y="103176"/>
                  </a:cubicBezTo>
                  <a:cubicBezTo>
                    <a:pt x="2763858" y="197079"/>
                    <a:pt x="-10131" y="4104061"/>
                    <a:pt x="56063" y="4093285"/>
                  </a:cubicBezTo>
                  <a:cubicBezTo>
                    <a:pt x="122257" y="4082509"/>
                    <a:pt x="3177954" y="-19976"/>
                    <a:pt x="3177954" y="38521"/>
                  </a:cubicBezTo>
                  <a:cubicBezTo>
                    <a:pt x="3177954" y="97018"/>
                    <a:pt x="-22446" y="4441188"/>
                    <a:pt x="56063" y="4444267"/>
                  </a:cubicBezTo>
                  <a:cubicBezTo>
                    <a:pt x="134572" y="4447346"/>
                    <a:pt x="3642851" y="-1503"/>
                    <a:pt x="3649009" y="56994"/>
                  </a:cubicBezTo>
                  <a:cubicBezTo>
                    <a:pt x="3655167" y="115491"/>
                    <a:pt x="17579" y="4801406"/>
                    <a:pt x="93009" y="4795249"/>
                  </a:cubicBezTo>
                  <a:cubicBezTo>
                    <a:pt x="168439" y="4789092"/>
                    <a:pt x="4116985" y="-56921"/>
                    <a:pt x="4101591" y="20049"/>
                  </a:cubicBezTo>
                  <a:cubicBezTo>
                    <a:pt x="4086197" y="97019"/>
                    <a:pt x="-59391" y="5250910"/>
                    <a:pt x="645" y="5257067"/>
                  </a:cubicBezTo>
                  <a:cubicBezTo>
                    <a:pt x="60681" y="5263225"/>
                    <a:pt x="4440258" y="10812"/>
                    <a:pt x="4461809" y="56994"/>
                  </a:cubicBezTo>
                  <a:cubicBezTo>
                    <a:pt x="4483360" y="103176"/>
                    <a:pt x="68378" y="5535697"/>
                    <a:pt x="129954" y="5534158"/>
                  </a:cubicBezTo>
                  <a:cubicBezTo>
                    <a:pt x="191530" y="5532619"/>
                    <a:pt x="4835881" y="-1502"/>
                    <a:pt x="4831263" y="47758"/>
                  </a:cubicBezTo>
                  <a:cubicBezTo>
                    <a:pt x="4826645" y="97018"/>
                    <a:pt x="42209" y="5828182"/>
                    <a:pt x="102245" y="5829721"/>
                  </a:cubicBezTo>
                  <a:cubicBezTo>
                    <a:pt x="162281" y="5831260"/>
                    <a:pt x="5200718" y="-23054"/>
                    <a:pt x="5191482" y="56994"/>
                  </a:cubicBezTo>
                  <a:cubicBezTo>
                    <a:pt x="5182246" y="137042"/>
                    <a:pt x="-23985" y="6319248"/>
                    <a:pt x="46827" y="6310012"/>
                  </a:cubicBezTo>
                  <a:cubicBezTo>
                    <a:pt x="117639" y="6300776"/>
                    <a:pt x="5611736" y="-47685"/>
                    <a:pt x="5616354" y="1576"/>
                  </a:cubicBezTo>
                  <a:cubicBezTo>
                    <a:pt x="5620972" y="50837"/>
                    <a:pt x="23736" y="6602497"/>
                    <a:pt x="74536" y="6605576"/>
                  </a:cubicBezTo>
                  <a:cubicBezTo>
                    <a:pt x="125336" y="6608655"/>
                    <a:pt x="5913457" y="-29212"/>
                    <a:pt x="5921154" y="20049"/>
                  </a:cubicBezTo>
                  <a:cubicBezTo>
                    <a:pt x="5928851" y="69310"/>
                    <a:pt x="63760" y="6896522"/>
                    <a:pt x="120718" y="6901140"/>
                  </a:cubicBezTo>
                  <a:cubicBezTo>
                    <a:pt x="177676" y="6905758"/>
                    <a:pt x="6198246" y="60073"/>
                    <a:pt x="6262900" y="47758"/>
                  </a:cubicBezTo>
                  <a:cubicBezTo>
                    <a:pt x="6327555" y="35443"/>
                    <a:pt x="442451" y="6825710"/>
                    <a:pt x="508645" y="6827249"/>
                  </a:cubicBezTo>
                  <a:cubicBezTo>
                    <a:pt x="574839" y="6828788"/>
                    <a:pt x="6616960" y="55455"/>
                    <a:pt x="6660063" y="56994"/>
                  </a:cubicBezTo>
                  <a:cubicBezTo>
                    <a:pt x="6703166" y="58533"/>
                    <a:pt x="694911" y="6834946"/>
                    <a:pt x="767263" y="6836485"/>
                  </a:cubicBezTo>
                  <a:cubicBezTo>
                    <a:pt x="839615" y="6838024"/>
                    <a:pt x="7038755" y="60073"/>
                    <a:pt x="7094173" y="66230"/>
                  </a:cubicBezTo>
                  <a:cubicBezTo>
                    <a:pt x="7149591" y="72388"/>
                    <a:pt x="1045894" y="6879587"/>
                    <a:pt x="1099773" y="6873430"/>
                  </a:cubicBezTo>
                  <a:cubicBezTo>
                    <a:pt x="1153652" y="6867273"/>
                    <a:pt x="7355869" y="26206"/>
                    <a:pt x="7417445" y="29285"/>
                  </a:cubicBezTo>
                  <a:cubicBezTo>
                    <a:pt x="7479021" y="32364"/>
                    <a:pt x="1415348" y="6887285"/>
                    <a:pt x="1469227" y="6891903"/>
                  </a:cubicBezTo>
                  <a:cubicBezTo>
                    <a:pt x="1523106" y="6896521"/>
                    <a:pt x="7672985" y="55455"/>
                    <a:pt x="7740718" y="56994"/>
                  </a:cubicBezTo>
                  <a:cubicBezTo>
                    <a:pt x="7808451" y="58533"/>
                    <a:pt x="1806354" y="6907297"/>
                    <a:pt x="1875627" y="6901140"/>
                  </a:cubicBezTo>
                  <a:cubicBezTo>
                    <a:pt x="1944900" y="6894983"/>
                    <a:pt x="8093239" y="27746"/>
                    <a:pt x="8156354" y="20049"/>
                  </a:cubicBezTo>
                  <a:cubicBezTo>
                    <a:pt x="8219469" y="12352"/>
                    <a:pt x="2205057" y="6850340"/>
                    <a:pt x="2254318" y="6854958"/>
                  </a:cubicBezTo>
                  <a:cubicBezTo>
                    <a:pt x="2303579" y="6859576"/>
                    <a:pt x="8393421" y="44679"/>
                    <a:pt x="8451918" y="47758"/>
                  </a:cubicBezTo>
                  <a:cubicBezTo>
                    <a:pt x="8510415" y="50837"/>
                    <a:pt x="2551421" y="6870351"/>
                    <a:pt x="2605300" y="6873430"/>
                  </a:cubicBezTo>
                  <a:cubicBezTo>
                    <a:pt x="2659179" y="6876509"/>
                    <a:pt x="8718234" y="72387"/>
                    <a:pt x="8775191" y="66230"/>
                  </a:cubicBezTo>
                  <a:cubicBezTo>
                    <a:pt x="8832148" y="60073"/>
                    <a:pt x="2877772" y="6830327"/>
                    <a:pt x="2947045" y="6836485"/>
                  </a:cubicBezTo>
                  <a:cubicBezTo>
                    <a:pt x="3016318" y="6842643"/>
                    <a:pt x="9116936" y="100097"/>
                    <a:pt x="9190827" y="103176"/>
                  </a:cubicBezTo>
                  <a:cubicBezTo>
                    <a:pt x="9264718" y="106255"/>
                    <a:pt x="3338052" y="6854958"/>
                    <a:pt x="3390391" y="6854958"/>
                  </a:cubicBezTo>
                  <a:cubicBezTo>
                    <a:pt x="3442730" y="6854958"/>
                    <a:pt x="9452524" y="103176"/>
                    <a:pt x="9504863" y="103176"/>
                  </a:cubicBezTo>
                  <a:cubicBezTo>
                    <a:pt x="9557202" y="103176"/>
                    <a:pt x="3642851" y="6862655"/>
                    <a:pt x="3704427" y="6854958"/>
                  </a:cubicBezTo>
                  <a:cubicBezTo>
                    <a:pt x="3766003" y="6847261"/>
                    <a:pt x="9808124" y="60073"/>
                    <a:pt x="9874318" y="56994"/>
                  </a:cubicBezTo>
                  <a:cubicBezTo>
                    <a:pt x="9940512" y="53915"/>
                    <a:pt x="4027700" y="6836485"/>
                    <a:pt x="4101591" y="6836485"/>
                  </a:cubicBezTo>
                  <a:cubicBezTo>
                    <a:pt x="4175482" y="6836485"/>
                    <a:pt x="10249930" y="56994"/>
                    <a:pt x="10317663" y="56994"/>
                  </a:cubicBezTo>
                  <a:cubicBezTo>
                    <a:pt x="10385396" y="56994"/>
                    <a:pt x="4449494" y="6833406"/>
                    <a:pt x="4507991" y="6836485"/>
                  </a:cubicBezTo>
                  <a:cubicBezTo>
                    <a:pt x="4566488" y="6839564"/>
                    <a:pt x="10591675" y="66231"/>
                    <a:pt x="10668645" y="75467"/>
                  </a:cubicBezTo>
                  <a:cubicBezTo>
                    <a:pt x="10745615" y="84703"/>
                    <a:pt x="4919009" y="6887285"/>
                    <a:pt x="4969809" y="6891903"/>
                  </a:cubicBezTo>
                  <a:cubicBezTo>
                    <a:pt x="5020609" y="6896521"/>
                    <a:pt x="10888778" y="106255"/>
                    <a:pt x="10973445" y="103176"/>
                  </a:cubicBezTo>
                  <a:cubicBezTo>
                    <a:pt x="11058112" y="100097"/>
                    <a:pt x="5433167" y="6862654"/>
                    <a:pt x="5477809" y="6873430"/>
                  </a:cubicBezTo>
                  <a:cubicBezTo>
                    <a:pt x="5522451" y="6884206"/>
                    <a:pt x="11158173" y="169369"/>
                    <a:pt x="11241300" y="167830"/>
                  </a:cubicBezTo>
                  <a:cubicBezTo>
                    <a:pt x="11324427" y="166291"/>
                    <a:pt x="5911919" y="6878049"/>
                    <a:pt x="5976573" y="6864194"/>
                  </a:cubicBezTo>
                  <a:cubicBezTo>
                    <a:pt x="6041228" y="6850340"/>
                    <a:pt x="11549179" y="83164"/>
                    <a:pt x="11629227" y="84703"/>
                  </a:cubicBezTo>
                  <a:cubicBezTo>
                    <a:pt x="11709275" y="86242"/>
                    <a:pt x="6398366" y="6871891"/>
                    <a:pt x="6456863" y="6873430"/>
                  </a:cubicBezTo>
                  <a:cubicBezTo>
                    <a:pt x="6515360" y="6874969"/>
                    <a:pt x="11898621" y="89322"/>
                    <a:pt x="11980209" y="93940"/>
                  </a:cubicBezTo>
                  <a:cubicBezTo>
                    <a:pt x="12061797" y="98558"/>
                    <a:pt x="6915603" y="6864195"/>
                    <a:pt x="6946391" y="6901140"/>
                  </a:cubicBezTo>
                  <a:cubicBezTo>
                    <a:pt x="6977179" y="6938085"/>
                    <a:pt x="12077191" y="315612"/>
                    <a:pt x="12164936" y="315612"/>
                  </a:cubicBezTo>
                  <a:cubicBezTo>
                    <a:pt x="12252681" y="315612"/>
                    <a:pt x="7462087" y="6844182"/>
                    <a:pt x="7472863" y="6901140"/>
                  </a:cubicBezTo>
                  <a:cubicBezTo>
                    <a:pt x="7483639" y="6958098"/>
                    <a:pt x="12140306" y="663516"/>
                    <a:pt x="12229591" y="657358"/>
                  </a:cubicBezTo>
                  <a:cubicBezTo>
                    <a:pt x="12318876" y="651200"/>
                    <a:pt x="8011652" y="6774909"/>
                    <a:pt x="8008573" y="6864194"/>
                  </a:cubicBezTo>
                  <a:cubicBezTo>
                    <a:pt x="8005494" y="6953479"/>
                    <a:pt x="12132609" y="1196146"/>
                    <a:pt x="12211118" y="1193067"/>
                  </a:cubicBezTo>
                  <a:cubicBezTo>
                    <a:pt x="12289627" y="1189988"/>
                    <a:pt x="8482706" y="6761054"/>
                    <a:pt x="8479627" y="6845721"/>
                  </a:cubicBezTo>
                  <a:cubicBezTo>
                    <a:pt x="8476548" y="6930388"/>
                    <a:pt x="12107978" y="1697988"/>
                    <a:pt x="12192645" y="1701067"/>
                  </a:cubicBezTo>
                  <a:cubicBezTo>
                    <a:pt x="12277312" y="1704146"/>
                    <a:pt x="8983009" y="6774909"/>
                    <a:pt x="8987627" y="6864194"/>
                  </a:cubicBezTo>
                  <a:cubicBezTo>
                    <a:pt x="8992245" y="6953479"/>
                    <a:pt x="12134148" y="2235237"/>
                    <a:pt x="12220354" y="2236776"/>
                  </a:cubicBezTo>
                  <a:cubicBezTo>
                    <a:pt x="12306560" y="2238315"/>
                    <a:pt x="9514099" y="6773369"/>
                    <a:pt x="9504863" y="6873430"/>
                  </a:cubicBezTo>
                  <a:cubicBezTo>
                    <a:pt x="9495627" y="6973491"/>
                    <a:pt x="12069494" y="2869467"/>
                    <a:pt x="12164936" y="2837140"/>
                  </a:cubicBezTo>
                  <a:cubicBezTo>
                    <a:pt x="12260379" y="2804813"/>
                    <a:pt x="10069821" y="6608655"/>
                    <a:pt x="10077518" y="6679467"/>
                  </a:cubicBezTo>
                  <a:cubicBezTo>
                    <a:pt x="10085215" y="6750279"/>
                    <a:pt x="12161858" y="3231224"/>
                    <a:pt x="12211118" y="3262012"/>
                  </a:cubicBezTo>
                  <a:cubicBezTo>
                    <a:pt x="12260378" y="3292800"/>
                    <a:pt x="10377700" y="6759515"/>
                    <a:pt x="10373082" y="6864194"/>
                  </a:cubicBezTo>
                  <a:cubicBezTo>
                    <a:pt x="10368464" y="6968873"/>
                    <a:pt x="12117215" y="3877770"/>
                    <a:pt x="12183409" y="3890085"/>
                  </a:cubicBezTo>
                  <a:cubicBezTo>
                    <a:pt x="12249603" y="3902400"/>
                    <a:pt x="10757930" y="6859576"/>
                    <a:pt x="10770245" y="6938085"/>
                  </a:cubicBezTo>
                  <a:cubicBezTo>
                    <a:pt x="10782560" y="7016594"/>
                    <a:pt x="12203421" y="4365758"/>
                    <a:pt x="12257300" y="4361140"/>
                  </a:cubicBezTo>
                  <a:cubicBezTo>
                    <a:pt x="12311179" y="4356522"/>
                    <a:pt x="11101215" y="6782606"/>
                    <a:pt x="11093518" y="6910376"/>
                  </a:cubicBezTo>
                  <a:cubicBezTo>
                    <a:pt x="11085821" y="7038146"/>
                    <a:pt x="12144924" y="5143152"/>
                    <a:pt x="12211118" y="5127758"/>
                  </a:cubicBezTo>
                  <a:cubicBezTo>
                    <a:pt x="12277312" y="5112364"/>
                    <a:pt x="11486064" y="6690243"/>
                    <a:pt x="11490682" y="6818012"/>
                  </a:cubicBezTo>
                  <a:cubicBezTo>
                    <a:pt x="11495300" y="6945781"/>
                    <a:pt x="12164936" y="5888218"/>
                    <a:pt x="12238827" y="5894376"/>
                  </a:cubicBezTo>
                  <a:cubicBezTo>
                    <a:pt x="12312718" y="5900534"/>
                    <a:pt x="11934027" y="6737964"/>
                    <a:pt x="11934027" y="6854958"/>
                  </a:cubicBezTo>
                  <a:cubicBezTo>
                    <a:pt x="11934027" y="6971952"/>
                    <a:pt x="12086427" y="6784146"/>
                    <a:pt x="12238827" y="6596340"/>
                  </a:cubicBezTo>
                </a:path>
              </a:pathLst>
            </a:custGeom>
            <a:no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mc:AlternateContent xmlns:mc="http://schemas.openxmlformats.org/markup-compatibility/2006" xmlns:a14="http://schemas.microsoft.com/office/drawing/2010/main">
        <mc:Choice Requires="a14">
          <p:sp>
            <p:nvSpPr>
              <p:cNvPr id="23" name="矩形 22"/>
              <p:cNvSpPr/>
              <p:nvPr/>
            </p:nvSpPr>
            <p:spPr>
              <a:xfrm>
                <a:off x="6093926" y="4613155"/>
                <a:ext cx="5830616" cy="1200173"/>
              </a:xfrm>
              <a:prstGeom prst="rect">
                <a:avLst/>
              </a:prstGeom>
            </p:spPr>
            <p:txBody>
              <a:bodyPr wrap="square">
                <a:spAutoFit/>
              </a:bodyPr>
              <a:lstStyle/>
              <a:p>
                <a14:m>
                  <m:oMath xmlns:m="http://schemas.openxmlformats.org/officeDocument/2006/math">
                    <m:r>
                      <a:rPr lang="zh-CN" altLang="en-US" sz="2400" i="1">
                        <a:latin typeface="Cambria Math" panose="02040503050406030204" pitchFamily="18" charset="0"/>
                      </a:rPr>
                      <m:t>𝐿𝑜𝑔𝑖𝑡</m:t>
                    </m:r>
                    <m:d>
                      <m:dPr>
                        <m:ctrlPr>
                          <a:rPr lang="zh-CN" altLang="en-US" sz="2400" i="1">
                            <a:latin typeface="Cambria Math" panose="02040503050406030204" pitchFamily="18" charset="0"/>
                          </a:rPr>
                        </m:ctrlPr>
                      </m:dPr>
                      <m:e>
                        <m:r>
                          <a:rPr lang="zh-CN" altLang="en-US" sz="2400" i="1">
                            <a:latin typeface="Cambria Math" panose="02040503050406030204" pitchFamily="18" charset="0"/>
                          </a:rPr>
                          <m:t>𝑦</m:t>
                        </m:r>
                      </m:e>
                    </m:d>
                    <m:r>
                      <a:rPr lang="zh-CN" altLang="en-US" sz="2400">
                        <a:latin typeface="Cambria Math" panose="02040503050406030204" pitchFamily="18" charset="0"/>
                      </a:rPr>
                      <m:t>=</m:t>
                    </m:r>
                  </m:oMath>
                </a14:m>
                <a:r>
                  <a:rPr lang="en-US" altLang="zh-CN" sz="2400" dirty="0">
                    <a:latin typeface="微软雅黑" panose="020B0503020204020204" pitchFamily="34" charset="-122"/>
                    <a:ea typeface="微软雅黑" panose="020B0503020204020204" pitchFamily="34" charset="-122"/>
                  </a:rPr>
                  <a:t>1.711-0.037</a:t>
                </a:r>
                <a:r>
                  <a:rPr lang="zh-CN" altLang="en-US" sz="2400" dirty="0">
                    <a:latin typeface="微软雅黑" panose="020B0503020204020204" pitchFamily="34" charset="-122"/>
                    <a:ea typeface="微软雅黑" panose="020B0503020204020204" pitchFamily="34" charset="-122"/>
                  </a:rPr>
                  <a:t>*</a:t>
                </a:r>
                <a:r>
                  <a:rPr lang="zh-CN" altLang="zh-CN" sz="2400" dirty="0">
                    <a:latin typeface="微软雅黑" panose="020B0503020204020204" pitchFamily="34" charset="-122"/>
                    <a:ea typeface="微软雅黑" panose="020B0503020204020204" pitchFamily="34" charset="-122"/>
                  </a:rPr>
                  <a:t>年龄</a:t>
                </a:r>
                <a:r>
                  <a:rPr lang="en-US" altLang="zh-CN" sz="2400" dirty="0">
                    <a:latin typeface="微软雅黑" panose="020B0503020204020204" pitchFamily="34" charset="-122"/>
                    <a:ea typeface="微软雅黑" panose="020B0503020204020204" pitchFamily="34" charset="-122"/>
                  </a:rPr>
                  <a:t>+1.229</a:t>
                </a:r>
                <a:r>
                  <a:rPr lang="zh-CN" altLang="en-US" sz="2400" dirty="0">
                    <a:latin typeface="微软雅黑" panose="020B0503020204020204" pitchFamily="34" charset="-122"/>
                    <a:ea typeface="微软雅黑" panose="020B0503020204020204" pitchFamily="34" charset="-122"/>
                  </a:rPr>
                  <a:t>*职业</a:t>
                </a:r>
                <a:r>
                  <a:rPr lang="en-US" altLang="zh-CN" sz="2400" dirty="0">
                    <a:latin typeface="微软雅黑" panose="020B0503020204020204" pitchFamily="34" charset="-122"/>
                    <a:ea typeface="微软雅黑" panose="020B0503020204020204" pitchFamily="34" charset="-122"/>
                  </a:rPr>
                  <a:t>+1.32</a:t>
                </a:r>
                <a:r>
                  <a:rPr lang="zh-CN" altLang="en-US" sz="2400" dirty="0">
                    <a:latin typeface="微软雅黑" panose="020B0503020204020204" pitchFamily="34" charset="-122"/>
                    <a:ea typeface="微软雅黑" panose="020B0503020204020204" pitchFamily="34" charset="-122"/>
                  </a:rPr>
                  <a:t>*受教育程度</a:t>
                </a:r>
                <a:r>
                  <a:rPr lang="en-US" altLang="zh-CN" sz="2400" dirty="0">
                    <a:latin typeface="微软雅黑" panose="020B0503020204020204" pitchFamily="34" charset="-122"/>
                    <a:ea typeface="微软雅黑" panose="020B0503020204020204" pitchFamily="34" charset="-122"/>
                  </a:rPr>
                  <a:t>+1.727</a:t>
                </a:r>
                <a:r>
                  <a:rPr lang="zh-CN" altLang="en-US" sz="2400" dirty="0">
                    <a:latin typeface="微软雅黑" panose="020B0503020204020204" pitchFamily="34" charset="-122"/>
                    <a:ea typeface="微软雅黑" panose="020B0503020204020204" pitchFamily="34" charset="-122"/>
                  </a:rPr>
                  <a:t>*了解度</a:t>
                </a:r>
                <a:r>
                  <a:rPr lang="en-US" altLang="zh-CN" sz="2400" dirty="0">
                    <a:latin typeface="微软雅黑" panose="020B0503020204020204" pitchFamily="34" charset="-122"/>
                    <a:ea typeface="微软雅黑" panose="020B0503020204020204" pitchFamily="34" charset="-122"/>
                  </a:rPr>
                  <a:t>-2.472</a:t>
                </a:r>
                <a:r>
                  <a:rPr lang="zh-CN" altLang="en-US" sz="2400" dirty="0">
                    <a:latin typeface="微软雅黑" panose="020B0503020204020204" pitchFamily="34" charset="-122"/>
                    <a:ea typeface="微软雅黑" panose="020B0503020204020204" pitchFamily="34" charset="-122"/>
                  </a:rPr>
                  <a:t>*购买目的</a:t>
                </a:r>
                <a:r>
                  <a:rPr lang="en-US" altLang="zh-CN" sz="2400" dirty="0">
                    <a:latin typeface="微软雅黑" panose="020B0503020204020204" pitchFamily="34" charset="-122"/>
                    <a:ea typeface="微软雅黑" panose="020B0503020204020204" pitchFamily="34" charset="-122"/>
                  </a:rPr>
                  <a:t>-3.384</a:t>
                </a:r>
                <a:r>
                  <a:rPr lang="zh-CN" altLang="en-US" sz="2400" dirty="0">
                    <a:latin typeface="微软雅黑" panose="020B0503020204020204" pitchFamily="34" charset="-122"/>
                    <a:ea typeface="微软雅黑" panose="020B0503020204020204" pitchFamily="34" charset="-122"/>
                  </a:rPr>
                  <a:t>*鸡蛋类型</a:t>
                </a:r>
              </a:p>
            </p:txBody>
          </p:sp>
        </mc:Choice>
        <mc:Fallback xmlns="">
          <p:sp>
            <p:nvSpPr>
              <p:cNvPr id="23" name="矩形 22"/>
              <p:cNvSpPr>
                <a:spLocks noRot="1" noChangeAspect="1" noMove="1" noResize="1" noEditPoints="1" noAdjustHandles="1" noChangeArrowheads="1" noChangeShapeType="1" noTextEdit="1"/>
              </p:cNvSpPr>
              <p:nvPr/>
            </p:nvSpPr>
            <p:spPr>
              <a:xfrm>
                <a:off x="6093132" y="4613154"/>
                <a:ext cx="5830616" cy="1200173"/>
              </a:xfrm>
              <a:prstGeom prst="rect">
                <a:avLst/>
              </a:prstGeom>
              <a:blipFill rotWithShape="0">
                <a:blip r:embed="rId4"/>
                <a:stretch>
                  <a:fillRect l="-1674" t="-4061" b="-10660"/>
                </a:stretch>
              </a:blipFill>
            </p:spPr>
            <p:txBody>
              <a:bodyPr/>
              <a:lstStyle/>
              <a:p>
                <a:r>
                  <a:rPr lang="zh-CN" altLang="en-US">
                    <a:noFill/>
                  </a:rPr>
                  <a:t> </a:t>
                </a:r>
              </a:p>
            </p:txBody>
          </p:sp>
        </mc:Fallback>
      </mc:AlternateContent>
      <p:graphicFrame>
        <p:nvGraphicFramePr>
          <p:cNvPr id="33" name="表格 32"/>
          <p:cNvGraphicFramePr>
            <a:graphicFrameLocks noGrp="1"/>
          </p:cNvGraphicFramePr>
          <p:nvPr>
            <p:extLst/>
          </p:nvPr>
        </p:nvGraphicFramePr>
        <p:xfrm>
          <a:off x="333538" y="2504156"/>
          <a:ext cx="5114391" cy="2293808"/>
        </p:xfrm>
        <a:graphic>
          <a:graphicData uri="http://schemas.openxmlformats.org/drawingml/2006/table">
            <a:tbl>
              <a:tblPr>
                <a:tableStyleId>{5C22544A-7EE6-4342-B048-85BDC9FD1C3A}</a:tableStyleId>
              </a:tblPr>
              <a:tblGrid>
                <a:gridCol w="1153951"/>
                <a:gridCol w="864096"/>
                <a:gridCol w="720080"/>
                <a:gridCol w="730828"/>
                <a:gridCol w="347351"/>
                <a:gridCol w="650013"/>
                <a:gridCol w="648072"/>
              </a:tblGrid>
              <a:tr h="250621">
                <a:tc>
                  <a:txBody>
                    <a:bodyPr/>
                    <a:lstStyle/>
                    <a:p>
                      <a:pPr algn="ctr" fontAlgn="ctr"/>
                      <a:r>
                        <a:rPr lang="zh-CN" altLang="en-US" sz="1600" b="1" u="none" strike="noStrike" dirty="0">
                          <a:effectLst/>
                          <a:latin typeface="微软雅黑" panose="020B0503020204020204" pitchFamily="34" charset="-122"/>
                          <a:ea typeface="微软雅黑" panose="020B0503020204020204" pitchFamily="34" charset="-122"/>
                        </a:rPr>
                        <a:t>变量</a:t>
                      </a:r>
                      <a:endParaRPr lang="zh-CN" altLang="en-US" sz="1600" b="1" i="0" u="none" strike="noStrike" dirty="0">
                        <a:solidFill>
                          <a:srgbClr val="000000"/>
                        </a:solidFill>
                        <a:effectLst/>
                        <a:latin typeface="微软雅黑" panose="020B0503020204020204" pitchFamily="34" charset="-122"/>
                        <a:ea typeface="微软雅黑" panose="020B0503020204020204" pitchFamily="34" charset="-122"/>
                      </a:endParaRPr>
                    </a:p>
                  </a:txBody>
                  <a:tcPr marL="12406" marR="12406" marT="12406" marB="0" anchor="ctr"/>
                </a:tc>
                <a:tc>
                  <a:txBody>
                    <a:bodyPr/>
                    <a:lstStyle/>
                    <a:p>
                      <a:pPr algn="ctr" fontAlgn="ctr"/>
                      <a:r>
                        <a:rPr lang="en-US" sz="1600" b="1" u="none" strike="noStrike">
                          <a:effectLst/>
                          <a:latin typeface="微软雅黑" panose="020B0503020204020204" pitchFamily="34" charset="-122"/>
                          <a:ea typeface="微软雅黑" panose="020B0503020204020204" pitchFamily="34" charset="-122"/>
                        </a:rPr>
                        <a:t>B</a:t>
                      </a:r>
                      <a:endParaRPr lang="en-US" sz="1600" b="1" i="0" u="none" strike="noStrike">
                        <a:solidFill>
                          <a:srgbClr val="000000"/>
                        </a:solidFill>
                        <a:effectLst/>
                        <a:latin typeface="微软雅黑" panose="020B0503020204020204" pitchFamily="34" charset="-122"/>
                        <a:ea typeface="微软雅黑" panose="020B0503020204020204" pitchFamily="34" charset="-122"/>
                      </a:endParaRPr>
                    </a:p>
                  </a:txBody>
                  <a:tcPr marL="12406" marR="12406" marT="12406" marB="0" anchor="ctr"/>
                </a:tc>
                <a:tc>
                  <a:txBody>
                    <a:bodyPr/>
                    <a:lstStyle/>
                    <a:p>
                      <a:pPr algn="ctr" fontAlgn="ctr"/>
                      <a:r>
                        <a:rPr lang="en-US" sz="1600" b="1" u="none" strike="noStrike">
                          <a:effectLst/>
                          <a:latin typeface="微软雅黑" panose="020B0503020204020204" pitchFamily="34" charset="-122"/>
                          <a:ea typeface="微软雅黑" panose="020B0503020204020204" pitchFamily="34" charset="-122"/>
                        </a:rPr>
                        <a:t>S.E,</a:t>
                      </a:r>
                      <a:endParaRPr lang="en-US" sz="1600" b="1" i="0" u="none" strike="noStrike">
                        <a:solidFill>
                          <a:srgbClr val="000000"/>
                        </a:solidFill>
                        <a:effectLst/>
                        <a:latin typeface="微软雅黑" panose="020B0503020204020204" pitchFamily="34" charset="-122"/>
                        <a:ea typeface="微软雅黑" panose="020B0503020204020204" pitchFamily="34" charset="-122"/>
                      </a:endParaRPr>
                    </a:p>
                  </a:txBody>
                  <a:tcPr marL="12406" marR="12406" marT="12406" marB="0" anchor="ctr"/>
                </a:tc>
                <a:tc>
                  <a:txBody>
                    <a:bodyPr/>
                    <a:lstStyle/>
                    <a:p>
                      <a:pPr algn="ctr" fontAlgn="ctr"/>
                      <a:r>
                        <a:rPr lang="en-US" sz="1600" b="1" u="none" strike="noStrike">
                          <a:effectLst/>
                          <a:latin typeface="微软雅黑" panose="020B0503020204020204" pitchFamily="34" charset="-122"/>
                          <a:ea typeface="微软雅黑" panose="020B0503020204020204" pitchFamily="34" charset="-122"/>
                        </a:rPr>
                        <a:t>Wals</a:t>
                      </a:r>
                      <a:endParaRPr lang="en-US" sz="1600" b="1" i="0" u="none" strike="noStrike">
                        <a:solidFill>
                          <a:srgbClr val="000000"/>
                        </a:solidFill>
                        <a:effectLst/>
                        <a:latin typeface="微软雅黑" panose="020B0503020204020204" pitchFamily="34" charset="-122"/>
                        <a:ea typeface="微软雅黑" panose="020B0503020204020204" pitchFamily="34" charset="-122"/>
                      </a:endParaRPr>
                    </a:p>
                  </a:txBody>
                  <a:tcPr marL="12406" marR="12406" marT="12406" marB="0" anchor="ctr"/>
                </a:tc>
                <a:tc>
                  <a:txBody>
                    <a:bodyPr/>
                    <a:lstStyle/>
                    <a:p>
                      <a:pPr algn="ctr" fontAlgn="ctr"/>
                      <a:r>
                        <a:rPr lang="en-US" sz="1600" b="1" u="none" strike="noStrike">
                          <a:effectLst/>
                          <a:latin typeface="微软雅黑" panose="020B0503020204020204" pitchFamily="34" charset="-122"/>
                          <a:ea typeface="微软雅黑" panose="020B0503020204020204" pitchFamily="34" charset="-122"/>
                        </a:rPr>
                        <a:t>df</a:t>
                      </a:r>
                      <a:endParaRPr lang="en-US" sz="1600" b="1" i="0" u="none" strike="noStrike">
                        <a:solidFill>
                          <a:srgbClr val="000000"/>
                        </a:solidFill>
                        <a:effectLst/>
                        <a:latin typeface="微软雅黑" panose="020B0503020204020204" pitchFamily="34" charset="-122"/>
                        <a:ea typeface="微软雅黑" panose="020B0503020204020204" pitchFamily="34" charset="-122"/>
                      </a:endParaRPr>
                    </a:p>
                  </a:txBody>
                  <a:tcPr marL="12406" marR="12406" marT="12406" marB="0" anchor="ctr"/>
                </a:tc>
                <a:tc>
                  <a:txBody>
                    <a:bodyPr/>
                    <a:lstStyle/>
                    <a:p>
                      <a:pPr algn="ctr" fontAlgn="ctr"/>
                      <a:r>
                        <a:rPr lang="en-US" sz="1600" b="1" u="none" strike="noStrike">
                          <a:effectLst/>
                          <a:latin typeface="微软雅黑" panose="020B0503020204020204" pitchFamily="34" charset="-122"/>
                          <a:ea typeface="微软雅黑" panose="020B0503020204020204" pitchFamily="34" charset="-122"/>
                        </a:rPr>
                        <a:t>Sig.</a:t>
                      </a:r>
                      <a:endParaRPr lang="en-US" sz="1600" b="1" i="0" u="none" strike="noStrike">
                        <a:solidFill>
                          <a:srgbClr val="000000"/>
                        </a:solidFill>
                        <a:effectLst/>
                        <a:latin typeface="微软雅黑" panose="020B0503020204020204" pitchFamily="34" charset="-122"/>
                        <a:ea typeface="微软雅黑" panose="020B0503020204020204" pitchFamily="34" charset="-122"/>
                      </a:endParaRPr>
                    </a:p>
                  </a:txBody>
                  <a:tcPr marL="12406" marR="12406" marT="12406" marB="0" anchor="ctr"/>
                </a:tc>
                <a:tc>
                  <a:txBody>
                    <a:bodyPr/>
                    <a:lstStyle/>
                    <a:p>
                      <a:pPr algn="ctr" fontAlgn="ctr"/>
                      <a:r>
                        <a:rPr lang="en-US" sz="1600" b="1" u="none" strike="noStrike">
                          <a:effectLst/>
                          <a:latin typeface="微软雅黑" panose="020B0503020204020204" pitchFamily="34" charset="-122"/>
                          <a:ea typeface="微软雅黑" panose="020B0503020204020204" pitchFamily="34" charset="-122"/>
                        </a:rPr>
                        <a:t>Exp (B)</a:t>
                      </a:r>
                      <a:endParaRPr lang="en-US" sz="1600" b="1" i="0" u="none" strike="noStrike">
                        <a:solidFill>
                          <a:srgbClr val="000000"/>
                        </a:solidFill>
                        <a:effectLst/>
                        <a:latin typeface="微软雅黑" panose="020B0503020204020204" pitchFamily="34" charset="-122"/>
                        <a:ea typeface="微软雅黑" panose="020B0503020204020204" pitchFamily="34" charset="-122"/>
                      </a:endParaRPr>
                    </a:p>
                  </a:txBody>
                  <a:tcPr marL="12406" marR="12406" marT="12406" marB="0" anchor="ctr"/>
                </a:tc>
              </a:tr>
              <a:tr h="250621">
                <a:tc>
                  <a:txBody>
                    <a:bodyPr/>
                    <a:lstStyle/>
                    <a:p>
                      <a:pPr algn="ctr" fontAlgn="ctr"/>
                      <a:r>
                        <a:rPr lang="zh-CN" altLang="en-US" sz="1600" b="1" u="none" strike="noStrike" dirty="0">
                          <a:effectLst/>
                          <a:latin typeface="微软雅黑" panose="020B0503020204020204" pitchFamily="34" charset="-122"/>
                          <a:ea typeface="微软雅黑" panose="020B0503020204020204" pitchFamily="34" charset="-122"/>
                        </a:rPr>
                        <a:t>您的年龄</a:t>
                      </a:r>
                      <a:endParaRPr lang="zh-CN" altLang="en-US" sz="1600" b="1" i="0" u="none" strike="noStrike" dirty="0">
                        <a:solidFill>
                          <a:srgbClr val="000000"/>
                        </a:solidFill>
                        <a:effectLst/>
                        <a:latin typeface="微软雅黑" panose="020B0503020204020204" pitchFamily="34" charset="-122"/>
                        <a:ea typeface="微软雅黑" panose="020B0503020204020204" pitchFamily="34" charset="-122"/>
                      </a:endParaRPr>
                    </a:p>
                  </a:txBody>
                  <a:tcPr marL="12406" marR="12406" marT="12406" marB="0" anchor="ctr"/>
                </a:tc>
                <a:tc>
                  <a:txBody>
                    <a:bodyPr/>
                    <a:lstStyle/>
                    <a:p>
                      <a:pPr algn="ctr" fontAlgn="ctr"/>
                      <a:r>
                        <a:rPr lang="en-US" sz="1600" b="1" u="none" strike="noStrike">
                          <a:effectLst/>
                          <a:latin typeface="微软雅黑" panose="020B0503020204020204" pitchFamily="34" charset="-122"/>
                          <a:ea typeface="微软雅黑" panose="020B0503020204020204" pitchFamily="34" charset="-122"/>
                        </a:rPr>
                        <a:t>-0.037</a:t>
                      </a:r>
                      <a:endParaRPr lang="en-US" sz="1600" b="1" i="0" u="none" strike="noStrike">
                        <a:solidFill>
                          <a:srgbClr val="000000"/>
                        </a:solidFill>
                        <a:effectLst/>
                        <a:latin typeface="微软雅黑" panose="020B0503020204020204" pitchFamily="34" charset="-122"/>
                        <a:ea typeface="微软雅黑" panose="020B0503020204020204" pitchFamily="34" charset="-122"/>
                      </a:endParaRPr>
                    </a:p>
                  </a:txBody>
                  <a:tcPr marL="12406" marR="12406" marT="12406" marB="0" anchor="ctr"/>
                </a:tc>
                <a:tc>
                  <a:txBody>
                    <a:bodyPr/>
                    <a:lstStyle/>
                    <a:p>
                      <a:pPr algn="ctr" fontAlgn="ctr"/>
                      <a:r>
                        <a:rPr lang="en-US" sz="1600" b="1" u="none" strike="noStrike">
                          <a:effectLst/>
                          <a:latin typeface="微软雅黑" panose="020B0503020204020204" pitchFamily="34" charset="-122"/>
                          <a:ea typeface="微软雅黑" panose="020B0503020204020204" pitchFamily="34" charset="-122"/>
                        </a:rPr>
                        <a:t>0.016</a:t>
                      </a:r>
                      <a:endParaRPr lang="en-US" sz="1600" b="1" i="0" u="none" strike="noStrike">
                        <a:solidFill>
                          <a:srgbClr val="000000"/>
                        </a:solidFill>
                        <a:effectLst/>
                        <a:latin typeface="微软雅黑" panose="020B0503020204020204" pitchFamily="34" charset="-122"/>
                        <a:ea typeface="微软雅黑" panose="020B0503020204020204" pitchFamily="34" charset="-122"/>
                      </a:endParaRPr>
                    </a:p>
                  </a:txBody>
                  <a:tcPr marL="12406" marR="12406" marT="12406" marB="0" anchor="ctr"/>
                </a:tc>
                <a:tc>
                  <a:txBody>
                    <a:bodyPr/>
                    <a:lstStyle/>
                    <a:p>
                      <a:pPr algn="ctr" fontAlgn="ctr"/>
                      <a:r>
                        <a:rPr lang="en-US" sz="1600" b="1" u="none" strike="noStrike">
                          <a:effectLst/>
                          <a:latin typeface="微软雅黑" panose="020B0503020204020204" pitchFamily="34" charset="-122"/>
                          <a:ea typeface="微软雅黑" panose="020B0503020204020204" pitchFamily="34" charset="-122"/>
                        </a:rPr>
                        <a:t>5.146</a:t>
                      </a:r>
                      <a:endParaRPr lang="en-US" sz="1600" b="1" i="0" u="none" strike="noStrike">
                        <a:solidFill>
                          <a:srgbClr val="000000"/>
                        </a:solidFill>
                        <a:effectLst/>
                        <a:latin typeface="微软雅黑" panose="020B0503020204020204" pitchFamily="34" charset="-122"/>
                        <a:ea typeface="微软雅黑" panose="020B0503020204020204" pitchFamily="34" charset="-122"/>
                      </a:endParaRPr>
                    </a:p>
                  </a:txBody>
                  <a:tcPr marL="12406" marR="12406" marT="12406" marB="0" anchor="ctr"/>
                </a:tc>
                <a:tc>
                  <a:txBody>
                    <a:bodyPr/>
                    <a:lstStyle/>
                    <a:p>
                      <a:pPr algn="ctr" fontAlgn="ctr"/>
                      <a:r>
                        <a:rPr lang="en-US" sz="1600" b="1" u="none" strike="noStrike">
                          <a:effectLst/>
                          <a:latin typeface="微软雅黑" panose="020B0503020204020204" pitchFamily="34" charset="-122"/>
                          <a:ea typeface="微软雅黑" panose="020B0503020204020204" pitchFamily="34" charset="-122"/>
                        </a:rPr>
                        <a:t>1</a:t>
                      </a:r>
                      <a:endParaRPr lang="en-US" sz="1600" b="1" i="0" u="none" strike="noStrike">
                        <a:solidFill>
                          <a:srgbClr val="000000"/>
                        </a:solidFill>
                        <a:effectLst/>
                        <a:latin typeface="微软雅黑" panose="020B0503020204020204" pitchFamily="34" charset="-122"/>
                        <a:ea typeface="微软雅黑" panose="020B0503020204020204" pitchFamily="34" charset="-122"/>
                      </a:endParaRPr>
                    </a:p>
                  </a:txBody>
                  <a:tcPr marL="12406" marR="12406" marT="12406" marB="0" anchor="ctr"/>
                </a:tc>
                <a:tc>
                  <a:txBody>
                    <a:bodyPr/>
                    <a:lstStyle/>
                    <a:p>
                      <a:pPr algn="ctr" fontAlgn="ctr"/>
                      <a:r>
                        <a:rPr lang="en-US" sz="1600" b="1" u="none" strike="noStrike">
                          <a:effectLst/>
                          <a:latin typeface="微软雅黑" panose="020B0503020204020204" pitchFamily="34" charset="-122"/>
                          <a:ea typeface="微软雅黑" panose="020B0503020204020204" pitchFamily="34" charset="-122"/>
                        </a:rPr>
                        <a:t>0.023</a:t>
                      </a:r>
                      <a:endParaRPr lang="en-US" sz="1600" b="1" i="0" u="none" strike="noStrike">
                        <a:solidFill>
                          <a:srgbClr val="000000"/>
                        </a:solidFill>
                        <a:effectLst/>
                        <a:latin typeface="微软雅黑" panose="020B0503020204020204" pitchFamily="34" charset="-122"/>
                        <a:ea typeface="微软雅黑" panose="020B0503020204020204" pitchFamily="34" charset="-122"/>
                      </a:endParaRPr>
                    </a:p>
                  </a:txBody>
                  <a:tcPr marL="12406" marR="12406" marT="12406" marB="0" anchor="ctr"/>
                </a:tc>
                <a:tc>
                  <a:txBody>
                    <a:bodyPr/>
                    <a:lstStyle/>
                    <a:p>
                      <a:pPr algn="ctr" fontAlgn="ctr"/>
                      <a:r>
                        <a:rPr lang="en-US" sz="1600" b="1" u="none" strike="noStrike">
                          <a:effectLst/>
                          <a:latin typeface="微软雅黑" panose="020B0503020204020204" pitchFamily="34" charset="-122"/>
                          <a:ea typeface="微软雅黑" panose="020B0503020204020204" pitchFamily="34" charset="-122"/>
                        </a:rPr>
                        <a:t>0.964</a:t>
                      </a:r>
                      <a:endParaRPr lang="en-US" sz="1600" b="1" i="0" u="none" strike="noStrike">
                        <a:solidFill>
                          <a:srgbClr val="000000"/>
                        </a:solidFill>
                        <a:effectLst/>
                        <a:latin typeface="微软雅黑" panose="020B0503020204020204" pitchFamily="34" charset="-122"/>
                        <a:ea typeface="微软雅黑" panose="020B0503020204020204" pitchFamily="34" charset="-122"/>
                      </a:endParaRPr>
                    </a:p>
                  </a:txBody>
                  <a:tcPr marL="12406" marR="12406" marT="12406" marB="0" anchor="ctr"/>
                </a:tc>
              </a:tr>
              <a:tr h="250621">
                <a:tc>
                  <a:txBody>
                    <a:bodyPr/>
                    <a:lstStyle/>
                    <a:p>
                      <a:pPr algn="ctr" fontAlgn="ctr"/>
                      <a:r>
                        <a:rPr lang="zh-CN" altLang="en-US" sz="1600" b="1" u="none" strike="noStrike" dirty="0">
                          <a:effectLst/>
                          <a:latin typeface="微软雅黑" panose="020B0503020204020204" pitchFamily="34" charset="-122"/>
                          <a:ea typeface="微软雅黑" panose="020B0503020204020204" pitchFamily="34" charset="-122"/>
                        </a:rPr>
                        <a:t>职业</a:t>
                      </a:r>
                      <a:endParaRPr lang="zh-CN" altLang="en-US" sz="1600" b="1" i="0" u="none" strike="noStrike" dirty="0">
                        <a:solidFill>
                          <a:srgbClr val="000000"/>
                        </a:solidFill>
                        <a:effectLst/>
                        <a:latin typeface="微软雅黑" panose="020B0503020204020204" pitchFamily="34" charset="-122"/>
                        <a:ea typeface="微软雅黑" panose="020B0503020204020204" pitchFamily="34" charset="-122"/>
                      </a:endParaRPr>
                    </a:p>
                  </a:txBody>
                  <a:tcPr marL="12406" marR="12406" marT="12406" marB="0" anchor="ctr"/>
                </a:tc>
                <a:tc>
                  <a:txBody>
                    <a:bodyPr/>
                    <a:lstStyle/>
                    <a:p>
                      <a:pPr algn="ctr" fontAlgn="ctr"/>
                      <a:r>
                        <a:rPr lang="en-US" sz="1600" b="1" u="none" strike="noStrike" dirty="0">
                          <a:effectLst/>
                          <a:latin typeface="微软雅黑" panose="020B0503020204020204" pitchFamily="34" charset="-122"/>
                          <a:ea typeface="微软雅黑" panose="020B0503020204020204" pitchFamily="34" charset="-122"/>
                        </a:rPr>
                        <a:t>1.229</a:t>
                      </a:r>
                      <a:endParaRPr lang="en-US" sz="1600" b="1" i="0" u="none" strike="noStrike" dirty="0">
                        <a:solidFill>
                          <a:srgbClr val="000000"/>
                        </a:solidFill>
                        <a:effectLst/>
                        <a:latin typeface="微软雅黑" panose="020B0503020204020204" pitchFamily="34" charset="-122"/>
                        <a:ea typeface="微软雅黑" panose="020B0503020204020204" pitchFamily="34" charset="-122"/>
                      </a:endParaRPr>
                    </a:p>
                  </a:txBody>
                  <a:tcPr marL="12406" marR="12406" marT="12406" marB="0" anchor="ctr"/>
                </a:tc>
                <a:tc>
                  <a:txBody>
                    <a:bodyPr/>
                    <a:lstStyle/>
                    <a:p>
                      <a:pPr algn="ctr" fontAlgn="ctr"/>
                      <a:r>
                        <a:rPr lang="en-US" sz="1600" b="1" u="none" strike="noStrike" dirty="0">
                          <a:effectLst/>
                          <a:latin typeface="微软雅黑" panose="020B0503020204020204" pitchFamily="34" charset="-122"/>
                          <a:ea typeface="微软雅黑" panose="020B0503020204020204" pitchFamily="34" charset="-122"/>
                        </a:rPr>
                        <a:t>0.482</a:t>
                      </a:r>
                      <a:endParaRPr lang="en-US" sz="1600" b="1" i="0" u="none" strike="noStrike" dirty="0">
                        <a:solidFill>
                          <a:srgbClr val="000000"/>
                        </a:solidFill>
                        <a:effectLst/>
                        <a:latin typeface="微软雅黑" panose="020B0503020204020204" pitchFamily="34" charset="-122"/>
                        <a:ea typeface="微软雅黑" panose="020B0503020204020204" pitchFamily="34" charset="-122"/>
                      </a:endParaRPr>
                    </a:p>
                  </a:txBody>
                  <a:tcPr marL="12406" marR="12406" marT="12406" marB="0" anchor="ctr"/>
                </a:tc>
                <a:tc>
                  <a:txBody>
                    <a:bodyPr/>
                    <a:lstStyle/>
                    <a:p>
                      <a:pPr algn="ctr" fontAlgn="ctr"/>
                      <a:r>
                        <a:rPr lang="en-US" sz="1600" b="1" u="none" strike="noStrike">
                          <a:effectLst/>
                          <a:latin typeface="微软雅黑" panose="020B0503020204020204" pitchFamily="34" charset="-122"/>
                          <a:ea typeface="微软雅黑" panose="020B0503020204020204" pitchFamily="34" charset="-122"/>
                        </a:rPr>
                        <a:t>6.487</a:t>
                      </a:r>
                      <a:endParaRPr lang="en-US" sz="1600" b="1" i="0" u="none" strike="noStrike">
                        <a:solidFill>
                          <a:srgbClr val="000000"/>
                        </a:solidFill>
                        <a:effectLst/>
                        <a:latin typeface="微软雅黑" panose="020B0503020204020204" pitchFamily="34" charset="-122"/>
                        <a:ea typeface="微软雅黑" panose="020B0503020204020204" pitchFamily="34" charset="-122"/>
                      </a:endParaRPr>
                    </a:p>
                  </a:txBody>
                  <a:tcPr marL="12406" marR="12406" marT="12406" marB="0" anchor="ctr"/>
                </a:tc>
                <a:tc>
                  <a:txBody>
                    <a:bodyPr/>
                    <a:lstStyle/>
                    <a:p>
                      <a:pPr algn="ctr" fontAlgn="ctr"/>
                      <a:r>
                        <a:rPr lang="en-US" sz="1600" b="1" u="none" strike="noStrike">
                          <a:effectLst/>
                          <a:latin typeface="微软雅黑" panose="020B0503020204020204" pitchFamily="34" charset="-122"/>
                          <a:ea typeface="微软雅黑" panose="020B0503020204020204" pitchFamily="34" charset="-122"/>
                        </a:rPr>
                        <a:t>1</a:t>
                      </a:r>
                      <a:endParaRPr lang="en-US" sz="1600" b="1" i="0" u="none" strike="noStrike">
                        <a:solidFill>
                          <a:srgbClr val="000000"/>
                        </a:solidFill>
                        <a:effectLst/>
                        <a:latin typeface="微软雅黑" panose="020B0503020204020204" pitchFamily="34" charset="-122"/>
                        <a:ea typeface="微软雅黑" panose="020B0503020204020204" pitchFamily="34" charset="-122"/>
                      </a:endParaRPr>
                    </a:p>
                  </a:txBody>
                  <a:tcPr marL="12406" marR="12406" marT="12406" marB="0" anchor="ctr"/>
                </a:tc>
                <a:tc>
                  <a:txBody>
                    <a:bodyPr/>
                    <a:lstStyle/>
                    <a:p>
                      <a:pPr algn="ctr" fontAlgn="ctr"/>
                      <a:r>
                        <a:rPr lang="en-US" sz="1600" b="1" u="none" strike="noStrike" dirty="0">
                          <a:effectLst/>
                          <a:latin typeface="微软雅黑" panose="020B0503020204020204" pitchFamily="34" charset="-122"/>
                          <a:ea typeface="微软雅黑" panose="020B0503020204020204" pitchFamily="34" charset="-122"/>
                        </a:rPr>
                        <a:t>0.011</a:t>
                      </a:r>
                      <a:endParaRPr lang="en-US" sz="1600" b="1" i="0" u="none" strike="noStrike" dirty="0">
                        <a:solidFill>
                          <a:srgbClr val="000000"/>
                        </a:solidFill>
                        <a:effectLst/>
                        <a:latin typeface="微软雅黑" panose="020B0503020204020204" pitchFamily="34" charset="-122"/>
                        <a:ea typeface="微软雅黑" panose="020B0503020204020204" pitchFamily="34" charset="-122"/>
                      </a:endParaRPr>
                    </a:p>
                  </a:txBody>
                  <a:tcPr marL="12406" marR="12406" marT="12406" marB="0" anchor="ctr"/>
                </a:tc>
                <a:tc>
                  <a:txBody>
                    <a:bodyPr/>
                    <a:lstStyle/>
                    <a:p>
                      <a:pPr algn="ctr" fontAlgn="ctr"/>
                      <a:r>
                        <a:rPr lang="en-US" sz="1600" b="1" u="none" strike="noStrike">
                          <a:effectLst/>
                          <a:latin typeface="微软雅黑" panose="020B0503020204020204" pitchFamily="34" charset="-122"/>
                          <a:ea typeface="微软雅黑" panose="020B0503020204020204" pitchFamily="34" charset="-122"/>
                        </a:rPr>
                        <a:t>3.417</a:t>
                      </a:r>
                      <a:endParaRPr lang="en-US" sz="1600" b="1" i="0" u="none" strike="noStrike">
                        <a:solidFill>
                          <a:srgbClr val="000000"/>
                        </a:solidFill>
                        <a:effectLst/>
                        <a:latin typeface="微软雅黑" panose="020B0503020204020204" pitchFamily="34" charset="-122"/>
                        <a:ea typeface="微软雅黑" panose="020B0503020204020204" pitchFamily="34" charset="-122"/>
                      </a:endParaRPr>
                    </a:p>
                  </a:txBody>
                  <a:tcPr marL="12406" marR="12406" marT="12406" marB="0" anchor="ctr"/>
                </a:tc>
              </a:tr>
              <a:tr h="250621">
                <a:tc>
                  <a:txBody>
                    <a:bodyPr/>
                    <a:lstStyle/>
                    <a:p>
                      <a:pPr algn="ctr" fontAlgn="ctr"/>
                      <a:r>
                        <a:rPr lang="zh-CN" altLang="en-US" sz="1600" b="1" u="none" strike="noStrike" dirty="0">
                          <a:effectLst/>
                          <a:latin typeface="微软雅黑" panose="020B0503020204020204" pitchFamily="34" charset="-122"/>
                          <a:ea typeface="微软雅黑" panose="020B0503020204020204" pitchFamily="34" charset="-122"/>
                        </a:rPr>
                        <a:t>受教育程度</a:t>
                      </a:r>
                      <a:endParaRPr lang="zh-CN" altLang="en-US" sz="1600" b="1" i="0" u="none" strike="noStrike" dirty="0">
                        <a:solidFill>
                          <a:srgbClr val="000000"/>
                        </a:solidFill>
                        <a:effectLst/>
                        <a:latin typeface="微软雅黑" panose="020B0503020204020204" pitchFamily="34" charset="-122"/>
                        <a:ea typeface="微软雅黑" panose="020B0503020204020204" pitchFamily="34" charset="-122"/>
                      </a:endParaRPr>
                    </a:p>
                  </a:txBody>
                  <a:tcPr marL="12406" marR="12406" marT="12406" marB="0" anchor="ctr"/>
                </a:tc>
                <a:tc>
                  <a:txBody>
                    <a:bodyPr/>
                    <a:lstStyle/>
                    <a:p>
                      <a:pPr algn="ctr" fontAlgn="ctr"/>
                      <a:r>
                        <a:rPr lang="en-US" sz="1600" b="1" u="none" strike="noStrike">
                          <a:effectLst/>
                          <a:latin typeface="微软雅黑" panose="020B0503020204020204" pitchFamily="34" charset="-122"/>
                          <a:ea typeface="微软雅黑" panose="020B0503020204020204" pitchFamily="34" charset="-122"/>
                        </a:rPr>
                        <a:t>1.32</a:t>
                      </a:r>
                      <a:endParaRPr lang="en-US" sz="1600" b="1" i="0" u="none" strike="noStrike">
                        <a:solidFill>
                          <a:srgbClr val="000000"/>
                        </a:solidFill>
                        <a:effectLst/>
                        <a:latin typeface="微软雅黑" panose="020B0503020204020204" pitchFamily="34" charset="-122"/>
                        <a:ea typeface="微软雅黑" panose="020B0503020204020204" pitchFamily="34" charset="-122"/>
                      </a:endParaRPr>
                    </a:p>
                  </a:txBody>
                  <a:tcPr marL="12406" marR="12406" marT="12406" marB="0" anchor="ctr"/>
                </a:tc>
                <a:tc>
                  <a:txBody>
                    <a:bodyPr/>
                    <a:lstStyle/>
                    <a:p>
                      <a:pPr algn="ctr" fontAlgn="ctr"/>
                      <a:r>
                        <a:rPr lang="en-US" sz="1600" b="1" u="none" strike="noStrike" dirty="0">
                          <a:effectLst/>
                          <a:latin typeface="微软雅黑" panose="020B0503020204020204" pitchFamily="34" charset="-122"/>
                          <a:ea typeface="微软雅黑" panose="020B0503020204020204" pitchFamily="34" charset="-122"/>
                        </a:rPr>
                        <a:t>0.484</a:t>
                      </a:r>
                      <a:endParaRPr lang="en-US" sz="1600" b="1" i="0" u="none" strike="noStrike" dirty="0">
                        <a:solidFill>
                          <a:srgbClr val="000000"/>
                        </a:solidFill>
                        <a:effectLst/>
                        <a:latin typeface="微软雅黑" panose="020B0503020204020204" pitchFamily="34" charset="-122"/>
                        <a:ea typeface="微软雅黑" panose="020B0503020204020204" pitchFamily="34" charset="-122"/>
                      </a:endParaRPr>
                    </a:p>
                  </a:txBody>
                  <a:tcPr marL="12406" marR="12406" marT="12406" marB="0" anchor="ctr"/>
                </a:tc>
                <a:tc>
                  <a:txBody>
                    <a:bodyPr/>
                    <a:lstStyle/>
                    <a:p>
                      <a:pPr algn="ctr" fontAlgn="ctr"/>
                      <a:r>
                        <a:rPr lang="en-US" sz="1600" b="1" u="none" strike="noStrike" dirty="0">
                          <a:effectLst/>
                          <a:latin typeface="微软雅黑" panose="020B0503020204020204" pitchFamily="34" charset="-122"/>
                          <a:ea typeface="微软雅黑" panose="020B0503020204020204" pitchFamily="34" charset="-122"/>
                        </a:rPr>
                        <a:t>7.445</a:t>
                      </a:r>
                      <a:endParaRPr lang="en-US" sz="1600" b="1" i="0" u="none" strike="noStrike" dirty="0">
                        <a:solidFill>
                          <a:srgbClr val="000000"/>
                        </a:solidFill>
                        <a:effectLst/>
                        <a:latin typeface="微软雅黑" panose="020B0503020204020204" pitchFamily="34" charset="-122"/>
                        <a:ea typeface="微软雅黑" panose="020B0503020204020204" pitchFamily="34" charset="-122"/>
                      </a:endParaRPr>
                    </a:p>
                  </a:txBody>
                  <a:tcPr marL="12406" marR="12406" marT="12406" marB="0" anchor="ctr"/>
                </a:tc>
                <a:tc>
                  <a:txBody>
                    <a:bodyPr/>
                    <a:lstStyle/>
                    <a:p>
                      <a:pPr algn="ctr" fontAlgn="ctr"/>
                      <a:r>
                        <a:rPr lang="en-US" sz="1600" b="1" u="none" strike="noStrike" dirty="0">
                          <a:effectLst/>
                          <a:latin typeface="微软雅黑" panose="020B0503020204020204" pitchFamily="34" charset="-122"/>
                          <a:ea typeface="微软雅黑" panose="020B0503020204020204" pitchFamily="34" charset="-122"/>
                        </a:rPr>
                        <a:t>1</a:t>
                      </a:r>
                      <a:endParaRPr lang="en-US" sz="1600" b="1" i="0" u="none" strike="noStrike" dirty="0">
                        <a:solidFill>
                          <a:srgbClr val="000000"/>
                        </a:solidFill>
                        <a:effectLst/>
                        <a:latin typeface="微软雅黑" panose="020B0503020204020204" pitchFamily="34" charset="-122"/>
                        <a:ea typeface="微软雅黑" panose="020B0503020204020204" pitchFamily="34" charset="-122"/>
                      </a:endParaRPr>
                    </a:p>
                  </a:txBody>
                  <a:tcPr marL="12406" marR="12406" marT="12406" marB="0" anchor="ctr"/>
                </a:tc>
                <a:tc>
                  <a:txBody>
                    <a:bodyPr/>
                    <a:lstStyle/>
                    <a:p>
                      <a:pPr algn="ctr" fontAlgn="ctr"/>
                      <a:r>
                        <a:rPr lang="en-US" sz="1600" b="1" u="none" strike="noStrike">
                          <a:effectLst/>
                          <a:latin typeface="微软雅黑" panose="020B0503020204020204" pitchFamily="34" charset="-122"/>
                          <a:ea typeface="微软雅黑" panose="020B0503020204020204" pitchFamily="34" charset="-122"/>
                        </a:rPr>
                        <a:t>0.006</a:t>
                      </a:r>
                      <a:endParaRPr lang="en-US" sz="1600" b="1" i="0" u="none" strike="noStrike">
                        <a:solidFill>
                          <a:srgbClr val="000000"/>
                        </a:solidFill>
                        <a:effectLst/>
                        <a:latin typeface="微软雅黑" panose="020B0503020204020204" pitchFamily="34" charset="-122"/>
                        <a:ea typeface="微软雅黑" panose="020B0503020204020204" pitchFamily="34" charset="-122"/>
                      </a:endParaRPr>
                    </a:p>
                  </a:txBody>
                  <a:tcPr marL="12406" marR="12406" marT="12406" marB="0" anchor="ctr"/>
                </a:tc>
                <a:tc>
                  <a:txBody>
                    <a:bodyPr/>
                    <a:lstStyle/>
                    <a:p>
                      <a:pPr algn="ctr" fontAlgn="ctr"/>
                      <a:r>
                        <a:rPr lang="en-US" sz="1600" b="1" u="none" strike="noStrike">
                          <a:effectLst/>
                          <a:latin typeface="微软雅黑" panose="020B0503020204020204" pitchFamily="34" charset="-122"/>
                          <a:ea typeface="微软雅黑" panose="020B0503020204020204" pitchFamily="34" charset="-122"/>
                        </a:rPr>
                        <a:t>3.745</a:t>
                      </a:r>
                      <a:endParaRPr lang="en-US" sz="1600" b="1" i="0" u="none" strike="noStrike">
                        <a:solidFill>
                          <a:srgbClr val="000000"/>
                        </a:solidFill>
                        <a:effectLst/>
                        <a:latin typeface="微软雅黑" panose="020B0503020204020204" pitchFamily="34" charset="-122"/>
                        <a:ea typeface="微软雅黑" panose="020B0503020204020204" pitchFamily="34" charset="-122"/>
                      </a:endParaRPr>
                    </a:p>
                  </a:txBody>
                  <a:tcPr marL="12406" marR="12406" marT="12406" marB="0" anchor="ctr"/>
                </a:tc>
              </a:tr>
              <a:tr h="250621">
                <a:tc>
                  <a:txBody>
                    <a:bodyPr/>
                    <a:lstStyle/>
                    <a:p>
                      <a:pPr algn="ctr" fontAlgn="ctr"/>
                      <a:r>
                        <a:rPr lang="zh-CN" altLang="en-US" sz="1600" b="1" u="none" strike="noStrike" dirty="0">
                          <a:effectLst/>
                          <a:latin typeface="微软雅黑" panose="020B0503020204020204" pitchFamily="34" charset="-122"/>
                          <a:ea typeface="微软雅黑" panose="020B0503020204020204" pitchFamily="34" charset="-122"/>
                        </a:rPr>
                        <a:t>了解度</a:t>
                      </a:r>
                      <a:endParaRPr lang="zh-CN" altLang="en-US" sz="1600" b="1" i="0" u="none" strike="noStrike" dirty="0">
                        <a:solidFill>
                          <a:srgbClr val="000000"/>
                        </a:solidFill>
                        <a:effectLst/>
                        <a:latin typeface="微软雅黑" panose="020B0503020204020204" pitchFamily="34" charset="-122"/>
                        <a:ea typeface="微软雅黑" panose="020B0503020204020204" pitchFamily="34" charset="-122"/>
                      </a:endParaRPr>
                    </a:p>
                  </a:txBody>
                  <a:tcPr marL="12406" marR="12406" marT="12406" marB="0" anchor="ctr"/>
                </a:tc>
                <a:tc>
                  <a:txBody>
                    <a:bodyPr/>
                    <a:lstStyle/>
                    <a:p>
                      <a:pPr algn="ctr" fontAlgn="ctr"/>
                      <a:r>
                        <a:rPr lang="en-US" sz="1600" b="1" u="none" strike="noStrike" dirty="0">
                          <a:effectLst/>
                          <a:latin typeface="微软雅黑" panose="020B0503020204020204" pitchFamily="34" charset="-122"/>
                          <a:ea typeface="微软雅黑" panose="020B0503020204020204" pitchFamily="34" charset="-122"/>
                        </a:rPr>
                        <a:t>1.727</a:t>
                      </a:r>
                      <a:endParaRPr lang="en-US" sz="1600" b="1" i="0" u="none" strike="noStrike" dirty="0">
                        <a:solidFill>
                          <a:srgbClr val="000000"/>
                        </a:solidFill>
                        <a:effectLst/>
                        <a:latin typeface="微软雅黑" panose="020B0503020204020204" pitchFamily="34" charset="-122"/>
                        <a:ea typeface="微软雅黑" panose="020B0503020204020204" pitchFamily="34" charset="-122"/>
                      </a:endParaRPr>
                    </a:p>
                  </a:txBody>
                  <a:tcPr marL="12406" marR="12406" marT="12406" marB="0" anchor="ctr"/>
                </a:tc>
                <a:tc>
                  <a:txBody>
                    <a:bodyPr/>
                    <a:lstStyle/>
                    <a:p>
                      <a:pPr algn="ctr" fontAlgn="ctr"/>
                      <a:r>
                        <a:rPr lang="en-US" sz="1600" b="1" u="none" strike="noStrike">
                          <a:effectLst/>
                          <a:latin typeface="微软雅黑" panose="020B0503020204020204" pitchFamily="34" charset="-122"/>
                          <a:ea typeface="微软雅黑" panose="020B0503020204020204" pitchFamily="34" charset="-122"/>
                        </a:rPr>
                        <a:t>0.548</a:t>
                      </a:r>
                      <a:endParaRPr lang="en-US" sz="1600" b="1" i="0" u="none" strike="noStrike">
                        <a:solidFill>
                          <a:srgbClr val="000000"/>
                        </a:solidFill>
                        <a:effectLst/>
                        <a:latin typeface="微软雅黑" panose="020B0503020204020204" pitchFamily="34" charset="-122"/>
                        <a:ea typeface="微软雅黑" panose="020B0503020204020204" pitchFamily="34" charset="-122"/>
                      </a:endParaRPr>
                    </a:p>
                  </a:txBody>
                  <a:tcPr marL="12406" marR="12406" marT="12406" marB="0" anchor="ctr"/>
                </a:tc>
                <a:tc>
                  <a:txBody>
                    <a:bodyPr/>
                    <a:lstStyle/>
                    <a:p>
                      <a:pPr algn="ctr" fontAlgn="ctr"/>
                      <a:r>
                        <a:rPr lang="en-US" sz="1600" b="1" u="none" strike="noStrike">
                          <a:effectLst/>
                          <a:latin typeface="微软雅黑" panose="020B0503020204020204" pitchFamily="34" charset="-122"/>
                          <a:ea typeface="微软雅黑" panose="020B0503020204020204" pitchFamily="34" charset="-122"/>
                        </a:rPr>
                        <a:t>9.936</a:t>
                      </a:r>
                      <a:endParaRPr lang="en-US" sz="1600" b="1" i="0" u="none" strike="noStrike">
                        <a:solidFill>
                          <a:srgbClr val="000000"/>
                        </a:solidFill>
                        <a:effectLst/>
                        <a:latin typeface="微软雅黑" panose="020B0503020204020204" pitchFamily="34" charset="-122"/>
                        <a:ea typeface="微软雅黑" panose="020B0503020204020204" pitchFamily="34" charset="-122"/>
                      </a:endParaRPr>
                    </a:p>
                  </a:txBody>
                  <a:tcPr marL="12406" marR="12406" marT="12406" marB="0" anchor="ctr"/>
                </a:tc>
                <a:tc>
                  <a:txBody>
                    <a:bodyPr/>
                    <a:lstStyle/>
                    <a:p>
                      <a:pPr algn="ctr" fontAlgn="ctr"/>
                      <a:r>
                        <a:rPr lang="en-US" sz="1600" b="1" u="none" strike="noStrike" dirty="0">
                          <a:effectLst/>
                          <a:latin typeface="微软雅黑" panose="020B0503020204020204" pitchFamily="34" charset="-122"/>
                          <a:ea typeface="微软雅黑" panose="020B0503020204020204" pitchFamily="34" charset="-122"/>
                        </a:rPr>
                        <a:t>1</a:t>
                      </a:r>
                      <a:endParaRPr lang="en-US" sz="1600" b="1" i="0" u="none" strike="noStrike" dirty="0">
                        <a:solidFill>
                          <a:srgbClr val="000000"/>
                        </a:solidFill>
                        <a:effectLst/>
                        <a:latin typeface="微软雅黑" panose="020B0503020204020204" pitchFamily="34" charset="-122"/>
                        <a:ea typeface="微软雅黑" panose="020B0503020204020204" pitchFamily="34" charset="-122"/>
                      </a:endParaRPr>
                    </a:p>
                  </a:txBody>
                  <a:tcPr marL="12406" marR="12406" marT="12406" marB="0" anchor="ctr"/>
                </a:tc>
                <a:tc>
                  <a:txBody>
                    <a:bodyPr/>
                    <a:lstStyle/>
                    <a:p>
                      <a:pPr algn="ctr" fontAlgn="ctr"/>
                      <a:r>
                        <a:rPr lang="en-US" sz="1600" b="1" u="none" strike="noStrike" dirty="0">
                          <a:effectLst/>
                          <a:latin typeface="微软雅黑" panose="020B0503020204020204" pitchFamily="34" charset="-122"/>
                          <a:ea typeface="微软雅黑" panose="020B0503020204020204" pitchFamily="34" charset="-122"/>
                        </a:rPr>
                        <a:t>0.002</a:t>
                      </a:r>
                      <a:endParaRPr lang="en-US" sz="1600" b="1" i="0" u="none" strike="noStrike" dirty="0">
                        <a:solidFill>
                          <a:srgbClr val="000000"/>
                        </a:solidFill>
                        <a:effectLst/>
                        <a:latin typeface="微软雅黑" panose="020B0503020204020204" pitchFamily="34" charset="-122"/>
                        <a:ea typeface="微软雅黑" panose="020B0503020204020204" pitchFamily="34" charset="-122"/>
                      </a:endParaRPr>
                    </a:p>
                  </a:txBody>
                  <a:tcPr marL="12406" marR="12406" marT="12406" marB="0" anchor="ctr"/>
                </a:tc>
                <a:tc>
                  <a:txBody>
                    <a:bodyPr/>
                    <a:lstStyle/>
                    <a:p>
                      <a:pPr algn="ctr" fontAlgn="ctr"/>
                      <a:r>
                        <a:rPr lang="en-US" sz="1600" b="1" u="none" strike="noStrike">
                          <a:effectLst/>
                          <a:latin typeface="微软雅黑" panose="020B0503020204020204" pitchFamily="34" charset="-122"/>
                          <a:ea typeface="微软雅黑" panose="020B0503020204020204" pitchFamily="34" charset="-122"/>
                        </a:rPr>
                        <a:t>5.621</a:t>
                      </a:r>
                      <a:endParaRPr lang="en-US" sz="1600" b="1" i="0" u="none" strike="noStrike">
                        <a:solidFill>
                          <a:srgbClr val="000000"/>
                        </a:solidFill>
                        <a:effectLst/>
                        <a:latin typeface="微软雅黑" panose="020B0503020204020204" pitchFamily="34" charset="-122"/>
                        <a:ea typeface="微软雅黑" panose="020B0503020204020204" pitchFamily="34" charset="-122"/>
                      </a:endParaRPr>
                    </a:p>
                  </a:txBody>
                  <a:tcPr marL="12406" marR="12406" marT="12406" marB="0" anchor="ctr"/>
                </a:tc>
              </a:tr>
              <a:tr h="250621">
                <a:tc>
                  <a:txBody>
                    <a:bodyPr/>
                    <a:lstStyle/>
                    <a:p>
                      <a:pPr algn="ctr" fontAlgn="ctr"/>
                      <a:r>
                        <a:rPr lang="zh-CN" altLang="en-US" sz="1600" b="1" u="none" strike="noStrike">
                          <a:effectLst/>
                          <a:latin typeface="微软雅黑" panose="020B0503020204020204" pitchFamily="34" charset="-122"/>
                          <a:ea typeface="微软雅黑" panose="020B0503020204020204" pitchFamily="34" charset="-122"/>
                        </a:rPr>
                        <a:t>购买目的</a:t>
                      </a:r>
                      <a:endParaRPr lang="zh-CN" altLang="en-US" sz="1600" b="1" i="0" u="none" strike="noStrike">
                        <a:solidFill>
                          <a:srgbClr val="000000"/>
                        </a:solidFill>
                        <a:effectLst/>
                        <a:latin typeface="微软雅黑" panose="020B0503020204020204" pitchFamily="34" charset="-122"/>
                        <a:ea typeface="微软雅黑" panose="020B0503020204020204" pitchFamily="34" charset="-122"/>
                      </a:endParaRPr>
                    </a:p>
                  </a:txBody>
                  <a:tcPr marL="12406" marR="12406" marT="12406" marB="0" anchor="ctr"/>
                </a:tc>
                <a:tc>
                  <a:txBody>
                    <a:bodyPr/>
                    <a:lstStyle/>
                    <a:p>
                      <a:pPr algn="ctr" fontAlgn="ctr"/>
                      <a:r>
                        <a:rPr lang="en-US" sz="1600" b="1" u="none" strike="noStrike" dirty="0">
                          <a:effectLst/>
                          <a:latin typeface="微软雅黑" panose="020B0503020204020204" pitchFamily="34" charset="-122"/>
                          <a:ea typeface="微软雅黑" panose="020B0503020204020204" pitchFamily="34" charset="-122"/>
                        </a:rPr>
                        <a:t>-2.472</a:t>
                      </a:r>
                      <a:endParaRPr lang="en-US" sz="1600" b="1" i="0" u="none" strike="noStrike" dirty="0">
                        <a:solidFill>
                          <a:srgbClr val="000000"/>
                        </a:solidFill>
                        <a:effectLst/>
                        <a:latin typeface="微软雅黑" panose="020B0503020204020204" pitchFamily="34" charset="-122"/>
                        <a:ea typeface="微软雅黑" panose="020B0503020204020204" pitchFamily="34" charset="-122"/>
                      </a:endParaRPr>
                    </a:p>
                  </a:txBody>
                  <a:tcPr marL="12406" marR="12406" marT="12406" marB="0" anchor="ctr"/>
                </a:tc>
                <a:tc>
                  <a:txBody>
                    <a:bodyPr/>
                    <a:lstStyle/>
                    <a:p>
                      <a:pPr algn="ctr" fontAlgn="ctr"/>
                      <a:r>
                        <a:rPr lang="en-US" sz="1600" b="1" u="none" strike="noStrike">
                          <a:effectLst/>
                          <a:latin typeface="微软雅黑" panose="020B0503020204020204" pitchFamily="34" charset="-122"/>
                          <a:ea typeface="微软雅黑" panose="020B0503020204020204" pitchFamily="34" charset="-122"/>
                        </a:rPr>
                        <a:t>0.526</a:t>
                      </a:r>
                      <a:endParaRPr lang="en-US" sz="1600" b="1" i="0" u="none" strike="noStrike">
                        <a:solidFill>
                          <a:srgbClr val="000000"/>
                        </a:solidFill>
                        <a:effectLst/>
                        <a:latin typeface="微软雅黑" panose="020B0503020204020204" pitchFamily="34" charset="-122"/>
                        <a:ea typeface="微软雅黑" panose="020B0503020204020204" pitchFamily="34" charset="-122"/>
                      </a:endParaRPr>
                    </a:p>
                  </a:txBody>
                  <a:tcPr marL="12406" marR="12406" marT="12406" marB="0" anchor="ctr"/>
                </a:tc>
                <a:tc>
                  <a:txBody>
                    <a:bodyPr/>
                    <a:lstStyle/>
                    <a:p>
                      <a:pPr algn="ctr" fontAlgn="ctr"/>
                      <a:r>
                        <a:rPr lang="en-US" sz="1600" b="1" u="none" strike="noStrike">
                          <a:effectLst/>
                          <a:latin typeface="微软雅黑" panose="020B0503020204020204" pitchFamily="34" charset="-122"/>
                          <a:ea typeface="微软雅黑" panose="020B0503020204020204" pitchFamily="34" charset="-122"/>
                        </a:rPr>
                        <a:t>22.099</a:t>
                      </a:r>
                      <a:endParaRPr lang="en-US" sz="1600" b="1" i="0" u="none" strike="noStrike">
                        <a:solidFill>
                          <a:srgbClr val="000000"/>
                        </a:solidFill>
                        <a:effectLst/>
                        <a:latin typeface="微软雅黑" panose="020B0503020204020204" pitchFamily="34" charset="-122"/>
                        <a:ea typeface="微软雅黑" panose="020B0503020204020204" pitchFamily="34" charset="-122"/>
                      </a:endParaRPr>
                    </a:p>
                  </a:txBody>
                  <a:tcPr marL="12406" marR="12406" marT="12406" marB="0" anchor="ctr"/>
                </a:tc>
                <a:tc>
                  <a:txBody>
                    <a:bodyPr/>
                    <a:lstStyle/>
                    <a:p>
                      <a:pPr algn="ctr" fontAlgn="ctr"/>
                      <a:r>
                        <a:rPr lang="en-US" sz="1600" b="1" u="none" strike="noStrike">
                          <a:effectLst/>
                          <a:latin typeface="微软雅黑" panose="020B0503020204020204" pitchFamily="34" charset="-122"/>
                          <a:ea typeface="微软雅黑" panose="020B0503020204020204" pitchFamily="34" charset="-122"/>
                        </a:rPr>
                        <a:t>1</a:t>
                      </a:r>
                      <a:endParaRPr lang="en-US" sz="1600" b="1" i="0" u="none" strike="noStrike">
                        <a:solidFill>
                          <a:srgbClr val="000000"/>
                        </a:solidFill>
                        <a:effectLst/>
                        <a:latin typeface="微软雅黑" panose="020B0503020204020204" pitchFamily="34" charset="-122"/>
                        <a:ea typeface="微软雅黑" panose="020B0503020204020204" pitchFamily="34" charset="-122"/>
                      </a:endParaRPr>
                    </a:p>
                  </a:txBody>
                  <a:tcPr marL="12406" marR="12406" marT="12406" marB="0" anchor="ctr"/>
                </a:tc>
                <a:tc>
                  <a:txBody>
                    <a:bodyPr/>
                    <a:lstStyle/>
                    <a:p>
                      <a:pPr algn="ctr" fontAlgn="ctr"/>
                      <a:r>
                        <a:rPr lang="en-US" sz="1600" b="1" u="none" strike="noStrike" dirty="0">
                          <a:effectLst/>
                          <a:latin typeface="微软雅黑" panose="020B0503020204020204" pitchFamily="34" charset="-122"/>
                          <a:ea typeface="微软雅黑" panose="020B0503020204020204" pitchFamily="34" charset="-122"/>
                        </a:rPr>
                        <a:t>0</a:t>
                      </a:r>
                      <a:endParaRPr lang="en-US" sz="1600" b="1" i="0" u="none" strike="noStrike" dirty="0">
                        <a:solidFill>
                          <a:srgbClr val="000000"/>
                        </a:solidFill>
                        <a:effectLst/>
                        <a:latin typeface="微软雅黑" panose="020B0503020204020204" pitchFamily="34" charset="-122"/>
                        <a:ea typeface="微软雅黑" panose="020B0503020204020204" pitchFamily="34" charset="-122"/>
                      </a:endParaRPr>
                    </a:p>
                  </a:txBody>
                  <a:tcPr marL="12406" marR="12406" marT="12406" marB="0" anchor="ctr"/>
                </a:tc>
                <a:tc>
                  <a:txBody>
                    <a:bodyPr/>
                    <a:lstStyle/>
                    <a:p>
                      <a:pPr algn="ctr" fontAlgn="ctr"/>
                      <a:r>
                        <a:rPr lang="en-US" sz="1600" b="1" u="none" strike="noStrike" dirty="0">
                          <a:effectLst/>
                          <a:latin typeface="微软雅黑" panose="020B0503020204020204" pitchFamily="34" charset="-122"/>
                          <a:ea typeface="微软雅黑" panose="020B0503020204020204" pitchFamily="34" charset="-122"/>
                        </a:rPr>
                        <a:t>0.084</a:t>
                      </a:r>
                      <a:endParaRPr lang="en-US" sz="1600" b="1" i="0" u="none" strike="noStrike" dirty="0">
                        <a:solidFill>
                          <a:srgbClr val="000000"/>
                        </a:solidFill>
                        <a:effectLst/>
                        <a:latin typeface="微软雅黑" panose="020B0503020204020204" pitchFamily="34" charset="-122"/>
                        <a:ea typeface="微软雅黑" panose="020B0503020204020204" pitchFamily="34" charset="-122"/>
                      </a:endParaRPr>
                    </a:p>
                  </a:txBody>
                  <a:tcPr marL="12406" marR="12406" marT="12406" marB="0" anchor="ctr"/>
                </a:tc>
              </a:tr>
              <a:tr h="250621">
                <a:tc>
                  <a:txBody>
                    <a:bodyPr/>
                    <a:lstStyle/>
                    <a:p>
                      <a:pPr algn="ctr" fontAlgn="ctr"/>
                      <a:r>
                        <a:rPr lang="zh-CN" altLang="en-US" sz="1600" b="1" u="none" strike="noStrike">
                          <a:effectLst/>
                          <a:latin typeface="微软雅黑" panose="020B0503020204020204" pitchFamily="34" charset="-122"/>
                          <a:ea typeface="微软雅黑" panose="020B0503020204020204" pitchFamily="34" charset="-122"/>
                        </a:rPr>
                        <a:t>鸡蛋类型</a:t>
                      </a:r>
                      <a:endParaRPr lang="zh-CN" altLang="en-US" sz="1600" b="1" i="0" u="none" strike="noStrike">
                        <a:solidFill>
                          <a:srgbClr val="000000"/>
                        </a:solidFill>
                        <a:effectLst/>
                        <a:latin typeface="微软雅黑" panose="020B0503020204020204" pitchFamily="34" charset="-122"/>
                        <a:ea typeface="微软雅黑" panose="020B0503020204020204" pitchFamily="34" charset="-122"/>
                      </a:endParaRPr>
                    </a:p>
                  </a:txBody>
                  <a:tcPr marL="12406" marR="12406" marT="12406" marB="0" anchor="ctr"/>
                </a:tc>
                <a:tc>
                  <a:txBody>
                    <a:bodyPr/>
                    <a:lstStyle/>
                    <a:p>
                      <a:pPr algn="ctr" fontAlgn="ctr"/>
                      <a:r>
                        <a:rPr lang="en-US" sz="1600" b="1" u="none" strike="noStrike">
                          <a:effectLst/>
                          <a:latin typeface="微软雅黑" panose="020B0503020204020204" pitchFamily="34" charset="-122"/>
                          <a:ea typeface="微软雅黑" panose="020B0503020204020204" pitchFamily="34" charset="-122"/>
                        </a:rPr>
                        <a:t>-3.384</a:t>
                      </a:r>
                      <a:endParaRPr lang="en-US" sz="1600" b="1" i="0" u="none" strike="noStrike">
                        <a:solidFill>
                          <a:srgbClr val="000000"/>
                        </a:solidFill>
                        <a:effectLst/>
                        <a:latin typeface="微软雅黑" panose="020B0503020204020204" pitchFamily="34" charset="-122"/>
                        <a:ea typeface="微软雅黑" panose="020B0503020204020204" pitchFamily="34" charset="-122"/>
                      </a:endParaRPr>
                    </a:p>
                  </a:txBody>
                  <a:tcPr marL="12406" marR="12406" marT="12406" marB="0" anchor="ctr"/>
                </a:tc>
                <a:tc>
                  <a:txBody>
                    <a:bodyPr/>
                    <a:lstStyle/>
                    <a:p>
                      <a:pPr algn="ctr" fontAlgn="ctr"/>
                      <a:r>
                        <a:rPr lang="en-US" sz="1600" b="1" u="none" strike="noStrike">
                          <a:effectLst/>
                          <a:latin typeface="微软雅黑" panose="020B0503020204020204" pitchFamily="34" charset="-122"/>
                          <a:ea typeface="微软雅黑" panose="020B0503020204020204" pitchFamily="34" charset="-122"/>
                        </a:rPr>
                        <a:t>1.008</a:t>
                      </a:r>
                      <a:endParaRPr lang="en-US" sz="1600" b="1" i="0" u="none" strike="noStrike">
                        <a:solidFill>
                          <a:srgbClr val="000000"/>
                        </a:solidFill>
                        <a:effectLst/>
                        <a:latin typeface="微软雅黑" panose="020B0503020204020204" pitchFamily="34" charset="-122"/>
                        <a:ea typeface="微软雅黑" panose="020B0503020204020204" pitchFamily="34" charset="-122"/>
                      </a:endParaRPr>
                    </a:p>
                  </a:txBody>
                  <a:tcPr marL="12406" marR="12406" marT="12406" marB="0" anchor="ctr"/>
                </a:tc>
                <a:tc>
                  <a:txBody>
                    <a:bodyPr/>
                    <a:lstStyle/>
                    <a:p>
                      <a:pPr algn="ctr" fontAlgn="ctr"/>
                      <a:r>
                        <a:rPr lang="en-US" sz="1600" b="1" u="none" strike="noStrike">
                          <a:effectLst/>
                          <a:latin typeface="微软雅黑" panose="020B0503020204020204" pitchFamily="34" charset="-122"/>
                          <a:ea typeface="微软雅黑" panose="020B0503020204020204" pitchFamily="34" charset="-122"/>
                        </a:rPr>
                        <a:t>11.265</a:t>
                      </a:r>
                      <a:endParaRPr lang="en-US" sz="1600" b="1" i="0" u="none" strike="noStrike">
                        <a:solidFill>
                          <a:srgbClr val="000000"/>
                        </a:solidFill>
                        <a:effectLst/>
                        <a:latin typeface="微软雅黑" panose="020B0503020204020204" pitchFamily="34" charset="-122"/>
                        <a:ea typeface="微软雅黑" panose="020B0503020204020204" pitchFamily="34" charset="-122"/>
                      </a:endParaRPr>
                    </a:p>
                  </a:txBody>
                  <a:tcPr marL="12406" marR="12406" marT="12406" marB="0" anchor="ctr"/>
                </a:tc>
                <a:tc>
                  <a:txBody>
                    <a:bodyPr/>
                    <a:lstStyle/>
                    <a:p>
                      <a:pPr algn="ctr" fontAlgn="ctr"/>
                      <a:r>
                        <a:rPr lang="en-US" sz="1600" b="1" u="none" strike="noStrike">
                          <a:effectLst/>
                          <a:latin typeface="微软雅黑" panose="020B0503020204020204" pitchFamily="34" charset="-122"/>
                          <a:ea typeface="微软雅黑" panose="020B0503020204020204" pitchFamily="34" charset="-122"/>
                        </a:rPr>
                        <a:t>1</a:t>
                      </a:r>
                      <a:endParaRPr lang="en-US" sz="1600" b="1" i="0" u="none" strike="noStrike">
                        <a:solidFill>
                          <a:srgbClr val="000000"/>
                        </a:solidFill>
                        <a:effectLst/>
                        <a:latin typeface="微软雅黑" panose="020B0503020204020204" pitchFamily="34" charset="-122"/>
                        <a:ea typeface="微软雅黑" panose="020B0503020204020204" pitchFamily="34" charset="-122"/>
                      </a:endParaRPr>
                    </a:p>
                  </a:txBody>
                  <a:tcPr marL="12406" marR="12406" marT="12406" marB="0" anchor="ctr"/>
                </a:tc>
                <a:tc>
                  <a:txBody>
                    <a:bodyPr/>
                    <a:lstStyle/>
                    <a:p>
                      <a:pPr algn="ctr" fontAlgn="ctr"/>
                      <a:r>
                        <a:rPr lang="en-US" sz="1600" b="1" u="none" strike="noStrike">
                          <a:effectLst/>
                          <a:latin typeface="微软雅黑" panose="020B0503020204020204" pitchFamily="34" charset="-122"/>
                          <a:ea typeface="微软雅黑" panose="020B0503020204020204" pitchFamily="34" charset="-122"/>
                        </a:rPr>
                        <a:t>0.001</a:t>
                      </a:r>
                      <a:endParaRPr lang="en-US" sz="1600" b="1" i="0" u="none" strike="noStrike">
                        <a:solidFill>
                          <a:srgbClr val="000000"/>
                        </a:solidFill>
                        <a:effectLst/>
                        <a:latin typeface="微软雅黑" panose="020B0503020204020204" pitchFamily="34" charset="-122"/>
                        <a:ea typeface="微软雅黑" panose="020B0503020204020204" pitchFamily="34" charset="-122"/>
                      </a:endParaRPr>
                    </a:p>
                  </a:txBody>
                  <a:tcPr marL="12406" marR="12406" marT="12406" marB="0" anchor="ctr"/>
                </a:tc>
                <a:tc>
                  <a:txBody>
                    <a:bodyPr/>
                    <a:lstStyle/>
                    <a:p>
                      <a:pPr algn="ctr" fontAlgn="ctr"/>
                      <a:r>
                        <a:rPr lang="en-US" sz="1600" b="1" u="none" strike="noStrike" dirty="0">
                          <a:effectLst/>
                          <a:latin typeface="微软雅黑" panose="020B0503020204020204" pitchFamily="34" charset="-122"/>
                          <a:ea typeface="微软雅黑" panose="020B0503020204020204" pitchFamily="34" charset="-122"/>
                        </a:rPr>
                        <a:t>2.034</a:t>
                      </a:r>
                      <a:endParaRPr lang="en-US" sz="1600" b="1" i="0" u="none" strike="noStrike" dirty="0">
                        <a:solidFill>
                          <a:srgbClr val="000000"/>
                        </a:solidFill>
                        <a:effectLst/>
                        <a:latin typeface="微软雅黑" panose="020B0503020204020204" pitchFamily="34" charset="-122"/>
                        <a:ea typeface="微软雅黑" panose="020B0503020204020204" pitchFamily="34" charset="-122"/>
                      </a:endParaRPr>
                    </a:p>
                  </a:txBody>
                  <a:tcPr marL="12406" marR="12406" marT="12406" marB="0" anchor="ctr"/>
                </a:tc>
              </a:tr>
              <a:tr h="250621">
                <a:tc>
                  <a:txBody>
                    <a:bodyPr/>
                    <a:lstStyle/>
                    <a:p>
                      <a:pPr algn="ctr" fontAlgn="ctr"/>
                      <a:r>
                        <a:rPr lang="zh-CN" altLang="en-US" sz="1600" b="1" u="none" strike="noStrike">
                          <a:effectLst/>
                          <a:latin typeface="微软雅黑" panose="020B0503020204020204" pitchFamily="34" charset="-122"/>
                          <a:ea typeface="微软雅黑" panose="020B0503020204020204" pitchFamily="34" charset="-122"/>
                        </a:rPr>
                        <a:t>常量</a:t>
                      </a:r>
                      <a:endParaRPr lang="zh-CN" altLang="en-US" sz="1600" b="1" i="0" u="none" strike="noStrike">
                        <a:solidFill>
                          <a:srgbClr val="000000"/>
                        </a:solidFill>
                        <a:effectLst/>
                        <a:latin typeface="微软雅黑" panose="020B0503020204020204" pitchFamily="34" charset="-122"/>
                        <a:ea typeface="微软雅黑" panose="020B0503020204020204" pitchFamily="34" charset="-122"/>
                      </a:endParaRPr>
                    </a:p>
                  </a:txBody>
                  <a:tcPr marL="12406" marR="12406" marT="12406" marB="0" anchor="ctr"/>
                </a:tc>
                <a:tc>
                  <a:txBody>
                    <a:bodyPr/>
                    <a:lstStyle/>
                    <a:p>
                      <a:pPr algn="ctr" fontAlgn="ctr"/>
                      <a:r>
                        <a:rPr lang="en-US" sz="1600" b="1" u="none" strike="noStrike">
                          <a:effectLst/>
                          <a:latin typeface="微软雅黑" panose="020B0503020204020204" pitchFamily="34" charset="-122"/>
                          <a:ea typeface="微软雅黑" panose="020B0503020204020204" pitchFamily="34" charset="-122"/>
                        </a:rPr>
                        <a:t>1.711</a:t>
                      </a:r>
                      <a:endParaRPr lang="en-US" sz="1600" b="1" i="0" u="none" strike="noStrike">
                        <a:solidFill>
                          <a:srgbClr val="000000"/>
                        </a:solidFill>
                        <a:effectLst/>
                        <a:latin typeface="微软雅黑" panose="020B0503020204020204" pitchFamily="34" charset="-122"/>
                        <a:ea typeface="微软雅黑" panose="020B0503020204020204" pitchFamily="34" charset="-122"/>
                      </a:endParaRPr>
                    </a:p>
                  </a:txBody>
                  <a:tcPr marL="12406" marR="12406" marT="12406" marB="0" anchor="ctr"/>
                </a:tc>
                <a:tc>
                  <a:txBody>
                    <a:bodyPr/>
                    <a:lstStyle/>
                    <a:p>
                      <a:pPr algn="ctr" fontAlgn="ctr"/>
                      <a:r>
                        <a:rPr lang="en-US" sz="1600" b="1" u="none" strike="noStrike">
                          <a:effectLst/>
                          <a:latin typeface="微软雅黑" panose="020B0503020204020204" pitchFamily="34" charset="-122"/>
                          <a:ea typeface="微软雅黑" panose="020B0503020204020204" pitchFamily="34" charset="-122"/>
                        </a:rPr>
                        <a:t>0.789</a:t>
                      </a:r>
                      <a:endParaRPr lang="en-US" sz="1600" b="1" i="0" u="none" strike="noStrike">
                        <a:solidFill>
                          <a:srgbClr val="000000"/>
                        </a:solidFill>
                        <a:effectLst/>
                        <a:latin typeface="微软雅黑" panose="020B0503020204020204" pitchFamily="34" charset="-122"/>
                        <a:ea typeface="微软雅黑" panose="020B0503020204020204" pitchFamily="34" charset="-122"/>
                      </a:endParaRPr>
                    </a:p>
                  </a:txBody>
                  <a:tcPr marL="12406" marR="12406" marT="12406" marB="0" anchor="ctr"/>
                </a:tc>
                <a:tc>
                  <a:txBody>
                    <a:bodyPr/>
                    <a:lstStyle/>
                    <a:p>
                      <a:pPr algn="ctr" fontAlgn="ctr"/>
                      <a:r>
                        <a:rPr lang="en-US" sz="1600" b="1" u="none" strike="noStrike">
                          <a:effectLst/>
                          <a:latin typeface="微软雅黑" panose="020B0503020204020204" pitchFamily="34" charset="-122"/>
                          <a:ea typeface="微软雅黑" panose="020B0503020204020204" pitchFamily="34" charset="-122"/>
                        </a:rPr>
                        <a:t>4.699</a:t>
                      </a:r>
                      <a:endParaRPr lang="en-US" sz="1600" b="1" i="0" u="none" strike="noStrike">
                        <a:solidFill>
                          <a:srgbClr val="000000"/>
                        </a:solidFill>
                        <a:effectLst/>
                        <a:latin typeface="微软雅黑" panose="020B0503020204020204" pitchFamily="34" charset="-122"/>
                        <a:ea typeface="微软雅黑" panose="020B0503020204020204" pitchFamily="34" charset="-122"/>
                      </a:endParaRPr>
                    </a:p>
                  </a:txBody>
                  <a:tcPr marL="12406" marR="12406" marT="12406" marB="0" anchor="ctr"/>
                </a:tc>
                <a:tc>
                  <a:txBody>
                    <a:bodyPr/>
                    <a:lstStyle/>
                    <a:p>
                      <a:pPr algn="ctr" fontAlgn="ctr"/>
                      <a:r>
                        <a:rPr lang="en-US" sz="1600" b="1" u="none" strike="noStrike">
                          <a:effectLst/>
                          <a:latin typeface="微软雅黑" panose="020B0503020204020204" pitchFamily="34" charset="-122"/>
                          <a:ea typeface="微软雅黑" panose="020B0503020204020204" pitchFamily="34" charset="-122"/>
                        </a:rPr>
                        <a:t>1</a:t>
                      </a:r>
                      <a:endParaRPr lang="en-US" sz="1600" b="1" i="0" u="none" strike="noStrike">
                        <a:solidFill>
                          <a:srgbClr val="000000"/>
                        </a:solidFill>
                        <a:effectLst/>
                        <a:latin typeface="微软雅黑" panose="020B0503020204020204" pitchFamily="34" charset="-122"/>
                        <a:ea typeface="微软雅黑" panose="020B0503020204020204" pitchFamily="34" charset="-122"/>
                      </a:endParaRPr>
                    </a:p>
                  </a:txBody>
                  <a:tcPr marL="12406" marR="12406" marT="12406" marB="0" anchor="ctr"/>
                </a:tc>
                <a:tc>
                  <a:txBody>
                    <a:bodyPr/>
                    <a:lstStyle/>
                    <a:p>
                      <a:pPr algn="ctr" fontAlgn="ctr"/>
                      <a:r>
                        <a:rPr lang="en-US" sz="1600" b="1" u="none" strike="noStrike" dirty="0">
                          <a:effectLst/>
                          <a:latin typeface="微软雅黑" panose="020B0503020204020204" pitchFamily="34" charset="-122"/>
                          <a:ea typeface="微软雅黑" panose="020B0503020204020204" pitchFamily="34" charset="-122"/>
                        </a:rPr>
                        <a:t>0.03</a:t>
                      </a:r>
                      <a:endParaRPr lang="en-US" sz="1600" b="1" i="0" u="none" strike="noStrike" dirty="0">
                        <a:solidFill>
                          <a:srgbClr val="000000"/>
                        </a:solidFill>
                        <a:effectLst/>
                        <a:latin typeface="微软雅黑" panose="020B0503020204020204" pitchFamily="34" charset="-122"/>
                        <a:ea typeface="微软雅黑" panose="020B0503020204020204" pitchFamily="34" charset="-122"/>
                      </a:endParaRPr>
                    </a:p>
                  </a:txBody>
                  <a:tcPr marL="12406" marR="12406" marT="12406" marB="0" anchor="ctr"/>
                </a:tc>
                <a:tc>
                  <a:txBody>
                    <a:bodyPr/>
                    <a:lstStyle/>
                    <a:p>
                      <a:pPr algn="ctr" fontAlgn="ctr"/>
                      <a:r>
                        <a:rPr lang="en-US" sz="1600" b="1" u="none" strike="noStrike" dirty="0">
                          <a:effectLst/>
                          <a:latin typeface="微软雅黑" panose="020B0503020204020204" pitchFamily="34" charset="-122"/>
                          <a:ea typeface="微软雅黑" panose="020B0503020204020204" pitchFamily="34" charset="-122"/>
                        </a:rPr>
                        <a:t>5.532</a:t>
                      </a:r>
                      <a:endParaRPr lang="en-US" sz="1600" b="1" i="0" u="none" strike="noStrike" dirty="0">
                        <a:solidFill>
                          <a:srgbClr val="000000"/>
                        </a:solidFill>
                        <a:effectLst/>
                        <a:latin typeface="微软雅黑" panose="020B0503020204020204" pitchFamily="34" charset="-122"/>
                        <a:ea typeface="微软雅黑" panose="020B0503020204020204" pitchFamily="34" charset="-122"/>
                      </a:endParaRPr>
                    </a:p>
                  </a:txBody>
                  <a:tcPr marL="12406" marR="12406" marT="12406" marB="0" anchor="ctr"/>
                </a:tc>
              </a:tr>
            </a:tbl>
          </a:graphicData>
        </a:graphic>
      </p:graphicFrame>
      <mc:AlternateContent xmlns:mc="http://schemas.openxmlformats.org/markup-compatibility/2006" xmlns:a14="http://schemas.microsoft.com/office/drawing/2010/main">
        <mc:Choice Requires="a14">
          <p:sp>
            <p:nvSpPr>
              <p:cNvPr id="3" name="文本框 2"/>
              <p:cNvSpPr txBox="1"/>
              <p:nvPr/>
            </p:nvSpPr>
            <p:spPr>
              <a:xfrm>
                <a:off x="6312025" y="2956786"/>
                <a:ext cx="4066113" cy="82381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altLang="zh-CN" sz="2400" i="1">
                          <a:latin typeface="Cambria Math" panose="02040503050406030204" pitchFamily="18" charset="0"/>
                        </a:rPr>
                        <m:t>𝑦</m:t>
                      </m:r>
                      <m:r>
                        <a:rPr lang="en-US" altLang="zh-CN" sz="2400" i="1">
                          <a:latin typeface="Cambria Math" panose="02040503050406030204" pitchFamily="18" charset="0"/>
                        </a:rPr>
                        <m:t>=</m:t>
                      </m:r>
                      <m:d>
                        <m:dPr>
                          <m:begChr m:val="{"/>
                          <m:endChr m:val=""/>
                          <m:ctrlPr>
                            <a:rPr lang="en-US" altLang="zh-CN" sz="2400" i="1">
                              <a:latin typeface="Cambria Math" panose="02040503050406030204" pitchFamily="18" charset="0"/>
                            </a:rPr>
                          </m:ctrlPr>
                        </m:dPr>
                        <m:e>
                          <m:eqArr>
                            <m:eqArrPr>
                              <m:ctrlPr>
                                <a:rPr lang="en-US" altLang="zh-CN" sz="2400" i="1">
                                  <a:latin typeface="Cambria Math" panose="02040503050406030204" pitchFamily="18" charset="0"/>
                                </a:rPr>
                              </m:ctrlPr>
                            </m:eqArrPr>
                            <m:e>
                              <m:r>
                                <a:rPr lang="en-US" altLang="zh-CN" sz="2400" i="1">
                                  <a:latin typeface="Cambria Math" panose="02040503050406030204" pitchFamily="18" charset="0"/>
                                </a:rPr>
                                <m:t>0              </m:t>
                              </m:r>
                              <m:r>
                                <a:rPr lang="zh-CN" altLang="en-US" sz="2400" i="1">
                                  <a:latin typeface="Cambria Math" panose="02040503050406030204" pitchFamily="18" charset="0"/>
                                </a:rPr>
                                <m:t>不关注食品安全</m:t>
                              </m:r>
                            </m:e>
                            <m:e>
                              <m:r>
                                <a:rPr lang="en-US" altLang="zh-CN" sz="2400" i="1">
                                  <a:latin typeface="Cambria Math" panose="02040503050406030204" pitchFamily="18" charset="0"/>
                                </a:rPr>
                                <m:t>1                  </m:t>
                              </m:r>
                              <m:r>
                                <a:rPr lang="zh-CN" altLang="en-US" sz="2400" i="1">
                                  <a:latin typeface="Cambria Math" panose="02040503050406030204" pitchFamily="18" charset="0"/>
                                </a:rPr>
                                <m:t>关注食品安全</m:t>
                              </m:r>
                            </m:e>
                          </m:eqArr>
                        </m:e>
                      </m:d>
                    </m:oMath>
                  </m:oMathPara>
                </a14:m>
                <a:endParaRPr lang="zh-CN" altLang="en-US" sz="2400" dirty="0">
                  <a:latin typeface="微软雅黑" panose="020B0503020204020204" pitchFamily="34" charset="-122"/>
                  <a:ea typeface="微软雅黑" panose="020B0503020204020204" pitchFamily="34" charset="-122"/>
                </a:endParaRPr>
              </a:p>
            </p:txBody>
          </p:sp>
        </mc:Choice>
        <mc:Fallback xmlns="">
          <p:sp>
            <p:nvSpPr>
              <p:cNvPr id="3" name="文本框 2"/>
              <p:cNvSpPr txBox="1">
                <a:spLocks noRot="1" noChangeAspect="1" noMove="1" noResize="1" noEditPoints="1" noAdjustHandles="1" noChangeArrowheads="1" noChangeShapeType="1" noTextEdit="1"/>
              </p:cNvSpPr>
              <p:nvPr/>
            </p:nvSpPr>
            <p:spPr>
              <a:xfrm>
                <a:off x="6311230" y="2956785"/>
                <a:ext cx="4066113" cy="823815"/>
              </a:xfrm>
              <a:prstGeom prst="rect">
                <a:avLst/>
              </a:prstGeom>
              <a:blipFill rotWithShape="0">
                <a:blip r:embed="rId5"/>
                <a:stretch>
                  <a:fillRect/>
                </a:stretch>
              </a:blipFill>
            </p:spPr>
            <p:txBody>
              <a:bodyPr/>
              <a:lstStyle/>
              <a:p>
                <a:r>
                  <a:rPr lang="zh-CN" altLang="en-US">
                    <a:noFill/>
                  </a:rPr>
                  <a:t> </a:t>
                </a:r>
              </a:p>
            </p:txBody>
          </p:sp>
        </mc:Fallback>
      </mc:AlternateContent>
      <p:grpSp>
        <p:nvGrpSpPr>
          <p:cNvPr id="22" name="组合 21"/>
          <p:cNvGrpSpPr/>
          <p:nvPr/>
        </p:nvGrpSpPr>
        <p:grpSpPr>
          <a:xfrm>
            <a:off x="795" y="4262"/>
            <a:ext cx="12190413" cy="544418"/>
            <a:chOff x="4123409" y="1269554"/>
            <a:chExt cx="3180140" cy="45719"/>
          </a:xfrm>
        </p:grpSpPr>
        <p:sp>
          <p:nvSpPr>
            <p:cNvPr id="24" name="矩形 23"/>
            <p:cNvSpPr/>
            <p:nvPr/>
          </p:nvSpPr>
          <p:spPr>
            <a:xfrm>
              <a:off x="4123409" y="1269554"/>
              <a:ext cx="1080120" cy="45719"/>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p:cNvSpPr/>
            <p:nvPr/>
          </p:nvSpPr>
          <p:spPr>
            <a:xfrm>
              <a:off x="5203529" y="1269554"/>
              <a:ext cx="1080120" cy="457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a:off x="6223430" y="1269554"/>
              <a:ext cx="1080119" cy="45719"/>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7" name="标题 1"/>
          <p:cNvSpPr txBox="1">
            <a:spLocks/>
          </p:cNvSpPr>
          <p:nvPr/>
        </p:nvSpPr>
        <p:spPr>
          <a:xfrm>
            <a:off x="119337" y="-13394"/>
            <a:ext cx="4048253" cy="634082"/>
          </a:xfrm>
          <a:prstGeom prst="rect">
            <a:avLst/>
          </a:prstGeom>
        </p:spPr>
        <p:txBody>
          <a:bodyPr/>
          <a:lstStyle>
            <a:lvl1pPr algn="l" defTabSz="914400" rtl="0" eaLnBrk="1" latinLnBrk="0" hangingPunct="1">
              <a:spcBef>
                <a:spcPct val="0"/>
              </a:spcBef>
              <a:buNone/>
              <a:defRPr sz="3600" kern="1200">
                <a:solidFill>
                  <a:srgbClr val="92D050"/>
                </a:solidFill>
                <a:latin typeface="汉仪秀英体简" pitchFamily="49" charset="-122"/>
                <a:ea typeface="汉仪秀英体简" pitchFamily="49" charset="-122"/>
                <a:cs typeface="+mj-cs"/>
              </a:defRPr>
            </a:lvl1pPr>
          </a:lstStyle>
          <a:p>
            <a:r>
              <a:rPr lang="en-US" altLang="zh-CN" sz="3200" b="1" dirty="0">
                <a:solidFill>
                  <a:schemeClr val="tx1"/>
                </a:solidFill>
                <a:latin typeface="微软雅黑" panose="020B0503020204020204" pitchFamily="34" charset="-122"/>
                <a:ea typeface="微软雅黑" panose="020B0503020204020204" pitchFamily="34" charset="-122"/>
              </a:rPr>
              <a:t>Spearman</a:t>
            </a:r>
            <a:r>
              <a:rPr lang="zh-CN" altLang="en-US" sz="3200" b="1" dirty="0">
                <a:solidFill>
                  <a:schemeClr val="tx1"/>
                </a:solidFill>
                <a:latin typeface="微软雅黑" panose="020B0503020204020204" pitchFamily="34" charset="-122"/>
                <a:ea typeface="微软雅黑" panose="020B0503020204020204" pitchFamily="34" charset="-122"/>
              </a:rPr>
              <a:t>相关分析</a:t>
            </a:r>
          </a:p>
        </p:txBody>
      </p:sp>
      <p:sp>
        <p:nvSpPr>
          <p:cNvPr id="28" name="标题 1"/>
          <p:cNvSpPr txBox="1">
            <a:spLocks/>
          </p:cNvSpPr>
          <p:nvPr/>
        </p:nvSpPr>
        <p:spPr>
          <a:xfrm>
            <a:off x="4295800" y="-13394"/>
            <a:ext cx="3614748" cy="634082"/>
          </a:xfrm>
          <a:prstGeom prst="rect">
            <a:avLst/>
          </a:prstGeom>
        </p:spPr>
        <p:txBody>
          <a:bodyPr/>
          <a:lstStyle>
            <a:lvl1pPr algn="l" defTabSz="914400" rtl="0" eaLnBrk="1" latinLnBrk="0" hangingPunct="1">
              <a:spcBef>
                <a:spcPct val="0"/>
              </a:spcBef>
              <a:buNone/>
              <a:defRPr sz="3600" kern="1200">
                <a:solidFill>
                  <a:srgbClr val="92D050"/>
                </a:solidFill>
                <a:latin typeface="汉仪秀英体简" pitchFamily="49" charset="-122"/>
                <a:ea typeface="汉仪秀英体简" pitchFamily="49" charset="-122"/>
                <a:cs typeface="+mj-cs"/>
              </a:defRPr>
            </a:lvl1pPr>
          </a:lstStyle>
          <a:p>
            <a:pPr algn="ctr"/>
            <a:r>
              <a:rPr lang="en-US" altLang="zh-CN" sz="3200" b="1" dirty="0">
                <a:solidFill>
                  <a:schemeClr val="bg1"/>
                </a:solidFill>
                <a:latin typeface="微软雅黑" panose="020B0503020204020204" pitchFamily="34" charset="-122"/>
                <a:ea typeface="微软雅黑" panose="020B0503020204020204" pitchFamily="34" charset="-122"/>
              </a:rPr>
              <a:t>Logistics</a:t>
            </a:r>
            <a:r>
              <a:rPr lang="zh-CN" altLang="en-US" sz="3200" b="1" dirty="0">
                <a:solidFill>
                  <a:schemeClr val="bg1"/>
                </a:solidFill>
                <a:latin typeface="微软雅黑" panose="020B0503020204020204" pitchFamily="34" charset="-122"/>
                <a:ea typeface="微软雅黑" panose="020B0503020204020204" pitchFamily="34" charset="-122"/>
              </a:rPr>
              <a:t>回归分析</a:t>
            </a:r>
          </a:p>
        </p:txBody>
      </p:sp>
      <p:sp>
        <p:nvSpPr>
          <p:cNvPr id="29" name="标题 1"/>
          <p:cNvSpPr txBox="1">
            <a:spLocks/>
          </p:cNvSpPr>
          <p:nvPr/>
        </p:nvSpPr>
        <p:spPr>
          <a:xfrm>
            <a:off x="8932374" y="-13394"/>
            <a:ext cx="2377253" cy="634082"/>
          </a:xfrm>
          <a:prstGeom prst="rect">
            <a:avLst/>
          </a:prstGeom>
        </p:spPr>
        <p:txBody>
          <a:bodyPr/>
          <a:lstStyle>
            <a:lvl1pPr algn="l" defTabSz="914400" rtl="0" eaLnBrk="1" latinLnBrk="0" hangingPunct="1">
              <a:spcBef>
                <a:spcPct val="0"/>
              </a:spcBef>
              <a:buNone/>
              <a:defRPr sz="3600" kern="1200">
                <a:solidFill>
                  <a:srgbClr val="92D050"/>
                </a:solidFill>
                <a:latin typeface="汉仪秀英体简" pitchFamily="49" charset="-122"/>
                <a:ea typeface="汉仪秀英体简" pitchFamily="49" charset="-122"/>
                <a:cs typeface="+mj-cs"/>
              </a:defRPr>
            </a:lvl1pPr>
          </a:lstStyle>
          <a:p>
            <a:pPr algn="ctr"/>
            <a:r>
              <a:rPr lang="zh-CN" altLang="en-US" sz="3200" b="1" dirty="0">
                <a:solidFill>
                  <a:schemeClr val="tx1"/>
                </a:solidFill>
                <a:latin typeface="微软雅黑" panose="020B0503020204020204" pitchFamily="34" charset="-122"/>
                <a:ea typeface="微软雅黑" panose="020B0503020204020204" pitchFamily="34" charset="-122"/>
              </a:rPr>
              <a:t>决策树分析</a:t>
            </a:r>
          </a:p>
        </p:txBody>
      </p:sp>
      <p:sp>
        <p:nvSpPr>
          <p:cNvPr id="30" name="矩形 29"/>
          <p:cNvSpPr/>
          <p:nvPr/>
        </p:nvSpPr>
        <p:spPr>
          <a:xfrm>
            <a:off x="4600198" y="535067"/>
            <a:ext cx="3039230" cy="400110"/>
          </a:xfrm>
          <a:prstGeom prst="rect">
            <a:avLst/>
          </a:prstGeom>
        </p:spPr>
        <p:txBody>
          <a:bodyPr wrap="none">
            <a:spAutoFit/>
          </a:bodyPr>
          <a:lstStyle/>
          <a:p>
            <a:r>
              <a:rPr lang="zh-CN" altLang="en-US" sz="2000" b="1" dirty="0">
                <a:latin typeface="微软雅黑" panose="020B0503020204020204" pitchFamily="34" charset="-122"/>
                <a:ea typeface="微软雅黑" panose="020B0503020204020204" pitchFamily="34" charset="-122"/>
              </a:rPr>
              <a:t>关注食品安全的人群特征</a:t>
            </a:r>
          </a:p>
        </p:txBody>
      </p:sp>
    </p:spTree>
    <p:extLst>
      <p:ext uri="{BB962C8B-B14F-4D97-AF65-F5344CB8AC3E}">
        <p14:creationId xmlns:p14="http://schemas.microsoft.com/office/powerpoint/2010/main" val="117779850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300"/>
                                        <p:tgtEl>
                                          <p:spTgt spid="1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fade">
                                      <p:cBhvr>
                                        <p:cTn id="10" dur="300"/>
                                        <p:tgtEl>
                                          <p:spTgt spid="18"/>
                                        </p:tgtEl>
                                      </p:cBhvr>
                                    </p:animEffect>
                                  </p:childTnLst>
                                </p:cTn>
                              </p:par>
                              <p:par>
                                <p:cTn id="11" presetID="10" presetClass="entr" presetSubtype="0" fill="hold" nodeType="with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fade">
                                      <p:cBhvr>
                                        <p:cTn id="13" dur="300"/>
                                        <p:tgtEl>
                                          <p:spTgt spid="19"/>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300"/>
                                        <p:tgtEl>
                                          <p:spTgt spid="23"/>
                                        </p:tgtEl>
                                      </p:cBhvr>
                                    </p:animEffect>
                                  </p:childTnLst>
                                </p:cTn>
                              </p:par>
                              <p:par>
                                <p:cTn id="17" presetID="10" presetClass="entr" presetSubtype="0" fill="hold" nodeType="withEffect">
                                  <p:stCondLst>
                                    <p:cond delay="0"/>
                                  </p:stCondLst>
                                  <p:childTnLst>
                                    <p:set>
                                      <p:cBhvr>
                                        <p:cTn id="18" dur="1" fill="hold">
                                          <p:stCondLst>
                                            <p:cond delay="0"/>
                                          </p:stCondLst>
                                        </p:cTn>
                                        <p:tgtEl>
                                          <p:spTgt spid="33"/>
                                        </p:tgtEl>
                                        <p:attrNameLst>
                                          <p:attrName>style.visibility</p:attrName>
                                        </p:attrNameLst>
                                      </p:cBhvr>
                                      <p:to>
                                        <p:strVal val="visible"/>
                                      </p:to>
                                    </p:set>
                                    <p:animEffect transition="in" filter="fade">
                                      <p:cBhvr>
                                        <p:cTn id="19" dur="300"/>
                                        <p:tgtEl>
                                          <p:spTgt spid="33"/>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fade">
                                      <p:cBhvr>
                                        <p:cTn id="22" dur="3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23" grpId="0"/>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677419" y="598161"/>
            <a:ext cx="10825884" cy="5667826"/>
          </a:xfrm>
          <a:prstGeom prst="rect">
            <a:avLst/>
          </a:prstGeom>
          <a:blipFill dpi="0" rotWithShape="1">
            <a:blip r:embed="rId4">
              <a:alphaModFix amt="85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p:cNvGrpSpPr/>
          <p:nvPr/>
        </p:nvGrpSpPr>
        <p:grpSpPr>
          <a:xfrm>
            <a:off x="5015410" y="1465053"/>
            <a:ext cx="2149901" cy="2149901"/>
            <a:chOff x="5015408" y="1196255"/>
            <a:chExt cx="2149901" cy="2149901"/>
          </a:xfrm>
        </p:grpSpPr>
        <p:sp>
          <p:nvSpPr>
            <p:cNvPr id="10" name="菱形 9"/>
            <p:cNvSpPr/>
            <p:nvPr/>
          </p:nvSpPr>
          <p:spPr bwMode="auto">
            <a:xfrm>
              <a:off x="5015408" y="1196255"/>
              <a:ext cx="2149901" cy="2149901"/>
            </a:xfrm>
            <a:prstGeom prst="diamond">
              <a:avLst/>
            </a:prstGeom>
            <a:solidFill>
              <a:srgbClr val="1A3172"/>
            </a:solidFill>
            <a:ln w="38100">
              <a:solidFill>
                <a:srgbClr val="1A3172"/>
              </a:solidFill>
            </a:ln>
          </p:spPr>
          <p:style>
            <a:lnRef idx="2">
              <a:schemeClr val="dk1"/>
            </a:lnRef>
            <a:fillRef idx="1">
              <a:schemeClr val="lt1"/>
            </a:fillRef>
            <a:effectRef idx="0">
              <a:schemeClr val="dk1"/>
            </a:effectRef>
            <a:fontRef idx="minor">
              <a:schemeClr val="dk1"/>
            </a:fontRef>
          </p:style>
          <p:txBody>
            <a:bodyPr wrap="none" rtlCol="0" anchor="ctr">
              <a:noAutofit/>
            </a:bodyPr>
            <a:lstStyle/>
            <a:p>
              <a:pPr algn="ctr"/>
              <a:endParaRPr lang="zh-CN" altLang="en-US" sz="2400" dirty="0">
                <a:solidFill>
                  <a:schemeClr val="tx1">
                    <a:lumMod val="85000"/>
                    <a:lumOff val="15000"/>
                  </a:schemeClr>
                </a:solidFill>
                <a:latin typeface="站酷快乐体2016修订版" panose="02010600030101010101" pitchFamily="2" charset="-122"/>
                <a:ea typeface="站酷快乐体2016修订版" panose="02010600030101010101" pitchFamily="2" charset="-122"/>
                <a:cs typeface="+mn-ea"/>
                <a:sym typeface="+mn-lt"/>
              </a:endParaRPr>
            </a:p>
          </p:txBody>
        </p:sp>
        <p:sp>
          <p:nvSpPr>
            <p:cNvPr id="7" name="矩形 6"/>
            <p:cNvSpPr/>
            <p:nvPr/>
          </p:nvSpPr>
          <p:spPr>
            <a:xfrm>
              <a:off x="5357655" y="1671042"/>
              <a:ext cx="1476686" cy="1200329"/>
            </a:xfrm>
            <a:prstGeom prst="rect">
              <a:avLst/>
            </a:prstGeom>
          </p:spPr>
          <p:txBody>
            <a:bodyPr wrap="none">
              <a:spAutoFit/>
            </a:bodyPr>
            <a:lstStyle/>
            <a:p>
              <a:pPr lvl="0" algn="ctr"/>
              <a:r>
                <a:rPr lang="en-US" altLang="zh-CN" sz="7200" b="1" spc="600" dirty="0">
                  <a:solidFill>
                    <a:schemeClr val="bg1"/>
                  </a:solidFill>
                  <a:latin typeface="站酷快乐体2016修订版" panose="02010600030101010101" pitchFamily="2" charset="-122"/>
                  <a:ea typeface="站酷快乐体2016修订版" panose="02010600030101010101" pitchFamily="2" charset="-122"/>
                  <a:cs typeface="+mn-ea"/>
                  <a:sym typeface="+mn-lt"/>
                </a:rPr>
                <a:t>01</a:t>
              </a:r>
              <a:endParaRPr lang="zh-CN" altLang="en-US" sz="7200" b="1" spc="600" dirty="0">
                <a:solidFill>
                  <a:schemeClr val="bg1"/>
                </a:solidFill>
                <a:latin typeface="站酷快乐体2016修订版" panose="02010600030101010101" pitchFamily="2" charset="-122"/>
                <a:ea typeface="站酷快乐体2016修订版" panose="02010600030101010101" pitchFamily="2" charset="-122"/>
                <a:cs typeface="+mn-ea"/>
                <a:sym typeface="+mn-lt"/>
              </a:endParaRPr>
            </a:p>
          </p:txBody>
        </p:sp>
      </p:grpSp>
      <p:sp>
        <p:nvSpPr>
          <p:cNvPr id="8" name="矩形 7"/>
          <p:cNvSpPr/>
          <p:nvPr/>
        </p:nvSpPr>
        <p:spPr>
          <a:xfrm>
            <a:off x="2949700" y="3743491"/>
            <a:ext cx="6260098" cy="1338828"/>
          </a:xfrm>
          <a:prstGeom prst="rect">
            <a:avLst/>
          </a:prstGeom>
        </p:spPr>
        <p:txBody>
          <a:bodyPr wrap="square">
            <a:spAutoFit/>
          </a:bodyPr>
          <a:lstStyle/>
          <a:p>
            <a:pPr algn="ctr">
              <a:lnSpc>
                <a:spcPct val="150000"/>
              </a:lnSpc>
            </a:pPr>
            <a:r>
              <a:rPr lang="zh-CN" altLang="en-US" sz="5400" b="1" spc="600" dirty="0">
                <a:solidFill>
                  <a:schemeClr val="tx1">
                    <a:lumMod val="85000"/>
                    <a:lumOff val="15000"/>
                  </a:schemeClr>
                </a:solidFill>
                <a:latin typeface="站酷快乐体2016修订版" panose="02010600030101010101" pitchFamily="2" charset="-122"/>
                <a:ea typeface="站酷快乐体2016修订版" panose="02010600030101010101" pitchFamily="2" charset="-122"/>
              </a:rPr>
              <a:t>研究背景</a:t>
            </a:r>
            <a:r>
              <a:rPr lang="zh-CN" altLang="en-US" sz="5400" b="1" spc="600" dirty="0" smtClean="0">
                <a:solidFill>
                  <a:schemeClr val="tx1">
                    <a:lumMod val="85000"/>
                    <a:lumOff val="15000"/>
                  </a:schemeClr>
                </a:solidFill>
                <a:latin typeface="站酷快乐体2016修订版" panose="02010600030101010101" pitchFamily="2" charset="-122"/>
                <a:ea typeface="站酷快乐体2016修订版" panose="02010600030101010101" pitchFamily="2" charset="-122"/>
              </a:rPr>
              <a:t>及目的</a:t>
            </a:r>
            <a:endParaRPr lang="en-US" altLang="zh-CN" sz="5400" b="1" spc="600" dirty="0">
              <a:solidFill>
                <a:schemeClr val="tx1">
                  <a:lumMod val="85000"/>
                  <a:lumOff val="15000"/>
                </a:schemeClr>
              </a:solidFill>
              <a:latin typeface="站酷快乐体2016修订版" panose="02010600030101010101" pitchFamily="2" charset="-122"/>
              <a:ea typeface="站酷快乐体2016修订版" panose="02010600030101010101" pitchFamily="2" charset="-122"/>
            </a:endParaRPr>
          </a:p>
        </p:txBody>
      </p:sp>
    </p:spTree>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1" presetClass="entr" presetSubtype="1" fill="hold"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wheel(1)">
                                      <p:cBhvr>
                                        <p:cTn id="14" dur="2000"/>
                                        <p:tgtEl>
                                          <p:spTgt spid="11"/>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1000"/>
                                        <p:tgtEl>
                                          <p:spTgt spid="8"/>
                                        </p:tgtEl>
                                      </p:cBhvr>
                                    </p:animEffect>
                                    <p:anim calcmode="lin" valueType="num">
                                      <p:cBhvr>
                                        <p:cTn id="20" dur="1000" fill="hold"/>
                                        <p:tgtEl>
                                          <p:spTgt spid="8"/>
                                        </p:tgtEl>
                                        <p:attrNameLst>
                                          <p:attrName>ppt_x</p:attrName>
                                        </p:attrNameLst>
                                      </p:cBhvr>
                                      <p:tavLst>
                                        <p:tav tm="0">
                                          <p:val>
                                            <p:strVal val="#ppt_x"/>
                                          </p:val>
                                        </p:tav>
                                        <p:tav tm="100000">
                                          <p:val>
                                            <p:strVal val="#ppt_x"/>
                                          </p:val>
                                        </p:tav>
                                      </p:tavLst>
                                    </p:anim>
                                    <p:anim calcmode="lin" valueType="num">
                                      <p:cBhvr>
                                        <p:cTn id="21"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p:cNvGrpSpPr/>
          <p:nvPr/>
        </p:nvGrpSpPr>
        <p:grpSpPr>
          <a:xfrm>
            <a:off x="795" y="4262"/>
            <a:ext cx="12190413" cy="544418"/>
            <a:chOff x="4123409" y="1269554"/>
            <a:chExt cx="3180140" cy="45719"/>
          </a:xfrm>
        </p:grpSpPr>
        <p:sp>
          <p:nvSpPr>
            <p:cNvPr id="27" name="矩形 26"/>
            <p:cNvSpPr/>
            <p:nvPr/>
          </p:nvSpPr>
          <p:spPr>
            <a:xfrm>
              <a:off x="4123409" y="1269554"/>
              <a:ext cx="1080120" cy="45719"/>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5203529" y="1269554"/>
              <a:ext cx="1080120" cy="457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6223430" y="1269554"/>
              <a:ext cx="1080119" cy="45719"/>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2" name="标题 1"/>
          <p:cNvSpPr txBox="1">
            <a:spLocks/>
          </p:cNvSpPr>
          <p:nvPr/>
        </p:nvSpPr>
        <p:spPr>
          <a:xfrm>
            <a:off x="119337" y="-13394"/>
            <a:ext cx="4048253" cy="634082"/>
          </a:xfrm>
          <a:prstGeom prst="rect">
            <a:avLst/>
          </a:prstGeom>
        </p:spPr>
        <p:txBody>
          <a:bodyPr/>
          <a:lstStyle>
            <a:lvl1pPr algn="l" defTabSz="914400" rtl="0" eaLnBrk="1" latinLnBrk="0" hangingPunct="1">
              <a:spcBef>
                <a:spcPct val="0"/>
              </a:spcBef>
              <a:buNone/>
              <a:defRPr sz="3600" kern="1200">
                <a:solidFill>
                  <a:srgbClr val="92D050"/>
                </a:solidFill>
                <a:latin typeface="汉仪秀英体简" pitchFamily="49" charset="-122"/>
                <a:ea typeface="汉仪秀英体简" pitchFamily="49" charset="-122"/>
                <a:cs typeface="+mj-cs"/>
              </a:defRPr>
            </a:lvl1pPr>
          </a:lstStyle>
          <a:p>
            <a:r>
              <a:rPr lang="en-US" altLang="zh-CN" sz="3200" b="1" dirty="0">
                <a:solidFill>
                  <a:schemeClr val="tx1"/>
                </a:solidFill>
                <a:latin typeface="微软雅黑" panose="020B0503020204020204" pitchFamily="34" charset="-122"/>
                <a:ea typeface="微软雅黑" panose="020B0503020204020204" pitchFamily="34" charset="-122"/>
              </a:rPr>
              <a:t>Spearman</a:t>
            </a:r>
            <a:r>
              <a:rPr lang="zh-CN" altLang="en-US" sz="3200" b="1" dirty="0">
                <a:solidFill>
                  <a:schemeClr val="tx1"/>
                </a:solidFill>
                <a:latin typeface="微软雅黑" panose="020B0503020204020204" pitchFamily="34" charset="-122"/>
                <a:ea typeface="微软雅黑" panose="020B0503020204020204" pitchFamily="34" charset="-122"/>
              </a:rPr>
              <a:t>相关分析</a:t>
            </a:r>
          </a:p>
        </p:txBody>
      </p:sp>
      <p:sp>
        <p:nvSpPr>
          <p:cNvPr id="33" name="标题 1"/>
          <p:cNvSpPr txBox="1">
            <a:spLocks/>
          </p:cNvSpPr>
          <p:nvPr/>
        </p:nvSpPr>
        <p:spPr>
          <a:xfrm>
            <a:off x="4295800" y="-13394"/>
            <a:ext cx="3614748" cy="634082"/>
          </a:xfrm>
          <a:prstGeom prst="rect">
            <a:avLst/>
          </a:prstGeom>
        </p:spPr>
        <p:txBody>
          <a:bodyPr/>
          <a:lstStyle>
            <a:lvl1pPr algn="l" defTabSz="914400" rtl="0" eaLnBrk="1" latinLnBrk="0" hangingPunct="1">
              <a:spcBef>
                <a:spcPct val="0"/>
              </a:spcBef>
              <a:buNone/>
              <a:defRPr sz="3600" kern="1200">
                <a:solidFill>
                  <a:srgbClr val="92D050"/>
                </a:solidFill>
                <a:latin typeface="汉仪秀英体简" pitchFamily="49" charset="-122"/>
                <a:ea typeface="汉仪秀英体简" pitchFamily="49" charset="-122"/>
                <a:cs typeface="+mj-cs"/>
              </a:defRPr>
            </a:lvl1pPr>
          </a:lstStyle>
          <a:p>
            <a:pPr algn="ctr"/>
            <a:r>
              <a:rPr lang="en-US" altLang="zh-CN" sz="3200" b="1" dirty="0">
                <a:solidFill>
                  <a:schemeClr val="bg1"/>
                </a:solidFill>
                <a:latin typeface="微软雅黑" panose="020B0503020204020204" pitchFamily="34" charset="-122"/>
                <a:ea typeface="微软雅黑" panose="020B0503020204020204" pitchFamily="34" charset="-122"/>
              </a:rPr>
              <a:t>Logistics</a:t>
            </a:r>
            <a:r>
              <a:rPr lang="zh-CN" altLang="en-US" sz="3200" b="1" dirty="0">
                <a:solidFill>
                  <a:schemeClr val="bg1"/>
                </a:solidFill>
                <a:latin typeface="微软雅黑" panose="020B0503020204020204" pitchFamily="34" charset="-122"/>
                <a:ea typeface="微软雅黑" panose="020B0503020204020204" pitchFamily="34" charset="-122"/>
              </a:rPr>
              <a:t>回归分析</a:t>
            </a:r>
          </a:p>
        </p:txBody>
      </p:sp>
      <p:sp>
        <p:nvSpPr>
          <p:cNvPr id="34" name="标题 1"/>
          <p:cNvSpPr txBox="1">
            <a:spLocks/>
          </p:cNvSpPr>
          <p:nvPr/>
        </p:nvSpPr>
        <p:spPr>
          <a:xfrm>
            <a:off x="8932374" y="-13394"/>
            <a:ext cx="2377253" cy="634082"/>
          </a:xfrm>
          <a:prstGeom prst="rect">
            <a:avLst/>
          </a:prstGeom>
        </p:spPr>
        <p:txBody>
          <a:bodyPr/>
          <a:lstStyle>
            <a:lvl1pPr algn="l" defTabSz="914400" rtl="0" eaLnBrk="1" latinLnBrk="0" hangingPunct="1">
              <a:spcBef>
                <a:spcPct val="0"/>
              </a:spcBef>
              <a:buNone/>
              <a:defRPr sz="3600" kern="1200">
                <a:solidFill>
                  <a:srgbClr val="92D050"/>
                </a:solidFill>
                <a:latin typeface="汉仪秀英体简" pitchFamily="49" charset="-122"/>
                <a:ea typeface="汉仪秀英体简" pitchFamily="49" charset="-122"/>
                <a:cs typeface="+mj-cs"/>
              </a:defRPr>
            </a:lvl1pPr>
          </a:lstStyle>
          <a:p>
            <a:pPr algn="ctr"/>
            <a:r>
              <a:rPr lang="zh-CN" altLang="en-US" sz="3200" b="1" dirty="0">
                <a:solidFill>
                  <a:schemeClr val="tx1"/>
                </a:solidFill>
                <a:latin typeface="微软雅黑" panose="020B0503020204020204" pitchFamily="34" charset="-122"/>
                <a:ea typeface="微软雅黑" panose="020B0503020204020204" pitchFamily="34" charset="-122"/>
              </a:rPr>
              <a:t>决策树分析</a:t>
            </a:r>
          </a:p>
        </p:txBody>
      </p:sp>
      <p:sp>
        <p:nvSpPr>
          <p:cNvPr id="35" name="矩形 34"/>
          <p:cNvSpPr/>
          <p:nvPr/>
        </p:nvSpPr>
        <p:spPr>
          <a:xfrm>
            <a:off x="4600198" y="535067"/>
            <a:ext cx="3039230" cy="400110"/>
          </a:xfrm>
          <a:prstGeom prst="rect">
            <a:avLst/>
          </a:prstGeom>
        </p:spPr>
        <p:txBody>
          <a:bodyPr wrap="none">
            <a:spAutoFit/>
          </a:bodyPr>
          <a:lstStyle/>
          <a:p>
            <a:r>
              <a:rPr lang="zh-CN" altLang="en-US" sz="2000" b="1" dirty="0">
                <a:latin typeface="微软雅黑" panose="020B0503020204020204" pitchFamily="34" charset="-122"/>
                <a:ea typeface="微软雅黑" panose="020B0503020204020204" pitchFamily="34" charset="-122"/>
              </a:rPr>
              <a:t>关注食品安全的人群特征</a:t>
            </a:r>
          </a:p>
        </p:txBody>
      </p:sp>
      <p:sp>
        <p:nvSpPr>
          <p:cNvPr id="61" name="上箭头 1"/>
          <p:cNvSpPr/>
          <p:nvPr/>
        </p:nvSpPr>
        <p:spPr>
          <a:xfrm>
            <a:off x="352841" y="1968949"/>
            <a:ext cx="1937964" cy="3649250"/>
          </a:xfrm>
          <a:custGeom>
            <a:avLst/>
            <a:gdLst/>
            <a:ahLst/>
            <a:cxnLst/>
            <a:rect l="l" t="t" r="r" b="b"/>
            <a:pathLst>
              <a:path w="936344" h="2304256">
                <a:moveTo>
                  <a:pt x="468172" y="0"/>
                </a:moveTo>
                <a:lnTo>
                  <a:pt x="936344" y="468172"/>
                </a:lnTo>
                <a:lnTo>
                  <a:pt x="802175" y="468172"/>
                </a:lnTo>
                <a:lnTo>
                  <a:pt x="802175" y="2303700"/>
                </a:lnTo>
                <a:lnTo>
                  <a:pt x="470032" y="2088232"/>
                </a:lnTo>
                <a:lnTo>
                  <a:pt x="137032" y="2304256"/>
                </a:lnTo>
                <a:lnTo>
                  <a:pt x="134169" y="2304256"/>
                </a:lnTo>
                <a:lnTo>
                  <a:pt x="134169" y="468172"/>
                </a:lnTo>
                <a:lnTo>
                  <a:pt x="0" y="46817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cxnSp>
        <p:nvCxnSpPr>
          <p:cNvPr id="62" name="直接连接符 61"/>
          <p:cNvCxnSpPr/>
          <p:nvPr/>
        </p:nvCxnSpPr>
        <p:spPr>
          <a:xfrm>
            <a:off x="1875815" y="2853574"/>
            <a:ext cx="1439973" cy="0"/>
          </a:xfrm>
          <a:prstGeom prst="line">
            <a:avLst/>
          </a:prstGeom>
          <a:ln w="19050">
            <a:solidFill>
              <a:schemeClr val="tx1">
                <a:lumMod val="65000"/>
                <a:lumOff val="3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a:xfrm>
            <a:off x="1875815" y="4774231"/>
            <a:ext cx="1439973" cy="0"/>
          </a:xfrm>
          <a:prstGeom prst="line">
            <a:avLst/>
          </a:prstGeom>
          <a:ln w="19050">
            <a:solidFill>
              <a:schemeClr val="tx1">
                <a:lumMod val="65000"/>
                <a:lumOff val="3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64" name="文本框 7"/>
          <p:cNvSpPr txBox="1">
            <a:spLocks noChangeArrowheads="1"/>
          </p:cNvSpPr>
          <p:nvPr/>
        </p:nvSpPr>
        <p:spPr bwMode="auto">
          <a:xfrm>
            <a:off x="957200" y="2370762"/>
            <a:ext cx="729247" cy="29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2000" b="1" dirty="0">
                <a:solidFill>
                  <a:schemeClr val="bg1"/>
                </a:solidFill>
                <a:latin typeface="微软雅黑" pitchFamily="34" charset="-122"/>
              </a:rPr>
              <a:t>关注食品安全的概率</a:t>
            </a:r>
            <a:endParaRPr lang="en-US" altLang="zh-CN" sz="2000" b="1" dirty="0">
              <a:solidFill>
                <a:schemeClr val="bg1"/>
              </a:solidFill>
              <a:latin typeface="微软雅黑" pitchFamily="34" charset="-122"/>
            </a:endParaRPr>
          </a:p>
        </p:txBody>
      </p:sp>
      <p:sp>
        <p:nvSpPr>
          <p:cNvPr id="65" name="上箭头 1"/>
          <p:cNvSpPr/>
          <p:nvPr/>
        </p:nvSpPr>
        <p:spPr>
          <a:xfrm>
            <a:off x="3104304" y="1968949"/>
            <a:ext cx="1937964" cy="3649250"/>
          </a:xfrm>
          <a:custGeom>
            <a:avLst/>
            <a:gdLst/>
            <a:ahLst/>
            <a:cxnLst/>
            <a:rect l="l" t="t" r="r" b="b"/>
            <a:pathLst>
              <a:path w="936344" h="2304256">
                <a:moveTo>
                  <a:pt x="468172" y="0"/>
                </a:moveTo>
                <a:lnTo>
                  <a:pt x="936344" y="468172"/>
                </a:lnTo>
                <a:lnTo>
                  <a:pt x="802175" y="468172"/>
                </a:lnTo>
                <a:lnTo>
                  <a:pt x="802175" y="2303700"/>
                </a:lnTo>
                <a:lnTo>
                  <a:pt x="470032" y="2088232"/>
                </a:lnTo>
                <a:lnTo>
                  <a:pt x="137032" y="2304256"/>
                </a:lnTo>
                <a:lnTo>
                  <a:pt x="134169" y="2304256"/>
                </a:lnTo>
                <a:lnTo>
                  <a:pt x="134169" y="468172"/>
                </a:lnTo>
                <a:lnTo>
                  <a:pt x="0" y="46817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66" name="文本框 7"/>
          <p:cNvSpPr txBox="1">
            <a:spLocks noChangeArrowheads="1"/>
          </p:cNvSpPr>
          <p:nvPr/>
        </p:nvSpPr>
        <p:spPr bwMode="auto">
          <a:xfrm>
            <a:off x="3272256" y="4766122"/>
            <a:ext cx="1647608" cy="4194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2000" b="1" dirty="0">
                <a:solidFill>
                  <a:schemeClr val="bg1"/>
                </a:solidFill>
                <a:latin typeface="微软雅黑" pitchFamily="34" charset="-122"/>
              </a:rPr>
              <a:t>教师、医生</a:t>
            </a:r>
            <a:endParaRPr lang="en-US" altLang="zh-CN" sz="2000" b="1" dirty="0">
              <a:solidFill>
                <a:schemeClr val="bg1"/>
              </a:solidFill>
              <a:latin typeface="微软雅黑" pitchFamily="34" charset="-122"/>
            </a:endParaRPr>
          </a:p>
        </p:txBody>
      </p:sp>
      <p:sp>
        <p:nvSpPr>
          <p:cNvPr id="67" name="文本框 7"/>
          <p:cNvSpPr txBox="1">
            <a:spLocks noChangeArrowheads="1"/>
          </p:cNvSpPr>
          <p:nvPr/>
        </p:nvSpPr>
        <p:spPr bwMode="auto">
          <a:xfrm>
            <a:off x="3272256" y="4352581"/>
            <a:ext cx="1647608" cy="4194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2000" b="1" dirty="0">
                <a:solidFill>
                  <a:schemeClr val="bg1"/>
                </a:solidFill>
                <a:latin typeface="微软雅黑" pitchFamily="34" charset="-122"/>
              </a:rPr>
              <a:t>服务业</a:t>
            </a:r>
            <a:endParaRPr lang="en-US" altLang="zh-CN" sz="2000" b="1" dirty="0">
              <a:solidFill>
                <a:schemeClr val="bg1"/>
              </a:solidFill>
              <a:latin typeface="微软雅黑" pitchFamily="34" charset="-122"/>
            </a:endParaRPr>
          </a:p>
        </p:txBody>
      </p:sp>
      <p:sp>
        <p:nvSpPr>
          <p:cNvPr id="68" name="文本框 7"/>
          <p:cNvSpPr txBox="1">
            <a:spLocks noChangeArrowheads="1"/>
          </p:cNvSpPr>
          <p:nvPr/>
        </p:nvSpPr>
        <p:spPr bwMode="auto">
          <a:xfrm>
            <a:off x="3272256" y="3939039"/>
            <a:ext cx="1647608" cy="4194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2000" b="1" dirty="0">
                <a:solidFill>
                  <a:schemeClr val="bg1"/>
                </a:solidFill>
                <a:latin typeface="微软雅黑" pitchFamily="34" charset="-122"/>
              </a:rPr>
              <a:t>工人</a:t>
            </a:r>
            <a:endParaRPr lang="en-US" altLang="zh-CN" sz="2000" b="1" dirty="0">
              <a:solidFill>
                <a:schemeClr val="bg1"/>
              </a:solidFill>
              <a:latin typeface="微软雅黑" pitchFamily="34" charset="-122"/>
            </a:endParaRPr>
          </a:p>
        </p:txBody>
      </p:sp>
      <p:sp>
        <p:nvSpPr>
          <p:cNvPr id="69" name="文本框 7"/>
          <p:cNvSpPr txBox="1">
            <a:spLocks noChangeArrowheads="1"/>
          </p:cNvSpPr>
          <p:nvPr/>
        </p:nvSpPr>
        <p:spPr bwMode="auto">
          <a:xfrm>
            <a:off x="3272256" y="3525497"/>
            <a:ext cx="1647608" cy="4194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2000" b="1" dirty="0">
                <a:solidFill>
                  <a:schemeClr val="bg1"/>
                </a:solidFill>
                <a:latin typeface="微软雅黑" pitchFamily="34" charset="-122"/>
              </a:rPr>
              <a:t>公司职员</a:t>
            </a:r>
            <a:endParaRPr lang="en-US" altLang="zh-CN" sz="2000" b="1" dirty="0">
              <a:solidFill>
                <a:schemeClr val="bg1"/>
              </a:solidFill>
              <a:latin typeface="微软雅黑" pitchFamily="34" charset="-122"/>
            </a:endParaRPr>
          </a:p>
        </p:txBody>
      </p:sp>
      <p:sp>
        <p:nvSpPr>
          <p:cNvPr id="70" name="文本框 7"/>
          <p:cNvSpPr txBox="1">
            <a:spLocks noChangeArrowheads="1"/>
          </p:cNvSpPr>
          <p:nvPr/>
        </p:nvSpPr>
        <p:spPr bwMode="auto">
          <a:xfrm>
            <a:off x="3272256" y="3111955"/>
            <a:ext cx="1647608" cy="4194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2000" b="1" dirty="0">
                <a:solidFill>
                  <a:schemeClr val="bg1"/>
                </a:solidFill>
                <a:latin typeface="微软雅黑" pitchFamily="34" charset="-122"/>
              </a:rPr>
              <a:t>事业单位</a:t>
            </a:r>
            <a:endParaRPr lang="en-US" altLang="zh-CN" sz="2000" b="1" dirty="0">
              <a:solidFill>
                <a:schemeClr val="bg1"/>
              </a:solidFill>
              <a:latin typeface="微软雅黑" pitchFamily="34" charset="-122"/>
            </a:endParaRPr>
          </a:p>
        </p:txBody>
      </p:sp>
      <p:sp>
        <p:nvSpPr>
          <p:cNvPr id="71" name="文本框 7"/>
          <p:cNvSpPr txBox="1">
            <a:spLocks noChangeArrowheads="1"/>
          </p:cNvSpPr>
          <p:nvPr/>
        </p:nvSpPr>
        <p:spPr bwMode="auto">
          <a:xfrm>
            <a:off x="3272256" y="2698413"/>
            <a:ext cx="1647608" cy="4194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2000" b="1" dirty="0">
                <a:solidFill>
                  <a:schemeClr val="bg1"/>
                </a:solidFill>
                <a:latin typeface="微软雅黑" pitchFamily="34" charset="-122"/>
              </a:rPr>
              <a:t>家庭主妇</a:t>
            </a:r>
            <a:endParaRPr lang="en-US" altLang="zh-CN" sz="2000" b="1" dirty="0">
              <a:solidFill>
                <a:schemeClr val="bg1"/>
              </a:solidFill>
              <a:latin typeface="微软雅黑" pitchFamily="34" charset="-122"/>
            </a:endParaRPr>
          </a:p>
        </p:txBody>
      </p:sp>
      <p:sp>
        <p:nvSpPr>
          <p:cNvPr id="72" name="上箭头 1"/>
          <p:cNvSpPr/>
          <p:nvPr/>
        </p:nvSpPr>
        <p:spPr>
          <a:xfrm>
            <a:off x="5042268" y="1976340"/>
            <a:ext cx="1937964" cy="3649250"/>
          </a:xfrm>
          <a:custGeom>
            <a:avLst/>
            <a:gdLst/>
            <a:ahLst/>
            <a:cxnLst/>
            <a:rect l="l" t="t" r="r" b="b"/>
            <a:pathLst>
              <a:path w="936344" h="2304256">
                <a:moveTo>
                  <a:pt x="468172" y="0"/>
                </a:moveTo>
                <a:lnTo>
                  <a:pt x="936344" y="468172"/>
                </a:lnTo>
                <a:lnTo>
                  <a:pt x="802175" y="468172"/>
                </a:lnTo>
                <a:lnTo>
                  <a:pt x="802175" y="2303700"/>
                </a:lnTo>
                <a:lnTo>
                  <a:pt x="470032" y="2088232"/>
                </a:lnTo>
                <a:lnTo>
                  <a:pt x="137032" y="2304256"/>
                </a:lnTo>
                <a:lnTo>
                  <a:pt x="134169" y="2304256"/>
                </a:lnTo>
                <a:lnTo>
                  <a:pt x="134169" y="468172"/>
                </a:lnTo>
                <a:lnTo>
                  <a:pt x="0" y="46817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73" name="文本框 7"/>
          <p:cNvSpPr txBox="1">
            <a:spLocks noChangeArrowheads="1"/>
          </p:cNvSpPr>
          <p:nvPr/>
        </p:nvSpPr>
        <p:spPr bwMode="auto">
          <a:xfrm>
            <a:off x="5210220" y="3946430"/>
            <a:ext cx="1647608" cy="4194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2000" b="1" dirty="0">
                <a:solidFill>
                  <a:schemeClr val="bg1"/>
                </a:solidFill>
                <a:latin typeface="微软雅黑" pitchFamily="34" charset="-122"/>
              </a:rPr>
              <a:t>大专及以下</a:t>
            </a:r>
            <a:endParaRPr lang="en-US" altLang="zh-CN" sz="2000" b="1" dirty="0">
              <a:solidFill>
                <a:schemeClr val="bg1"/>
              </a:solidFill>
              <a:latin typeface="微软雅黑" pitchFamily="34" charset="-122"/>
            </a:endParaRPr>
          </a:p>
        </p:txBody>
      </p:sp>
      <p:sp>
        <p:nvSpPr>
          <p:cNvPr id="74" name="文本框 7"/>
          <p:cNvSpPr txBox="1">
            <a:spLocks noChangeArrowheads="1"/>
          </p:cNvSpPr>
          <p:nvPr/>
        </p:nvSpPr>
        <p:spPr bwMode="auto">
          <a:xfrm>
            <a:off x="5210220" y="3532888"/>
            <a:ext cx="1647608" cy="4194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2000" b="1" dirty="0">
                <a:solidFill>
                  <a:schemeClr val="bg1"/>
                </a:solidFill>
                <a:latin typeface="微软雅黑" pitchFamily="34" charset="-122"/>
              </a:rPr>
              <a:t>本科</a:t>
            </a:r>
            <a:endParaRPr lang="en-US" altLang="zh-CN" sz="2000" b="1" dirty="0">
              <a:solidFill>
                <a:schemeClr val="bg1"/>
              </a:solidFill>
              <a:latin typeface="微软雅黑" pitchFamily="34" charset="-122"/>
            </a:endParaRPr>
          </a:p>
        </p:txBody>
      </p:sp>
      <p:sp>
        <p:nvSpPr>
          <p:cNvPr id="75" name="文本框 7"/>
          <p:cNvSpPr txBox="1">
            <a:spLocks noChangeArrowheads="1"/>
          </p:cNvSpPr>
          <p:nvPr/>
        </p:nvSpPr>
        <p:spPr bwMode="auto">
          <a:xfrm>
            <a:off x="5210220" y="3119346"/>
            <a:ext cx="1647608" cy="4194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2000" b="1" dirty="0">
                <a:solidFill>
                  <a:schemeClr val="bg1"/>
                </a:solidFill>
                <a:latin typeface="微软雅黑" pitchFamily="34" charset="-122"/>
              </a:rPr>
              <a:t>硕士</a:t>
            </a:r>
            <a:endParaRPr lang="en-US" altLang="zh-CN" sz="2000" b="1" dirty="0">
              <a:solidFill>
                <a:schemeClr val="bg1"/>
              </a:solidFill>
              <a:latin typeface="微软雅黑" pitchFamily="34" charset="-122"/>
            </a:endParaRPr>
          </a:p>
        </p:txBody>
      </p:sp>
      <p:sp>
        <p:nvSpPr>
          <p:cNvPr id="76" name="文本框 7"/>
          <p:cNvSpPr txBox="1">
            <a:spLocks noChangeArrowheads="1"/>
          </p:cNvSpPr>
          <p:nvPr/>
        </p:nvSpPr>
        <p:spPr bwMode="auto">
          <a:xfrm>
            <a:off x="5210220" y="2705804"/>
            <a:ext cx="1647608" cy="4194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2000" b="1" dirty="0">
                <a:solidFill>
                  <a:schemeClr val="bg1"/>
                </a:solidFill>
                <a:latin typeface="微软雅黑" pitchFamily="34" charset="-122"/>
              </a:rPr>
              <a:t>博士及以上</a:t>
            </a:r>
            <a:endParaRPr lang="en-US" altLang="zh-CN" sz="2000" b="1" dirty="0">
              <a:solidFill>
                <a:schemeClr val="bg1"/>
              </a:solidFill>
              <a:latin typeface="微软雅黑" pitchFamily="34" charset="-122"/>
            </a:endParaRPr>
          </a:p>
        </p:txBody>
      </p:sp>
      <p:sp>
        <p:nvSpPr>
          <p:cNvPr id="77" name="上箭头 1"/>
          <p:cNvSpPr/>
          <p:nvPr/>
        </p:nvSpPr>
        <p:spPr>
          <a:xfrm>
            <a:off x="6937795" y="1988840"/>
            <a:ext cx="1937964" cy="3649250"/>
          </a:xfrm>
          <a:custGeom>
            <a:avLst/>
            <a:gdLst/>
            <a:ahLst/>
            <a:cxnLst/>
            <a:rect l="l" t="t" r="r" b="b"/>
            <a:pathLst>
              <a:path w="936344" h="2304256">
                <a:moveTo>
                  <a:pt x="468172" y="0"/>
                </a:moveTo>
                <a:lnTo>
                  <a:pt x="936344" y="468172"/>
                </a:lnTo>
                <a:lnTo>
                  <a:pt x="802175" y="468172"/>
                </a:lnTo>
                <a:lnTo>
                  <a:pt x="802175" y="2303700"/>
                </a:lnTo>
                <a:lnTo>
                  <a:pt x="470032" y="2088232"/>
                </a:lnTo>
                <a:lnTo>
                  <a:pt x="137032" y="2304256"/>
                </a:lnTo>
                <a:lnTo>
                  <a:pt x="134169" y="2304256"/>
                </a:lnTo>
                <a:lnTo>
                  <a:pt x="134169" y="468172"/>
                </a:lnTo>
                <a:lnTo>
                  <a:pt x="0" y="46817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78" name="文本框 7"/>
          <p:cNvSpPr txBox="1">
            <a:spLocks noChangeArrowheads="1"/>
          </p:cNvSpPr>
          <p:nvPr/>
        </p:nvSpPr>
        <p:spPr bwMode="auto">
          <a:xfrm>
            <a:off x="7105747" y="4372472"/>
            <a:ext cx="1647608" cy="4194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2000" b="1" dirty="0">
                <a:solidFill>
                  <a:schemeClr val="bg1"/>
                </a:solidFill>
                <a:latin typeface="微软雅黑" pitchFamily="34" charset="-122"/>
              </a:rPr>
              <a:t>不买</a:t>
            </a:r>
            <a:endParaRPr lang="en-US" altLang="zh-CN" sz="2000" b="1" dirty="0">
              <a:solidFill>
                <a:schemeClr val="bg1"/>
              </a:solidFill>
              <a:latin typeface="微软雅黑" pitchFamily="34" charset="-122"/>
            </a:endParaRPr>
          </a:p>
        </p:txBody>
      </p:sp>
      <p:sp>
        <p:nvSpPr>
          <p:cNvPr id="79" name="文本框 7"/>
          <p:cNvSpPr txBox="1">
            <a:spLocks noChangeArrowheads="1"/>
          </p:cNvSpPr>
          <p:nvPr/>
        </p:nvSpPr>
        <p:spPr bwMode="auto">
          <a:xfrm>
            <a:off x="7105747" y="3958930"/>
            <a:ext cx="1647608" cy="4194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2000" b="1" dirty="0">
                <a:solidFill>
                  <a:schemeClr val="bg1"/>
                </a:solidFill>
                <a:latin typeface="微软雅黑" pitchFamily="34" charset="-122"/>
              </a:rPr>
              <a:t>其它</a:t>
            </a:r>
            <a:endParaRPr lang="en-US" altLang="zh-CN" sz="2000" b="1" dirty="0">
              <a:solidFill>
                <a:schemeClr val="bg1"/>
              </a:solidFill>
              <a:latin typeface="微软雅黑" pitchFamily="34" charset="-122"/>
            </a:endParaRPr>
          </a:p>
        </p:txBody>
      </p:sp>
      <p:sp>
        <p:nvSpPr>
          <p:cNvPr id="80" name="文本框 7"/>
          <p:cNvSpPr txBox="1">
            <a:spLocks noChangeArrowheads="1"/>
          </p:cNvSpPr>
          <p:nvPr/>
        </p:nvSpPr>
        <p:spPr bwMode="auto">
          <a:xfrm>
            <a:off x="7105747" y="3545388"/>
            <a:ext cx="1647608" cy="4194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2000" b="1" dirty="0">
                <a:solidFill>
                  <a:schemeClr val="bg1"/>
                </a:solidFill>
                <a:latin typeface="微软雅黑" pitchFamily="34" charset="-122"/>
              </a:rPr>
              <a:t>家庭日常用</a:t>
            </a:r>
            <a:endParaRPr lang="en-US" altLang="zh-CN" sz="2000" b="1" dirty="0">
              <a:solidFill>
                <a:schemeClr val="bg1"/>
              </a:solidFill>
              <a:latin typeface="微软雅黑" pitchFamily="34" charset="-122"/>
            </a:endParaRPr>
          </a:p>
        </p:txBody>
      </p:sp>
      <p:sp>
        <p:nvSpPr>
          <p:cNvPr id="81" name="文本框 7"/>
          <p:cNvSpPr txBox="1">
            <a:spLocks noChangeArrowheads="1"/>
          </p:cNvSpPr>
          <p:nvPr/>
        </p:nvSpPr>
        <p:spPr bwMode="auto">
          <a:xfrm>
            <a:off x="7105747" y="3131846"/>
            <a:ext cx="1647608" cy="4194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2000" b="1" dirty="0">
                <a:solidFill>
                  <a:schemeClr val="bg1"/>
                </a:solidFill>
                <a:latin typeface="微软雅黑" pitchFamily="34" charset="-122"/>
              </a:rPr>
              <a:t>给孩子食用</a:t>
            </a:r>
            <a:endParaRPr lang="en-US" altLang="zh-CN" sz="2000" b="1" dirty="0">
              <a:solidFill>
                <a:schemeClr val="bg1"/>
              </a:solidFill>
              <a:latin typeface="微软雅黑" pitchFamily="34" charset="-122"/>
            </a:endParaRPr>
          </a:p>
        </p:txBody>
      </p:sp>
      <p:sp>
        <p:nvSpPr>
          <p:cNvPr id="82" name="文本框 7"/>
          <p:cNvSpPr txBox="1">
            <a:spLocks noChangeArrowheads="1"/>
          </p:cNvSpPr>
          <p:nvPr/>
        </p:nvSpPr>
        <p:spPr bwMode="auto">
          <a:xfrm>
            <a:off x="7105747" y="2718304"/>
            <a:ext cx="1647608" cy="4194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2000" b="1" dirty="0">
                <a:solidFill>
                  <a:schemeClr val="bg1"/>
                </a:solidFill>
                <a:latin typeface="微软雅黑" pitchFamily="34" charset="-122"/>
              </a:rPr>
              <a:t>送礼</a:t>
            </a:r>
            <a:endParaRPr lang="en-US" altLang="zh-CN" sz="2000" b="1" dirty="0">
              <a:solidFill>
                <a:schemeClr val="bg1"/>
              </a:solidFill>
              <a:latin typeface="微软雅黑" pitchFamily="34" charset="-122"/>
            </a:endParaRPr>
          </a:p>
        </p:txBody>
      </p:sp>
      <p:sp>
        <p:nvSpPr>
          <p:cNvPr id="83" name="上箭头 1"/>
          <p:cNvSpPr/>
          <p:nvPr/>
        </p:nvSpPr>
        <p:spPr>
          <a:xfrm>
            <a:off x="8666471" y="2917164"/>
            <a:ext cx="1659349" cy="988032"/>
          </a:xfrm>
          <a:custGeom>
            <a:avLst/>
            <a:gdLst/>
            <a:ahLst/>
            <a:cxnLst/>
            <a:rect l="l" t="t" r="r" b="b"/>
            <a:pathLst>
              <a:path w="936344" h="2304256">
                <a:moveTo>
                  <a:pt x="468172" y="0"/>
                </a:moveTo>
                <a:lnTo>
                  <a:pt x="936344" y="468172"/>
                </a:lnTo>
                <a:lnTo>
                  <a:pt x="802175" y="468172"/>
                </a:lnTo>
                <a:lnTo>
                  <a:pt x="802175" y="2303700"/>
                </a:lnTo>
                <a:lnTo>
                  <a:pt x="470032" y="2088232"/>
                </a:lnTo>
                <a:lnTo>
                  <a:pt x="137032" y="2304256"/>
                </a:lnTo>
                <a:lnTo>
                  <a:pt x="134169" y="2304256"/>
                </a:lnTo>
                <a:lnTo>
                  <a:pt x="134169" y="468172"/>
                </a:lnTo>
                <a:lnTo>
                  <a:pt x="0" y="46817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84" name="文本框 7"/>
          <p:cNvSpPr txBox="1">
            <a:spLocks noChangeArrowheads="1"/>
          </p:cNvSpPr>
          <p:nvPr/>
        </p:nvSpPr>
        <p:spPr bwMode="auto">
          <a:xfrm>
            <a:off x="8679744" y="3270883"/>
            <a:ext cx="1647608" cy="4194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2000" b="1" dirty="0">
                <a:solidFill>
                  <a:schemeClr val="bg1"/>
                </a:solidFill>
                <a:latin typeface="微软雅黑" pitchFamily="34" charset="-122"/>
              </a:rPr>
              <a:t>了解度</a:t>
            </a:r>
            <a:endParaRPr lang="en-US" altLang="zh-CN" sz="2000" b="1" dirty="0">
              <a:solidFill>
                <a:schemeClr val="bg1"/>
              </a:solidFill>
              <a:latin typeface="微软雅黑" pitchFamily="34" charset="-122"/>
            </a:endParaRPr>
          </a:p>
        </p:txBody>
      </p:sp>
      <p:sp>
        <p:nvSpPr>
          <p:cNvPr id="85" name="上箭头 1"/>
          <p:cNvSpPr/>
          <p:nvPr/>
        </p:nvSpPr>
        <p:spPr>
          <a:xfrm>
            <a:off x="10319952" y="2918583"/>
            <a:ext cx="1659349" cy="988032"/>
          </a:xfrm>
          <a:custGeom>
            <a:avLst/>
            <a:gdLst/>
            <a:ahLst/>
            <a:cxnLst/>
            <a:rect l="l" t="t" r="r" b="b"/>
            <a:pathLst>
              <a:path w="936344" h="2304256">
                <a:moveTo>
                  <a:pt x="468172" y="0"/>
                </a:moveTo>
                <a:lnTo>
                  <a:pt x="936344" y="468172"/>
                </a:lnTo>
                <a:lnTo>
                  <a:pt x="802175" y="468172"/>
                </a:lnTo>
                <a:lnTo>
                  <a:pt x="802175" y="2303700"/>
                </a:lnTo>
                <a:lnTo>
                  <a:pt x="470032" y="2088232"/>
                </a:lnTo>
                <a:lnTo>
                  <a:pt x="137032" y="2304256"/>
                </a:lnTo>
                <a:lnTo>
                  <a:pt x="134169" y="2304256"/>
                </a:lnTo>
                <a:lnTo>
                  <a:pt x="134169" y="468172"/>
                </a:lnTo>
                <a:lnTo>
                  <a:pt x="0" y="46817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86" name="文本框 7"/>
          <p:cNvSpPr txBox="1">
            <a:spLocks noChangeArrowheads="1"/>
          </p:cNvSpPr>
          <p:nvPr/>
        </p:nvSpPr>
        <p:spPr bwMode="auto">
          <a:xfrm>
            <a:off x="10333225" y="3272302"/>
            <a:ext cx="1647608" cy="4194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2000" b="1" dirty="0">
                <a:solidFill>
                  <a:schemeClr val="bg1"/>
                </a:solidFill>
                <a:latin typeface="微软雅黑" pitchFamily="34" charset="-122"/>
              </a:rPr>
              <a:t>鸡蛋类型</a:t>
            </a:r>
            <a:endParaRPr lang="en-US" altLang="zh-CN" sz="2000" b="1" dirty="0">
              <a:solidFill>
                <a:schemeClr val="bg1"/>
              </a:solidFill>
              <a:latin typeface="微软雅黑" pitchFamily="34" charset="-122"/>
            </a:endParaRPr>
          </a:p>
        </p:txBody>
      </p:sp>
      <p:sp>
        <p:nvSpPr>
          <p:cNvPr id="88" name="下箭头 2"/>
          <p:cNvSpPr/>
          <p:nvPr/>
        </p:nvSpPr>
        <p:spPr>
          <a:xfrm>
            <a:off x="8680034" y="4604911"/>
            <a:ext cx="1659600" cy="990000"/>
          </a:xfrm>
          <a:custGeom>
            <a:avLst/>
            <a:gdLst/>
            <a:ahLst/>
            <a:cxnLst/>
            <a:rect l="l" t="t" r="r" b="b"/>
            <a:pathLst>
              <a:path w="936240" h="2304256">
                <a:moveTo>
                  <a:pt x="125817" y="0"/>
                </a:moveTo>
                <a:lnTo>
                  <a:pt x="135120" y="0"/>
                </a:lnTo>
                <a:lnTo>
                  <a:pt x="468120" y="216024"/>
                </a:lnTo>
                <a:lnTo>
                  <a:pt x="801120" y="0"/>
                </a:lnTo>
                <a:lnTo>
                  <a:pt x="810423" y="0"/>
                </a:lnTo>
                <a:lnTo>
                  <a:pt x="810423" y="1836136"/>
                </a:lnTo>
                <a:lnTo>
                  <a:pt x="936240" y="1836136"/>
                </a:lnTo>
                <a:lnTo>
                  <a:pt x="468120" y="2304256"/>
                </a:lnTo>
                <a:lnTo>
                  <a:pt x="0" y="1836136"/>
                </a:lnTo>
                <a:lnTo>
                  <a:pt x="125817" y="183613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89" name="文本框 7"/>
          <p:cNvSpPr txBox="1">
            <a:spLocks noChangeArrowheads="1"/>
          </p:cNvSpPr>
          <p:nvPr/>
        </p:nvSpPr>
        <p:spPr bwMode="auto">
          <a:xfrm>
            <a:off x="8693851" y="4842144"/>
            <a:ext cx="1631969" cy="5057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2000" b="1" dirty="0">
                <a:solidFill>
                  <a:schemeClr val="bg1"/>
                </a:solidFill>
                <a:latin typeface="微软雅黑" pitchFamily="34" charset="-122"/>
              </a:rPr>
              <a:t>年龄</a:t>
            </a:r>
            <a:endParaRPr lang="en-US" altLang="zh-CN" sz="2000" b="1" dirty="0">
              <a:solidFill>
                <a:schemeClr val="bg1"/>
              </a:solidFill>
              <a:latin typeface="微软雅黑" pitchFamily="34" charset="-122"/>
            </a:endParaRPr>
          </a:p>
        </p:txBody>
      </p:sp>
    </p:spTree>
    <p:extLst>
      <p:ext uri="{BB962C8B-B14F-4D97-AF65-F5344CB8AC3E}">
        <p14:creationId xmlns:p14="http://schemas.microsoft.com/office/powerpoint/2010/main" val="81788800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1"/>
                                        </p:tgtEl>
                                        <p:attrNameLst>
                                          <p:attrName>style.visibility</p:attrName>
                                        </p:attrNameLst>
                                      </p:cBhvr>
                                      <p:to>
                                        <p:strVal val="visible"/>
                                      </p:to>
                                    </p:set>
                                    <p:anim calcmode="lin" valueType="num">
                                      <p:cBhvr additive="base">
                                        <p:cTn id="7" dur="200" fill="hold"/>
                                        <p:tgtEl>
                                          <p:spTgt spid="61"/>
                                        </p:tgtEl>
                                        <p:attrNameLst>
                                          <p:attrName>ppt_x</p:attrName>
                                        </p:attrNameLst>
                                      </p:cBhvr>
                                      <p:tavLst>
                                        <p:tav tm="0">
                                          <p:val>
                                            <p:strVal val="#ppt_x"/>
                                          </p:val>
                                        </p:tav>
                                        <p:tav tm="100000">
                                          <p:val>
                                            <p:strVal val="#ppt_x"/>
                                          </p:val>
                                        </p:tav>
                                      </p:tavLst>
                                    </p:anim>
                                    <p:anim calcmode="lin" valueType="num">
                                      <p:cBhvr additive="base">
                                        <p:cTn id="8" dur="200" fill="hold"/>
                                        <p:tgtEl>
                                          <p:spTgt spid="61"/>
                                        </p:tgtEl>
                                        <p:attrNameLst>
                                          <p:attrName>ppt_y</p:attrName>
                                        </p:attrNameLst>
                                      </p:cBhvr>
                                      <p:tavLst>
                                        <p:tav tm="0">
                                          <p:val>
                                            <p:strVal val="1+#ppt_h/2"/>
                                          </p:val>
                                        </p:tav>
                                        <p:tav tm="100000">
                                          <p:val>
                                            <p:strVal val="#ppt_y"/>
                                          </p:val>
                                        </p:tav>
                                      </p:tavLst>
                                    </p:anim>
                                  </p:childTnLst>
                                </p:cTn>
                              </p:par>
                            </p:childTnLst>
                          </p:cTn>
                        </p:par>
                        <p:par>
                          <p:cTn id="9" fill="hold">
                            <p:stCondLst>
                              <p:cond delay="200"/>
                            </p:stCondLst>
                            <p:childTnLst>
                              <p:par>
                                <p:cTn id="10" presetID="42" presetClass="entr" presetSubtype="0" fill="hold" grpId="0" nodeType="afterEffect">
                                  <p:stCondLst>
                                    <p:cond delay="0"/>
                                  </p:stCondLst>
                                  <p:childTnLst>
                                    <p:set>
                                      <p:cBhvr>
                                        <p:cTn id="11" dur="1" fill="hold">
                                          <p:stCondLst>
                                            <p:cond delay="0"/>
                                          </p:stCondLst>
                                        </p:cTn>
                                        <p:tgtEl>
                                          <p:spTgt spid="64"/>
                                        </p:tgtEl>
                                        <p:attrNameLst>
                                          <p:attrName>style.visibility</p:attrName>
                                        </p:attrNameLst>
                                      </p:cBhvr>
                                      <p:to>
                                        <p:strVal val="visible"/>
                                      </p:to>
                                    </p:set>
                                    <p:animEffect transition="in" filter="fade">
                                      <p:cBhvr>
                                        <p:cTn id="12" dur="200"/>
                                        <p:tgtEl>
                                          <p:spTgt spid="64"/>
                                        </p:tgtEl>
                                      </p:cBhvr>
                                    </p:animEffect>
                                    <p:anim calcmode="lin" valueType="num">
                                      <p:cBhvr>
                                        <p:cTn id="13" dur="200" fill="hold"/>
                                        <p:tgtEl>
                                          <p:spTgt spid="64"/>
                                        </p:tgtEl>
                                        <p:attrNameLst>
                                          <p:attrName>ppt_x</p:attrName>
                                        </p:attrNameLst>
                                      </p:cBhvr>
                                      <p:tavLst>
                                        <p:tav tm="0">
                                          <p:val>
                                            <p:strVal val="#ppt_x"/>
                                          </p:val>
                                        </p:tav>
                                        <p:tav tm="100000">
                                          <p:val>
                                            <p:strVal val="#ppt_x"/>
                                          </p:val>
                                        </p:tav>
                                      </p:tavLst>
                                    </p:anim>
                                    <p:anim calcmode="lin" valueType="num">
                                      <p:cBhvr>
                                        <p:cTn id="14" dur="200" fill="hold"/>
                                        <p:tgtEl>
                                          <p:spTgt spid="64"/>
                                        </p:tgtEl>
                                        <p:attrNameLst>
                                          <p:attrName>ppt_y</p:attrName>
                                        </p:attrNameLst>
                                      </p:cBhvr>
                                      <p:tavLst>
                                        <p:tav tm="0">
                                          <p:val>
                                            <p:strVal val="#ppt_y+.1"/>
                                          </p:val>
                                        </p:tav>
                                        <p:tav tm="100000">
                                          <p:val>
                                            <p:strVal val="#ppt_y"/>
                                          </p:val>
                                        </p:tav>
                                      </p:tavLst>
                                    </p:anim>
                                  </p:childTnLst>
                                </p:cTn>
                              </p:par>
                            </p:childTnLst>
                          </p:cTn>
                        </p:par>
                        <p:par>
                          <p:cTn id="15" fill="hold">
                            <p:stCondLst>
                              <p:cond delay="400"/>
                            </p:stCondLst>
                            <p:childTnLst>
                              <p:par>
                                <p:cTn id="16" presetID="22" presetClass="entr" presetSubtype="2" fill="hold" nodeType="afterEffect">
                                  <p:stCondLst>
                                    <p:cond delay="0"/>
                                  </p:stCondLst>
                                  <p:childTnLst>
                                    <p:set>
                                      <p:cBhvr>
                                        <p:cTn id="17" dur="1" fill="hold">
                                          <p:stCondLst>
                                            <p:cond delay="0"/>
                                          </p:stCondLst>
                                        </p:cTn>
                                        <p:tgtEl>
                                          <p:spTgt spid="62"/>
                                        </p:tgtEl>
                                        <p:attrNameLst>
                                          <p:attrName>style.visibility</p:attrName>
                                        </p:attrNameLst>
                                      </p:cBhvr>
                                      <p:to>
                                        <p:strVal val="visible"/>
                                      </p:to>
                                    </p:set>
                                    <p:animEffect transition="in" filter="wipe(right)">
                                      <p:cBhvr>
                                        <p:cTn id="18" dur="200"/>
                                        <p:tgtEl>
                                          <p:spTgt spid="62"/>
                                        </p:tgtEl>
                                      </p:cBhvr>
                                    </p:animEffect>
                                  </p:childTnLst>
                                </p:cTn>
                              </p:par>
                            </p:childTnLst>
                          </p:cTn>
                        </p:par>
                        <p:par>
                          <p:cTn id="19" fill="hold">
                            <p:stCondLst>
                              <p:cond delay="600"/>
                            </p:stCondLst>
                            <p:childTnLst>
                              <p:par>
                                <p:cTn id="20" presetID="22" presetClass="entr" presetSubtype="2" fill="hold" nodeType="afterEffect">
                                  <p:stCondLst>
                                    <p:cond delay="0"/>
                                  </p:stCondLst>
                                  <p:childTnLst>
                                    <p:set>
                                      <p:cBhvr>
                                        <p:cTn id="21" dur="1" fill="hold">
                                          <p:stCondLst>
                                            <p:cond delay="0"/>
                                          </p:stCondLst>
                                        </p:cTn>
                                        <p:tgtEl>
                                          <p:spTgt spid="63"/>
                                        </p:tgtEl>
                                        <p:attrNameLst>
                                          <p:attrName>style.visibility</p:attrName>
                                        </p:attrNameLst>
                                      </p:cBhvr>
                                      <p:to>
                                        <p:strVal val="visible"/>
                                      </p:to>
                                    </p:set>
                                    <p:animEffect transition="in" filter="wipe(right)">
                                      <p:cBhvr>
                                        <p:cTn id="22" dur="200"/>
                                        <p:tgtEl>
                                          <p:spTgt spid="63"/>
                                        </p:tgtEl>
                                      </p:cBhvr>
                                    </p:animEffect>
                                  </p:childTnLst>
                                </p:cTn>
                              </p:par>
                            </p:childTnLst>
                          </p:cTn>
                        </p:par>
                        <p:par>
                          <p:cTn id="23" fill="hold">
                            <p:stCondLst>
                              <p:cond delay="800"/>
                            </p:stCondLst>
                            <p:childTnLst>
                              <p:par>
                                <p:cTn id="24" presetID="2" presetClass="entr" presetSubtype="4" fill="hold" grpId="0" nodeType="afterEffect">
                                  <p:stCondLst>
                                    <p:cond delay="0"/>
                                  </p:stCondLst>
                                  <p:childTnLst>
                                    <p:set>
                                      <p:cBhvr>
                                        <p:cTn id="25" dur="1" fill="hold">
                                          <p:stCondLst>
                                            <p:cond delay="0"/>
                                          </p:stCondLst>
                                        </p:cTn>
                                        <p:tgtEl>
                                          <p:spTgt spid="65"/>
                                        </p:tgtEl>
                                        <p:attrNameLst>
                                          <p:attrName>style.visibility</p:attrName>
                                        </p:attrNameLst>
                                      </p:cBhvr>
                                      <p:to>
                                        <p:strVal val="visible"/>
                                      </p:to>
                                    </p:set>
                                    <p:anim calcmode="lin" valueType="num">
                                      <p:cBhvr additive="base">
                                        <p:cTn id="26" dur="200" fill="hold"/>
                                        <p:tgtEl>
                                          <p:spTgt spid="65"/>
                                        </p:tgtEl>
                                        <p:attrNameLst>
                                          <p:attrName>ppt_x</p:attrName>
                                        </p:attrNameLst>
                                      </p:cBhvr>
                                      <p:tavLst>
                                        <p:tav tm="0">
                                          <p:val>
                                            <p:strVal val="#ppt_x"/>
                                          </p:val>
                                        </p:tav>
                                        <p:tav tm="100000">
                                          <p:val>
                                            <p:strVal val="#ppt_x"/>
                                          </p:val>
                                        </p:tav>
                                      </p:tavLst>
                                    </p:anim>
                                    <p:anim calcmode="lin" valueType="num">
                                      <p:cBhvr additive="base">
                                        <p:cTn id="27" dur="200" fill="hold"/>
                                        <p:tgtEl>
                                          <p:spTgt spid="65"/>
                                        </p:tgtEl>
                                        <p:attrNameLst>
                                          <p:attrName>ppt_y</p:attrName>
                                        </p:attrNameLst>
                                      </p:cBhvr>
                                      <p:tavLst>
                                        <p:tav tm="0">
                                          <p:val>
                                            <p:strVal val="1+#ppt_h/2"/>
                                          </p:val>
                                        </p:tav>
                                        <p:tav tm="100000">
                                          <p:val>
                                            <p:strVal val="#ppt_y"/>
                                          </p:val>
                                        </p:tav>
                                      </p:tavLst>
                                    </p:anim>
                                  </p:childTnLst>
                                </p:cTn>
                              </p:par>
                            </p:childTnLst>
                          </p:cTn>
                        </p:par>
                        <p:par>
                          <p:cTn id="28" fill="hold">
                            <p:stCondLst>
                              <p:cond delay="1000"/>
                            </p:stCondLst>
                            <p:childTnLst>
                              <p:par>
                                <p:cTn id="29" presetID="42" presetClass="entr" presetSubtype="0" fill="hold" grpId="0" nodeType="afterEffect">
                                  <p:stCondLst>
                                    <p:cond delay="0"/>
                                  </p:stCondLst>
                                  <p:childTnLst>
                                    <p:set>
                                      <p:cBhvr>
                                        <p:cTn id="30" dur="1" fill="hold">
                                          <p:stCondLst>
                                            <p:cond delay="0"/>
                                          </p:stCondLst>
                                        </p:cTn>
                                        <p:tgtEl>
                                          <p:spTgt spid="66"/>
                                        </p:tgtEl>
                                        <p:attrNameLst>
                                          <p:attrName>style.visibility</p:attrName>
                                        </p:attrNameLst>
                                      </p:cBhvr>
                                      <p:to>
                                        <p:strVal val="visible"/>
                                      </p:to>
                                    </p:set>
                                    <p:animEffect transition="in" filter="fade">
                                      <p:cBhvr>
                                        <p:cTn id="31" dur="200"/>
                                        <p:tgtEl>
                                          <p:spTgt spid="66"/>
                                        </p:tgtEl>
                                      </p:cBhvr>
                                    </p:animEffect>
                                    <p:anim calcmode="lin" valueType="num">
                                      <p:cBhvr>
                                        <p:cTn id="32" dur="200" fill="hold"/>
                                        <p:tgtEl>
                                          <p:spTgt spid="66"/>
                                        </p:tgtEl>
                                        <p:attrNameLst>
                                          <p:attrName>ppt_x</p:attrName>
                                        </p:attrNameLst>
                                      </p:cBhvr>
                                      <p:tavLst>
                                        <p:tav tm="0">
                                          <p:val>
                                            <p:strVal val="#ppt_x"/>
                                          </p:val>
                                        </p:tav>
                                        <p:tav tm="100000">
                                          <p:val>
                                            <p:strVal val="#ppt_x"/>
                                          </p:val>
                                        </p:tav>
                                      </p:tavLst>
                                    </p:anim>
                                    <p:anim calcmode="lin" valueType="num">
                                      <p:cBhvr>
                                        <p:cTn id="33" dur="200" fill="hold"/>
                                        <p:tgtEl>
                                          <p:spTgt spid="66"/>
                                        </p:tgtEl>
                                        <p:attrNameLst>
                                          <p:attrName>ppt_y</p:attrName>
                                        </p:attrNameLst>
                                      </p:cBhvr>
                                      <p:tavLst>
                                        <p:tav tm="0">
                                          <p:val>
                                            <p:strVal val="#ppt_y+.1"/>
                                          </p:val>
                                        </p:tav>
                                        <p:tav tm="100000">
                                          <p:val>
                                            <p:strVal val="#ppt_y"/>
                                          </p:val>
                                        </p:tav>
                                      </p:tavLst>
                                    </p:anim>
                                  </p:childTnLst>
                                </p:cTn>
                              </p:par>
                            </p:childTnLst>
                          </p:cTn>
                        </p:par>
                        <p:par>
                          <p:cTn id="34" fill="hold">
                            <p:stCondLst>
                              <p:cond delay="1200"/>
                            </p:stCondLst>
                            <p:childTnLst>
                              <p:par>
                                <p:cTn id="35" presetID="42" presetClass="entr" presetSubtype="0" fill="hold" grpId="0" nodeType="afterEffect">
                                  <p:stCondLst>
                                    <p:cond delay="0"/>
                                  </p:stCondLst>
                                  <p:childTnLst>
                                    <p:set>
                                      <p:cBhvr>
                                        <p:cTn id="36" dur="1" fill="hold">
                                          <p:stCondLst>
                                            <p:cond delay="0"/>
                                          </p:stCondLst>
                                        </p:cTn>
                                        <p:tgtEl>
                                          <p:spTgt spid="67"/>
                                        </p:tgtEl>
                                        <p:attrNameLst>
                                          <p:attrName>style.visibility</p:attrName>
                                        </p:attrNameLst>
                                      </p:cBhvr>
                                      <p:to>
                                        <p:strVal val="visible"/>
                                      </p:to>
                                    </p:set>
                                    <p:animEffect transition="in" filter="fade">
                                      <p:cBhvr>
                                        <p:cTn id="37" dur="200"/>
                                        <p:tgtEl>
                                          <p:spTgt spid="67"/>
                                        </p:tgtEl>
                                      </p:cBhvr>
                                    </p:animEffect>
                                    <p:anim calcmode="lin" valueType="num">
                                      <p:cBhvr>
                                        <p:cTn id="38" dur="200" fill="hold"/>
                                        <p:tgtEl>
                                          <p:spTgt spid="67"/>
                                        </p:tgtEl>
                                        <p:attrNameLst>
                                          <p:attrName>ppt_x</p:attrName>
                                        </p:attrNameLst>
                                      </p:cBhvr>
                                      <p:tavLst>
                                        <p:tav tm="0">
                                          <p:val>
                                            <p:strVal val="#ppt_x"/>
                                          </p:val>
                                        </p:tav>
                                        <p:tav tm="100000">
                                          <p:val>
                                            <p:strVal val="#ppt_x"/>
                                          </p:val>
                                        </p:tav>
                                      </p:tavLst>
                                    </p:anim>
                                    <p:anim calcmode="lin" valueType="num">
                                      <p:cBhvr>
                                        <p:cTn id="39" dur="200" fill="hold"/>
                                        <p:tgtEl>
                                          <p:spTgt spid="67"/>
                                        </p:tgtEl>
                                        <p:attrNameLst>
                                          <p:attrName>ppt_y</p:attrName>
                                        </p:attrNameLst>
                                      </p:cBhvr>
                                      <p:tavLst>
                                        <p:tav tm="0">
                                          <p:val>
                                            <p:strVal val="#ppt_y+.1"/>
                                          </p:val>
                                        </p:tav>
                                        <p:tav tm="100000">
                                          <p:val>
                                            <p:strVal val="#ppt_y"/>
                                          </p:val>
                                        </p:tav>
                                      </p:tavLst>
                                    </p:anim>
                                  </p:childTnLst>
                                </p:cTn>
                              </p:par>
                            </p:childTnLst>
                          </p:cTn>
                        </p:par>
                        <p:par>
                          <p:cTn id="40" fill="hold">
                            <p:stCondLst>
                              <p:cond delay="1400"/>
                            </p:stCondLst>
                            <p:childTnLst>
                              <p:par>
                                <p:cTn id="41" presetID="42" presetClass="entr" presetSubtype="0" fill="hold" grpId="0" nodeType="afterEffect">
                                  <p:stCondLst>
                                    <p:cond delay="0"/>
                                  </p:stCondLst>
                                  <p:childTnLst>
                                    <p:set>
                                      <p:cBhvr>
                                        <p:cTn id="42" dur="1" fill="hold">
                                          <p:stCondLst>
                                            <p:cond delay="0"/>
                                          </p:stCondLst>
                                        </p:cTn>
                                        <p:tgtEl>
                                          <p:spTgt spid="68"/>
                                        </p:tgtEl>
                                        <p:attrNameLst>
                                          <p:attrName>style.visibility</p:attrName>
                                        </p:attrNameLst>
                                      </p:cBhvr>
                                      <p:to>
                                        <p:strVal val="visible"/>
                                      </p:to>
                                    </p:set>
                                    <p:animEffect transition="in" filter="fade">
                                      <p:cBhvr>
                                        <p:cTn id="43" dur="200"/>
                                        <p:tgtEl>
                                          <p:spTgt spid="68"/>
                                        </p:tgtEl>
                                      </p:cBhvr>
                                    </p:animEffect>
                                    <p:anim calcmode="lin" valueType="num">
                                      <p:cBhvr>
                                        <p:cTn id="44" dur="200" fill="hold"/>
                                        <p:tgtEl>
                                          <p:spTgt spid="68"/>
                                        </p:tgtEl>
                                        <p:attrNameLst>
                                          <p:attrName>ppt_x</p:attrName>
                                        </p:attrNameLst>
                                      </p:cBhvr>
                                      <p:tavLst>
                                        <p:tav tm="0">
                                          <p:val>
                                            <p:strVal val="#ppt_x"/>
                                          </p:val>
                                        </p:tav>
                                        <p:tav tm="100000">
                                          <p:val>
                                            <p:strVal val="#ppt_x"/>
                                          </p:val>
                                        </p:tav>
                                      </p:tavLst>
                                    </p:anim>
                                    <p:anim calcmode="lin" valueType="num">
                                      <p:cBhvr>
                                        <p:cTn id="45" dur="200" fill="hold"/>
                                        <p:tgtEl>
                                          <p:spTgt spid="68"/>
                                        </p:tgtEl>
                                        <p:attrNameLst>
                                          <p:attrName>ppt_y</p:attrName>
                                        </p:attrNameLst>
                                      </p:cBhvr>
                                      <p:tavLst>
                                        <p:tav tm="0">
                                          <p:val>
                                            <p:strVal val="#ppt_y+.1"/>
                                          </p:val>
                                        </p:tav>
                                        <p:tav tm="100000">
                                          <p:val>
                                            <p:strVal val="#ppt_y"/>
                                          </p:val>
                                        </p:tav>
                                      </p:tavLst>
                                    </p:anim>
                                  </p:childTnLst>
                                </p:cTn>
                              </p:par>
                            </p:childTnLst>
                          </p:cTn>
                        </p:par>
                        <p:par>
                          <p:cTn id="46" fill="hold">
                            <p:stCondLst>
                              <p:cond delay="1600"/>
                            </p:stCondLst>
                            <p:childTnLst>
                              <p:par>
                                <p:cTn id="47" presetID="42" presetClass="entr" presetSubtype="0" fill="hold" grpId="0" nodeType="afterEffect">
                                  <p:stCondLst>
                                    <p:cond delay="0"/>
                                  </p:stCondLst>
                                  <p:childTnLst>
                                    <p:set>
                                      <p:cBhvr>
                                        <p:cTn id="48" dur="1" fill="hold">
                                          <p:stCondLst>
                                            <p:cond delay="0"/>
                                          </p:stCondLst>
                                        </p:cTn>
                                        <p:tgtEl>
                                          <p:spTgt spid="69"/>
                                        </p:tgtEl>
                                        <p:attrNameLst>
                                          <p:attrName>style.visibility</p:attrName>
                                        </p:attrNameLst>
                                      </p:cBhvr>
                                      <p:to>
                                        <p:strVal val="visible"/>
                                      </p:to>
                                    </p:set>
                                    <p:animEffect transition="in" filter="fade">
                                      <p:cBhvr>
                                        <p:cTn id="49" dur="200"/>
                                        <p:tgtEl>
                                          <p:spTgt spid="69"/>
                                        </p:tgtEl>
                                      </p:cBhvr>
                                    </p:animEffect>
                                    <p:anim calcmode="lin" valueType="num">
                                      <p:cBhvr>
                                        <p:cTn id="50" dur="200" fill="hold"/>
                                        <p:tgtEl>
                                          <p:spTgt spid="69"/>
                                        </p:tgtEl>
                                        <p:attrNameLst>
                                          <p:attrName>ppt_x</p:attrName>
                                        </p:attrNameLst>
                                      </p:cBhvr>
                                      <p:tavLst>
                                        <p:tav tm="0">
                                          <p:val>
                                            <p:strVal val="#ppt_x"/>
                                          </p:val>
                                        </p:tav>
                                        <p:tav tm="100000">
                                          <p:val>
                                            <p:strVal val="#ppt_x"/>
                                          </p:val>
                                        </p:tav>
                                      </p:tavLst>
                                    </p:anim>
                                    <p:anim calcmode="lin" valueType="num">
                                      <p:cBhvr>
                                        <p:cTn id="51" dur="200" fill="hold"/>
                                        <p:tgtEl>
                                          <p:spTgt spid="69"/>
                                        </p:tgtEl>
                                        <p:attrNameLst>
                                          <p:attrName>ppt_y</p:attrName>
                                        </p:attrNameLst>
                                      </p:cBhvr>
                                      <p:tavLst>
                                        <p:tav tm="0">
                                          <p:val>
                                            <p:strVal val="#ppt_y+.1"/>
                                          </p:val>
                                        </p:tav>
                                        <p:tav tm="100000">
                                          <p:val>
                                            <p:strVal val="#ppt_y"/>
                                          </p:val>
                                        </p:tav>
                                      </p:tavLst>
                                    </p:anim>
                                  </p:childTnLst>
                                </p:cTn>
                              </p:par>
                            </p:childTnLst>
                          </p:cTn>
                        </p:par>
                        <p:par>
                          <p:cTn id="52" fill="hold">
                            <p:stCondLst>
                              <p:cond delay="1800"/>
                            </p:stCondLst>
                            <p:childTnLst>
                              <p:par>
                                <p:cTn id="53" presetID="42" presetClass="entr" presetSubtype="0" fill="hold" grpId="0" nodeType="afterEffect">
                                  <p:stCondLst>
                                    <p:cond delay="0"/>
                                  </p:stCondLst>
                                  <p:childTnLst>
                                    <p:set>
                                      <p:cBhvr>
                                        <p:cTn id="54" dur="1" fill="hold">
                                          <p:stCondLst>
                                            <p:cond delay="0"/>
                                          </p:stCondLst>
                                        </p:cTn>
                                        <p:tgtEl>
                                          <p:spTgt spid="70"/>
                                        </p:tgtEl>
                                        <p:attrNameLst>
                                          <p:attrName>style.visibility</p:attrName>
                                        </p:attrNameLst>
                                      </p:cBhvr>
                                      <p:to>
                                        <p:strVal val="visible"/>
                                      </p:to>
                                    </p:set>
                                    <p:animEffect transition="in" filter="fade">
                                      <p:cBhvr>
                                        <p:cTn id="55" dur="200"/>
                                        <p:tgtEl>
                                          <p:spTgt spid="70"/>
                                        </p:tgtEl>
                                      </p:cBhvr>
                                    </p:animEffect>
                                    <p:anim calcmode="lin" valueType="num">
                                      <p:cBhvr>
                                        <p:cTn id="56" dur="200" fill="hold"/>
                                        <p:tgtEl>
                                          <p:spTgt spid="70"/>
                                        </p:tgtEl>
                                        <p:attrNameLst>
                                          <p:attrName>ppt_x</p:attrName>
                                        </p:attrNameLst>
                                      </p:cBhvr>
                                      <p:tavLst>
                                        <p:tav tm="0">
                                          <p:val>
                                            <p:strVal val="#ppt_x"/>
                                          </p:val>
                                        </p:tav>
                                        <p:tav tm="100000">
                                          <p:val>
                                            <p:strVal val="#ppt_x"/>
                                          </p:val>
                                        </p:tav>
                                      </p:tavLst>
                                    </p:anim>
                                    <p:anim calcmode="lin" valueType="num">
                                      <p:cBhvr>
                                        <p:cTn id="57" dur="200" fill="hold"/>
                                        <p:tgtEl>
                                          <p:spTgt spid="70"/>
                                        </p:tgtEl>
                                        <p:attrNameLst>
                                          <p:attrName>ppt_y</p:attrName>
                                        </p:attrNameLst>
                                      </p:cBhvr>
                                      <p:tavLst>
                                        <p:tav tm="0">
                                          <p:val>
                                            <p:strVal val="#ppt_y+.1"/>
                                          </p:val>
                                        </p:tav>
                                        <p:tav tm="100000">
                                          <p:val>
                                            <p:strVal val="#ppt_y"/>
                                          </p:val>
                                        </p:tav>
                                      </p:tavLst>
                                    </p:anim>
                                  </p:childTnLst>
                                </p:cTn>
                              </p:par>
                            </p:childTnLst>
                          </p:cTn>
                        </p:par>
                        <p:par>
                          <p:cTn id="58" fill="hold">
                            <p:stCondLst>
                              <p:cond delay="2000"/>
                            </p:stCondLst>
                            <p:childTnLst>
                              <p:par>
                                <p:cTn id="59" presetID="42" presetClass="entr" presetSubtype="0" fill="hold" grpId="0" nodeType="afterEffect">
                                  <p:stCondLst>
                                    <p:cond delay="0"/>
                                  </p:stCondLst>
                                  <p:childTnLst>
                                    <p:set>
                                      <p:cBhvr>
                                        <p:cTn id="60" dur="1" fill="hold">
                                          <p:stCondLst>
                                            <p:cond delay="0"/>
                                          </p:stCondLst>
                                        </p:cTn>
                                        <p:tgtEl>
                                          <p:spTgt spid="71"/>
                                        </p:tgtEl>
                                        <p:attrNameLst>
                                          <p:attrName>style.visibility</p:attrName>
                                        </p:attrNameLst>
                                      </p:cBhvr>
                                      <p:to>
                                        <p:strVal val="visible"/>
                                      </p:to>
                                    </p:set>
                                    <p:animEffect transition="in" filter="fade">
                                      <p:cBhvr>
                                        <p:cTn id="61" dur="200"/>
                                        <p:tgtEl>
                                          <p:spTgt spid="71"/>
                                        </p:tgtEl>
                                      </p:cBhvr>
                                    </p:animEffect>
                                    <p:anim calcmode="lin" valueType="num">
                                      <p:cBhvr>
                                        <p:cTn id="62" dur="200" fill="hold"/>
                                        <p:tgtEl>
                                          <p:spTgt spid="71"/>
                                        </p:tgtEl>
                                        <p:attrNameLst>
                                          <p:attrName>ppt_x</p:attrName>
                                        </p:attrNameLst>
                                      </p:cBhvr>
                                      <p:tavLst>
                                        <p:tav tm="0">
                                          <p:val>
                                            <p:strVal val="#ppt_x"/>
                                          </p:val>
                                        </p:tav>
                                        <p:tav tm="100000">
                                          <p:val>
                                            <p:strVal val="#ppt_x"/>
                                          </p:val>
                                        </p:tav>
                                      </p:tavLst>
                                    </p:anim>
                                    <p:anim calcmode="lin" valueType="num">
                                      <p:cBhvr>
                                        <p:cTn id="63" dur="200" fill="hold"/>
                                        <p:tgtEl>
                                          <p:spTgt spid="71"/>
                                        </p:tgtEl>
                                        <p:attrNameLst>
                                          <p:attrName>ppt_y</p:attrName>
                                        </p:attrNameLst>
                                      </p:cBhvr>
                                      <p:tavLst>
                                        <p:tav tm="0">
                                          <p:val>
                                            <p:strVal val="#ppt_y+.1"/>
                                          </p:val>
                                        </p:tav>
                                        <p:tav tm="100000">
                                          <p:val>
                                            <p:strVal val="#ppt_y"/>
                                          </p:val>
                                        </p:tav>
                                      </p:tavLst>
                                    </p:anim>
                                  </p:childTnLst>
                                </p:cTn>
                              </p:par>
                            </p:childTnLst>
                          </p:cTn>
                        </p:par>
                        <p:par>
                          <p:cTn id="64" fill="hold">
                            <p:stCondLst>
                              <p:cond delay="2200"/>
                            </p:stCondLst>
                            <p:childTnLst>
                              <p:par>
                                <p:cTn id="65" presetID="2" presetClass="entr" presetSubtype="4" fill="hold" grpId="0" nodeType="afterEffect">
                                  <p:stCondLst>
                                    <p:cond delay="0"/>
                                  </p:stCondLst>
                                  <p:childTnLst>
                                    <p:set>
                                      <p:cBhvr>
                                        <p:cTn id="66" dur="1" fill="hold">
                                          <p:stCondLst>
                                            <p:cond delay="0"/>
                                          </p:stCondLst>
                                        </p:cTn>
                                        <p:tgtEl>
                                          <p:spTgt spid="72"/>
                                        </p:tgtEl>
                                        <p:attrNameLst>
                                          <p:attrName>style.visibility</p:attrName>
                                        </p:attrNameLst>
                                      </p:cBhvr>
                                      <p:to>
                                        <p:strVal val="visible"/>
                                      </p:to>
                                    </p:set>
                                    <p:anim calcmode="lin" valueType="num">
                                      <p:cBhvr additive="base">
                                        <p:cTn id="67" dur="200" fill="hold"/>
                                        <p:tgtEl>
                                          <p:spTgt spid="72"/>
                                        </p:tgtEl>
                                        <p:attrNameLst>
                                          <p:attrName>ppt_x</p:attrName>
                                        </p:attrNameLst>
                                      </p:cBhvr>
                                      <p:tavLst>
                                        <p:tav tm="0">
                                          <p:val>
                                            <p:strVal val="#ppt_x"/>
                                          </p:val>
                                        </p:tav>
                                        <p:tav tm="100000">
                                          <p:val>
                                            <p:strVal val="#ppt_x"/>
                                          </p:val>
                                        </p:tav>
                                      </p:tavLst>
                                    </p:anim>
                                    <p:anim calcmode="lin" valueType="num">
                                      <p:cBhvr additive="base">
                                        <p:cTn id="68" dur="200" fill="hold"/>
                                        <p:tgtEl>
                                          <p:spTgt spid="72"/>
                                        </p:tgtEl>
                                        <p:attrNameLst>
                                          <p:attrName>ppt_y</p:attrName>
                                        </p:attrNameLst>
                                      </p:cBhvr>
                                      <p:tavLst>
                                        <p:tav tm="0">
                                          <p:val>
                                            <p:strVal val="1+#ppt_h/2"/>
                                          </p:val>
                                        </p:tav>
                                        <p:tav tm="100000">
                                          <p:val>
                                            <p:strVal val="#ppt_y"/>
                                          </p:val>
                                        </p:tav>
                                      </p:tavLst>
                                    </p:anim>
                                  </p:childTnLst>
                                </p:cTn>
                              </p:par>
                            </p:childTnLst>
                          </p:cTn>
                        </p:par>
                        <p:par>
                          <p:cTn id="69" fill="hold">
                            <p:stCondLst>
                              <p:cond delay="2400"/>
                            </p:stCondLst>
                            <p:childTnLst>
                              <p:par>
                                <p:cTn id="70" presetID="42" presetClass="entr" presetSubtype="0" fill="hold" grpId="0" nodeType="afterEffect">
                                  <p:stCondLst>
                                    <p:cond delay="0"/>
                                  </p:stCondLst>
                                  <p:childTnLst>
                                    <p:set>
                                      <p:cBhvr>
                                        <p:cTn id="71" dur="1" fill="hold">
                                          <p:stCondLst>
                                            <p:cond delay="0"/>
                                          </p:stCondLst>
                                        </p:cTn>
                                        <p:tgtEl>
                                          <p:spTgt spid="73"/>
                                        </p:tgtEl>
                                        <p:attrNameLst>
                                          <p:attrName>style.visibility</p:attrName>
                                        </p:attrNameLst>
                                      </p:cBhvr>
                                      <p:to>
                                        <p:strVal val="visible"/>
                                      </p:to>
                                    </p:set>
                                    <p:animEffect transition="in" filter="fade">
                                      <p:cBhvr>
                                        <p:cTn id="72" dur="200"/>
                                        <p:tgtEl>
                                          <p:spTgt spid="73"/>
                                        </p:tgtEl>
                                      </p:cBhvr>
                                    </p:animEffect>
                                    <p:anim calcmode="lin" valueType="num">
                                      <p:cBhvr>
                                        <p:cTn id="73" dur="200" fill="hold"/>
                                        <p:tgtEl>
                                          <p:spTgt spid="73"/>
                                        </p:tgtEl>
                                        <p:attrNameLst>
                                          <p:attrName>ppt_x</p:attrName>
                                        </p:attrNameLst>
                                      </p:cBhvr>
                                      <p:tavLst>
                                        <p:tav tm="0">
                                          <p:val>
                                            <p:strVal val="#ppt_x"/>
                                          </p:val>
                                        </p:tav>
                                        <p:tav tm="100000">
                                          <p:val>
                                            <p:strVal val="#ppt_x"/>
                                          </p:val>
                                        </p:tav>
                                      </p:tavLst>
                                    </p:anim>
                                    <p:anim calcmode="lin" valueType="num">
                                      <p:cBhvr>
                                        <p:cTn id="74" dur="200" fill="hold"/>
                                        <p:tgtEl>
                                          <p:spTgt spid="73"/>
                                        </p:tgtEl>
                                        <p:attrNameLst>
                                          <p:attrName>ppt_y</p:attrName>
                                        </p:attrNameLst>
                                      </p:cBhvr>
                                      <p:tavLst>
                                        <p:tav tm="0">
                                          <p:val>
                                            <p:strVal val="#ppt_y+.1"/>
                                          </p:val>
                                        </p:tav>
                                        <p:tav tm="100000">
                                          <p:val>
                                            <p:strVal val="#ppt_y"/>
                                          </p:val>
                                        </p:tav>
                                      </p:tavLst>
                                    </p:anim>
                                  </p:childTnLst>
                                </p:cTn>
                              </p:par>
                            </p:childTnLst>
                          </p:cTn>
                        </p:par>
                        <p:par>
                          <p:cTn id="75" fill="hold">
                            <p:stCondLst>
                              <p:cond delay="2600"/>
                            </p:stCondLst>
                            <p:childTnLst>
                              <p:par>
                                <p:cTn id="76" presetID="42" presetClass="entr" presetSubtype="0" fill="hold" grpId="0" nodeType="afterEffect">
                                  <p:stCondLst>
                                    <p:cond delay="0"/>
                                  </p:stCondLst>
                                  <p:childTnLst>
                                    <p:set>
                                      <p:cBhvr>
                                        <p:cTn id="77" dur="1" fill="hold">
                                          <p:stCondLst>
                                            <p:cond delay="0"/>
                                          </p:stCondLst>
                                        </p:cTn>
                                        <p:tgtEl>
                                          <p:spTgt spid="74"/>
                                        </p:tgtEl>
                                        <p:attrNameLst>
                                          <p:attrName>style.visibility</p:attrName>
                                        </p:attrNameLst>
                                      </p:cBhvr>
                                      <p:to>
                                        <p:strVal val="visible"/>
                                      </p:to>
                                    </p:set>
                                    <p:animEffect transition="in" filter="fade">
                                      <p:cBhvr>
                                        <p:cTn id="78" dur="200"/>
                                        <p:tgtEl>
                                          <p:spTgt spid="74"/>
                                        </p:tgtEl>
                                      </p:cBhvr>
                                    </p:animEffect>
                                    <p:anim calcmode="lin" valueType="num">
                                      <p:cBhvr>
                                        <p:cTn id="79" dur="200" fill="hold"/>
                                        <p:tgtEl>
                                          <p:spTgt spid="74"/>
                                        </p:tgtEl>
                                        <p:attrNameLst>
                                          <p:attrName>ppt_x</p:attrName>
                                        </p:attrNameLst>
                                      </p:cBhvr>
                                      <p:tavLst>
                                        <p:tav tm="0">
                                          <p:val>
                                            <p:strVal val="#ppt_x"/>
                                          </p:val>
                                        </p:tav>
                                        <p:tav tm="100000">
                                          <p:val>
                                            <p:strVal val="#ppt_x"/>
                                          </p:val>
                                        </p:tav>
                                      </p:tavLst>
                                    </p:anim>
                                    <p:anim calcmode="lin" valueType="num">
                                      <p:cBhvr>
                                        <p:cTn id="80" dur="200" fill="hold"/>
                                        <p:tgtEl>
                                          <p:spTgt spid="74"/>
                                        </p:tgtEl>
                                        <p:attrNameLst>
                                          <p:attrName>ppt_y</p:attrName>
                                        </p:attrNameLst>
                                      </p:cBhvr>
                                      <p:tavLst>
                                        <p:tav tm="0">
                                          <p:val>
                                            <p:strVal val="#ppt_y+.1"/>
                                          </p:val>
                                        </p:tav>
                                        <p:tav tm="100000">
                                          <p:val>
                                            <p:strVal val="#ppt_y"/>
                                          </p:val>
                                        </p:tav>
                                      </p:tavLst>
                                    </p:anim>
                                  </p:childTnLst>
                                </p:cTn>
                              </p:par>
                            </p:childTnLst>
                          </p:cTn>
                        </p:par>
                        <p:par>
                          <p:cTn id="81" fill="hold">
                            <p:stCondLst>
                              <p:cond delay="2800"/>
                            </p:stCondLst>
                            <p:childTnLst>
                              <p:par>
                                <p:cTn id="82" presetID="42" presetClass="entr" presetSubtype="0" fill="hold" grpId="0" nodeType="afterEffect">
                                  <p:stCondLst>
                                    <p:cond delay="0"/>
                                  </p:stCondLst>
                                  <p:childTnLst>
                                    <p:set>
                                      <p:cBhvr>
                                        <p:cTn id="83" dur="1" fill="hold">
                                          <p:stCondLst>
                                            <p:cond delay="0"/>
                                          </p:stCondLst>
                                        </p:cTn>
                                        <p:tgtEl>
                                          <p:spTgt spid="75"/>
                                        </p:tgtEl>
                                        <p:attrNameLst>
                                          <p:attrName>style.visibility</p:attrName>
                                        </p:attrNameLst>
                                      </p:cBhvr>
                                      <p:to>
                                        <p:strVal val="visible"/>
                                      </p:to>
                                    </p:set>
                                    <p:animEffect transition="in" filter="fade">
                                      <p:cBhvr>
                                        <p:cTn id="84" dur="200"/>
                                        <p:tgtEl>
                                          <p:spTgt spid="75"/>
                                        </p:tgtEl>
                                      </p:cBhvr>
                                    </p:animEffect>
                                    <p:anim calcmode="lin" valueType="num">
                                      <p:cBhvr>
                                        <p:cTn id="85" dur="200" fill="hold"/>
                                        <p:tgtEl>
                                          <p:spTgt spid="75"/>
                                        </p:tgtEl>
                                        <p:attrNameLst>
                                          <p:attrName>ppt_x</p:attrName>
                                        </p:attrNameLst>
                                      </p:cBhvr>
                                      <p:tavLst>
                                        <p:tav tm="0">
                                          <p:val>
                                            <p:strVal val="#ppt_x"/>
                                          </p:val>
                                        </p:tav>
                                        <p:tav tm="100000">
                                          <p:val>
                                            <p:strVal val="#ppt_x"/>
                                          </p:val>
                                        </p:tav>
                                      </p:tavLst>
                                    </p:anim>
                                    <p:anim calcmode="lin" valueType="num">
                                      <p:cBhvr>
                                        <p:cTn id="86" dur="200" fill="hold"/>
                                        <p:tgtEl>
                                          <p:spTgt spid="75"/>
                                        </p:tgtEl>
                                        <p:attrNameLst>
                                          <p:attrName>ppt_y</p:attrName>
                                        </p:attrNameLst>
                                      </p:cBhvr>
                                      <p:tavLst>
                                        <p:tav tm="0">
                                          <p:val>
                                            <p:strVal val="#ppt_y+.1"/>
                                          </p:val>
                                        </p:tav>
                                        <p:tav tm="100000">
                                          <p:val>
                                            <p:strVal val="#ppt_y"/>
                                          </p:val>
                                        </p:tav>
                                      </p:tavLst>
                                    </p:anim>
                                  </p:childTnLst>
                                </p:cTn>
                              </p:par>
                            </p:childTnLst>
                          </p:cTn>
                        </p:par>
                        <p:par>
                          <p:cTn id="87" fill="hold">
                            <p:stCondLst>
                              <p:cond delay="3000"/>
                            </p:stCondLst>
                            <p:childTnLst>
                              <p:par>
                                <p:cTn id="88" presetID="42" presetClass="entr" presetSubtype="0" fill="hold" grpId="0" nodeType="afterEffect">
                                  <p:stCondLst>
                                    <p:cond delay="0"/>
                                  </p:stCondLst>
                                  <p:childTnLst>
                                    <p:set>
                                      <p:cBhvr>
                                        <p:cTn id="89" dur="1" fill="hold">
                                          <p:stCondLst>
                                            <p:cond delay="0"/>
                                          </p:stCondLst>
                                        </p:cTn>
                                        <p:tgtEl>
                                          <p:spTgt spid="76"/>
                                        </p:tgtEl>
                                        <p:attrNameLst>
                                          <p:attrName>style.visibility</p:attrName>
                                        </p:attrNameLst>
                                      </p:cBhvr>
                                      <p:to>
                                        <p:strVal val="visible"/>
                                      </p:to>
                                    </p:set>
                                    <p:animEffect transition="in" filter="fade">
                                      <p:cBhvr>
                                        <p:cTn id="90" dur="200"/>
                                        <p:tgtEl>
                                          <p:spTgt spid="76"/>
                                        </p:tgtEl>
                                      </p:cBhvr>
                                    </p:animEffect>
                                    <p:anim calcmode="lin" valueType="num">
                                      <p:cBhvr>
                                        <p:cTn id="91" dur="200" fill="hold"/>
                                        <p:tgtEl>
                                          <p:spTgt spid="76"/>
                                        </p:tgtEl>
                                        <p:attrNameLst>
                                          <p:attrName>ppt_x</p:attrName>
                                        </p:attrNameLst>
                                      </p:cBhvr>
                                      <p:tavLst>
                                        <p:tav tm="0">
                                          <p:val>
                                            <p:strVal val="#ppt_x"/>
                                          </p:val>
                                        </p:tav>
                                        <p:tav tm="100000">
                                          <p:val>
                                            <p:strVal val="#ppt_x"/>
                                          </p:val>
                                        </p:tav>
                                      </p:tavLst>
                                    </p:anim>
                                    <p:anim calcmode="lin" valueType="num">
                                      <p:cBhvr>
                                        <p:cTn id="92" dur="200" fill="hold"/>
                                        <p:tgtEl>
                                          <p:spTgt spid="76"/>
                                        </p:tgtEl>
                                        <p:attrNameLst>
                                          <p:attrName>ppt_y</p:attrName>
                                        </p:attrNameLst>
                                      </p:cBhvr>
                                      <p:tavLst>
                                        <p:tav tm="0">
                                          <p:val>
                                            <p:strVal val="#ppt_y+.1"/>
                                          </p:val>
                                        </p:tav>
                                        <p:tav tm="100000">
                                          <p:val>
                                            <p:strVal val="#ppt_y"/>
                                          </p:val>
                                        </p:tav>
                                      </p:tavLst>
                                    </p:anim>
                                  </p:childTnLst>
                                </p:cTn>
                              </p:par>
                            </p:childTnLst>
                          </p:cTn>
                        </p:par>
                        <p:par>
                          <p:cTn id="93" fill="hold">
                            <p:stCondLst>
                              <p:cond delay="3200"/>
                            </p:stCondLst>
                            <p:childTnLst>
                              <p:par>
                                <p:cTn id="94" presetID="2" presetClass="entr" presetSubtype="4" fill="hold" grpId="0" nodeType="afterEffect">
                                  <p:stCondLst>
                                    <p:cond delay="0"/>
                                  </p:stCondLst>
                                  <p:childTnLst>
                                    <p:set>
                                      <p:cBhvr>
                                        <p:cTn id="95" dur="1" fill="hold">
                                          <p:stCondLst>
                                            <p:cond delay="0"/>
                                          </p:stCondLst>
                                        </p:cTn>
                                        <p:tgtEl>
                                          <p:spTgt spid="77"/>
                                        </p:tgtEl>
                                        <p:attrNameLst>
                                          <p:attrName>style.visibility</p:attrName>
                                        </p:attrNameLst>
                                      </p:cBhvr>
                                      <p:to>
                                        <p:strVal val="visible"/>
                                      </p:to>
                                    </p:set>
                                    <p:anim calcmode="lin" valueType="num">
                                      <p:cBhvr additive="base">
                                        <p:cTn id="96" dur="200" fill="hold"/>
                                        <p:tgtEl>
                                          <p:spTgt spid="77"/>
                                        </p:tgtEl>
                                        <p:attrNameLst>
                                          <p:attrName>ppt_x</p:attrName>
                                        </p:attrNameLst>
                                      </p:cBhvr>
                                      <p:tavLst>
                                        <p:tav tm="0">
                                          <p:val>
                                            <p:strVal val="#ppt_x"/>
                                          </p:val>
                                        </p:tav>
                                        <p:tav tm="100000">
                                          <p:val>
                                            <p:strVal val="#ppt_x"/>
                                          </p:val>
                                        </p:tav>
                                      </p:tavLst>
                                    </p:anim>
                                    <p:anim calcmode="lin" valueType="num">
                                      <p:cBhvr additive="base">
                                        <p:cTn id="97" dur="200" fill="hold"/>
                                        <p:tgtEl>
                                          <p:spTgt spid="77"/>
                                        </p:tgtEl>
                                        <p:attrNameLst>
                                          <p:attrName>ppt_y</p:attrName>
                                        </p:attrNameLst>
                                      </p:cBhvr>
                                      <p:tavLst>
                                        <p:tav tm="0">
                                          <p:val>
                                            <p:strVal val="1+#ppt_h/2"/>
                                          </p:val>
                                        </p:tav>
                                        <p:tav tm="100000">
                                          <p:val>
                                            <p:strVal val="#ppt_y"/>
                                          </p:val>
                                        </p:tav>
                                      </p:tavLst>
                                    </p:anim>
                                  </p:childTnLst>
                                </p:cTn>
                              </p:par>
                            </p:childTnLst>
                          </p:cTn>
                        </p:par>
                        <p:par>
                          <p:cTn id="98" fill="hold">
                            <p:stCondLst>
                              <p:cond delay="3400"/>
                            </p:stCondLst>
                            <p:childTnLst>
                              <p:par>
                                <p:cTn id="99" presetID="42" presetClass="entr" presetSubtype="0" fill="hold" grpId="0" nodeType="afterEffect">
                                  <p:stCondLst>
                                    <p:cond delay="0"/>
                                  </p:stCondLst>
                                  <p:childTnLst>
                                    <p:set>
                                      <p:cBhvr>
                                        <p:cTn id="100" dur="1" fill="hold">
                                          <p:stCondLst>
                                            <p:cond delay="0"/>
                                          </p:stCondLst>
                                        </p:cTn>
                                        <p:tgtEl>
                                          <p:spTgt spid="78"/>
                                        </p:tgtEl>
                                        <p:attrNameLst>
                                          <p:attrName>style.visibility</p:attrName>
                                        </p:attrNameLst>
                                      </p:cBhvr>
                                      <p:to>
                                        <p:strVal val="visible"/>
                                      </p:to>
                                    </p:set>
                                    <p:animEffect transition="in" filter="fade">
                                      <p:cBhvr>
                                        <p:cTn id="101" dur="200"/>
                                        <p:tgtEl>
                                          <p:spTgt spid="78"/>
                                        </p:tgtEl>
                                      </p:cBhvr>
                                    </p:animEffect>
                                    <p:anim calcmode="lin" valueType="num">
                                      <p:cBhvr>
                                        <p:cTn id="102" dur="200" fill="hold"/>
                                        <p:tgtEl>
                                          <p:spTgt spid="78"/>
                                        </p:tgtEl>
                                        <p:attrNameLst>
                                          <p:attrName>ppt_x</p:attrName>
                                        </p:attrNameLst>
                                      </p:cBhvr>
                                      <p:tavLst>
                                        <p:tav tm="0">
                                          <p:val>
                                            <p:strVal val="#ppt_x"/>
                                          </p:val>
                                        </p:tav>
                                        <p:tav tm="100000">
                                          <p:val>
                                            <p:strVal val="#ppt_x"/>
                                          </p:val>
                                        </p:tav>
                                      </p:tavLst>
                                    </p:anim>
                                    <p:anim calcmode="lin" valueType="num">
                                      <p:cBhvr>
                                        <p:cTn id="103" dur="200" fill="hold"/>
                                        <p:tgtEl>
                                          <p:spTgt spid="78"/>
                                        </p:tgtEl>
                                        <p:attrNameLst>
                                          <p:attrName>ppt_y</p:attrName>
                                        </p:attrNameLst>
                                      </p:cBhvr>
                                      <p:tavLst>
                                        <p:tav tm="0">
                                          <p:val>
                                            <p:strVal val="#ppt_y+.1"/>
                                          </p:val>
                                        </p:tav>
                                        <p:tav tm="100000">
                                          <p:val>
                                            <p:strVal val="#ppt_y"/>
                                          </p:val>
                                        </p:tav>
                                      </p:tavLst>
                                    </p:anim>
                                  </p:childTnLst>
                                </p:cTn>
                              </p:par>
                            </p:childTnLst>
                          </p:cTn>
                        </p:par>
                        <p:par>
                          <p:cTn id="104" fill="hold">
                            <p:stCondLst>
                              <p:cond delay="3600"/>
                            </p:stCondLst>
                            <p:childTnLst>
                              <p:par>
                                <p:cTn id="105" presetID="42" presetClass="entr" presetSubtype="0" fill="hold" grpId="0" nodeType="afterEffect">
                                  <p:stCondLst>
                                    <p:cond delay="0"/>
                                  </p:stCondLst>
                                  <p:childTnLst>
                                    <p:set>
                                      <p:cBhvr>
                                        <p:cTn id="106" dur="1" fill="hold">
                                          <p:stCondLst>
                                            <p:cond delay="0"/>
                                          </p:stCondLst>
                                        </p:cTn>
                                        <p:tgtEl>
                                          <p:spTgt spid="79"/>
                                        </p:tgtEl>
                                        <p:attrNameLst>
                                          <p:attrName>style.visibility</p:attrName>
                                        </p:attrNameLst>
                                      </p:cBhvr>
                                      <p:to>
                                        <p:strVal val="visible"/>
                                      </p:to>
                                    </p:set>
                                    <p:animEffect transition="in" filter="fade">
                                      <p:cBhvr>
                                        <p:cTn id="107" dur="200"/>
                                        <p:tgtEl>
                                          <p:spTgt spid="79"/>
                                        </p:tgtEl>
                                      </p:cBhvr>
                                    </p:animEffect>
                                    <p:anim calcmode="lin" valueType="num">
                                      <p:cBhvr>
                                        <p:cTn id="108" dur="200" fill="hold"/>
                                        <p:tgtEl>
                                          <p:spTgt spid="79"/>
                                        </p:tgtEl>
                                        <p:attrNameLst>
                                          <p:attrName>ppt_x</p:attrName>
                                        </p:attrNameLst>
                                      </p:cBhvr>
                                      <p:tavLst>
                                        <p:tav tm="0">
                                          <p:val>
                                            <p:strVal val="#ppt_x"/>
                                          </p:val>
                                        </p:tav>
                                        <p:tav tm="100000">
                                          <p:val>
                                            <p:strVal val="#ppt_x"/>
                                          </p:val>
                                        </p:tav>
                                      </p:tavLst>
                                    </p:anim>
                                    <p:anim calcmode="lin" valueType="num">
                                      <p:cBhvr>
                                        <p:cTn id="109" dur="200" fill="hold"/>
                                        <p:tgtEl>
                                          <p:spTgt spid="79"/>
                                        </p:tgtEl>
                                        <p:attrNameLst>
                                          <p:attrName>ppt_y</p:attrName>
                                        </p:attrNameLst>
                                      </p:cBhvr>
                                      <p:tavLst>
                                        <p:tav tm="0">
                                          <p:val>
                                            <p:strVal val="#ppt_y+.1"/>
                                          </p:val>
                                        </p:tav>
                                        <p:tav tm="100000">
                                          <p:val>
                                            <p:strVal val="#ppt_y"/>
                                          </p:val>
                                        </p:tav>
                                      </p:tavLst>
                                    </p:anim>
                                  </p:childTnLst>
                                </p:cTn>
                              </p:par>
                            </p:childTnLst>
                          </p:cTn>
                        </p:par>
                        <p:par>
                          <p:cTn id="110" fill="hold">
                            <p:stCondLst>
                              <p:cond delay="3800"/>
                            </p:stCondLst>
                            <p:childTnLst>
                              <p:par>
                                <p:cTn id="111" presetID="42" presetClass="entr" presetSubtype="0" fill="hold" grpId="0" nodeType="afterEffect">
                                  <p:stCondLst>
                                    <p:cond delay="0"/>
                                  </p:stCondLst>
                                  <p:childTnLst>
                                    <p:set>
                                      <p:cBhvr>
                                        <p:cTn id="112" dur="1" fill="hold">
                                          <p:stCondLst>
                                            <p:cond delay="0"/>
                                          </p:stCondLst>
                                        </p:cTn>
                                        <p:tgtEl>
                                          <p:spTgt spid="80"/>
                                        </p:tgtEl>
                                        <p:attrNameLst>
                                          <p:attrName>style.visibility</p:attrName>
                                        </p:attrNameLst>
                                      </p:cBhvr>
                                      <p:to>
                                        <p:strVal val="visible"/>
                                      </p:to>
                                    </p:set>
                                    <p:animEffect transition="in" filter="fade">
                                      <p:cBhvr>
                                        <p:cTn id="113" dur="200"/>
                                        <p:tgtEl>
                                          <p:spTgt spid="80"/>
                                        </p:tgtEl>
                                      </p:cBhvr>
                                    </p:animEffect>
                                    <p:anim calcmode="lin" valueType="num">
                                      <p:cBhvr>
                                        <p:cTn id="114" dur="200" fill="hold"/>
                                        <p:tgtEl>
                                          <p:spTgt spid="80"/>
                                        </p:tgtEl>
                                        <p:attrNameLst>
                                          <p:attrName>ppt_x</p:attrName>
                                        </p:attrNameLst>
                                      </p:cBhvr>
                                      <p:tavLst>
                                        <p:tav tm="0">
                                          <p:val>
                                            <p:strVal val="#ppt_x"/>
                                          </p:val>
                                        </p:tav>
                                        <p:tav tm="100000">
                                          <p:val>
                                            <p:strVal val="#ppt_x"/>
                                          </p:val>
                                        </p:tav>
                                      </p:tavLst>
                                    </p:anim>
                                    <p:anim calcmode="lin" valueType="num">
                                      <p:cBhvr>
                                        <p:cTn id="115" dur="200" fill="hold"/>
                                        <p:tgtEl>
                                          <p:spTgt spid="80"/>
                                        </p:tgtEl>
                                        <p:attrNameLst>
                                          <p:attrName>ppt_y</p:attrName>
                                        </p:attrNameLst>
                                      </p:cBhvr>
                                      <p:tavLst>
                                        <p:tav tm="0">
                                          <p:val>
                                            <p:strVal val="#ppt_y+.1"/>
                                          </p:val>
                                        </p:tav>
                                        <p:tav tm="100000">
                                          <p:val>
                                            <p:strVal val="#ppt_y"/>
                                          </p:val>
                                        </p:tav>
                                      </p:tavLst>
                                    </p:anim>
                                  </p:childTnLst>
                                </p:cTn>
                              </p:par>
                            </p:childTnLst>
                          </p:cTn>
                        </p:par>
                        <p:par>
                          <p:cTn id="116" fill="hold">
                            <p:stCondLst>
                              <p:cond delay="4000"/>
                            </p:stCondLst>
                            <p:childTnLst>
                              <p:par>
                                <p:cTn id="117" presetID="42" presetClass="entr" presetSubtype="0" fill="hold" grpId="0" nodeType="afterEffect">
                                  <p:stCondLst>
                                    <p:cond delay="0"/>
                                  </p:stCondLst>
                                  <p:childTnLst>
                                    <p:set>
                                      <p:cBhvr>
                                        <p:cTn id="118" dur="1" fill="hold">
                                          <p:stCondLst>
                                            <p:cond delay="0"/>
                                          </p:stCondLst>
                                        </p:cTn>
                                        <p:tgtEl>
                                          <p:spTgt spid="81"/>
                                        </p:tgtEl>
                                        <p:attrNameLst>
                                          <p:attrName>style.visibility</p:attrName>
                                        </p:attrNameLst>
                                      </p:cBhvr>
                                      <p:to>
                                        <p:strVal val="visible"/>
                                      </p:to>
                                    </p:set>
                                    <p:animEffect transition="in" filter="fade">
                                      <p:cBhvr>
                                        <p:cTn id="119" dur="200"/>
                                        <p:tgtEl>
                                          <p:spTgt spid="81"/>
                                        </p:tgtEl>
                                      </p:cBhvr>
                                    </p:animEffect>
                                    <p:anim calcmode="lin" valueType="num">
                                      <p:cBhvr>
                                        <p:cTn id="120" dur="200" fill="hold"/>
                                        <p:tgtEl>
                                          <p:spTgt spid="81"/>
                                        </p:tgtEl>
                                        <p:attrNameLst>
                                          <p:attrName>ppt_x</p:attrName>
                                        </p:attrNameLst>
                                      </p:cBhvr>
                                      <p:tavLst>
                                        <p:tav tm="0">
                                          <p:val>
                                            <p:strVal val="#ppt_x"/>
                                          </p:val>
                                        </p:tav>
                                        <p:tav tm="100000">
                                          <p:val>
                                            <p:strVal val="#ppt_x"/>
                                          </p:val>
                                        </p:tav>
                                      </p:tavLst>
                                    </p:anim>
                                    <p:anim calcmode="lin" valueType="num">
                                      <p:cBhvr>
                                        <p:cTn id="121" dur="200" fill="hold"/>
                                        <p:tgtEl>
                                          <p:spTgt spid="81"/>
                                        </p:tgtEl>
                                        <p:attrNameLst>
                                          <p:attrName>ppt_y</p:attrName>
                                        </p:attrNameLst>
                                      </p:cBhvr>
                                      <p:tavLst>
                                        <p:tav tm="0">
                                          <p:val>
                                            <p:strVal val="#ppt_y+.1"/>
                                          </p:val>
                                        </p:tav>
                                        <p:tav tm="100000">
                                          <p:val>
                                            <p:strVal val="#ppt_y"/>
                                          </p:val>
                                        </p:tav>
                                      </p:tavLst>
                                    </p:anim>
                                  </p:childTnLst>
                                </p:cTn>
                              </p:par>
                            </p:childTnLst>
                          </p:cTn>
                        </p:par>
                        <p:par>
                          <p:cTn id="122" fill="hold">
                            <p:stCondLst>
                              <p:cond delay="4200"/>
                            </p:stCondLst>
                            <p:childTnLst>
                              <p:par>
                                <p:cTn id="123" presetID="42" presetClass="entr" presetSubtype="0" fill="hold" grpId="0" nodeType="afterEffect">
                                  <p:stCondLst>
                                    <p:cond delay="0"/>
                                  </p:stCondLst>
                                  <p:childTnLst>
                                    <p:set>
                                      <p:cBhvr>
                                        <p:cTn id="124" dur="1" fill="hold">
                                          <p:stCondLst>
                                            <p:cond delay="0"/>
                                          </p:stCondLst>
                                        </p:cTn>
                                        <p:tgtEl>
                                          <p:spTgt spid="82"/>
                                        </p:tgtEl>
                                        <p:attrNameLst>
                                          <p:attrName>style.visibility</p:attrName>
                                        </p:attrNameLst>
                                      </p:cBhvr>
                                      <p:to>
                                        <p:strVal val="visible"/>
                                      </p:to>
                                    </p:set>
                                    <p:animEffect transition="in" filter="fade">
                                      <p:cBhvr>
                                        <p:cTn id="125" dur="200"/>
                                        <p:tgtEl>
                                          <p:spTgt spid="82"/>
                                        </p:tgtEl>
                                      </p:cBhvr>
                                    </p:animEffect>
                                    <p:anim calcmode="lin" valueType="num">
                                      <p:cBhvr>
                                        <p:cTn id="126" dur="200" fill="hold"/>
                                        <p:tgtEl>
                                          <p:spTgt spid="82"/>
                                        </p:tgtEl>
                                        <p:attrNameLst>
                                          <p:attrName>ppt_x</p:attrName>
                                        </p:attrNameLst>
                                      </p:cBhvr>
                                      <p:tavLst>
                                        <p:tav tm="0">
                                          <p:val>
                                            <p:strVal val="#ppt_x"/>
                                          </p:val>
                                        </p:tav>
                                        <p:tav tm="100000">
                                          <p:val>
                                            <p:strVal val="#ppt_x"/>
                                          </p:val>
                                        </p:tav>
                                      </p:tavLst>
                                    </p:anim>
                                    <p:anim calcmode="lin" valueType="num">
                                      <p:cBhvr>
                                        <p:cTn id="127" dur="200" fill="hold"/>
                                        <p:tgtEl>
                                          <p:spTgt spid="82"/>
                                        </p:tgtEl>
                                        <p:attrNameLst>
                                          <p:attrName>ppt_y</p:attrName>
                                        </p:attrNameLst>
                                      </p:cBhvr>
                                      <p:tavLst>
                                        <p:tav tm="0">
                                          <p:val>
                                            <p:strVal val="#ppt_y+.1"/>
                                          </p:val>
                                        </p:tav>
                                        <p:tav tm="100000">
                                          <p:val>
                                            <p:strVal val="#ppt_y"/>
                                          </p:val>
                                        </p:tav>
                                      </p:tavLst>
                                    </p:anim>
                                  </p:childTnLst>
                                </p:cTn>
                              </p:par>
                            </p:childTnLst>
                          </p:cTn>
                        </p:par>
                        <p:par>
                          <p:cTn id="128" fill="hold">
                            <p:stCondLst>
                              <p:cond delay="4400"/>
                            </p:stCondLst>
                            <p:childTnLst>
                              <p:par>
                                <p:cTn id="129" presetID="2" presetClass="entr" presetSubtype="4" fill="hold" grpId="0" nodeType="afterEffect">
                                  <p:stCondLst>
                                    <p:cond delay="0"/>
                                  </p:stCondLst>
                                  <p:childTnLst>
                                    <p:set>
                                      <p:cBhvr>
                                        <p:cTn id="130" dur="1" fill="hold">
                                          <p:stCondLst>
                                            <p:cond delay="0"/>
                                          </p:stCondLst>
                                        </p:cTn>
                                        <p:tgtEl>
                                          <p:spTgt spid="83"/>
                                        </p:tgtEl>
                                        <p:attrNameLst>
                                          <p:attrName>style.visibility</p:attrName>
                                        </p:attrNameLst>
                                      </p:cBhvr>
                                      <p:to>
                                        <p:strVal val="visible"/>
                                      </p:to>
                                    </p:set>
                                    <p:anim calcmode="lin" valueType="num">
                                      <p:cBhvr additive="base">
                                        <p:cTn id="131" dur="200" fill="hold"/>
                                        <p:tgtEl>
                                          <p:spTgt spid="83"/>
                                        </p:tgtEl>
                                        <p:attrNameLst>
                                          <p:attrName>ppt_x</p:attrName>
                                        </p:attrNameLst>
                                      </p:cBhvr>
                                      <p:tavLst>
                                        <p:tav tm="0">
                                          <p:val>
                                            <p:strVal val="#ppt_x"/>
                                          </p:val>
                                        </p:tav>
                                        <p:tav tm="100000">
                                          <p:val>
                                            <p:strVal val="#ppt_x"/>
                                          </p:val>
                                        </p:tav>
                                      </p:tavLst>
                                    </p:anim>
                                    <p:anim calcmode="lin" valueType="num">
                                      <p:cBhvr additive="base">
                                        <p:cTn id="132" dur="200" fill="hold"/>
                                        <p:tgtEl>
                                          <p:spTgt spid="83"/>
                                        </p:tgtEl>
                                        <p:attrNameLst>
                                          <p:attrName>ppt_y</p:attrName>
                                        </p:attrNameLst>
                                      </p:cBhvr>
                                      <p:tavLst>
                                        <p:tav tm="0">
                                          <p:val>
                                            <p:strVal val="1+#ppt_h/2"/>
                                          </p:val>
                                        </p:tav>
                                        <p:tav tm="100000">
                                          <p:val>
                                            <p:strVal val="#ppt_y"/>
                                          </p:val>
                                        </p:tav>
                                      </p:tavLst>
                                    </p:anim>
                                  </p:childTnLst>
                                </p:cTn>
                              </p:par>
                            </p:childTnLst>
                          </p:cTn>
                        </p:par>
                        <p:par>
                          <p:cTn id="133" fill="hold">
                            <p:stCondLst>
                              <p:cond delay="4600"/>
                            </p:stCondLst>
                            <p:childTnLst>
                              <p:par>
                                <p:cTn id="134" presetID="42" presetClass="entr" presetSubtype="0" fill="hold" grpId="0" nodeType="afterEffect">
                                  <p:stCondLst>
                                    <p:cond delay="0"/>
                                  </p:stCondLst>
                                  <p:childTnLst>
                                    <p:set>
                                      <p:cBhvr>
                                        <p:cTn id="135" dur="1" fill="hold">
                                          <p:stCondLst>
                                            <p:cond delay="0"/>
                                          </p:stCondLst>
                                        </p:cTn>
                                        <p:tgtEl>
                                          <p:spTgt spid="84"/>
                                        </p:tgtEl>
                                        <p:attrNameLst>
                                          <p:attrName>style.visibility</p:attrName>
                                        </p:attrNameLst>
                                      </p:cBhvr>
                                      <p:to>
                                        <p:strVal val="visible"/>
                                      </p:to>
                                    </p:set>
                                    <p:animEffect transition="in" filter="fade">
                                      <p:cBhvr>
                                        <p:cTn id="136" dur="200"/>
                                        <p:tgtEl>
                                          <p:spTgt spid="84"/>
                                        </p:tgtEl>
                                      </p:cBhvr>
                                    </p:animEffect>
                                    <p:anim calcmode="lin" valueType="num">
                                      <p:cBhvr>
                                        <p:cTn id="137" dur="200" fill="hold"/>
                                        <p:tgtEl>
                                          <p:spTgt spid="84"/>
                                        </p:tgtEl>
                                        <p:attrNameLst>
                                          <p:attrName>ppt_x</p:attrName>
                                        </p:attrNameLst>
                                      </p:cBhvr>
                                      <p:tavLst>
                                        <p:tav tm="0">
                                          <p:val>
                                            <p:strVal val="#ppt_x"/>
                                          </p:val>
                                        </p:tav>
                                        <p:tav tm="100000">
                                          <p:val>
                                            <p:strVal val="#ppt_x"/>
                                          </p:val>
                                        </p:tav>
                                      </p:tavLst>
                                    </p:anim>
                                    <p:anim calcmode="lin" valueType="num">
                                      <p:cBhvr>
                                        <p:cTn id="138" dur="200" fill="hold"/>
                                        <p:tgtEl>
                                          <p:spTgt spid="84"/>
                                        </p:tgtEl>
                                        <p:attrNameLst>
                                          <p:attrName>ppt_y</p:attrName>
                                        </p:attrNameLst>
                                      </p:cBhvr>
                                      <p:tavLst>
                                        <p:tav tm="0">
                                          <p:val>
                                            <p:strVal val="#ppt_y+.1"/>
                                          </p:val>
                                        </p:tav>
                                        <p:tav tm="100000">
                                          <p:val>
                                            <p:strVal val="#ppt_y"/>
                                          </p:val>
                                        </p:tav>
                                      </p:tavLst>
                                    </p:anim>
                                  </p:childTnLst>
                                </p:cTn>
                              </p:par>
                            </p:childTnLst>
                          </p:cTn>
                        </p:par>
                        <p:par>
                          <p:cTn id="139" fill="hold">
                            <p:stCondLst>
                              <p:cond delay="4800"/>
                            </p:stCondLst>
                            <p:childTnLst>
                              <p:par>
                                <p:cTn id="140" presetID="2" presetClass="entr" presetSubtype="4" fill="hold" grpId="0" nodeType="afterEffect">
                                  <p:stCondLst>
                                    <p:cond delay="0"/>
                                  </p:stCondLst>
                                  <p:childTnLst>
                                    <p:set>
                                      <p:cBhvr>
                                        <p:cTn id="141" dur="1" fill="hold">
                                          <p:stCondLst>
                                            <p:cond delay="0"/>
                                          </p:stCondLst>
                                        </p:cTn>
                                        <p:tgtEl>
                                          <p:spTgt spid="85"/>
                                        </p:tgtEl>
                                        <p:attrNameLst>
                                          <p:attrName>style.visibility</p:attrName>
                                        </p:attrNameLst>
                                      </p:cBhvr>
                                      <p:to>
                                        <p:strVal val="visible"/>
                                      </p:to>
                                    </p:set>
                                    <p:anim calcmode="lin" valueType="num">
                                      <p:cBhvr additive="base">
                                        <p:cTn id="142" dur="200" fill="hold"/>
                                        <p:tgtEl>
                                          <p:spTgt spid="85"/>
                                        </p:tgtEl>
                                        <p:attrNameLst>
                                          <p:attrName>ppt_x</p:attrName>
                                        </p:attrNameLst>
                                      </p:cBhvr>
                                      <p:tavLst>
                                        <p:tav tm="0">
                                          <p:val>
                                            <p:strVal val="#ppt_x"/>
                                          </p:val>
                                        </p:tav>
                                        <p:tav tm="100000">
                                          <p:val>
                                            <p:strVal val="#ppt_x"/>
                                          </p:val>
                                        </p:tav>
                                      </p:tavLst>
                                    </p:anim>
                                    <p:anim calcmode="lin" valueType="num">
                                      <p:cBhvr additive="base">
                                        <p:cTn id="143" dur="200" fill="hold"/>
                                        <p:tgtEl>
                                          <p:spTgt spid="85"/>
                                        </p:tgtEl>
                                        <p:attrNameLst>
                                          <p:attrName>ppt_y</p:attrName>
                                        </p:attrNameLst>
                                      </p:cBhvr>
                                      <p:tavLst>
                                        <p:tav tm="0">
                                          <p:val>
                                            <p:strVal val="1+#ppt_h/2"/>
                                          </p:val>
                                        </p:tav>
                                        <p:tav tm="100000">
                                          <p:val>
                                            <p:strVal val="#ppt_y"/>
                                          </p:val>
                                        </p:tav>
                                      </p:tavLst>
                                    </p:anim>
                                  </p:childTnLst>
                                </p:cTn>
                              </p:par>
                            </p:childTnLst>
                          </p:cTn>
                        </p:par>
                        <p:par>
                          <p:cTn id="144" fill="hold">
                            <p:stCondLst>
                              <p:cond delay="5000"/>
                            </p:stCondLst>
                            <p:childTnLst>
                              <p:par>
                                <p:cTn id="145" presetID="42" presetClass="entr" presetSubtype="0" fill="hold" grpId="0" nodeType="afterEffect">
                                  <p:stCondLst>
                                    <p:cond delay="0"/>
                                  </p:stCondLst>
                                  <p:childTnLst>
                                    <p:set>
                                      <p:cBhvr>
                                        <p:cTn id="146" dur="1" fill="hold">
                                          <p:stCondLst>
                                            <p:cond delay="0"/>
                                          </p:stCondLst>
                                        </p:cTn>
                                        <p:tgtEl>
                                          <p:spTgt spid="86"/>
                                        </p:tgtEl>
                                        <p:attrNameLst>
                                          <p:attrName>style.visibility</p:attrName>
                                        </p:attrNameLst>
                                      </p:cBhvr>
                                      <p:to>
                                        <p:strVal val="visible"/>
                                      </p:to>
                                    </p:set>
                                    <p:animEffect transition="in" filter="fade">
                                      <p:cBhvr>
                                        <p:cTn id="147" dur="200"/>
                                        <p:tgtEl>
                                          <p:spTgt spid="86"/>
                                        </p:tgtEl>
                                      </p:cBhvr>
                                    </p:animEffect>
                                    <p:anim calcmode="lin" valueType="num">
                                      <p:cBhvr>
                                        <p:cTn id="148" dur="200" fill="hold"/>
                                        <p:tgtEl>
                                          <p:spTgt spid="86"/>
                                        </p:tgtEl>
                                        <p:attrNameLst>
                                          <p:attrName>ppt_x</p:attrName>
                                        </p:attrNameLst>
                                      </p:cBhvr>
                                      <p:tavLst>
                                        <p:tav tm="0">
                                          <p:val>
                                            <p:strVal val="#ppt_x"/>
                                          </p:val>
                                        </p:tav>
                                        <p:tav tm="100000">
                                          <p:val>
                                            <p:strVal val="#ppt_x"/>
                                          </p:val>
                                        </p:tav>
                                      </p:tavLst>
                                    </p:anim>
                                    <p:anim calcmode="lin" valueType="num">
                                      <p:cBhvr>
                                        <p:cTn id="149" dur="200" fill="hold"/>
                                        <p:tgtEl>
                                          <p:spTgt spid="86"/>
                                        </p:tgtEl>
                                        <p:attrNameLst>
                                          <p:attrName>ppt_y</p:attrName>
                                        </p:attrNameLst>
                                      </p:cBhvr>
                                      <p:tavLst>
                                        <p:tav tm="0">
                                          <p:val>
                                            <p:strVal val="#ppt_y+.1"/>
                                          </p:val>
                                        </p:tav>
                                        <p:tav tm="100000">
                                          <p:val>
                                            <p:strVal val="#ppt_y"/>
                                          </p:val>
                                        </p:tav>
                                      </p:tavLst>
                                    </p:anim>
                                  </p:childTnLst>
                                </p:cTn>
                              </p:par>
                              <p:par>
                                <p:cTn id="150" presetID="2" presetClass="entr" presetSubtype="1" fill="hold" grpId="0" nodeType="withEffect">
                                  <p:stCondLst>
                                    <p:cond delay="0"/>
                                  </p:stCondLst>
                                  <p:childTnLst>
                                    <p:set>
                                      <p:cBhvr>
                                        <p:cTn id="151" dur="1" fill="hold">
                                          <p:stCondLst>
                                            <p:cond delay="0"/>
                                          </p:stCondLst>
                                        </p:cTn>
                                        <p:tgtEl>
                                          <p:spTgt spid="88"/>
                                        </p:tgtEl>
                                        <p:attrNameLst>
                                          <p:attrName>style.visibility</p:attrName>
                                        </p:attrNameLst>
                                      </p:cBhvr>
                                      <p:to>
                                        <p:strVal val="visible"/>
                                      </p:to>
                                    </p:set>
                                    <p:anim calcmode="lin" valueType="num">
                                      <p:cBhvr additive="base">
                                        <p:cTn id="152" dur="200" fill="hold"/>
                                        <p:tgtEl>
                                          <p:spTgt spid="88"/>
                                        </p:tgtEl>
                                        <p:attrNameLst>
                                          <p:attrName>ppt_x</p:attrName>
                                        </p:attrNameLst>
                                      </p:cBhvr>
                                      <p:tavLst>
                                        <p:tav tm="0">
                                          <p:val>
                                            <p:strVal val="#ppt_x"/>
                                          </p:val>
                                        </p:tav>
                                        <p:tav tm="100000">
                                          <p:val>
                                            <p:strVal val="#ppt_x"/>
                                          </p:val>
                                        </p:tav>
                                      </p:tavLst>
                                    </p:anim>
                                    <p:anim calcmode="lin" valueType="num">
                                      <p:cBhvr additive="base">
                                        <p:cTn id="153" dur="200" fill="hold"/>
                                        <p:tgtEl>
                                          <p:spTgt spid="88"/>
                                        </p:tgtEl>
                                        <p:attrNameLst>
                                          <p:attrName>ppt_y</p:attrName>
                                        </p:attrNameLst>
                                      </p:cBhvr>
                                      <p:tavLst>
                                        <p:tav tm="0">
                                          <p:val>
                                            <p:strVal val="0-#ppt_h/2"/>
                                          </p:val>
                                        </p:tav>
                                        <p:tav tm="100000">
                                          <p:val>
                                            <p:strVal val="#ppt_y"/>
                                          </p:val>
                                        </p:tav>
                                      </p:tavLst>
                                    </p:anim>
                                  </p:childTnLst>
                                </p:cTn>
                              </p:par>
                            </p:childTnLst>
                          </p:cTn>
                        </p:par>
                        <p:par>
                          <p:cTn id="154" fill="hold">
                            <p:stCondLst>
                              <p:cond delay="5200"/>
                            </p:stCondLst>
                            <p:childTnLst>
                              <p:par>
                                <p:cTn id="155" presetID="42" presetClass="entr" presetSubtype="0" fill="hold" grpId="0" nodeType="afterEffect">
                                  <p:stCondLst>
                                    <p:cond delay="0"/>
                                  </p:stCondLst>
                                  <p:childTnLst>
                                    <p:set>
                                      <p:cBhvr>
                                        <p:cTn id="156" dur="1" fill="hold">
                                          <p:stCondLst>
                                            <p:cond delay="0"/>
                                          </p:stCondLst>
                                        </p:cTn>
                                        <p:tgtEl>
                                          <p:spTgt spid="89"/>
                                        </p:tgtEl>
                                        <p:attrNameLst>
                                          <p:attrName>style.visibility</p:attrName>
                                        </p:attrNameLst>
                                      </p:cBhvr>
                                      <p:to>
                                        <p:strVal val="visible"/>
                                      </p:to>
                                    </p:set>
                                    <p:animEffect transition="in" filter="fade">
                                      <p:cBhvr>
                                        <p:cTn id="157" dur="200"/>
                                        <p:tgtEl>
                                          <p:spTgt spid="89"/>
                                        </p:tgtEl>
                                      </p:cBhvr>
                                    </p:animEffect>
                                    <p:anim calcmode="lin" valueType="num">
                                      <p:cBhvr>
                                        <p:cTn id="158" dur="200" fill="hold"/>
                                        <p:tgtEl>
                                          <p:spTgt spid="89"/>
                                        </p:tgtEl>
                                        <p:attrNameLst>
                                          <p:attrName>ppt_x</p:attrName>
                                        </p:attrNameLst>
                                      </p:cBhvr>
                                      <p:tavLst>
                                        <p:tav tm="0">
                                          <p:val>
                                            <p:strVal val="#ppt_x"/>
                                          </p:val>
                                        </p:tav>
                                        <p:tav tm="100000">
                                          <p:val>
                                            <p:strVal val="#ppt_x"/>
                                          </p:val>
                                        </p:tav>
                                      </p:tavLst>
                                    </p:anim>
                                    <p:anim calcmode="lin" valueType="num">
                                      <p:cBhvr>
                                        <p:cTn id="159" dur="200" fill="hold"/>
                                        <p:tgtEl>
                                          <p:spTgt spid="8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animBg="1"/>
      <p:bldP spid="64" grpId="0"/>
      <p:bldP spid="65" grpId="0" animBg="1"/>
      <p:bldP spid="66" grpId="0"/>
      <p:bldP spid="67" grpId="0"/>
      <p:bldP spid="68" grpId="0"/>
      <p:bldP spid="69" grpId="0"/>
      <p:bldP spid="70" grpId="0"/>
      <p:bldP spid="71" grpId="0"/>
      <p:bldP spid="72" grpId="0" animBg="1"/>
      <p:bldP spid="73" grpId="0"/>
      <p:bldP spid="74" grpId="0"/>
      <p:bldP spid="75" grpId="0"/>
      <p:bldP spid="76" grpId="0"/>
      <p:bldP spid="77" grpId="0" animBg="1"/>
      <p:bldP spid="78" grpId="0"/>
      <p:bldP spid="79" grpId="0"/>
      <p:bldP spid="80" grpId="0"/>
      <p:bldP spid="81" grpId="0"/>
      <p:bldP spid="82" grpId="0"/>
      <p:bldP spid="83" grpId="0" animBg="1"/>
      <p:bldP spid="84" grpId="0"/>
      <p:bldP spid="85" grpId="0" animBg="1"/>
      <p:bldP spid="86" grpId="0"/>
      <p:bldP spid="88" grpId="0" animBg="1"/>
      <p:bldP spid="89"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Box 17"/>
          <p:cNvSpPr txBox="1"/>
          <p:nvPr/>
        </p:nvSpPr>
        <p:spPr>
          <a:xfrm>
            <a:off x="8337806" y="1700809"/>
            <a:ext cx="1790642" cy="1015531"/>
          </a:xfrm>
          <a:prstGeom prst="rect">
            <a:avLst/>
          </a:prstGeom>
          <a:noFill/>
          <a:ln>
            <a:noFill/>
          </a:ln>
        </p:spPr>
        <p:txBody>
          <a:bodyPr wrap="none" rtlCol="0">
            <a:spAutoFit/>
          </a:bodyPr>
          <a:lstStyle/>
          <a:p>
            <a:r>
              <a:rPr lang="zh-CN" altLang="en-US" sz="3000" dirty="0">
                <a:latin typeface="微软雅黑" pitchFamily="34" charset="-122"/>
                <a:ea typeface="微软雅黑" pitchFamily="34" charset="-122"/>
              </a:rPr>
              <a:t>大于</a:t>
            </a:r>
            <a:r>
              <a:rPr lang="en-US" altLang="zh-CN" sz="3000" dirty="0">
                <a:latin typeface="微软雅黑" pitchFamily="34" charset="-122"/>
                <a:ea typeface="微软雅黑" pitchFamily="34" charset="-122"/>
              </a:rPr>
              <a:t>25</a:t>
            </a:r>
            <a:r>
              <a:rPr lang="zh-CN" altLang="en-US" sz="3000" dirty="0">
                <a:latin typeface="微软雅黑" pitchFamily="34" charset="-122"/>
                <a:ea typeface="微软雅黑" pitchFamily="34" charset="-122"/>
              </a:rPr>
              <a:t>岁</a:t>
            </a:r>
            <a:endParaRPr lang="en-US" altLang="zh-CN" sz="3000" dirty="0">
              <a:latin typeface="微软雅黑" pitchFamily="34" charset="-122"/>
              <a:ea typeface="微软雅黑" pitchFamily="34" charset="-122"/>
            </a:endParaRPr>
          </a:p>
          <a:p>
            <a:pPr algn="ctr"/>
            <a:r>
              <a:rPr lang="en-US" altLang="zh-CN" sz="3000" dirty="0">
                <a:latin typeface="微软雅黑" pitchFamily="34" charset="-122"/>
                <a:ea typeface="微软雅黑" pitchFamily="34" charset="-122"/>
              </a:rPr>
              <a:t>(89.4%)</a:t>
            </a:r>
            <a:endParaRPr lang="zh-CN" altLang="en-US" sz="3000" dirty="0">
              <a:latin typeface="微软雅黑" pitchFamily="34" charset="-122"/>
              <a:ea typeface="微软雅黑" pitchFamily="34" charset="-122"/>
            </a:endParaRPr>
          </a:p>
        </p:txBody>
      </p:sp>
      <p:grpSp>
        <p:nvGrpSpPr>
          <p:cNvPr id="33" name="组合 32"/>
          <p:cNvGrpSpPr/>
          <p:nvPr/>
        </p:nvGrpSpPr>
        <p:grpSpPr>
          <a:xfrm>
            <a:off x="3833616" y="1700809"/>
            <a:ext cx="2108269" cy="4242903"/>
            <a:chOff x="6054588" y="760409"/>
            <a:chExt cx="2108541" cy="4243455"/>
          </a:xfrm>
        </p:grpSpPr>
        <p:sp>
          <p:nvSpPr>
            <p:cNvPr id="42" name="TextBox 17"/>
            <p:cNvSpPr txBox="1"/>
            <p:nvPr/>
          </p:nvSpPr>
          <p:spPr>
            <a:xfrm>
              <a:off x="6054588" y="760409"/>
              <a:ext cx="1339001" cy="1015795"/>
            </a:xfrm>
            <a:prstGeom prst="rect">
              <a:avLst/>
            </a:prstGeom>
            <a:noFill/>
            <a:ln>
              <a:noFill/>
            </a:ln>
          </p:spPr>
          <p:txBody>
            <a:bodyPr wrap="none" rtlCol="0">
              <a:spAutoFit/>
            </a:bodyPr>
            <a:lstStyle/>
            <a:p>
              <a:r>
                <a:rPr lang="zh-CN" altLang="en-US" sz="3000" dirty="0">
                  <a:latin typeface="微软雅黑" pitchFamily="34" charset="-122"/>
                  <a:ea typeface="微软雅黑" pitchFamily="34" charset="-122"/>
                </a:rPr>
                <a:t>大专及</a:t>
              </a:r>
              <a:endParaRPr lang="en-US" altLang="zh-CN" sz="3000" dirty="0">
                <a:latin typeface="微软雅黑" pitchFamily="34" charset="-122"/>
                <a:ea typeface="微软雅黑" pitchFamily="34" charset="-122"/>
              </a:endParaRPr>
            </a:p>
            <a:p>
              <a:r>
                <a:rPr lang="zh-CN" altLang="en-US" sz="3000" dirty="0">
                  <a:latin typeface="微软雅黑" pitchFamily="34" charset="-122"/>
                  <a:ea typeface="微软雅黑" pitchFamily="34" charset="-122"/>
                </a:rPr>
                <a:t>以下</a:t>
              </a:r>
            </a:p>
          </p:txBody>
        </p:sp>
        <p:sp>
          <p:nvSpPr>
            <p:cNvPr id="43" name="TextBox 19"/>
            <p:cNvSpPr txBox="1"/>
            <p:nvPr/>
          </p:nvSpPr>
          <p:spPr>
            <a:xfrm>
              <a:off x="6054588" y="2409864"/>
              <a:ext cx="954230" cy="554070"/>
            </a:xfrm>
            <a:prstGeom prst="rect">
              <a:avLst/>
            </a:prstGeom>
            <a:noFill/>
            <a:ln>
              <a:noFill/>
            </a:ln>
          </p:spPr>
          <p:txBody>
            <a:bodyPr wrap="none" rtlCol="0">
              <a:spAutoFit/>
            </a:bodyPr>
            <a:lstStyle/>
            <a:p>
              <a:r>
                <a:rPr lang="zh-CN" altLang="en-US" sz="3000" dirty="0">
                  <a:latin typeface="微软雅黑" pitchFamily="34" charset="-122"/>
                  <a:ea typeface="微软雅黑" pitchFamily="34" charset="-122"/>
                </a:rPr>
                <a:t>本科</a:t>
              </a:r>
            </a:p>
          </p:txBody>
        </p:sp>
        <p:sp>
          <p:nvSpPr>
            <p:cNvPr id="44" name="TextBox 18"/>
            <p:cNvSpPr txBox="1"/>
            <p:nvPr/>
          </p:nvSpPr>
          <p:spPr>
            <a:xfrm>
              <a:off x="6054588" y="3988069"/>
              <a:ext cx="2108541" cy="1015795"/>
            </a:xfrm>
            <a:prstGeom prst="rect">
              <a:avLst/>
            </a:prstGeom>
            <a:noFill/>
            <a:ln>
              <a:noFill/>
            </a:ln>
          </p:spPr>
          <p:txBody>
            <a:bodyPr wrap="none" rtlCol="0">
              <a:spAutoFit/>
            </a:bodyPr>
            <a:lstStyle/>
            <a:p>
              <a:r>
                <a:rPr lang="zh-CN" altLang="en-US" sz="3000" dirty="0">
                  <a:latin typeface="微软雅黑" pitchFamily="34" charset="-122"/>
                  <a:ea typeface="微软雅黑" pitchFamily="34" charset="-122"/>
                </a:rPr>
                <a:t>硕士；</a:t>
              </a:r>
              <a:endParaRPr lang="en-US" altLang="zh-CN" sz="3000" dirty="0">
                <a:latin typeface="微软雅黑" pitchFamily="34" charset="-122"/>
                <a:ea typeface="微软雅黑" pitchFamily="34" charset="-122"/>
              </a:endParaRPr>
            </a:p>
            <a:p>
              <a:r>
                <a:rPr lang="zh-CN" altLang="en-US" sz="3000" dirty="0">
                  <a:latin typeface="微软雅黑" pitchFamily="34" charset="-122"/>
                  <a:ea typeface="微软雅黑" pitchFamily="34" charset="-122"/>
                </a:rPr>
                <a:t>博士及以上</a:t>
              </a:r>
              <a:endParaRPr lang="en-US" altLang="zh-CN" sz="3000" dirty="0">
                <a:latin typeface="微软雅黑" pitchFamily="34" charset="-122"/>
                <a:ea typeface="微软雅黑" pitchFamily="34" charset="-122"/>
              </a:endParaRPr>
            </a:p>
          </p:txBody>
        </p:sp>
      </p:grpSp>
      <p:sp>
        <p:nvSpPr>
          <p:cNvPr id="45" name="TextBox 9"/>
          <p:cNvSpPr txBox="1"/>
          <p:nvPr/>
        </p:nvSpPr>
        <p:spPr>
          <a:xfrm>
            <a:off x="977725" y="3130573"/>
            <a:ext cx="1723325" cy="1477136"/>
          </a:xfrm>
          <a:prstGeom prst="rect">
            <a:avLst/>
          </a:prstGeom>
          <a:noFill/>
          <a:ln>
            <a:noFill/>
          </a:ln>
        </p:spPr>
        <p:txBody>
          <a:bodyPr wrap="none" rtlCol="0">
            <a:spAutoFit/>
          </a:bodyPr>
          <a:lstStyle/>
          <a:p>
            <a:r>
              <a:rPr lang="zh-CN" altLang="en-US" sz="3000" dirty="0">
                <a:latin typeface="微软雅黑" pitchFamily="34" charset="-122"/>
                <a:ea typeface="微软雅黑" pitchFamily="34" charset="-122"/>
              </a:rPr>
              <a:t>愿意购买</a:t>
            </a:r>
            <a:endParaRPr lang="en-US" altLang="zh-CN" sz="3000" dirty="0">
              <a:latin typeface="微软雅黑" pitchFamily="34" charset="-122"/>
              <a:ea typeface="微软雅黑" pitchFamily="34" charset="-122"/>
            </a:endParaRPr>
          </a:p>
          <a:p>
            <a:r>
              <a:rPr lang="zh-CN" altLang="en-US" sz="3000" dirty="0">
                <a:latin typeface="微软雅黑" pitchFamily="34" charset="-122"/>
                <a:ea typeface="微软雅黑" pitchFamily="34" charset="-122"/>
              </a:rPr>
              <a:t>正大鸡蛋</a:t>
            </a:r>
            <a:endParaRPr lang="en-US" altLang="zh-CN" sz="3000" dirty="0">
              <a:latin typeface="微软雅黑" pitchFamily="34" charset="-122"/>
              <a:ea typeface="微软雅黑" pitchFamily="34" charset="-122"/>
            </a:endParaRPr>
          </a:p>
          <a:p>
            <a:pPr algn="ctr"/>
            <a:r>
              <a:rPr lang="en-US" altLang="zh-CN" sz="3000" dirty="0">
                <a:latin typeface="微软雅黑" pitchFamily="34" charset="-122"/>
                <a:ea typeface="微软雅黑" pitchFamily="34" charset="-122"/>
              </a:rPr>
              <a:t>(63.2%)</a:t>
            </a:r>
            <a:endParaRPr lang="zh-CN" altLang="en-US" sz="3000" dirty="0">
              <a:latin typeface="微软雅黑" pitchFamily="34" charset="-122"/>
              <a:ea typeface="微软雅黑" pitchFamily="34" charset="-122"/>
            </a:endParaRPr>
          </a:p>
        </p:txBody>
      </p:sp>
      <p:grpSp>
        <p:nvGrpSpPr>
          <p:cNvPr id="46" name="组合 45"/>
          <p:cNvGrpSpPr/>
          <p:nvPr/>
        </p:nvGrpSpPr>
        <p:grpSpPr>
          <a:xfrm>
            <a:off x="2973434" y="1965072"/>
            <a:ext cx="1483871" cy="3239938"/>
            <a:chOff x="5194300" y="1024708"/>
            <a:chExt cx="1484064" cy="3240360"/>
          </a:xfrm>
        </p:grpSpPr>
        <p:sp>
          <p:nvSpPr>
            <p:cNvPr id="47" name="弧形 46"/>
            <p:cNvSpPr/>
            <p:nvPr/>
          </p:nvSpPr>
          <p:spPr>
            <a:xfrm flipH="1">
              <a:off x="5382220" y="1024708"/>
              <a:ext cx="1296144" cy="3240360"/>
            </a:xfrm>
            <a:prstGeom prst="arc">
              <a:avLst>
                <a:gd name="adj1" fmla="val 16200000"/>
                <a:gd name="adj2" fmla="val 5400000"/>
              </a:avLst>
            </a:prstGeom>
            <a:ln w="22225">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48" name="直接连接符 47"/>
            <p:cNvCxnSpPr/>
            <p:nvPr/>
          </p:nvCxnSpPr>
          <p:spPr>
            <a:xfrm flipH="1">
              <a:off x="5194300" y="2686863"/>
              <a:ext cx="835992" cy="0"/>
            </a:xfrm>
            <a:prstGeom prst="line">
              <a:avLst/>
            </a:prstGeom>
            <a:ln w="22225">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49" name="组合 48"/>
          <p:cNvGrpSpPr/>
          <p:nvPr/>
        </p:nvGrpSpPr>
        <p:grpSpPr>
          <a:xfrm flipH="1">
            <a:off x="4469360" y="1965072"/>
            <a:ext cx="1483871" cy="3239938"/>
            <a:chOff x="5194300" y="1024708"/>
            <a:chExt cx="1484064" cy="3240360"/>
          </a:xfrm>
        </p:grpSpPr>
        <p:sp>
          <p:nvSpPr>
            <p:cNvPr id="50" name="弧形 49"/>
            <p:cNvSpPr/>
            <p:nvPr/>
          </p:nvSpPr>
          <p:spPr>
            <a:xfrm flipH="1">
              <a:off x="5382220" y="1024708"/>
              <a:ext cx="1296144" cy="3240360"/>
            </a:xfrm>
            <a:prstGeom prst="arc">
              <a:avLst>
                <a:gd name="adj1" fmla="val 215329"/>
                <a:gd name="adj2" fmla="val 5400000"/>
              </a:avLst>
            </a:prstGeom>
            <a:ln w="22225">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51" name="直接连接符 50"/>
            <p:cNvCxnSpPr/>
            <p:nvPr/>
          </p:nvCxnSpPr>
          <p:spPr>
            <a:xfrm flipH="1">
              <a:off x="5194300" y="2686863"/>
              <a:ext cx="835992" cy="0"/>
            </a:xfrm>
            <a:prstGeom prst="line">
              <a:avLst/>
            </a:prstGeom>
            <a:ln w="2222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52" name="TextBox 28"/>
          <p:cNvSpPr txBox="1"/>
          <p:nvPr/>
        </p:nvSpPr>
        <p:spPr>
          <a:xfrm>
            <a:off x="5999983" y="3374078"/>
            <a:ext cx="953983" cy="553926"/>
          </a:xfrm>
          <a:prstGeom prst="rect">
            <a:avLst/>
          </a:prstGeom>
          <a:noFill/>
          <a:ln>
            <a:noFill/>
          </a:ln>
        </p:spPr>
        <p:txBody>
          <a:bodyPr wrap="none" rtlCol="0">
            <a:spAutoFit/>
          </a:bodyPr>
          <a:lstStyle/>
          <a:p>
            <a:r>
              <a:rPr lang="zh-CN" altLang="en-US" sz="3000" dirty="0">
                <a:latin typeface="微软雅黑" pitchFamily="34" charset="-122"/>
                <a:ea typeface="微软雅黑" pitchFamily="34" charset="-122"/>
              </a:rPr>
              <a:t>年龄</a:t>
            </a:r>
            <a:endParaRPr lang="en-US" altLang="zh-CN" sz="3000" dirty="0">
              <a:latin typeface="微软雅黑" pitchFamily="34" charset="-122"/>
              <a:ea typeface="微软雅黑" pitchFamily="34" charset="-122"/>
            </a:endParaRPr>
          </a:p>
        </p:txBody>
      </p:sp>
      <p:grpSp>
        <p:nvGrpSpPr>
          <p:cNvPr id="53" name="组合 52"/>
          <p:cNvGrpSpPr/>
          <p:nvPr/>
        </p:nvGrpSpPr>
        <p:grpSpPr>
          <a:xfrm>
            <a:off x="4906180" y="1644146"/>
            <a:ext cx="5798332" cy="3908344"/>
            <a:chOff x="4942147" y="2159973"/>
            <a:chExt cx="5799087" cy="3908853"/>
          </a:xfrm>
          <a:solidFill>
            <a:schemeClr val="accent1"/>
          </a:solidFill>
        </p:grpSpPr>
        <p:grpSp>
          <p:nvGrpSpPr>
            <p:cNvPr id="54" name="组合 15"/>
            <p:cNvGrpSpPr>
              <a:grpSpLocks/>
            </p:cNvGrpSpPr>
            <p:nvPr/>
          </p:nvGrpSpPr>
          <p:grpSpPr bwMode="auto">
            <a:xfrm rot="1096235">
              <a:off x="5007096" y="2159973"/>
              <a:ext cx="700645" cy="785006"/>
              <a:chOff x="1761869" y="1547424"/>
              <a:chExt cx="3454729" cy="3870248"/>
            </a:xfrm>
            <a:grpFill/>
          </p:grpSpPr>
          <p:sp>
            <p:nvSpPr>
              <p:cNvPr id="67" name="任意多边形 66"/>
              <p:cNvSpPr/>
              <p:nvPr/>
            </p:nvSpPr>
            <p:spPr>
              <a:xfrm>
                <a:off x="1761869" y="2144312"/>
                <a:ext cx="1141522" cy="266695"/>
              </a:xfrm>
              <a:custGeom>
                <a:avLst/>
                <a:gdLst>
                  <a:gd name="connsiteX0" fmla="*/ 469338 w 1140977"/>
                  <a:gd name="connsiteY0" fmla="*/ 0 h 267037"/>
                  <a:gd name="connsiteX1" fmla="*/ 0 w 1140977"/>
                  <a:gd name="connsiteY1" fmla="*/ 267037 h 267037"/>
                  <a:gd name="connsiteX2" fmla="*/ 695915 w 1140977"/>
                  <a:gd name="connsiteY2" fmla="*/ 267037 h 267037"/>
                  <a:gd name="connsiteX3" fmla="*/ 1140977 w 1140977"/>
                  <a:gd name="connsiteY3" fmla="*/ 0 h 267037"/>
                  <a:gd name="connsiteX4" fmla="*/ 469338 w 1140977"/>
                  <a:gd name="connsiteY4" fmla="*/ 0 h 267037"/>
                  <a:gd name="connsiteX0" fmla="*/ 469338 w 1140977"/>
                  <a:gd name="connsiteY0" fmla="*/ 0 h 267037"/>
                  <a:gd name="connsiteX1" fmla="*/ 0 w 1140977"/>
                  <a:gd name="connsiteY1" fmla="*/ 267037 h 267037"/>
                  <a:gd name="connsiteX2" fmla="*/ 695915 w 1140977"/>
                  <a:gd name="connsiteY2" fmla="*/ 267037 h 267037"/>
                  <a:gd name="connsiteX3" fmla="*/ 1140977 w 1140977"/>
                  <a:gd name="connsiteY3" fmla="*/ 0 h 267037"/>
                  <a:gd name="connsiteX4" fmla="*/ 469338 w 1140977"/>
                  <a:gd name="connsiteY4" fmla="*/ 0 h 267037"/>
                  <a:gd name="connsiteX0" fmla="*/ 469338 w 1140977"/>
                  <a:gd name="connsiteY0" fmla="*/ 0 h 267037"/>
                  <a:gd name="connsiteX1" fmla="*/ 0 w 1140977"/>
                  <a:gd name="connsiteY1" fmla="*/ 267037 h 267037"/>
                  <a:gd name="connsiteX2" fmla="*/ 695915 w 1140977"/>
                  <a:gd name="connsiteY2" fmla="*/ 267037 h 267037"/>
                  <a:gd name="connsiteX3" fmla="*/ 1140977 w 1140977"/>
                  <a:gd name="connsiteY3" fmla="*/ 0 h 267037"/>
                  <a:gd name="connsiteX4" fmla="*/ 469338 w 1140977"/>
                  <a:gd name="connsiteY4" fmla="*/ 0 h 267037"/>
                  <a:gd name="connsiteX0" fmla="*/ 469338 w 1140977"/>
                  <a:gd name="connsiteY0" fmla="*/ 0 h 267037"/>
                  <a:gd name="connsiteX1" fmla="*/ 0 w 1140977"/>
                  <a:gd name="connsiteY1" fmla="*/ 267037 h 267037"/>
                  <a:gd name="connsiteX2" fmla="*/ 695915 w 1140977"/>
                  <a:gd name="connsiteY2" fmla="*/ 267037 h 267037"/>
                  <a:gd name="connsiteX3" fmla="*/ 1140977 w 1140977"/>
                  <a:gd name="connsiteY3" fmla="*/ 0 h 267037"/>
                  <a:gd name="connsiteX4" fmla="*/ 469338 w 1140977"/>
                  <a:gd name="connsiteY4" fmla="*/ 0 h 267037"/>
                  <a:gd name="connsiteX0" fmla="*/ 469338 w 1140977"/>
                  <a:gd name="connsiteY0" fmla="*/ 0 h 267037"/>
                  <a:gd name="connsiteX1" fmla="*/ 0 w 1140977"/>
                  <a:gd name="connsiteY1" fmla="*/ 267037 h 267037"/>
                  <a:gd name="connsiteX2" fmla="*/ 695915 w 1140977"/>
                  <a:gd name="connsiteY2" fmla="*/ 267037 h 267037"/>
                  <a:gd name="connsiteX3" fmla="*/ 1140977 w 1140977"/>
                  <a:gd name="connsiteY3" fmla="*/ 0 h 267037"/>
                  <a:gd name="connsiteX4" fmla="*/ 469338 w 1140977"/>
                  <a:gd name="connsiteY4" fmla="*/ 0 h 2670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0977" h="267037">
                    <a:moveTo>
                      <a:pt x="469338" y="0"/>
                    </a:moveTo>
                    <a:cubicBezTo>
                      <a:pt x="312892" y="24276"/>
                      <a:pt x="204998" y="56644"/>
                      <a:pt x="0" y="267037"/>
                    </a:cubicBezTo>
                    <a:lnTo>
                      <a:pt x="695915" y="267037"/>
                    </a:lnTo>
                    <a:cubicBezTo>
                      <a:pt x="787625" y="137565"/>
                      <a:pt x="919794" y="64735"/>
                      <a:pt x="1140977" y="0"/>
                    </a:cubicBezTo>
                    <a:lnTo>
                      <a:pt x="469338" y="0"/>
                    </a:lnTo>
                    <a:close/>
                  </a:path>
                </a:pathLst>
              </a:custGeom>
              <a:grpFill/>
              <a:ln w="31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68" name="下箭头 3"/>
              <p:cNvSpPr/>
              <p:nvPr/>
            </p:nvSpPr>
            <p:spPr>
              <a:xfrm rot="20239615">
                <a:off x="2836709" y="1547424"/>
                <a:ext cx="2371951" cy="3870248"/>
              </a:xfrm>
              <a:custGeom>
                <a:avLst/>
                <a:gdLst>
                  <a:gd name="connsiteX0" fmla="*/ 123164 w 2372736"/>
                  <a:gd name="connsiteY0" fmla="*/ 45026 h 3843642"/>
                  <a:gd name="connsiteX1" fmla="*/ 199212 w 2372736"/>
                  <a:gd name="connsiteY1" fmla="*/ 77997 h 3843642"/>
                  <a:gd name="connsiteX2" fmla="*/ 0 w 2372736"/>
                  <a:gd name="connsiteY2" fmla="*/ 0 h 3843642"/>
                  <a:gd name="connsiteX3" fmla="*/ 123164 w 2372736"/>
                  <a:gd name="connsiteY3" fmla="*/ 45026 h 3843642"/>
                  <a:gd name="connsiteX4" fmla="*/ 735051 w 2372736"/>
                  <a:gd name="connsiteY4" fmla="*/ 313125 h 3843642"/>
                  <a:gd name="connsiteX5" fmla="*/ 1771051 w 2372736"/>
                  <a:gd name="connsiteY5" fmla="*/ 2517415 h 3843642"/>
                  <a:gd name="connsiteX6" fmla="*/ 2150196 w 2372736"/>
                  <a:gd name="connsiteY6" fmla="*/ 2312949 h 3843642"/>
                  <a:gd name="connsiteX7" fmla="*/ 2150322 w 2372736"/>
                  <a:gd name="connsiteY7" fmla="*/ 2312698 h 3843642"/>
                  <a:gd name="connsiteX8" fmla="*/ 2150609 w 2372736"/>
                  <a:gd name="connsiteY8" fmla="*/ 2312726 h 3843642"/>
                  <a:gd name="connsiteX9" fmla="*/ 2165297 w 2372736"/>
                  <a:gd name="connsiteY9" fmla="*/ 2304805 h 3843642"/>
                  <a:gd name="connsiteX10" fmla="*/ 2160767 w 2372736"/>
                  <a:gd name="connsiteY10" fmla="*/ 2313737 h 3843642"/>
                  <a:gd name="connsiteX11" fmla="*/ 2372736 w 2372736"/>
                  <a:gd name="connsiteY11" fmla="*/ 2334828 h 3843642"/>
                  <a:gd name="connsiteX12" fmla="*/ 1594413 w 2372736"/>
                  <a:gd name="connsiteY12" fmla="*/ 3843642 h 3843642"/>
                  <a:gd name="connsiteX13" fmla="*/ 1383858 w 2372736"/>
                  <a:gd name="connsiteY13" fmla="*/ 3839336 h 3843642"/>
                  <a:gd name="connsiteX14" fmla="*/ 1386294 w 2372736"/>
                  <a:gd name="connsiteY14" fmla="*/ 3834485 h 3843642"/>
                  <a:gd name="connsiteX15" fmla="*/ 526241 w 2372736"/>
                  <a:gd name="connsiteY15" fmla="*/ 2218860 h 3843642"/>
                  <a:gd name="connsiteX16" fmla="*/ 540497 w 2372736"/>
                  <a:gd name="connsiteY16" fmla="*/ 2225455 h 3843642"/>
                  <a:gd name="connsiteX17" fmla="*/ 754116 w 2372736"/>
                  <a:gd name="connsiteY17" fmla="*/ 2250654 h 3843642"/>
                  <a:gd name="connsiteX18" fmla="*/ 805440 w 2372736"/>
                  <a:gd name="connsiteY18" fmla="*/ 2348027 h 3843642"/>
                  <a:gd name="connsiteX19" fmla="*/ 1067227 w 2372736"/>
                  <a:gd name="connsiteY19" fmla="*/ 2469139 h 3843642"/>
                  <a:gd name="connsiteX20" fmla="*/ 199212 w 2372736"/>
                  <a:gd name="connsiteY20" fmla="*/ 77997 h 3843642"/>
                  <a:gd name="connsiteX21" fmla="*/ 735051 w 2372736"/>
                  <a:gd name="connsiteY21" fmla="*/ 313125 h 3843642"/>
                  <a:gd name="connsiteX0" fmla="*/ 123164 w 2372736"/>
                  <a:gd name="connsiteY0" fmla="*/ 45026 h 3843642"/>
                  <a:gd name="connsiteX1" fmla="*/ 199212 w 2372736"/>
                  <a:gd name="connsiteY1" fmla="*/ 77997 h 3843642"/>
                  <a:gd name="connsiteX2" fmla="*/ 0 w 2372736"/>
                  <a:gd name="connsiteY2" fmla="*/ 0 h 3843642"/>
                  <a:gd name="connsiteX3" fmla="*/ 123164 w 2372736"/>
                  <a:gd name="connsiteY3" fmla="*/ 45026 h 3843642"/>
                  <a:gd name="connsiteX4" fmla="*/ 735051 w 2372736"/>
                  <a:gd name="connsiteY4" fmla="*/ 313125 h 3843642"/>
                  <a:gd name="connsiteX5" fmla="*/ 1771051 w 2372736"/>
                  <a:gd name="connsiteY5" fmla="*/ 2517415 h 3843642"/>
                  <a:gd name="connsiteX6" fmla="*/ 2150196 w 2372736"/>
                  <a:gd name="connsiteY6" fmla="*/ 2312949 h 3843642"/>
                  <a:gd name="connsiteX7" fmla="*/ 2150322 w 2372736"/>
                  <a:gd name="connsiteY7" fmla="*/ 2312698 h 3843642"/>
                  <a:gd name="connsiteX8" fmla="*/ 2150609 w 2372736"/>
                  <a:gd name="connsiteY8" fmla="*/ 2312726 h 3843642"/>
                  <a:gd name="connsiteX9" fmla="*/ 2165297 w 2372736"/>
                  <a:gd name="connsiteY9" fmla="*/ 2304805 h 3843642"/>
                  <a:gd name="connsiteX10" fmla="*/ 2160767 w 2372736"/>
                  <a:gd name="connsiteY10" fmla="*/ 2313737 h 3843642"/>
                  <a:gd name="connsiteX11" fmla="*/ 2372736 w 2372736"/>
                  <a:gd name="connsiteY11" fmla="*/ 2334828 h 3843642"/>
                  <a:gd name="connsiteX12" fmla="*/ 1594413 w 2372736"/>
                  <a:gd name="connsiteY12" fmla="*/ 3843642 h 3843642"/>
                  <a:gd name="connsiteX13" fmla="*/ 1383858 w 2372736"/>
                  <a:gd name="connsiteY13" fmla="*/ 3839336 h 3843642"/>
                  <a:gd name="connsiteX14" fmla="*/ 1445502 w 2372736"/>
                  <a:gd name="connsiteY14" fmla="*/ 3663470 h 3843642"/>
                  <a:gd name="connsiteX15" fmla="*/ 526241 w 2372736"/>
                  <a:gd name="connsiteY15" fmla="*/ 2218860 h 3843642"/>
                  <a:gd name="connsiteX16" fmla="*/ 540497 w 2372736"/>
                  <a:gd name="connsiteY16" fmla="*/ 2225455 h 3843642"/>
                  <a:gd name="connsiteX17" fmla="*/ 754116 w 2372736"/>
                  <a:gd name="connsiteY17" fmla="*/ 2250654 h 3843642"/>
                  <a:gd name="connsiteX18" fmla="*/ 805440 w 2372736"/>
                  <a:gd name="connsiteY18" fmla="*/ 2348027 h 3843642"/>
                  <a:gd name="connsiteX19" fmla="*/ 1067227 w 2372736"/>
                  <a:gd name="connsiteY19" fmla="*/ 2469139 h 3843642"/>
                  <a:gd name="connsiteX20" fmla="*/ 199212 w 2372736"/>
                  <a:gd name="connsiteY20" fmla="*/ 77997 h 3843642"/>
                  <a:gd name="connsiteX21" fmla="*/ 735051 w 2372736"/>
                  <a:gd name="connsiteY21" fmla="*/ 313125 h 3843642"/>
                  <a:gd name="connsiteX0" fmla="*/ 123164 w 2372736"/>
                  <a:gd name="connsiteY0" fmla="*/ 45026 h 3843642"/>
                  <a:gd name="connsiteX1" fmla="*/ 199212 w 2372736"/>
                  <a:gd name="connsiteY1" fmla="*/ 77997 h 3843642"/>
                  <a:gd name="connsiteX2" fmla="*/ 0 w 2372736"/>
                  <a:gd name="connsiteY2" fmla="*/ 0 h 3843642"/>
                  <a:gd name="connsiteX3" fmla="*/ 123164 w 2372736"/>
                  <a:gd name="connsiteY3" fmla="*/ 45026 h 3843642"/>
                  <a:gd name="connsiteX4" fmla="*/ 735051 w 2372736"/>
                  <a:gd name="connsiteY4" fmla="*/ 313125 h 3843642"/>
                  <a:gd name="connsiteX5" fmla="*/ 1771051 w 2372736"/>
                  <a:gd name="connsiteY5" fmla="*/ 2517415 h 3843642"/>
                  <a:gd name="connsiteX6" fmla="*/ 2150196 w 2372736"/>
                  <a:gd name="connsiteY6" fmla="*/ 2312949 h 3843642"/>
                  <a:gd name="connsiteX7" fmla="*/ 2150322 w 2372736"/>
                  <a:gd name="connsiteY7" fmla="*/ 2312698 h 3843642"/>
                  <a:gd name="connsiteX8" fmla="*/ 2150609 w 2372736"/>
                  <a:gd name="connsiteY8" fmla="*/ 2312726 h 3843642"/>
                  <a:gd name="connsiteX9" fmla="*/ 2165297 w 2372736"/>
                  <a:gd name="connsiteY9" fmla="*/ 2304805 h 3843642"/>
                  <a:gd name="connsiteX10" fmla="*/ 2160767 w 2372736"/>
                  <a:gd name="connsiteY10" fmla="*/ 2313737 h 3843642"/>
                  <a:gd name="connsiteX11" fmla="*/ 2372736 w 2372736"/>
                  <a:gd name="connsiteY11" fmla="*/ 2334828 h 3843642"/>
                  <a:gd name="connsiteX12" fmla="*/ 1594413 w 2372736"/>
                  <a:gd name="connsiteY12" fmla="*/ 3843642 h 3843642"/>
                  <a:gd name="connsiteX13" fmla="*/ 1489873 w 2372736"/>
                  <a:gd name="connsiteY13" fmla="*/ 3761281 h 3843642"/>
                  <a:gd name="connsiteX14" fmla="*/ 1445502 w 2372736"/>
                  <a:gd name="connsiteY14" fmla="*/ 3663470 h 3843642"/>
                  <a:gd name="connsiteX15" fmla="*/ 526241 w 2372736"/>
                  <a:gd name="connsiteY15" fmla="*/ 2218860 h 3843642"/>
                  <a:gd name="connsiteX16" fmla="*/ 540497 w 2372736"/>
                  <a:gd name="connsiteY16" fmla="*/ 2225455 h 3843642"/>
                  <a:gd name="connsiteX17" fmla="*/ 754116 w 2372736"/>
                  <a:gd name="connsiteY17" fmla="*/ 2250654 h 3843642"/>
                  <a:gd name="connsiteX18" fmla="*/ 805440 w 2372736"/>
                  <a:gd name="connsiteY18" fmla="*/ 2348027 h 3843642"/>
                  <a:gd name="connsiteX19" fmla="*/ 1067227 w 2372736"/>
                  <a:gd name="connsiteY19" fmla="*/ 2469139 h 3843642"/>
                  <a:gd name="connsiteX20" fmla="*/ 199212 w 2372736"/>
                  <a:gd name="connsiteY20" fmla="*/ 77997 h 3843642"/>
                  <a:gd name="connsiteX21" fmla="*/ 735051 w 2372736"/>
                  <a:gd name="connsiteY21" fmla="*/ 313125 h 3843642"/>
                  <a:gd name="connsiteX0" fmla="*/ 123164 w 2372736"/>
                  <a:gd name="connsiteY0" fmla="*/ 45026 h 3843642"/>
                  <a:gd name="connsiteX1" fmla="*/ 199212 w 2372736"/>
                  <a:gd name="connsiteY1" fmla="*/ 77997 h 3843642"/>
                  <a:gd name="connsiteX2" fmla="*/ 0 w 2372736"/>
                  <a:gd name="connsiteY2" fmla="*/ 0 h 3843642"/>
                  <a:gd name="connsiteX3" fmla="*/ 123164 w 2372736"/>
                  <a:gd name="connsiteY3" fmla="*/ 45026 h 3843642"/>
                  <a:gd name="connsiteX4" fmla="*/ 735051 w 2372736"/>
                  <a:gd name="connsiteY4" fmla="*/ 313125 h 3843642"/>
                  <a:gd name="connsiteX5" fmla="*/ 1771051 w 2372736"/>
                  <a:gd name="connsiteY5" fmla="*/ 2517415 h 3843642"/>
                  <a:gd name="connsiteX6" fmla="*/ 2150196 w 2372736"/>
                  <a:gd name="connsiteY6" fmla="*/ 2312949 h 3843642"/>
                  <a:gd name="connsiteX7" fmla="*/ 2150322 w 2372736"/>
                  <a:gd name="connsiteY7" fmla="*/ 2312698 h 3843642"/>
                  <a:gd name="connsiteX8" fmla="*/ 2150609 w 2372736"/>
                  <a:gd name="connsiteY8" fmla="*/ 2312726 h 3843642"/>
                  <a:gd name="connsiteX9" fmla="*/ 2165297 w 2372736"/>
                  <a:gd name="connsiteY9" fmla="*/ 2304805 h 3843642"/>
                  <a:gd name="connsiteX10" fmla="*/ 2160767 w 2372736"/>
                  <a:gd name="connsiteY10" fmla="*/ 2313737 h 3843642"/>
                  <a:gd name="connsiteX11" fmla="*/ 2372736 w 2372736"/>
                  <a:gd name="connsiteY11" fmla="*/ 2334828 h 3843642"/>
                  <a:gd name="connsiteX12" fmla="*/ 1594413 w 2372736"/>
                  <a:gd name="connsiteY12" fmla="*/ 3843642 h 3843642"/>
                  <a:gd name="connsiteX13" fmla="*/ 1501152 w 2372736"/>
                  <a:gd name="connsiteY13" fmla="*/ 3734283 h 3843642"/>
                  <a:gd name="connsiteX14" fmla="*/ 1445502 w 2372736"/>
                  <a:gd name="connsiteY14" fmla="*/ 3663470 h 3843642"/>
                  <a:gd name="connsiteX15" fmla="*/ 526241 w 2372736"/>
                  <a:gd name="connsiteY15" fmla="*/ 2218860 h 3843642"/>
                  <a:gd name="connsiteX16" fmla="*/ 540497 w 2372736"/>
                  <a:gd name="connsiteY16" fmla="*/ 2225455 h 3843642"/>
                  <a:gd name="connsiteX17" fmla="*/ 754116 w 2372736"/>
                  <a:gd name="connsiteY17" fmla="*/ 2250654 h 3843642"/>
                  <a:gd name="connsiteX18" fmla="*/ 805440 w 2372736"/>
                  <a:gd name="connsiteY18" fmla="*/ 2348027 h 3843642"/>
                  <a:gd name="connsiteX19" fmla="*/ 1067227 w 2372736"/>
                  <a:gd name="connsiteY19" fmla="*/ 2469139 h 3843642"/>
                  <a:gd name="connsiteX20" fmla="*/ 199212 w 2372736"/>
                  <a:gd name="connsiteY20" fmla="*/ 77997 h 3843642"/>
                  <a:gd name="connsiteX21" fmla="*/ 735051 w 2372736"/>
                  <a:gd name="connsiteY21" fmla="*/ 313125 h 3843642"/>
                  <a:gd name="connsiteX0" fmla="*/ 123164 w 2372736"/>
                  <a:gd name="connsiteY0" fmla="*/ 45026 h 3843642"/>
                  <a:gd name="connsiteX1" fmla="*/ 199212 w 2372736"/>
                  <a:gd name="connsiteY1" fmla="*/ 77997 h 3843642"/>
                  <a:gd name="connsiteX2" fmla="*/ 0 w 2372736"/>
                  <a:gd name="connsiteY2" fmla="*/ 0 h 3843642"/>
                  <a:gd name="connsiteX3" fmla="*/ 123164 w 2372736"/>
                  <a:gd name="connsiteY3" fmla="*/ 45026 h 3843642"/>
                  <a:gd name="connsiteX4" fmla="*/ 735051 w 2372736"/>
                  <a:gd name="connsiteY4" fmla="*/ 313125 h 3843642"/>
                  <a:gd name="connsiteX5" fmla="*/ 1771051 w 2372736"/>
                  <a:gd name="connsiteY5" fmla="*/ 2517415 h 3843642"/>
                  <a:gd name="connsiteX6" fmla="*/ 2150196 w 2372736"/>
                  <a:gd name="connsiteY6" fmla="*/ 2312949 h 3843642"/>
                  <a:gd name="connsiteX7" fmla="*/ 2150322 w 2372736"/>
                  <a:gd name="connsiteY7" fmla="*/ 2312698 h 3843642"/>
                  <a:gd name="connsiteX8" fmla="*/ 2150609 w 2372736"/>
                  <a:gd name="connsiteY8" fmla="*/ 2312726 h 3843642"/>
                  <a:gd name="connsiteX9" fmla="*/ 2165297 w 2372736"/>
                  <a:gd name="connsiteY9" fmla="*/ 2304805 h 3843642"/>
                  <a:gd name="connsiteX10" fmla="*/ 2160767 w 2372736"/>
                  <a:gd name="connsiteY10" fmla="*/ 2313737 h 3843642"/>
                  <a:gd name="connsiteX11" fmla="*/ 2372736 w 2372736"/>
                  <a:gd name="connsiteY11" fmla="*/ 2334828 h 3843642"/>
                  <a:gd name="connsiteX12" fmla="*/ 1594413 w 2372736"/>
                  <a:gd name="connsiteY12" fmla="*/ 3843642 h 3843642"/>
                  <a:gd name="connsiteX13" fmla="*/ 1501152 w 2372736"/>
                  <a:gd name="connsiteY13" fmla="*/ 3734283 h 3843642"/>
                  <a:gd name="connsiteX14" fmla="*/ 1443282 w 2372736"/>
                  <a:gd name="connsiteY14" fmla="*/ 3630832 h 3843642"/>
                  <a:gd name="connsiteX15" fmla="*/ 526241 w 2372736"/>
                  <a:gd name="connsiteY15" fmla="*/ 2218860 h 3843642"/>
                  <a:gd name="connsiteX16" fmla="*/ 540497 w 2372736"/>
                  <a:gd name="connsiteY16" fmla="*/ 2225455 h 3843642"/>
                  <a:gd name="connsiteX17" fmla="*/ 754116 w 2372736"/>
                  <a:gd name="connsiteY17" fmla="*/ 2250654 h 3843642"/>
                  <a:gd name="connsiteX18" fmla="*/ 805440 w 2372736"/>
                  <a:gd name="connsiteY18" fmla="*/ 2348027 h 3843642"/>
                  <a:gd name="connsiteX19" fmla="*/ 1067227 w 2372736"/>
                  <a:gd name="connsiteY19" fmla="*/ 2469139 h 3843642"/>
                  <a:gd name="connsiteX20" fmla="*/ 199212 w 2372736"/>
                  <a:gd name="connsiteY20" fmla="*/ 77997 h 3843642"/>
                  <a:gd name="connsiteX21" fmla="*/ 735051 w 2372736"/>
                  <a:gd name="connsiteY21" fmla="*/ 313125 h 3843642"/>
                  <a:gd name="connsiteX0" fmla="*/ 123164 w 2372736"/>
                  <a:gd name="connsiteY0" fmla="*/ 45026 h 3843642"/>
                  <a:gd name="connsiteX1" fmla="*/ 199212 w 2372736"/>
                  <a:gd name="connsiteY1" fmla="*/ 77997 h 3843642"/>
                  <a:gd name="connsiteX2" fmla="*/ 0 w 2372736"/>
                  <a:gd name="connsiteY2" fmla="*/ 0 h 3843642"/>
                  <a:gd name="connsiteX3" fmla="*/ 123164 w 2372736"/>
                  <a:gd name="connsiteY3" fmla="*/ 45026 h 3843642"/>
                  <a:gd name="connsiteX4" fmla="*/ 735051 w 2372736"/>
                  <a:gd name="connsiteY4" fmla="*/ 313125 h 3843642"/>
                  <a:gd name="connsiteX5" fmla="*/ 1771051 w 2372736"/>
                  <a:gd name="connsiteY5" fmla="*/ 2517415 h 3843642"/>
                  <a:gd name="connsiteX6" fmla="*/ 2150196 w 2372736"/>
                  <a:gd name="connsiteY6" fmla="*/ 2312949 h 3843642"/>
                  <a:gd name="connsiteX7" fmla="*/ 2150322 w 2372736"/>
                  <a:gd name="connsiteY7" fmla="*/ 2312698 h 3843642"/>
                  <a:gd name="connsiteX8" fmla="*/ 2150609 w 2372736"/>
                  <a:gd name="connsiteY8" fmla="*/ 2312726 h 3843642"/>
                  <a:gd name="connsiteX9" fmla="*/ 2165297 w 2372736"/>
                  <a:gd name="connsiteY9" fmla="*/ 2304805 h 3843642"/>
                  <a:gd name="connsiteX10" fmla="*/ 2160767 w 2372736"/>
                  <a:gd name="connsiteY10" fmla="*/ 2313737 h 3843642"/>
                  <a:gd name="connsiteX11" fmla="*/ 2372736 w 2372736"/>
                  <a:gd name="connsiteY11" fmla="*/ 2334828 h 3843642"/>
                  <a:gd name="connsiteX12" fmla="*/ 1594413 w 2372736"/>
                  <a:gd name="connsiteY12" fmla="*/ 3843642 h 3843642"/>
                  <a:gd name="connsiteX13" fmla="*/ 1500042 w 2372736"/>
                  <a:gd name="connsiteY13" fmla="*/ 3717962 h 3843642"/>
                  <a:gd name="connsiteX14" fmla="*/ 1443282 w 2372736"/>
                  <a:gd name="connsiteY14" fmla="*/ 3630832 h 3843642"/>
                  <a:gd name="connsiteX15" fmla="*/ 526241 w 2372736"/>
                  <a:gd name="connsiteY15" fmla="*/ 2218860 h 3843642"/>
                  <a:gd name="connsiteX16" fmla="*/ 540497 w 2372736"/>
                  <a:gd name="connsiteY16" fmla="*/ 2225455 h 3843642"/>
                  <a:gd name="connsiteX17" fmla="*/ 754116 w 2372736"/>
                  <a:gd name="connsiteY17" fmla="*/ 2250654 h 3843642"/>
                  <a:gd name="connsiteX18" fmla="*/ 805440 w 2372736"/>
                  <a:gd name="connsiteY18" fmla="*/ 2348027 h 3843642"/>
                  <a:gd name="connsiteX19" fmla="*/ 1067227 w 2372736"/>
                  <a:gd name="connsiteY19" fmla="*/ 2469139 h 3843642"/>
                  <a:gd name="connsiteX20" fmla="*/ 199212 w 2372736"/>
                  <a:gd name="connsiteY20" fmla="*/ 77997 h 3843642"/>
                  <a:gd name="connsiteX21" fmla="*/ 735051 w 2372736"/>
                  <a:gd name="connsiteY21" fmla="*/ 313125 h 3843642"/>
                  <a:gd name="connsiteX0" fmla="*/ 123164 w 2372736"/>
                  <a:gd name="connsiteY0" fmla="*/ 45026 h 3869531"/>
                  <a:gd name="connsiteX1" fmla="*/ 199212 w 2372736"/>
                  <a:gd name="connsiteY1" fmla="*/ 77997 h 3869531"/>
                  <a:gd name="connsiteX2" fmla="*/ 0 w 2372736"/>
                  <a:gd name="connsiteY2" fmla="*/ 0 h 3869531"/>
                  <a:gd name="connsiteX3" fmla="*/ 123164 w 2372736"/>
                  <a:gd name="connsiteY3" fmla="*/ 45026 h 3869531"/>
                  <a:gd name="connsiteX4" fmla="*/ 735051 w 2372736"/>
                  <a:gd name="connsiteY4" fmla="*/ 313125 h 3869531"/>
                  <a:gd name="connsiteX5" fmla="*/ 1771051 w 2372736"/>
                  <a:gd name="connsiteY5" fmla="*/ 2517415 h 3869531"/>
                  <a:gd name="connsiteX6" fmla="*/ 2150196 w 2372736"/>
                  <a:gd name="connsiteY6" fmla="*/ 2312949 h 3869531"/>
                  <a:gd name="connsiteX7" fmla="*/ 2150322 w 2372736"/>
                  <a:gd name="connsiteY7" fmla="*/ 2312698 h 3869531"/>
                  <a:gd name="connsiteX8" fmla="*/ 2150609 w 2372736"/>
                  <a:gd name="connsiteY8" fmla="*/ 2312726 h 3869531"/>
                  <a:gd name="connsiteX9" fmla="*/ 2165297 w 2372736"/>
                  <a:gd name="connsiteY9" fmla="*/ 2304805 h 3869531"/>
                  <a:gd name="connsiteX10" fmla="*/ 2160767 w 2372736"/>
                  <a:gd name="connsiteY10" fmla="*/ 2313737 h 3869531"/>
                  <a:gd name="connsiteX11" fmla="*/ 2372736 w 2372736"/>
                  <a:gd name="connsiteY11" fmla="*/ 2334828 h 3869531"/>
                  <a:gd name="connsiteX12" fmla="*/ 1599453 w 2372736"/>
                  <a:gd name="connsiteY12" fmla="*/ 3869531 h 3869531"/>
                  <a:gd name="connsiteX13" fmla="*/ 1500042 w 2372736"/>
                  <a:gd name="connsiteY13" fmla="*/ 3717962 h 3869531"/>
                  <a:gd name="connsiteX14" fmla="*/ 1443282 w 2372736"/>
                  <a:gd name="connsiteY14" fmla="*/ 3630832 h 3869531"/>
                  <a:gd name="connsiteX15" fmla="*/ 526241 w 2372736"/>
                  <a:gd name="connsiteY15" fmla="*/ 2218860 h 3869531"/>
                  <a:gd name="connsiteX16" fmla="*/ 540497 w 2372736"/>
                  <a:gd name="connsiteY16" fmla="*/ 2225455 h 3869531"/>
                  <a:gd name="connsiteX17" fmla="*/ 754116 w 2372736"/>
                  <a:gd name="connsiteY17" fmla="*/ 2250654 h 3869531"/>
                  <a:gd name="connsiteX18" fmla="*/ 805440 w 2372736"/>
                  <a:gd name="connsiteY18" fmla="*/ 2348027 h 3869531"/>
                  <a:gd name="connsiteX19" fmla="*/ 1067227 w 2372736"/>
                  <a:gd name="connsiteY19" fmla="*/ 2469139 h 3869531"/>
                  <a:gd name="connsiteX20" fmla="*/ 199212 w 2372736"/>
                  <a:gd name="connsiteY20" fmla="*/ 77997 h 3869531"/>
                  <a:gd name="connsiteX21" fmla="*/ 735051 w 2372736"/>
                  <a:gd name="connsiteY21" fmla="*/ 313125 h 3869531"/>
                  <a:gd name="connsiteX0" fmla="*/ 123164 w 2372736"/>
                  <a:gd name="connsiteY0" fmla="*/ 45026 h 3869531"/>
                  <a:gd name="connsiteX1" fmla="*/ 199212 w 2372736"/>
                  <a:gd name="connsiteY1" fmla="*/ 77997 h 3869531"/>
                  <a:gd name="connsiteX2" fmla="*/ 0 w 2372736"/>
                  <a:gd name="connsiteY2" fmla="*/ 0 h 3869531"/>
                  <a:gd name="connsiteX3" fmla="*/ 123164 w 2372736"/>
                  <a:gd name="connsiteY3" fmla="*/ 45026 h 3869531"/>
                  <a:gd name="connsiteX4" fmla="*/ 735051 w 2372736"/>
                  <a:gd name="connsiteY4" fmla="*/ 313125 h 3869531"/>
                  <a:gd name="connsiteX5" fmla="*/ 1771051 w 2372736"/>
                  <a:gd name="connsiteY5" fmla="*/ 2517415 h 3869531"/>
                  <a:gd name="connsiteX6" fmla="*/ 2150196 w 2372736"/>
                  <a:gd name="connsiteY6" fmla="*/ 2312949 h 3869531"/>
                  <a:gd name="connsiteX7" fmla="*/ 2150322 w 2372736"/>
                  <a:gd name="connsiteY7" fmla="*/ 2312698 h 3869531"/>
                  <a:gd name="connsiteX8" fmla="*/ 2150609 w 2372736"/>
                  <a:gd name="connsiteY8" fmla="*/ 2312726 h 3869531"/>
                  <a:gd name="connsiteX9" fmla="*/ 2165297 w 2372736"/>
                  <a:gd name="connsiteY9" fmla="*/ 2304805 h 3869531"/>
                  <a:gd name="connsiteX10" fmla="*/ 2160767 w 2372736"/>
                  <a:gd name="connsiteY10" fmla="*/ 2313737 h 3869531"/>
                  <a:gd name="connsiteX11" fmla="*/ 2372736 w 2372736"/>
                  <a:gd name="connsiteY11" fmla="*/ 2334828 h 3869531"/>
                  <a:gd name="connsiteX12" fmla="*/ 1599453 w 2372736"/>
                  <a:gd name="connsiteY12" fmla="*/ 3869531 h 3869531"/>
                  <a:gd name="connsiteX13" fmla="*/ 1500042 w 2372736"/>
                  <a:gd name="connsiteY13" fmla="*/ 3717962 h 3869531"/>
                  <a:gd name="connsiteX14" fmla="*/ 1443282 w 2372736"/>
                  <a:gd name="connsiteY14" fmla="*/ 3630832 h 3869531"/>
                  <a:gd name="connsiteX15" fmla="*/ 605770 w 2372736"/>
                  <a:gd name="connsiteY15" fmla="*/ 2326874 h 3869531"/>
                  <a:gd name="connsiteX16" fmla="*/ 540497 w 2372736"/>
                  <a:gd name="connsiteY16" fmla="*/ 2225455 h 3869531"/>
                  <a:gd name="connsiteX17" fmla="*/ 754116 w 2372736"/>
                  <a:gd name="connsiteY17" fmla="*/ 2250654 h 3869531"/>
                  <a:gd name="connsiteX18" fmla="*/ 805440 w 2372736"/>
                  <a:gd name="connsiteY18" fmla="*/ 2348027 h 3869531"/>
                  <a:gd name="connsiteX19" fmla="*/ 1067227 w 2372736"/>
                  <a:gd name="connsiteY19" fmla="*/ 2469139 h 3869531"/>
                  <a:gd name="connsiteX20" fmla="*/ 199212 w 2372736"/>
                  <a:gd name="connsiteY20" fmla="*/ 77997 h 3869531"/>
                  <a:gd name="connsiteX21" fmla="*/ 735051 w 2372736"/>
                  <a:gd name="connsiteY21" fmla="*/ 313125 h 3869531"/>
                  <a:gd name="connsiteX0" fmla="*/ 123164 w 2372736"/>
                  <a:gd name="connsiteY0" fmla="*/ 45026 h 3869531"/>
                  <a:gd name="connsiteX1" fmla="*/ 199212 w 2372736"/>
                  <a:gd name="connsiteY1" fmla="*/ 77997 h 3869531"/>
                  <a:gd name="connsiteX2" fmla="*/ 0 w 2372736"/>
                  <a:gd name="connsiteY2" fmla="*/ 0 h 3869531"/>
                  <a:gd name="connsiteX3" fmla="*/ 123164 w 2372736"/>
                  <a:gd name="connsiteY3" fmla="*/ 45026 h 3869531"/>
                  <a:gd name="connsiteX4" fmla="*/ 735051 w 2372736"/>
                  <a:gd name="connsiteY4" fmla="*/ 313125 h 3869531"/>
                  <a:gd name="connsiteX5" fmla="*/ 1771051 w 2372736"/>
                  <a:gd name="connsiteY5" fmla="*/ 2517415 h 3869531"/>
                  <a:gd name="connsiteX6" fmla="*/ 2150196 w 2372736"/>
                  <a:gd name="connsiteY6" fmla="*/ 2312949 h 3869531"/>
                  <a:gd name="connsiteX7" fmla="*/ 2150322 w 2372736"/>
                  <a:gd name="connsiteY7" fmla="*/ 2312698 h 3869531"/>
                  <a:gd name="connsiteX8" fmla="*/ 2150609 w 2372736"/>
                  <a:gd name="connsiteY8" fmla="*/ 2312726 h 3869531"/>
                  <a:gd name="connsiteX9" fmla="*/ 2165297 w 2372736"/>
                  <a:gd name="connsiteY9" fmla="*/ 2304805 h 3869531"/>
                  <a:gd name="connsiteX10" fmla="*/ 2160767 w 2372736"/>
                  <a:gd name="connsiteY10" fmla="*/ 2313737 h 3869531"/>
                  <a:gd name="connsiteX11" fmla="*/ 2372736 w 2372736"/>
                  <a:gd name="connsiteY11" fmla="*/ 2334828 h 3869531"/>
                  <a:gd name="connsiteX12" fmla="*/ 1599453 w 2372736"/>
                  <a:gd name="connsiteY12" fmla="*/ 3869531 h 3869531"/>
                  <a:gd name="connsiteX13" fmla="*/ 1500042 w 2372736"/>
                  <a:gd name="connsiteY13" fmla="*/ 3717962 h 3869531"/>
                  <a:gd name="connsiteX14" fmla="*/ 1443282 w 2372736"/>
                  <a:gd name="connsiteY14" fmla="*/ 3630832 h 3869531"/>
                  <a:gd name="connsiteX15" fmla="*/ 605770 w 2372736"/>
                  <a:gd name="connsiteY15" fmla="*/ 2326874 h 3869531"/>
                  <a:gd name="connsiteX16" fmla="*/ 596582 w 2372736"/>
                  <a:gd name="connsiteY16" fmla="*/ 2329908 h 3869531"/>
                  <a:gd name="connsiteX17" fmla="*/ 754116 w 2372736"/>
                  <a:gd name="connsiteY17" fmla="*/ 2250654 h 3869531"/>
                  <a:gd name="connsiteX18" fmla="*/ 805440 w 2372736"/>
                  <a:gd name="connsiteY18" fmla="*/ 2348027 h 3869531"/>
                  <a:gd name="connsiteX19" fmla="*/ 1067227 w 2372736"/>
                  <a:gd name="connsiteY19" fmla="*/ 2469139 h 3869531"/>
                  <a:gd name="connsiteX20" fmla="*/ 199212 w 2372736"/>
                  <a:gd name="connsiteY20" fmla="*/ 77997 h 3869531"/>
                  <a:gd name="connsiteX21" fmla="*/ 735051 w 2372736"/>
                  <a:gd name="connsiteY21" fmla="*/ 313125 h 3869531"/>
                  <a:gd name="connsiteX0" fmla="*/ 123164 w 2372736"/>
                  <a:gd name="connsiteY0" fmla="*/ 45026 h 3869531"/>
                  <a:gd name="connsiteX1" fmla="*/ 199212 w 2372736"/>
                  <a:gd name="connsiteY1" fmla="*/ 77997 h 3869531"/>
                  <a:gd name="connsiteX2" fmla="*/ 0 w 2372736"/>
                  <a:gd name="connsiteY2" fmla="*/ 0 h 3869531"/>
                  <a:gd name="connsiteX3" fmla="*/ 123164 w 2372736"/>
                  <a:gd name="connsiteY3" fmla="*/ 45026 h 3869531"/>
                  <a:gd name="connsiteX4" fmla="*/ 735051 w 2372736"/>
                  <a:gd name="connsiteY4" fmla="*/ 313125 h 3869531"/>
                  <a:gd name="connsiteX5" fmla="*/ 1771051 w 2372736"/>
                  <a:gd name="connsiteY5" fmla="*/ 2517415 h 3869531"/>
                  <a:gd name="connsiteX6" fmla="*/ 2150196 w 2372736"/>
                  <a:gd name="connsiteY6" fmla="*/ 2312949 h 3869531"/>
                  <a:gd name="connsiteX7" fmla="*/ 2150322 w 2372736"/>
                  <a:gd name="connsiteY7" fmla="*/ 2312698 h 3869531"/>
                  <a:gd name="connsiteX8" fmla="*/ 2150609 w 2372736"/>
                  <a:gd name="connsiteY8" fmla="*/ 2312726 h 3869531"/>
                  <a:gd name="connsiteX9" fmla="*/ 2165297 w 2372736"/>
                  <a:gd name="connsiteY9" fmla="*/ 2304805 h 3869531"/>
                  <a:gd name="connsiteX10" fmla="*/ 2108976 w 2372736"/>
                  <a:gd name="connsiteY10" fmla="*/ 2348194 h 3869531"/>
                  <a:gd name="connsiteX11" fmla="*/ 2372736 w 2372736"/>
                  <a:gd name="connsiteY11" fmla="*/ 2334828 h 3869531"/>
                  <a:gd name="connsiteX12" fmla="*/ 1599453 w 2372736"/>
                  <a:gd name="connsiteY12" fmla="*/ 3869531 h 3869531"/>
                  <a:gd name="connsiteX13" fmla="*/ 1500042 w 2372736"/>
                  <a:gd name="connsiteY13" fmla="*/ 3717962 h 3869531"/>
                  <a:gd name="connsiteX14" fmla="*/ 1443282 w 2372736"/>
                  <a:gd name="connsiteY14" fmla="*/ 3630832 h 3869531"/>
                  <a:gd name="connsiteX15" fmla="*/ 605770 w 2372736"/>
                  <a:gd name="connsiteY15" fmla="*/ 2326874 h 3869531"/>
                  <a:gd name="connsiteX16" fmla="*/ 596582 w 2372736"/>
                  <a:gd name="connsiteY16" fmla="*/ 2329908 h 3869531"/>
                  <a:gd name="connsiteX17" fmla="*/ 754116 w 2372736"/>
                  <a:gd name="connsiteY17" fmla="*/ 2250654 h 3869531"/>
                  <a:gd name="connsiteX18" fmla="*/ 805440 w 2372736"/>
                  <a:gd name="connsiteY18" fmla="*/ 2348027 h 3869531"/>
                  <a:gd name="connsiteX19" fmla="*/ 1067227 w 2372736"/>
                  <a:gd name="connsiteY19" fmla="*/ 2469139 h 3869531"/>
                  <a:gd name="connsiteX20" fmla="*/ 199212 w 2372736"/>
                  <a:gd name="connsiteY20" fmla="*/ 77997 h 3869531"/>
                  <a:gd name="connsiteX21" fmla="*/ 735051 w 2372736"/>
                  <a:gd name="connsiteY21" fmla="*/ 313125 h 3869531"/>
                  <a:gd name="connsiteX0" fmla="*/ 123164 w 2372736"/>
                  <a:gd name="connsiteY0" fmla="*/ 45026 h 3869531"/>
                  <a:gd name="connsiteX1" fmla="*/ 199212 w 2372736"/>
                  <a:gd name="connsiteY1" fmla="*/ 77997 h 3869531"/>
                  <a:gd name="connsiteX2" fmla="*/ 0 w 2372736"/>
                  <a:gd name="connsiteY2" fmla="*/ 0 h 3869531"/>
                  <a:gd name="connsiteX3" fmla="*/ 123164 w 2372736"/>
                  <a:gd name="connsiteY3" fmla="*/ 45026 h 3869531"/>
                  <a:gd name="connsiteX4" fmla="*/ 735051 w 2372736"/>
                  <a:gd name="connsiteY4" fmla="*/ 313125 h 3869531"/>
                  <a:gd name="connsiteX5" fmla="*/ 1771051 w 2372736"/>
                  <a:gd name="connsiteY5" fmla="*/ 2517415 h 3869531"/>
                  <a:gd name="connsiteX6" fmla="*/ 2150196 w 2372736"/>
                  <a:gd name="connsiteY6" fmla="*/ 2312949 h 3869531"/>
                  <a:gd name="connsiteX7" fmla="*/ 2150322 w 2372736"/>
                  <a:gd name="connsiteY7" fmla="*/ 2312698 h 3869531"/>
                  <a:gd name="connsiteX8" fmla="*/ 2150609 w 2372736"/>
                  <a:gd name="connsiteY8" fmla="*/ 2312726 h 3869531"/>
                  <a:gd name="connsiteX9" fmla="*/ 2086502 w 2372736"/>
                  <a:gd name="connsiteY9" fmla="*/ 2359144 h 3869531"/>
                  <a:gd name="connsiteX10" fmla="*/ 2108976 w 2372736"/>
                  <a:gd name="connsiteY10" fmla="*/ 2348194 h 3869531"/>
                  <a:gd name="connsiteX11" fmla="*/ 2372736 w 2372736"/>
                  <a:gd name="connsiteY11" fmla="*/ 2334828 h 3869531"/>
                  <a:gd name="connsiteX12" fmla="*/ 1599453 w 2372736"/>
                  <a:gd name="connsiteY12" fmla="*/ 3869531 h 3869531"/>
                  <a:gd name="connsiteX13" fmla="*/ 1500042 w 2372736"/>
                  <a:gd name="connsiteY13" fmla="*/ 3717962 h 3869531"/>
                  <a:gd name="connsiteX14" fmla="*/ 1443282 w 2372736"/>
                  <a:gd name="connsiteY14" fmla="*/ 3630832 h 3869531"/>
                  <a:gd name="connsiteX15" fmla="*/ 605770 w 2372736"/>
                  <a:gd name="connsiteY15" fmla="*/ 2326874 h 3869531"/>
                  <a:gd name="connsiteX16" fmla="*/ 596582 w 2372736"/>
                  <a:gd name="connsiteY16" fmla="*/ 2329908 h 3869531"/>
                  <a:gd name="connsiteX17" fmla="*/ 754116 w 2372736"/>
                  <a:gd name="connsiteY17" fmla="*/ 2250654 h 3869531"/>
                  <a:gd name="connsiteX18" fmla="*/ 805440 w 2372736"/>
                  <a:gd name="connsiteY18" fmla="*/ 2348027 h 3869531"/>
                  <a:gd name="connsiteX19" fmla="*/ 1067227 w 2372736"/>
                  <a:gd name="connsiteY19" fmla="*/ 2469139 h 3869531"/>
                  <a:gd name="connsiteX20" fmla="*/ 199212 w 2372736"/>
                  <a:gd name="connsiteY20" fmla="*/ 77997 h 3869531"/>
                  <a:gd name="connsiteX21" fmla="*/ 735051 w 2372736"/>
                  <a:gd name="connsiteY21" fmla="*/ 313125 h 3869531"/>
                  <a:gd name="connsiteX0" fmla="*/ 123164 w 2372736"/>
                  <a:gd name="connsiteY0" fmla="*/ 45026 h 3869531"/>
                  <a:gd name="connsiteX1" fmla="*/ 199212 w 2372736"/>
                  <a:gd name="connsiteY1" fmla="*/ 77997 h 3869531"/>
                  <a:gd name="connsiteX2" fmla="*/ 0 w 2372736"/>
                  <a:gd name="connsiteY2" fmla="*/ 0 h 3869531"/>
                  <a:gd name="connsiteX3" fmla="*/ 123164 w 2372736"/>
                  <a:gd name="connsiteY3" fmla="*/ 45026 h 3869531"/>
                  <a:gd name="connsiteX4" fmla="*/ 735051 w 2372736"/>
                  <a:gd name="connsiteY4" fmla="*/ 313125 h 3869531"/>
                  <a:gd name="connsiteX5" fmla="*/ 1771051 w 2372736"/>
                  <a:gd name="connsiteY5" fmla="*/ 2517415 h 3869531"/>
                  <a:gd name="connsiteX6" fmla="*/ 2150196 w 2372736"/>
                  <a:gd name="connsiteY6" fmla="*/ 2312949 h 3869531"/>
                  <a:gd name="connsiteX7" fmla="*/ 2150322 w 2372736"/>
                  <a:gd name="connsiteY7" fmla="*/ 2312698 h 3869531"/>
                  <a:gd name="connsiteX8" fmla="*/ 2074032 w 2372736"/>
                  <a:gd name="connsiteY8" fmla="*/ 2361759 h 3869531"/>
                  <a:gd name="connsiteX9" fmla="*/ 2086502 w 2372736"/>
                  <a:gd name="connsiteY9" fmla="*/ 2359144 h 3869531"/>
                  <a:gd name="connsiteX10" fmla="*/ 2108976 w 2372736"/>
                  <a:gd name="connsiteY10" fmla="*/ 2348194 h 3869531"/>
                  <a:gd name="connsiteX11" fmla="*/ 2372736 w 2372736"/>
                  <a:gd name="connsiteY11" fmla="*/ 2334828 h 3869531"/>
                  <a:gd name="connsiteX12" fmla="*/ 1599453 w 2372736"/>
                  <a:gd name="connsiteY12" fmla="*/ 3869531 h 3869531"/>
                  <a:gd name="connsiteX13" fmla="*/ 1500042 w 2372736"/>
                  <a:gd name="connsiteY13" fmla="*/ 3717962 h 3869531"/>
                  <a:gd name="connsiteX14" fmla="*/ 1443282 w 2372736"/>
                  <a:gd name="connsiteY14" fmla="*/ 3630832 h 3869531"/>
                  <a:gd name="connsiteX15" fmla="*/ 605770 w 2372736"/>
                  <a:gd name="connsiteY15" fmla="*/ 2326874 h 3869531"/>
                  <a:gd name="connsiteX16" fmla="*/ 596582 w 2372736"/>
                  <a:gd name="connsiteY16" fmla="*/ 2329908 h 3869531"/>
                  <a:gd name="connsiteX17" fmla="*/ 754116 w 2372736"/>
                  <a:gd name="connsiteY17" fmla="*/ 2250654 h 3869531"/>
                  <a:gd name="connsiteX18" fmla="*/ 805440 w 2372736"/>
                  <a:gd name="connsiteY18" fmla="*/ 2348027 h 3869531"/>
                  <a:gd name="connsiteX19" fmla="*/ 1067227 w 2372736"/>
                  <a:gd name="connsiteY19" fmla="*/ 2469139 h 3869531"/>
                  <a:gd name="connsiteX20" fmla="*/ 199212 w 2372736"/>
                  <a:gd name="connsiteY20" fmla="*/ 77997 h 3869531"/>
                  <a:gd name="connsiteX21" fmla="*/ 735051 w 2372736"/>
                  <a:gd name="connsiteY21" fmla="*/ 313125 h 3869531"/>
                  <a:gd name="connsiteX0" fmla="*/ 123164 w 2372736"/>
                  <a:gd name="connsiteY0" fmla="*/ 45026 h 3869531"/>
                  <a:gd name="connsiteX1" fmla="*/ 199212 w 2372736"/>
                  <a:gd name="connsiteY1" fmla="*/ 77997 h 3869531"/>
                  <a:gd name="connsiteX2" fmla="*/ 0 w 2372736"/>
                  <a:gd name="connsiteY2" fmla="*/ 0 h 3869531"/>
                  <a:gd name="connsiteX3" fmla="*/ 123164 w 2372736"/>
                  <a:gd name="connsiteY3" fmla="*/ 45026 h 3869531"/>
                  <a:gd name="connsiteX4" fmla="*/ 735051 w 2372736"/>
                  <a:gd name="connsiteY4" fmla="*/ 313125 h 3869531"/>
                  <a:gd name="connsiteX5" fmla="*/ 1771051 w 2372736"/>
                  <a:gd name="connsiteY5" fmla="*/ 2517415 h 3869531"/>
                  <a:gd name="connsiteX6" fmla="*/ 2150196 w 2372736"/>
                  <a:gd name="connsiteY6" fmla="*/ 2312949 h 3869531"/>
                  <a:gd name="connsiteX7" fmla="*/ 2066222 w 2372736"/>
                  <a:gd name="connsiteY7" fmla="*/ 2364821 h 3869531"/>
                  <a:gd name="connsiteX8" fmla="*/ 2074032 w 2372736"/>
                  <a:gd name="connsiteY8" fmla="*/ 2361759 h 3869531"/>
                  <a:gd name="connsiteX9" fmla="*/ 2086502 w 2372736"/>
                  <a:gd name="connsiteY9" fmla="*/ 2359144 h 3869531"/>
                  <a:gd name="connsiteX10" fmla="*/ 2108976 w 2372736"/>
                  <a:gd name="connsiteY10" fmla="*/ 2348194 h 3869531"/>
                  <a:gd name="connsiteX11" fmla="*/ 2372736 w 2372736"/>
                  <a:gd name="connsiteY11" fmla="*/ 2334828 h 3869531"/>
                  <a:gd name="connsiteX12" fmla="*/ 1599453 w 2372736"/>
                  <a:gd name="connsiteY12" fmla="*/ 3869531 h 3869531"/>
                  <a:gd name="connsiteX13" fmla="*/ 1500042 w 2372736"/>
                  <a:gd name="connsiteY13" fmla="*/ 3717962 h 3869531"/>
                  <a:gd name="connsiteX14" fmla="*/ 1443282 w 2372736"/>
                  <a:gd name="connsiteY14" fmla="*/ 3630832 h 3869531"/>
                  <a:gd name="connsiteX15" fmla="*/ 605770 w 2372736"/>
                  <a:gd name="connsiteY15" fmla="*/ 2326874 h 3869531"/>
                  <a:gd name="connsiteX16" fmla="*/ 596582 w 2372736"/>
                  <a:gd name="connsiteY16" fmla="*/ 2329908 h 3869531"/>
                  <a:gd name="connsiteX17" fmla="*/ 754116 w 2372736"/>
                  <a:gd name="connsiteY17" fmla="*/ 2250654 h 3869531"/>
                  <a:gd name="connsiteX18" fmla="*/ 805440 w 2372736"/>
                  <a:gd name="connsiteY18" fmla="*/ 2348027 h 3869531"/>
                  <a:gd name="connsiteX19" fmla="*/ 1067227 w 2372736"/>
                  <a:gd name="connsiteY19" fmla="*/ 2469139 h 3869531"/>
                  <a:gd name="connsiteX20" fmla="*/ 199212 w 2372736"/>
                  <a:gd name="connsiteY20" fmla="*/ 77997 h 3869531"/>
                  <a:gd name="connsiteX21" fmla="*/ 735051 w 2372736"/>
                  <a:gd name="connsiteY21" fmla="*/ 313125 h 3869531"/>
                  <a:gd name="connsiteX0" fmla="*/ 123164 w 2372736"/>
                  <a:gd name="connsiteY0" fmla="*/ 45026 h 3869531"/>
                  <a:gd name="connsiteX1" fmla="*/ 199212 w 2372736"/>
                  <a:gd name="connsiteY1" fmla="*/ 77997 h 3869531"/>
                  <a:gd name="connsiteX2" fmla="*/ 0 w 2372736"/>
                  <a:gd name="connsiteY2" fmla="*/ 0 h 3869531"/>
                  <a:gd name="connsiteX3" fmla="*/ 123164 w 2372736"/>
                  <a:gd name="connsiteY3" fmla="*/ 45026 h 3869531"/>
                  <a:gd name="connsiteX4" fmla="*/ 735051 w 2372736"/>
                  <a:gd name="connsiteY4" fmla="*/ 313125 h 3869531"/>
                  <a:gd name="connsiteX5" fmla="*/ 1771051 w 2372736"/>
                  <a:gd name="connsiteY5" fmla="*/ 2517415 h 3869531"/>
                  <a:gd name="connsiteX6" fmla="*/ 2079117 w 2372736"/>
                  <a:gd name="connsiteY6" fmla="*/ 2352624 h 3869531"/>
                  <a:gd name="connsiteX7" fmla="*/ 2066222 w 2372736"/>
                  <a:gd name="connsiteY7" fmla="*/ 2364821 h 3869531"/>
                  <a:gd name="connsiteX8" fmla="*/ 2074032 w 2372736"/>
                  <a:gd name="connsiteY8" fmla="*/ 2361759 h 3869531"/>
                  <a:gd name="connsiteX9" fmla="*/ 2086502 w 2372736"/>
                  <a:gd name="connsiteY9" fmla="*/ 2359144 h 3869531"/>
                  <a:gd name="connsiteX10" fmla="*/ 2108976 w 2372736"/>
                  <a:gd name="connsiteY10" fmla="*/ 2348194 h 3869531"/>
                  <a:gd name="connsiteX11" fmla="*/ 2372736 w 2372736"/>
                  <a:gd name="connsiteY11" fmla="*/ 2334828 h 3869531"/>
                  <a:gd name="connsiteX12" fmla="*/ 1599453 w 2372736"/>
                  <a:gd name="connsiteY12" fmla="*/ 3869531 h 3869531"/>
                  <a:gd name="connsiteX13" fmla="*/ 1500042 w 2372736"/>
                  <a:gd name="connsiteY13" fmla="*/ 3717962 h 3869531"/>
                  <a:gd name="connsiteX14" fmla="*/ 1443282 w 2372736"/>
                  <a:gd name="connsiteY14" fmla="*/ 3630832 h 3869531"/>
                  <a:gd name="connsiteX15" fmla="*/ 605770 w 2372736"/>
                  <a:gd name="connsiteY15" fmla="*/ 2326874 h 3869531"/>
                  <a:gd name="connsiteX16" fmla="*/ 596582 w 2372736"/>
                  <a:gd name="connsiteY16" fmla="*/ 2329908 h 3869531"/>
                  <a:gd name="connsiteX17" fmla="*/ 754116 w 2372736"/>
                  <a:gd name="connsiteY17" fmla="*/ 2250654 h 3869531"/>
                  <a:gd name="connsiteX18" fmla="*/ 805440 w 2372736"/>
                  <a:gd name="connsiteY18" fmla="*/ 2348027 h 3869531"/>
                  <a:gd name="connsiteX19" fmla="*/ 1067227 w 2372736"/>
                  <a:gd name="connsiteY19" fmla="*/ 2469139 h 3869531"/>
                  <a:gd name="connsiteX20" fmla="*/ 199212 w 2372736"/>
                  <a:gd name="connsiteY20" fmla="*/ 77997 h 3869531"/>
                  <a:gd name="connsiteX21" fmla="*/ 735051 w 2372736"/>
                  <a:gd name="connsiteY21" fmla="*/ 313125 h 3869531"/>
                  <a:gd name="connsiteX0" fmla="*/ 123164 w 2372736"/>
                  <a:gd name="connsiteY0" fmla="*/ 45026 h 3869531"/>
                  <a:gd name="connsiteX1" fmla="*/ 199212 w 2372736"/>
                  <a:gd name="connsiteY1" fmla="*/ 77997 h 3869531"/>
                  <a:gd name="connsiteX2" fmla="*/ 0 w 2372736"/>
                  <a:gd name="connsiteY2" fmla="*/ 0 h 3869531"/>
                  <a:gd name="connsiteX3" fmla="*/ 123164 w 2372736"/>
                  <a:gd name="connsiteY3" fmla="*/ 45026 h 3869531"/>
                  <a:gd name="connsiteX4" fmla="*/ 735051 w 2372736"/>
                  <a:gd name="connsiteY4" fmla="*/ 313125 h 3869531"/>
                  <a:gd name="connsiteX5" fmla="*/ 1771051 w 2372736"/>
                  <a:gd name="connsiteY5" fmla="*/ 2517415 h 3869531"/>
                  <a:gd name="connsiteX6" fmla="*/ 2079117 w 2372736"/>
                  <a:gd name="connsiteY6" fmla="*/ 2352624 h 3869531"/>
                  <a:gd name="connsiteX7" fmla="*/ 2066222 w 2372736"/>
                  <a:gd name="connsiteY7" fmla="*/ 2364821 h 3869531"/>
                  <a:gd name="connsiteX8" fmla="*/ 2074032 w 2372736"/>
                  <a:gd name="connsiteY8" fmla="*/ 2361759 h 3869531"/>
                  <a:gd name="connsiteX9" fmla="*/ 2086502 w 2372736"/>
                  <a:gd name="connsiteY9" fmla="*/ 2359144 h 3869531"/>
                  <a:gd name="connsiteX10" fmla="*/ 2108976 w 2372736"/>
                  <a:gd name="connsiteY10" fmla="*/ 2348194 h 3869531"/>
                  <a:gd name="connsiteX11" fmla="*/ 2372736 w 2372736"/>
                  <a:gd name="connsiteY11" fmla="*/ 2334828 h 3869531"/>
                  <a:gd name="connsiteX12" fmla="*/ 1599453 w 2372736"/>
                  <a:gd name="connsiteY12" fmla="*/ 3869531 h 3869531"/>
                  <a:gd name="connsiteX13" fmla="*/ 1500042 w 2372736"/>
                  <a:gd name="connsiteY13" fmla="*/ 3717962 h 3869531"/>
                  <a:gd name="connsiteX14" fmla="*/ 1443282 w 2372736"/>
                  <a:gd name="connsiteY14" fmla="*/ 3630832 h 3869531"/>
                  <a:gd name="connsiteX15" fmla="*/ 605770 w 2372736"/>
                  <a:gd name="connsiteY15" fmla="*/ 2326874 h 3869531"/>
                  <a:gd name="connsiteX16" fmla="*/ 437265 w 2372736"/>
                  <a:gd name="connsiteY16" fmla="*/ 2414752 h 3869531"/>
                  <a:gd name="connsiteX17" fmla="*/ 754116 w 2372736"/>
                  <a:gd name="connsiteY17" fmla="*/ 2250654 h 3869531"/>
                  <a:gd name="connsiteX18" fmla="*/ 805440 w 2372736"/>
                  <a:gd name="connsiteY18" fmla="*/ 2348027 h 3869531"/>
                  <a:gd name="connsiteX19" fmla="*/ 1067227 w 2372736"/>
                  <a:gd name="connsiteY19" fmla="*/ 2469139 h 3869531"/>
                  <a:gd name="connsiteX20" fmla="*/ 199212 w 2372736"/>
                  <a:gd name="connsiteY20" fmla="*/ 77997 h 3869531"/>
                  <a:gd name="connsiteX21" fmla="*/ 735051 w 2372736"/>
                  <a:gd name="connsiteY21" fmla="*/ 313125 h 3869531"/>
                  <a:gd name="connsiteX0" fmla="*/ 123164 w 2372736"/>
                  <a:gd name="connsiteY0" fmla="*/ 45026 h 3869531"/>
                  <a:gd name="connsiteX1" fmla="*/ 199212 w 2372736"/>
                  <a:gd name="connsiteY1" fmla="*/ 77997 h 3869531"/>
                  <a:gd name="connsiteX2" fmla="*/ 0 w 2372736"/>
                  <a:gd name="connsiteY2" fmla="*/ 0 h 3869531"/>
                  <a:gd name="connsiteX3" fmla="*/ 123164 w 2372736"/>
                  <a:gd name="connsiteY3" fmla="*/ 45026 h 3869531"/>
                  <a:gd name="connsiteX4" fmla="*/ 735051 w 2372736"/>
                  <a:gd name="connsiteY4" fmla="*/ 313125 h 3869531"/>
                  <a:gd name="connsiteX5" fmla="*/ 1771051 w 2372736"/>
                  <a:gd name="connsiteY5" fmla="*/ 2517415 h 3869531"/>
                  <a:gd name="connsiteX6" fmla="*/ 2079117 w 2372736"/>
                  <a:gd name="connsiteY6" fmla="*/ 2352624 h 3869531"/>
                  <a:gd name="connsiteX7" fmla="*/ 2066222 w 2372736"/>
                  <a:gd name="connsiteY7" fmla="*/ 2364821 h 3869531"/>
                  <a:gd name="connsiteX8" fmla="*/ 2074032 w 2372736"/>
                  <a:gd name="connsiteY8" fmla="*/ 2361759 h 3869531"/>
                  <a:gd name="connsiteX9" fmla="*/ 2086502 w 2372736"/>
                  <a:gd name="connsiteY9" fmla="*/ 2359144 h 3869531"/>
                  <a:gd name="connsiteX10" fmla="*/ 2108976 w 2372736"/>
                  <a:gd name="connsiteY10" fmla="*/ 2348194 h 3869531"/>
                  <a:gd name="connsiteX11" fmla="*/ 2372736 w 2372736"/>
                  <a:gd name="connsiteY11" fmla="*/ 2334828 h 3869531"/>
                  <a:gd name="connsiteX12" fmla="*/ 1599453 w 2372736"/>
                  <a:gd name="connsiteY12" fmla="*/ 3869531 h 3869531"/>
                  <a:gd name="connsiteX13" fmla="*/ 1500042 w 2372736"/>
                  <a:gd name="connsiteY13" fmla="*/ 3717962 h 3869531"/>
                  <a:gd name="connsiteX14" fmla="*/ 1443282 w 2372736"/>
                  <a:gd name="connsiteY14" fmla="*/ 3630832 h 3869531"/>
                  <a:gd name="connsiteX15" fmla="*/ 485093 w 2372736"/>
                  <a:gd name="connsiteY15" fmla="*/ 2430899 h 3869531"/>
                  <a:gd name="connsiteX16" fmla="*/ 437265 w 2372736"/>
                  <a:gd name="connsiteY16" fmla="*/ 2414752 h 3869531"/>
                  <a:gd name="connsiteX17" fmla="*/ 754116 w 2372736"/>
                  <a:gd name="connsiteY17" fmla="*/ 2250654 h 3869531"/>
                  <a:gd name="connsiteX18" fmla="*/ 805440 w 2372736"/>
                  <a:gd name="connsiteY18" fmla="*/ 2348027 h 3869531"/>
                  <a:gd name="connsiteX19" fmla="*/ 1067227 w 2372736"/>
                  <a:gd name="connsiteY19" fmla="*/ 2469139 h 3869531"/>
                  <a:gd name="connsiteX20" fmla="*/ 199212 w 2372736"/>
                  <a:gd name="connsiteY20" fmla="*/ 77997 h 3869531"/>
                  <a:gd name="connsiteX21" fmla="*/ 735051 w 2372736"/>
                  <a:gd name="connsiteY21" fmla="*/ 313125 h 3869531"/>
                  <a:gd name="connsiteX0" fmla="*/ 123164 w 2372736"/>
                  <a:gd name="connsiteY0" fmla="*/ 45026 h 3869531"/>
                  <a:gd name="connsiteX1" fmla="*/ 199212 w 2372736"/>
                  <a:gd name="connsiteY1" fmla="*/ 77997 h 3869531"/>
                  <a:gd name="connsiteX2" fmla="*/ 0 w 2372736"/>
                  <a:gd name="connsiteY2" fmla="*/ 0 h 3869531"/>
                  <a:gd name="connsiteX3" fmla="*/ 123164 w 2372736"/>
                  <a:gd name="connsiteY3" fmla="*/ 45026 h 3869531"/>
                  <a:gd name="connsiteX4" fmla="*/ 735051 w 2372736"/>
                  <a:gd name="connsiteY4" fmla="*/ 313125 h 3869531"/>
                  <a:gd name="connsiteX5" fmla="*/ 1771051 w 2372736"/>
                  <a:gd name="connsiteY5" fmla="*/ 2517415 h 3869531"/>
                  <a:gd name="connsiteX6" fmla="*/ 2079117 w 2372736"/>
                  <a:gd name="connsiteY6" fmla="*/ 2352624 h 3869531"/>
                  <a:gd name="connsiteX7" fmla="*/ 2066222 w 2372736"/>
                  <a:gd name="connsiteY7" fmla="*/ 2364821 h 3869531"/>
                  <a:gd name="connsiteX8" fmla="*/ 2074032 w 2372736"/>
                  <a:gd name="connsiteY8" fmla="*/ 2361759 h 3869531"/>
                  <a:gd name="connsiteX9" fmla="*/ 2086502 w 2372736"/>
                  <a:gd name="connsiteY9" fmla="*/ 2359144 h 3869531"/>
                  <a:gd name="connsiteX10" fmla="*/ 2108976 w 2372736"/>
                  <a:gd name="connsiteY10" fmla="*/ 2348194 h 3869531"/>
                  <a:gd name="connsiteX11" fmla="*/ 2372736 w 2372736"/>
                  <a:gd name="connsiteY11" fmla="*/ 2334828 h 3869531"/>
                  <a:gd name="connsiteX12" fmla="*/ 1599453 w 2372736"/>
                  <a:gd name="connsiteY12" fmla="*/ 3869531 h 3869531"/>
                  <a:gd name="connsiteX13" fmla="*/ 1500042 w 2372736"/>
                  <a:gd name="connsiteY13" fmla="*/ 3717962 h 3869531"/>
                  <a:gd name="connsiteX14" fmla="*/ 1443282 w 2372736"/>
                  <a:gd name="connsiteY14" fmla="*/ 3630832 h 3869531"/>
                  <a:gd name="connsiteX15" fmla="*/ 551811 w 2372736"/>
                  <a:gd name="connsiteY15" fmla="*/ 2394422 h 3869531"/>
                  <a:gd name="connsiteX16" fmla="*/ 437265 w 2372736"/>
                  <a:gd name="connsiteY16" fmla="*/ 2414752 h 3869531"/>
                  <a:gd name="connsiteX17" fmla="*/ 754116 w 2372736"/>
                  <a:gd name="connsiteY17" fmla="*/ 2250654 h 3869531"/>
                  <a:gd name="connsiteX18" fmla="*/ 805440 w 2372736"/>
                  <a:gd name="connsiteY18" fmla="*/ 2348027 h 3869531"/>
                  <a:gd name="connsiteX19" fmla="*/ 1067227 w 2372736"/>
                  <a:gd name="connsiteY19" fmla="*/ 2469139 h 3869531"/>
                  <a:gd name="connsiteX20" fmla="*/ 199212 w 2372736"/>
                  <a:gd name="connsiteY20" fmla="*/ 77997 h 3869531"/>
                  <a:gd name="connsiteX21" fmla="*/ 735051 w 2372736"/>
                  <a:gd name="connsiteY21" fmla="*/ 313125 h 3869531"/>
                  <a:gd name="connsiteX0" fmla="*/ 123164 w 2372736"/>
                  <a:gd name="connsiteY0" fmla="*/ 45026 h 3869531"/>
                  <a:gd name="connsiteX1" fmla="*/ 199212 w 2372736"/>
                  <a:gd name="connsiteY1" fmla="*/ 77997 h 3869531"/>
                  <a:gd name="connsiteX2" fmla="*/ 0 w 2372736"/>
                  <a:gd name="connsiteY2" fmla="*/ 0 h 3869531"/>
                  <a:gd name="connsiteX3" fmla="*/ 123164 w 2372736"/>
                  <a:gd name="connsiteY3" fmla="*/ 45026 h 3869531"/>
                  <a:gd name="connsiteX4" fmla="*/ 735051 w 2372736"/>
                  <a:gd name="connsiteY4" fmla="*/ 313125 h 3869531"/>
                  <a:gd name="connsiteX5" fmla="*/ 1771051 w 2372736"/>
                  <a:gd name="connsiteY5" fmla="*/ 2517415 h 3869531"/>
                  <a:gd name="connsiteX6" fmla="*/ 2079117 w 2372736"/>
                  <a:gd name="connsiteY6" fmla="*/ 2352624 h 3869531"/>
                  <a:gd name="connsiteX7" fmla="*/ 2066222 w 2372736"/>
                  <a:gd name="connsiteY7" fmla="*/ 2364821 h 3869531"/>
                  <a:gd name="connsiteX8" fmla="*/ 2074032 w 2372736"/>
                  <a:gd name="connsiteY8" fmla="*/ 2361759 h 3869531"/>
                  <a:gd name="connsiteX9" fmla="*/ 2086502 w 2372736"/>
                  <a:gd name="connsiteY9" fmla="*/ 2359144 h 3869531"/>
                  <a:gd name="connsiteX10" fmla="*/ 2108976 w 2372736"/>
                  <a:gd name="connsiteY10" fmla="*/ 2348194 h 3869531"/>
                  <a:gd name="connsiteX11" fmla="*/ 2372736 w 2372736"/>
                  <a:gd name="connsiteY11" fmla="*/ 2334828 h 3869531"/>
                  <a:gd name="connsiteX12" fmla="*/ 1599453 w 2372736"/>
                  <a:gd name="connsiteY12" fmla="*/ 3869531 h 3869531"/>
                  <a:gd name="connsiteX13" fmla="*/ 1500042 w 2372736"/>
                  <a:gd name="connsiteY13" fmla="*/ 3717962 h 3869531"/>
                  <a:gd name="connsiteX14" fmla="*/ 1443282 w 2372736"/>
                  <a:gd name="connsiteY14" fmla="*/ 3630832 h 3869531"/>
                  <a:gd name="connsiteX15" fmla="*/ 551811 w 2372736"/>
                  <a:gd name="connsiteY15" fmla="*/ 2394422 h 3869531"/>
                  <a:gd name="connsiteX16" fmla="*/ 529574 w 2372736"/>
                  <a:gd name="connsiteY16" fmla="*/ 2363226 h 3869531"/>
                  <a:gd name="connsiteX17" fmla="*/ 754116 w 2372736"/>
                  <a:gd name="connsiteY17" fmla="*/ 2250654 h 3869531"/>
                  <a:gd name="connsiteX18" fmla="*/ 805440 w 2372736"/>
                  <a:gd name="connsiteY18" fmla="*/ 2348027 h 3869531"/>
                  <a:gd name="connsiteX19" fmla="*/ 1067227 w 2372736"/>
                  <a:gd name="connsiteY19" fmla="*/ 2469139 h 3869531"/>
                  <a:gd name="connsiteX20" fmla="*/ 199212 w 2372736"/>
                  <a:gd name="connsiteY20" fmla="*/ 77997 h 3869531"/>
                  <a:gd name="connsiteX21" fmla="*/ 735051 w 2372736"/>
                  <a:gd name="connsiteY21" fmla="*/ 313125 h 3869531"/>
                  <a:gd name="connsiteX0" fmla="*/ 123164 w 2372736"/>
                  <a:gd name="connsiteY0" fmla="*/ 45026 h 3948886"/>
                  <a:gd name="connsiteX1" fmla="*/ 199212 w 2372736"/>
                  <a:gd name="connsiteY1" fmla="*/ 77997 h 3948886"/>
                  <a:gd name="connsiteX2" fmla="*/ 0 w 2372736"/>
                  <a:gd name="connsiteY2" fmla="*/ 0 h 3948886"/>
                  <a:gd name="connsiteX3" fmla="*/ 123164 w 2372736"/>
                  <a:gd name="connsiteY3" fmla="*/ 45026 h 3948886"/>
                  <a:gd name="connsiteX4" fmla="*/ 735051 w 2372736"/>
                  <a:gd name="connsiteY4" fmla="*/ 313125 h 3948886"/>
                  <a:gd name="connsiteX5" fmla="*/ 1771051 w 2372736"/>
                  <a:gd name="connsiteY5" fmla="*/ 2517415 h 3948886"/>
                  <a:gd name="connsiteX6" fmla="*/ 2079117 w 2372736"/>
                  <a:gd name="connsiteY6" fmla="*/ 2352624 h 3948886"/>
                  <a:gd name="connsiteX7" fmla="*/ 2066222 w 2372736"/>
                  <a:gd name="connsiteY7" fmla="*/ 2364821 h 3948886"/>
                  <a:gd name="connsiteX8" fmla="*/ 2074032 w 2372736"/>
                  <a:gd name="connsiteY8" fmla="*/ 2361759 h 3948886"/>
                  <a:gd name="connsiteX9" fmla="*/ 2086502 w 2372736"/>
                  <a:gd name="connsiteY9" fmla="*/ 2359144 h 3948886"/>
                  <a:gd name="connsiteX10" fmla="*/ 2108976 w 2372736"/>
                  <a:gd name="connsiteY10" fmla="*/ 2348194 h 3948886"/>
                  <a:gd name="connsiteX11" fmla="*/ 2372736 w 2372736"/>
                  <a:gd name="connsiteY11" fmla="*/ 2334828 h 3948886"/>
                  <a:gd name="connsiteX12" fmla="*/ 1599453 w 2372736"/>
                  <a:gd name="connsiteY12" fmla="*/ 3869531 h 3948886"/>
                  <a:gd name="connsiteX13" fmla="*/ 1443746 w 2372736"/>
                  <a:gd name="connsiteY13" fmla="*/ 3948886 h 3948886"/>
                  <a:gd name="connsiteX14" fmla="*/ 1443282 w 2372736"/>
                  <a:gd name="connsiteY14" fmla="*/ 3630832 h 3948886"/>
                  <a:gd name="connsiteX15" fmla="*/ 551811 w 2372736"/>
                  <a:gd name="connsiteY15" fmla="*/ 2394422 h 3948886"/>
                  <a:gd name="connsiteX16" fmla="*/ 529574 w 2372736"/>
                  <a:gd name="connsiteY16" fmla="*/ 2363226 h 3948886"/>
                  <a:gd name="connsiteX17" fmla="*/ 754116 w 2372736"/>
                  <a:gd name="connsiteY17" fmla="*/ 2250654 h 3948886"/>
                  <a:gd name="connsiteX18" fmla="*/ 805440 w 2372736"/>
                  <a:gd name="connsiteY18" fmla="*/ 2348027 h 3948886"/>
                  <a:gd name="connsiteX19" fmla="*/ 1067227 w 2372736"/>
                  <a:gd name="connsiteY19" fmla="*/ 2469139 h 3948886"/>
                  <a:gd name="connsiteX20" fmla="*/ 199212 w 2372736"/>
                  <a:gd name="connsiteY20" fmla="*/ 77997 h 3948886"/>
                  <a:gd name="connsiteX21" fmla="*/ 735051 w 2372736"/>
                  <a:gd name="connsiteY21" fmla="*/ 313125 h 3948886"/>
                  <a:gd name="connsiteX0" fmla="*/ 123164 w 2372736"/>
                  <a:gd name="connsiteY0" fmla="*/ 45026 h 3948886"/>
                  <a:gd name="connsiteX1" fmla="*/ 199212 w 2372736"/>
                  <a:gd name="connsiteY1" fmla="*/ 77997 h 3948886"/>
                  <a:gd name="connsiteX2" fmla="*/ 0 w 2372736"/>
                  <a:gd name="connsiteY2" fmla="*/ 0 h 3948886"/>
                  <a:gd name="connsiteX3" fmla="*/ 123164 w 2372736"/>
                  <a:gd name="connsiteY3" fmla="*/ 45026 h 3948886"/>
                  <a:gd name="connsiteX4" fmla="*/ 735051 w 2372736"/>
                  <a:gd name="connsiteY4" fmla="*/ 313125 h 3948886"/>
                  <a:gd name="connsiteX5" fmla="*/ 1771051 w 2372736"/>
                  <a:gd name="connsiteY5" fmla="*/ 2517415 h 3948886"/>
                  <a:gd name="connsiteX6" fmla="*/ 2079117 w 2372736"/>
                  <a:gd name="connsiteY6" fmla="*/ 2352624 h 3948886"/>
                  <a:gd name="connsiteX7" fmla="*/ 2066222 w 2372736"/>
                  <a:gd name="connsiteY7" fmla="*/ 2364821 h 3948886"/>
                  <a:gd name="connsiteX8" fmla="*/ 2074032 w 2372736"/>
                  <a:gd name="connsiteY8" fmla="*/ 2361759 h 3948886"/>
                  <a:gd name="connsiteX9" fmla="*/ 2086502 w 2372736"/>
                  <a:gd name="connsiteY9" fmla="*/ 2359144 h 3948886"/>
                  <a:gd name="connsiteX10" fmla="*/ 2108976 w 2372736"/>
                  <a:gd name="connsiteY10" fmla="*/ 2348194 h 3948886"/>
                  <a:gd name="connsiteX11" fmla="*/ 2372736 w 2372736"/>
                  <a:gd name="connsiteY11" fmla="*/ 2334828 h 3948886"/>
                  <a:gd name="connsiteX12" fmla="*/ 1599453 w 2372736"/>
                  <a:gd name="connsiteY12" fmla="*/ 3869531 h 3948886"/>
                  <a:gd name="connsiteX13" fmla="*/ 1443746 w 2372736"/>
                  <a:gd name="connsiteY13" fmla="*/ 3948886 h 3948886"/>
                  <a:gd name="connsiteX14" fmla="*/ 1336765 w 2372736"/>
                  <a:gd name="connsiteY14" fmla="*/ 3693467 h 3948886"/>
                  <a:gd name="connsiteX15" fmla="*/ 551811 w 2372736"/>
                  <a:gd name="connsiteY15" fmla="*/ 2394422 h 3948886"/>
                  <a:gd name="connsiteX16" fmla="*/ 529574 w 2372736"/>
                  <a:gd name="connsiteY16" fmla="*/ 2363226 h 3948886"/>
                  <a:gd name="connsiteX17" fmla="*/ 754116 w 2372736"/>
                  <a:gd name="connsiteY17" fmla="*/ 2250654 h 3948886"/>
                  <a:gd name="connsiteX18" fmla="*/ 805440 w 2372736"/>
                  <a:gd name="connsiteY18" fmla="*/ 2348027 h 3948886"/>
                  <a:gd name="connsiteX19" fmla="*/ 1067227 w 2372736"/>
                  <a:gd name="connsiteY19" fmla="*/ 2469139 h 3948886"/>
                  <a:gd name="connsiteX20" fmla="*/ 199212 w 2372736"/>
                  <a:gd name="connsiteY20" fmla="*/ 77997 h 3948886"/>
                  <a:gd name="connsiteX21" fmla="*/ 735051 w 2372736"/>
                  <a:gd name="connsiteY21" fmla="*/ 313125 h 3948886"/>
                  <a:gd name="connsiteX0" fmla="*/ 123164 w 2372736"/>
                  <a:gd name="connsiteY0" fmla="*/ 45026 h 3869531"/>
                  <a:gd name="connsiteX1" fmla="*/ 199212 w 2372736"/>
                  <a:gd name="connsiteY1" fmla="*/ 77997 h 3869531"/>
                  <a:gd name="connsiteX2" fmla="*/ 0 w 2372736"/>
                  <a:gd name="connsiteY2" fmla="*/ 0 h 3869531"/>
                  <a:gd name="connsiteX3" fmla="*/ 123164 w 2372736"/>
                  <a:gd name="connsiteY3" fmla="*/ 45026 h 3869531"/>
                  <a:gd name="connsiteX4" fmla="*/ 735051 w 2372736"/>
                  <a:gd name="connsiteY4" fmla="*/ 313125 h 3869531"/>
                  <a:gd name="connsiteX5" fmla="*/ 1771051 w 2372736"/>
                  <a:gd name="connsiteY5" fmla="*/ 2517415 h 3869531"/>
                  <a:gd name="connsiteX6" fmla="*/ 2079117 w 2372736"/>
                  <a:gd name="connsiteY6" fmla="*/ 2352624 h 3869531"/>
                  <a:gd name="connsiteX7" fmla="*/ 2066222 w 2372736"/>
                  <a:gd name="connsiteY7" fmla="*/ 2364821 h 3869531"/>
                  <a:gd name="connsiteX8" fmla="*/ 2074032 w 2372736"/>
                  <a:gd name="connsiteY8" fmla="*/ 2361759 h 3869531"/>
                  <a:gd name="connsiteX9" fmla="*/ 2086502 w 2372736"/>
                  <a:gd name="connsiteY9" fmla="*/ 2359144 h 3869531"/>
                  <a:gd name="connsiteX10" fmla="*/ 2108976 w 2372736"/>
                  <a:gd name="connsiteY10" fmla="*/ 2348194 h 3869531"/>
                  <a:gd name="connsiteX11" fmla="*/ 2372736 w 2372736"/>
                  <a:gd name="connsiteY11" fmla="*/ 2334828 h 3869531"/>
                  <a:gd name="connsiteX12" fmla="*/ 1599453 w 2372736"/>
                  <a:gd name="connsiteY12" fmla="*/ 3869531 h 3869531"/>
                  <a:gd name="connsiteX13" fmla="*/ 1376347 w 2372736"/>
                  <a:gd name="connsiteY13" fmla="*/ 3853771 h 3869531"/>
                  <a:gd name="connsiteX14" fmla="*/ 1336765 w 2372736"/>
                  <a:gd name="connsiteY14" fmla="*/ 3693467 h 3869531"/>
                  <a:gd name="connsiteX15" fmla="*/ 551811 w 2372736"/>
                  <a:gd name="connsiteY15" fmla="*/ 2394422 h 3869531"/>
                  <a:gd name="connsiteX16" fmla="*/ 529574 w 2372736"/>
                  <a:gd name="connsiteY16" fmla="*/ 2363226 h 3869531"/>
                  <a:gd name="connsiteX17" fmla="*/ 754116 w 2372736"/>
                  <a:gd name="connsiteY17" fmla="*/ 2250654 h 3869531"/>
                  <a:gd name="connsiteX18" fmla="*/ 805440 w 2372736"/>
                  <a:gd name="connsiteY18" fmla="*/ 2348027 h 3869531"/>
                  <a:gd name="connsiteX19" fmla="*/ 1067227 w 2372736"/>
                  <a:gd name="connsiteY19" fmla="*/ 2469139 h 3869531"/>
                  <a:gd name="connsiteX20" fmla="*/ 199212 w 2372736"/>
                  <a:gd name="connsiteY20" fmla="*/ 77997 h 3869531"/>
                  <a:gd name="connsiteX21" fmla="*/ 735051 w 2372736"/>
                  <a:gd name="connsiteY21" fmla="*/ 313125 h 3869531"/>
                  <a:gd name="connsiteX0" fmla="*/ 123164 w 2372736"/>
                  <a:gd name="connsiteY0" fmla="*/ 45026 h 3869531"/>
                  <a:gd name="connsiteX1" fmla="*/ 199212 w 2372736"/>
                  <a:gd name="connsiteY1" fmla="*/ 77997 h 3869531"/>
                  <a:gd name="connsiteX2" fmla="*/ 0 w 2372736"/>
                  <a:gd name="connsiteY2" fmla="*/ 0 h 3869531"/>
                  <a:gd name="connsiteX3" fmla="*/ 123164 w 2372736"/>
                  <a:gd name="connsiteY3" fmla="*/ 45026 h 3869531"/>
                  <a:gd name="connsiteX4" fmla="*/ 735051 w 2372736"/>
                  <a:gd name="connsiteY4" fmla="*/ 313125 h 3869531"/>
                  <a:gd name="connsiteX5" fmla="*/ 1771051 w 2372736"/>
                  <a:gd name="connsiteY5" fmla="*/ 2517415 h 3869531"/>
                  <a:gd name="connsiteX6" fmla="*/ 2079117 w 2372736"/>
                  <a:gd name="connsiteY6" fmla="*/ 2352624 h 3869531"/>
                  <a:gd name="connsiteX7" fmla="*/ 2066222 w 2372736"/>
                  <a:gd name="connsiteY7" fmla="*/ 2364821 h 3869531"/>
                  <a:gd name="connsiteX8" fmla="*/ 2074032 w 2372736"/>
                  <a:gd name="connsiteY8" fmla="*/ 2361759 h 3869531"/>
                  <a:gd name="connsiteX9" fmla="*/ 2086502 w 2372736"/>
                  <a:gd name="connsiteY9" fmla="*/ 2359144 h 3869531"/>
                  <a:gd name="connsiteX10" fmla="*/ 2108976 w 2372736"/>
                  <a:gd name="connsiteY10" fmla="*/ 2348194 h 3869531"/>
                  <a:gd name="connsiteX11" fmla="*/ 2372736 w 2372736"/>
                  <a:gd name="connsiteY11" fmla="*/ 2334828 h 3869531"/>
                  <a:gd name="connsiteX12" fmla="*/ 1599453 w 2372736"/>
                  <a:gd name="connsiteY12" fmla="*/ 3869531 h 3869531"/>
                  <a:gd name="connsiteX13" fmla="*/ 1376347 w 2372736"/>
                  <a:gd name="connsiteY13" fmla="*/ 3853771 h 3869531"/>
                  <a:gd name="connsiteX14" fmla="*/ 1311283 w 2372736"/>
                  <a:gd name="connsiteY14" fmla="*/ 3671231 h 3869531"/>
                  <a:gd name="connsiteX15" fmla="*/ 551811 w 2372736"/>
                  <a:gd name="connsiteY15" fmla="*/ 2394422 h 3869531"/>
                  <a:gd name="connsiteX16" fmla="*/ 529574 w 2372736"/>
                  <a:gd name="connsiteY16" fmla="*/ 2363226 h 3869531"/>
                  <a:gd name="connsiteX17" fmla="*/ 754116 w 2372736"/>
                  <a:gd name="connsiteY17" fmla="*/ 2250654 h 3869531"/>
                  <a:gd name="connsiteX18" fmla="*/ 805440 w 2372736"/>
                  <a:gd name="connsiteY18" fmla="*/ 2348027 h 3869531"/>
                  <a:gd name="connsiteX19" fmla="*/ 1067227 w 2372736"/>
                  <a:gd name="connsiteY19" fmla="*/ 2469139 h 3869531"/>
                  <a:gd name="connsiteX20" fmla="*/ 199212 w 2372736"/>
                  <a:gd name="connsiteY20" fmla="*/ 77997 h 3869531"/>
                  <a:gd name="connsiteX21" fmla="*/ 735051 w 2372736"/>
                  <a:gd name="connsiteY21" fmla="*/ 313125 h 3869531"/>
                  <a:gd name="connsiteX0" fmla="*/ 123164 w 2372736"/>
                  <a:gd name="connsiteY0" fmla="*/ 45026 h 3869531"/>
                  <a:gd name="connsiteX1" fmla="*/ 199212 w 2372736"/>
                  <a:gd name="connsiteY1" fmla="*/ 77997 h 3869531"/>
                  <a:gd name="connsiteX2" fmla="*/ 0 w 2372736"/>
                  <a:gd name="connsiteY2" fmla="*/ 0 h 3869531"/>
                  <a:gd name="connsiteX3" fmla="*/ 123164 w 2372736"/>
                  <a:gd name="connsiteY3" fmla="*/ 45026 h 3869531"/>
                  <a:gd name="connsiteX4" fmla="*/ 735051 w 2372736"/>
                  <a:gd name="connsiteY4" fmla="*/ 313125 h 3869531"/>
                  <a:gd name="connsiteX5" fmla="*/ 1771051 w 2372736"/>
                  <a:gd name="connsiteY5" fmla="*/ 2517415 h 3869531"/>
                  <a:gd name="connsiteX6" fmla="*/ 2079117 w 2372736"/>
                  <a:gd name="connsiteY6" fmla="*/ 2352624 h 3869531"/>
                  <a:gd name="connsiteX7" fmla="*/ 2066222 w 2372736"/>
                  <a:gd name="connsiteY7" fmla="*/ 2364821 h 3869531"/>
                  <a:gd name="connsiteX8" fmla="*/ 2074032 w 2372736"/>
                  <a:gd name="connsiteY8" fmla="*/ 2361759 h 3869531"/>
                  <a:gd name="connsiteX9" fmla="*/ 2086502 w 2372736"/>
                  <a:gd name="connsiteY9" fmla="*/ 2359144 h 3869531"/>
                  <a:gd name="connsiteX10" fmla="*/ 2108976 w 2372736"/>
                  <a:gd name="connsiteY10" fmla="*/ 2348194 h 3869531"/>
                  <a:gd name="connsiteX11" fmla="*/ 2372736 w 2372736"/>
                  <a:gd name="connsiteY11" fmla="*/ 2334828 h 3869531"/>
                  <a:gd name="connsiteX12" fmla="*/ 1599453 w 2372736"/>
                  <a:gd name="connsiteY12" fmla="*/ 3869531 h 3869531"/>
                  <a:gd name="connsiteX13" fmla="*/ 1376347 w 2372736"/>
                  <a:gd name="connsiteY13" fmla="*/ 3853771 h 3869531"/>
                  <a:gd name="connsiteX14" fmla="*/ 1311283 w 2372736"/>
                  <a:gd name="connsiteY14" fmla="*/ 3671231 h 3869531"/>
                  <a:gd name="connsiteX15" fmla="*/ 551811 w 2372736"/>
                  <a:gd name="connsiteY15" fmla="*/ 2394422 h 3869531"/>
                  <a:gd name="connsiteX16" fmla="*/ 529574 w 2372736"/>
                  <a:gd name="connsiteY16" fmla="*/ 2363226 h 3869531"/>
                  <a:gd name="connsiteX17" fmla="*/ 754116 w 2372736"/>
                  <a:gd name="connsiteY17" fmla="*/ 2250654 h 3869531"/>
                  <a:gd name="connsiteX18" fmla="*/ 805440 w 2372736"/>
                  <a:gd name="connsiteY18" fmla="*/ 2348027 h 3869531"/>
                  <a:gd name="connsiteX19" fmla="*/ 1067227 w 2372736"/>
                  <a:gd name="connsiteY19" fmla="*/ 2469139 h 3869531"/>
                  <a:gd name="connsiteX20" fmla="*/ 199212 w 2372736"/>
                  <a:gd name="connsiteY20" fmla="*/ 77997 h 3869531"/>
                  <a:gd name="connsiteX21" fmla="*/ 735051 w 2372736"/>
                  <a:gd name="connsiteY21" fmla="*/ 313125 h 3869531"/>
                  <a:gd name="connsiteX0" fmla="*/ 123164 w 2372736"/>
                  <a:gd name="connsiteY0" fmla="*/ 45026 h 3869531"/>
                  <a:gd name="connsiteX1" fmla="*/ 199212 w 2372736"/>
                  <a:gd name="connsiteY1" fmla="*/ 77997 h 3869531"/>
                  <a:gd name="connsiteX2" fmla="*/ 0 w 2372736"/>
                  <a:gd name="connsiteY2" fmla="*/ 0 h 3869531"/>
                  <a:gd name="connsiteX3" fmla="*/ 123164 w 2372736"/>
                  <a:gd name="connsiteY3" fmla="*/ 45026 h 3869531"/>
                  <a:gd name="connsiteX4" fmla="*/ 735051 w 2372736"/>
                  <a:gd name="connsiteY4" fmla="*/ 313125 h 3869531"/>
                  <a:gd name="connsiteX5" fmla="*/ 1771051 w 2372736"/>
                  <a:gd name="connsiteY5" fmla="*/ 2517415 h 3869531"/>
                  <a:gd name="connsiteX6" fmla="*/ 2079117 w 2372736"/>
                  <a:gd name="connsiteY6" fmla="*/ 2352624 h 3869531"/>
                  <a:gd name="connsiteX7" fmla="*/ 2066222 w 2372736"/>
                  <a:gd name="connsiteY7" fmla="*/ 2364821 h 3869531"/>
                  <a:gd name="connsiteX8" fmla="*/ 2074032 w 2372736"/>
                  <a:gd name="connsiteY8" fmla="*/ 2361759 h 3869531"/>
                  <a:gd name="connsiteX9" fmla="*/ 2086502 w 2372736"/>
                  <a:gd name="connsiteY9" fmla="*/ 2359144 h 3869531"/>
                  <a:gd name="connsiteX10" fmla="*/ 2108976 w 2372736"/>
                  <a:gd name="connsiteY10" fmla="*/ 2348194 h 3869531"/>
                  <a:gd name="connsiteX11" fmla="*/ 2372736 w 2372736"/>
                  <a:gd name="connsiteY11" fmla="*/ 2334828 h 3869531"/>
                  <a:gd name="connsiteX12" fmla="*/ 1599453 w 2372736"/>
                  <a:gd name="connsiteY12" fmla="*/ 3869531 h 3869531"/>
                  <a:gd name="connsiteX13" fmla="*/ 1376347 w 2372736"/>
                  <a:gd name="connsiteY13" fmla="*/ 3853771 h 3869531"/>
                  <a:gd name="connsiteX14" fmla="*/ 1311283 w 2372736"/>
                  <a:gd name="connsiteY14" fmla="*/ 3671231 h 3869531"/>
                  <a:gd name="connsiteX15" fmla="*/ 551811 w 2372736"/>
                  <a:gd name="connsiteY15" fmla="*/ 2394422 h 3869531"/>
                  <a:gd name="connsiteX16" fmla="*/ 529574 w 2372736"/>
                  <a:gd name="connsiteY16" fmla="*/ 2363226 h 3869531"/>
                  <a:gd name="connsiteX17" fmla="*/ 754116 w 2372736"/>
                  <a:gd name="connsiteY17" fmla="*/ 2250654 h 3869531"/>
                  <a:gd name="connsiteX18" fmla="*/ 805440 w 2372736"/>
                  <a:gd name="connsiteY18" fmla="*/ 2348027 h 3869531"/>
                  <a:gd name="connsiteX19" fmla="*/ 1067227 w 2372736"/>
                  <a:gd name="connsiteY19" fmla="*/ 2469139 h 3869531"/>
                  <a:gd name="connsiteX20" fmla="*/ 199212 w 2372736"/>
                  <a:gd name="connsiteY20" fmla="*/ 77997 h 3869531"/>
                  <a:gd name="connsiteX21" fmla="*/ 735051 w 2372736"/>
                  <a:gd name="connsiteY21" fmla="*/ 313125 h 3869531"/>
                  <a:gd name="connsiteX0" fmla="*/ 123164 w 2372736"/>
                  <a:gd name="connsiteY0" fmla="*/ 45026 h 3869531"/>
                  <a:gd name="connsiteX1" fmla="*/ 199212 w 2372736"/>
                  <a:gd name="connsiteY1" fmla="*/ 77997 h 3869531"/>
                  <a:gd name="connsiteX2" fmla="*/ 0 w 2372736"/>
                  <a:gd name="connsiteY2" fmla="*/ 0 h 3869531"/>
                  <a:gd name="connsiteX3" fmla="*/ 123164 w 2372736"/>
                  <a:gd name="connsiteY3" fmla="*/ 45026 h 3869531"/>
                  <a:gd name="connsiteX4" fmla="*/ 735051 w 2372736"/>
                  <a:gd name="connsiteY4" fmla="*/ 313125 h 3869531"/>
                  <a:gd name="connsiteX5" fmla="*/ 1771051 w 2372736"/>
                  <a:gd name="connsiteY5" fmla="*/ 2517415 h 3869531"/>
                  <a:gd name="connsiteX6" fmla="*/ 2079117 w 2372736"/>
                  <a:gd name="connsiteY6" fmla="*/ 2352624 h 3869531"/>
                  <a:gd name="connsiteX7" fmla="*/ 2066222 w 2372736"/>
                  <a:gd name="connsiteY7" fmla="*/ 2364821 h 3869531"/>
                  <a:gd name="connsiteX8" fmla="*/ 2074032 w 2372736"/>
                  <a:gd name="connsiteY8" fmla="*/ 2361759 h 3869531"/>
                  <a:gd name="connsiteX9" fmla="*/ 2086502 w 2372736"/>
                  <a:gd name="connsiteY9" fmla="*/ 2359144 h 3869531"/>
                  <a:gd name="connsiteX10" fmla="*/ 2108976 w 2372736"/>
                  <a:gd name="connsiteY10" fmla="*/ 2348194 h 3869531"/>
                  <a:gd name="connsiteX11" fmla="*/ 2372736 w 2372736"/>
                  <a:gd name="connsiteY11" fmla="*/ 2334828 h 3869531"/>
                  <a:gd name="connsiteX12" fmla="*/ 1599453 w 2372736"/>
                  <a:gd name="connsiteY12" fmla="*/ 3869531 h 3869531"/>
                  <a:gd name="connsiteX13" fmla="*/ 1392399 w 2372736"/>
                  <a:gd name="connsiteY13" fmla="*/ 3843092 h 3869531"/>
                  <a:gd name="connsiteX14" fmla="*/ 1311283 w 2372736"/>
                  <a:gd name="connsiteY14" fmla="*/ 3671231 h 3869531"/>
                  <a:gd name="connsiteX15" fmla="*/ 551811 w 2372736"/>
                  <a:gd name="connsiteY15" fmla="*/ 2394422 h 3869531"/>
                  <a:gd name="connsiteX16" fmla="*/ 529574 w 2372736"/>
                  <a:gd name="connsiteY16" fmla="*/ 2363226 h 3869531"/>
                  <a:gd name="connsiteX17" fmla="*/ 754116 w 2372736"/>
                  <a:gd name="connsiteY17" fmla="*/ 2250654 h 3869531"/>
                  <a:gd name="connsiteX18" fmla="*/ 805440 w 2372736"/>
                  <a:gd name="connsiteY18" fmla="*/ 2348027 h 3869531"/>
                  <a:gd name="connsiteX19" fmla="*/ 1067227 w 2372736"/>
                  <a:gd name="connsiteY19" fmla="*/ 2469139 h 3869531"/>
                  <a:gd name="connsiteX20" fmla="*/ 199212 w 2372736"/>
                  <a:gd name="connsiteY20" fmla="*/ 77997 h 3869531"/>
                  <a:gd name="connsiteX21" fmla="*/ 735051 w 2372736"/>
                  <a:gd name="connsiteY21" fmla="*/ 313125 h 3869531"/>
                  <a:gd name="connsiteX0" fmla="*/ 123164 w 2372736"/>
                  <a:gd name="connsiteY0" fmla="*/ 45026 h 3869531"/>
                  <a:gd name="connsiteX1" fmla="*/ 199212 w 2372736"/>
                  <a:gd name="connsiteY1" fmla="*/ 77997 h 3869531"/>
                  <a:gd name="connsiteX2" fmla="*/ 0 w 2372736"/>
                  <a:gd name="connsiteY2" fmla="*/ 0 h 3869531"/>
                  <a:gd name="connsiteX3" fmla="*/ 123164 w 2372736"/>
                  <a:gd name="connsiteY3" fmla="*/ 45026 h 3869531"/>
                  <a:gd name="connsiteX4" fmla="*/ 735051 w 2372736"/>
                  <a:gd name="connsiteY4" fmla="*/ 313125 h 3869531"/>
                  <a:gd name="connsiteX5" fmla="*/ 1771051 w 2372736"/>
                  <a:gd name="connsiteY5" fmla="*/ 2517415 h 3869531"/>
                  <a:gd name="connsiteX6" fmla="*/ 2079117 w 2372736"/>
                  <a:gd name="connsiteY6" fmla="*/ 2352624 h 3869531"/>
                  <a:gd name="connsiteX7" fmla="*/ 2066222 w 2372736"/>
                  <a:gd name="connsiteY7" fmla="*/ 2364821 h 3869531"/>
                  <a:gd name="connsiteX8" fmla="*/ 2074032 w 2372736"/>
                  <a:gd name="connsiteY8" fmla="*/ 2361759 h 3869531"/>
                  <a:gd name="connsiteX9" fmla="*/ 2086502 w 2372736"/>
                  <a:gd name="connsiteY9" fmla="*/ 2359144 h 3869531"/>
                  <a:gd name="connsiteX10" fmla="*/ 2108976 w 2372736"/>
                  <a:gd name="connsiteY10" fmla="*/ 2348194 h 3869531"/>
                  <a:gd name="connsiteX11" fmla="*/ 2372736 w 2372736"/>
                  <a:gd name="connsiteY11" fmla="*/ 2334828 h 3869531"/>
                  <a:gd name="connsiteX12" fmla="*/ 1599453 w 2372736"/>
                  <a:gd name="connsiteY12" fmla="*/ 3869531 h 3869531"/>
                  <a:gd name="connsiteX13" fmla="*/ 1392399 w 2372736"/>
                  <a:gd name="connsiteY13" fmla="*/ 3843092 h 3869531"/>
                  <a:gd name="connsiteX14" fmla="*/ 1311283 w 2372736"/>
                  <a:gd name="connsiteY14" fmla="*/ 3671231 h 3869531"/>
                  <a:gd name="connsiteX15" fmla="*/ 551811 w 2372736"/>
                  <a:gd name="connsiteY15" fmla="*/ 2394422 h 3869531"/>
                  <a:gd name="connsiteX16" fmla="*/ 529574 w 2372736"/>
                  <a:gd name="connsiteY16" fmla="*/ 2363226 h 3869531"/>
                  <a:gd name="connsiteX17" fmla="*/ 754116 w 2372736"/>
                  <a:gd name="connsiteY17" fmla="*/ 2250654 h 3869531"/>
                  <a:gd name="connsiteX18" fmla="*/ 805440 w 2372736"/>
                  <a:gd name="connsiteY18" fmla="*/ 2348027 h 3869531"/>
                  <a:gd name="connsiteX19" fmla="*/ 1067227 w 2372736"/>
                  <a:gd name="connsiteY19" fmla="*/ 2469139 h 3869531"/>
                  <a:gd name="connsiteX20" fmla="*/ 199212 w 2372736"/>
                  <a:gd name="connsiteY20" fmla="*/ 77997 h 3869531"/>
                  <a:gd name="connsiteX21" fmla="*/ 735051 w 2372736"/>
                  <a:gd name="connsiteY21" fmla="*/ 313125 h 3869531"/>
                  <a:gd name="connsiteX0" fmla="*/ 123164 w 2372736"/>
                  <a:gd name="connsiteY0" fmla="*/ 45026 h 3869531"/>
                  <a:gd name="connsiteX1" fmla="*/ 199212 w 2372736"/>
                  <a:gd name="connsiteY1" fmla="*/ 77997 h 3869531"/>
                  <a:gd name="connsiteX2" fmla="*/ 0 w 2372736"/>
                  <a:gd name="connsiteY2" fmla="*/ 0 h 3869531"/>
                  <a:gd name="connsiteX3" fmla="*/ 123164 w 2372736"/>
                  <a:gd name="connsiteY3" fmla="*/ 45026 h 3869531"/>
                  <a:gd name="connsiteX4" fmla="*/ 735051 w 2372736"/>
                  <a:gd name="connsiteY4" fmla="*/ 313125 h 3869531"/>
                  <a:gd name="connsiteX5" fmla="*/ 1771051 w 2372736"/>
                  <a:gd name="connsiteY5" fmla="*/ 2517415 h 3869531"/>
                  <a:gd name="connsiteX6" fmla="*/ 2079117 w 2372736"/>
                  <a:gd name="connsiteY6" fmla="*/ 2352624 h 3869531"/>
                  <a:gd name="connsiteX7" fmla="*/ 2066222 w 2372736"/>
                  <a:gd name="connsiteY7" fmla="*/ 2364821 h 3869531"/>
                  <a:gd name="connsiteX8" fmla="*/ 2074032 w 2372736"/>
                  <a:gd name="connsiteY8" fmla="*/ 2361759 h 3869531"/>
                  <a:gd name="connsiteX9" fmla="*/ 2086502 w 2372736"/>
                  <a:gd name="connsiteY9" fmla="*/ 2359144 h 3869531"/>
                  <a:gd name="connsiteX10" fmla="*/ 2108976 w 2372736"/>
                  <a:gd name="connsiteY10" fmla="*/ 2348194 h 3869531"/>
                  <a:gd name="connsiteX11" fmla="*/ 2372736 w 2372736"/>
                  <a:gd name="connsiteY11" fmla="*/ 2334828 h 3869531"/>
                  <a:gd name="connsiteX12" fmla="*/ 1599453 w 2372736"/>
                  <a:gd name="connsiteY12" fmla="*/ 3869531 h 3869531"/>
                  <a:gd name="connsiteX13" fmla="*/ 1392399 w 2372736"/>
                  <a:gd name="connsiteY13" fmla="*/ 3843092 h 3869531"/>
                  <a:gd name="connsiteX14" fmla="*/ 1311283 w 2372736"/>
                  <a:gd name="connsiteY14" fmla="*/ 3671231 h 3869531"/>
                  <a:gd name="connsiteX15" fmla="*/ 551811 w 2372736"/>
                  <a:gd name="connsiteY15" fmla="*/ 2394422 h 3869531"/>
                  <a:gd name="connsiteX16" fmla="*/ 529574 w 2372736"/>
                  <a:gd name="connsiteY16" fmla="*/ 2363226 h 3869531"/>
                  <a:gd name="connsiteX17" fmla="*/ 754116 w 2372736"/>
                  <a:gd name="connsiteY17" fmla="*/ 2250654 h 3869531"/>
                  <a:gd name="connsiteX18" fmla="*/ 805440 w 2372736"/>
                  <a:gd name="connsiteY18" fmla="*/ 2348027 h 3869531"/>
                  <a:gd name="connsiteX19" fmla="*/ 1067227 w 2372736"/>
                  <a:gd name="connsiteY19" fmla="*/ 2469139 h 3869531"/>
                  <a:gd name="connsiteX20" fmla="*/ 199212 w 2372736"/>
                  <a:gd name="connsiteY20" fmla="*/ 77997 h 3869531"/>
                  <a:gd name="connsiteX21" fmla="*/ 735051 w 2372736"/>
                  <a:gd name="connsiteY21" fmla="*/ 313125 h 3869531"/>
                  <a:gd name="connsiteX0" fmla="*/ 123164 w 2372736"/>
                  <a:gd name="connsiteY0" fmla="*/ 45026 h 3869531"/>
                  <a:gd name="connsiteX1" fmla="*/ 199212 w 2372736"/>
                  <a:gd name="connsiteY1" fmla="*/ 77997 h 3869531"/>
                  <a:gd name="connsiteX2" fmla="*/ 0 w 2372736"/>
                  <a:gd name="connsiteY2" fmla="*/ 0 h 3869531"/>
                  <a:gd name="connsiteX3" fmla="*/ 123164 w 2372736"/>
                  <a:gd name="connsiteY3" fmla="*/ 45026 h 3869531"/>
                  <a:gd name="connsiteX4" fmla="*/ 735051 w 2372736"/>
                  <a:gd name="connsiteY4" fmla="*/ 313125 h 3869531"/>
                  <a:gd name="connsiteX5" fmla="*/ 1771051 w 2372736"/>
                  <a:gd name="connsiteY5" fmla="*/ 2517415 h 3869531"/>
                  <a:gd name="connsiteX6" fmla="*/ 2079117 w 2372736"/>
                  <a:gd name="connsiteY6" fmla="*/ 2352624 h 3869531"/>
                  <a:gd name="connsiteX7" fmla="*/ 2066222 w 2372736"/>
                  <a:gd name="connsiteY7" fmla="*/ 2364821 h 3869531"/>
                  <a:gd name="connsiteX8" fmla="*/ 2074032 w 2372736"/>
                  <a:gd name="connsiteY8" fmla="*/ 2361759 h 3869531"/>
                  <a:gd name="connsiteX9" fmla="*/ 2086502 w 2372736"/>
                  <a:gd name="connsiteY9" fmla="*/ 2359144 h 3869531"/>
                  <a:gd name="connsiteX10" fmla="*/ 2108976 w 2372736"/>
                  <a:gd name="connsiteY10" fmla="*/ 2348194 h 3869531"/>
                  <a:gd name="connsiteX11" fmla="*/ 2372736 w 2372736"/>
                  <a:gd name="connsiteY11" fmla="*/ 2334828 h 3869531"/>
                  <a:gd name="connsiteX12" fmla="*/ 1599453 w 2372736"/>
                  <a:gd name="connsiteY12" fmla="*/ 3869531 h 3869531"/>
                  <a:gd name="connsiteX13" fmla="*/ 1392399 w 2372736"/>
                  <a:gd name="connsiteY13" fmla="*/ 3843092 h 3869531"/>
                  <a:gd name="connsiteX14" fmla="*/ 551811 w 2372736"/>
                  <a:gd name="connsiteY14" fmla="*/ 2394422 h 3869531"/>
                  <a:gd name="connsiteX15" fmla="*/ 529574 w 2372736"/>
                  <a:gd name="connsiteY15" fmla="*/ 2363226 h 3869531"/>
                  <a:gd name="connsiteX16" fmla="*/ 754116 w 2372736"/>
                  <a:gd name="connsiteY16" fmla="*/ 2250654 h 3869531"/>
                  <a:gd name="connsiteX17" fmla="*/ 805440 w 2372736"/>
                  <a:gd name="connsiteY17" fmla="*/ 2348027 h 3869531"/>
                  <a:gd name="connsiteX18" fmla="*/ 1067227 w 2372736"/>
                  <a:gd name="connsiteY18" fmla="*/ 2469139 h 3869531"/>
                  <a:gd name="connsiteX19" fmla="*/ 199212 w 2372736"/>
                  <a:gd name="connsiteY19" fmla="*/ 77997 h 3869531"/>
                  <a:gd name="connsiteX20" fmla="*/ 735051 w 2372736"/>
                  <a:gd name="connsiteY20" fmla="*/ 313125 h 3869531"/>
                  <a:gd name="connsiteX0" fmla="*/ 123164 w 2372736"/>
                  <a:gd name="connsiteY0" fmla="*/ 45026 h 3869531"/>
                  <a:gd name="connsiteX1" fmla="*/ 199212 w 2372736"/>
                  <a:gd name="connsiteY1" fmla="*/ 77997 h 3869531"/>
                  <a:gd name="connsiteX2" fmla="*/ 0 w 2372736"/>
                  <a:gd name="connsiteY2" fmla="*/ 0 h 3869531"/>
                  <a:gd name="connsiteX3" fmla="*/ 123164 w 2372736"/>
                  <a:gd name="connsiteY3" fmla="*/ 45026 h 3869531"/>
                  <a:gd name="connsiteX4" fmla="*/ 735051 w 2372736"/>
                  <a:gd name="connsiteY4" fmla="*/ 313125 h 3869531"/>
                  <a:gd name="connsiteX5" fmla="*/ 1771051 w 2372736"/>
                  <a:gd name="connsiteY5" fmla="*/ 2517415 h 3869531"/>
                  <a:gd name="connsiteX6" fmla="*/ 2079117 w 2372736"/>
                  <a:gd name="connsiteY6" fmla="*/ 2352624 h 3869531"/>
                  <a:gd name="connsiteX7" fmla="*/ 2066222 w 2372736"/>
                  <a:gd name="connsiteY7" fmla="*/ 2364821 h 3869531"/>
                  <a:gd name="connsiteX8" fmla="*/ 2074032 w 2372736"/>
                  <a:gd name="connsiteY8" fmla="*/ 2361759 h 3869531"/>
                  <a:gd name="connsiteX9" fmla="*/ 2086502 w 2372736"/>
                  <a:gd name="connsiteY9" fmla="*/ 2359144 h 3869531"/>
                  <a:gd name="connsiteX10" fmla="*/ 2372736 w 2372736"/>
                  <a:gd name="connsiteY10" fmla="*/ 2334828 h 3869531"/>
                  <a:gd name="connsiteX11" fmla="*/ 1599453 w 2372736"/>
                  <a:gd name="connsiteY11" fmla="*/ 3869531 h 3869531"/>
                  <a:gd name="connsiteX12" fmla="*/ 1392399 w 2372736"/>
                  <a:gd name="connsiteY12" fmla="*/ 3843092 h 3869531"/>
                  <a:gd name="connsiteX13" fmla="*/ 551811 w 2372736"/>
                  <a:gd name="connsiteY13" fmla="*/ 2394422 h 3869531"/>
                  <a:gd name="connsiteX14" fmla="*/ 529574 w 2372736"/>
                  <a:gd name="connsiteY14" fmla="*/ 2363226 h 3869531"/>
                  <a:gd name="connsiteX15" fmla="*/ 754116 w 2372736"/>
                  <a:gd name="connsiteY15" fmla="*/ 2250654 h 3869531"/>
                  <a:gd name="connsiteX16" fmla="*/ 805440 w 2372736"/>
                  <a:gd name="connsiteY16" fmla="*/ 2348027 h 3869531"/>
                  <a:gd name="connsiteX17" fmla="*/ 1067227 w 2372736"/>
                  <a:gd name="connsiteY17" fmla="*/ 2469139 h 3869531"/>
                  <a:gd name="connsiteX18" fmla="*/ 199212 w 2372736"/>
                  <a:gd name="connsiteY18" fmla="*/ 77997 h 3869531"/>
                  <a:gd name="connsiteX19" fmla="*/ 735051 w 2372736"/>
                  <a:gd name="connsiteY19" fmla="*/ 313125 h 3869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372736" h="3869531">
                    <a:moveTo>
                      <a:pt x="123164" y="45026"/>
                    </a:moveTo>
                    <a:lnTo>
                      <a:pt x="199212" y="77997"/>
                    </a:lnTo>
                    <a:lnTo>
                      <a:pt x="0" y="0"/>
                    </a:lnTo>
                    <a:cubicBezTo>
                      <a:pt x="42656" y="14265"/>
                      <a:pt x="83690" y="29286"/>
                      <a:pt x="123164" y="45026"/>
                    </a:cubicBezTo>
                    <a:close/>
                    <a:moveTo>
                      <a:pt x="735051" y="313125"/>
                    </a:moveTo>
                    <a:cubicBezTo>
                      <a:pt x="1855964" y="872993"/>
                      <a:pt x="1771001" y="1742820"/>
                      <a:pt x="1771051" y="2517415"/>
                    </a:cubicBezTo>
                    <a:lnTo>
                      <a:pt x="2079117" y="2352624"/>
                    </a:lnTo>
                    <a:lnTo>
                      <a:pt x="2066222" y="2364821"/>
                    </a:lnTo>
                    <a:lnTo>
                      <a:pt x="2074032" y="2361759"/>
                    </a:lnTo>
                    <a:lnTo>
                      <a:pt x="2086502" y="2359144"/>
                    </a:lnTo>
                    <a:lnTo>
                      <a:pt x="2372736" y="2334828"/>
                    </a:lnTo>
                    <a:lnTo>
                      <a:pt x="1599453" y="3869531"/>
                    </a:lnTo>
                    <a:lnTo>
                      <a:pt x="1392399" y="3843092"/>
                    </a:lnTo>
                    <a:cubicBezTo>
                      <a:pt x="1217792" y="3597241"/>
                      <a:pt x="695615" y="2641066"/>
                      <a:pt x="551811" y="2394422"/>
                    </a:cubicBezTo>
                    <a:lnTo>
                      <a:pt x="529574" y="2363226"/>
                    </a:lnTo>
                    <a:lnTo>
                      <a:pt x="754116" y="2250654"/>
                    </a:lnTo>
                    <a:lnTo>
                      <a:pt x="805440" y="2348027"/>
                    </a:lnTo>
                    <a:lnTo>
                      <a:pt x="1067227" y="2469139"/>
                    </a:lnTo>
                    <a:cubicBezTo>
                      <a:pt x="1070191" y="1727575"/>
                      <a:pt x="1335153" y="583112"/>
                      <a:pt x="199212" y="77997"/>
                    </a:cubicBezTo>
                    <a:cubicBezTo>
                      <a:pt x="366837" y="143627"/>
                      <a:pt x="567426" y="247495"/>
                      <a:pt x="735051" y="313125"/>
                    </a:cubicBezTo>
                    <a:close/>
                  </a:path>
                </a:pathLst>
              </a:custGeom>
              <a:grpFill/>
              <a:ln w="31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69" name="下箭头 3"/>
              <p:cNvSpPr/>
              <p:nvPr/>
            </p:nvSpPr>
            <p:spPr>
              <a:xfrm rot="20239615">
                <a:off x="2979598" y="1568062"/>
                <a:ext cx="2237000" cy="3808336"/>
              </a:xfrm>
              <a:custGeom>
                <a:avLst/>
                <a:gdLst>
                  <a:gd name="connsiteX0" fmla="*/ 0 w 1961673"/>
                  <a:gd name="connsiteY0" fmla="*/ 2484422 h 3766728"/>
                  <a:gd name="connsiteX1" fmla="*/ 606177 w 1961673"/>
                  <a:gd name="connsiteY1" fmla="*/ 2484422 h 3766728"/>
                  <a:gd name="connsiteX2" fmla="*/ 606177 w 1961673"/>
                  <a:gd name="connsiteY2" fmla="*/ 0 h 3766728"/>
                  <a:gd name="connsiteX3" fmla="*/ 1355496 w 1961673"/>
                  <a:gd name="connsiteY3" fmla="*/ 0 h 3766728"/>
                  <a:gd name="connsiteX4" fmla="*/ 1355496 w 1961673"/>
                  <a:gd name="connsiteY4" fmla="*/ 2484422 h 3766728"/>
                  <a:gd name="connsiteX5" fmla="*/ 1961673 w 1961673"/>
                  <a:gd name="connsiteY5" fmla="*/ 2484422 h 3766728"/>
                  <a:gd name="connsiteX6" fmla="*/ 980837 w 1961673"/>
                  <a:gd name="connsiteY6" fmla="*/ 3766728 h 3766728"/>
                  <a:gd name="connsiteX7" fmla="*/ 0 w 1961673"/>
                  <a:gd name="connsiteY7" fmla="*/ 2484422 h 3766728"/>
                  <a:gd name="connsiteX0" fmla="*/ 0 w 1961673"/>
                  <a:gd name="connsiteY0" fmla="*/ 2484422 h 3766728"/>
                  <a:gd name="connsiteX1" fmla="*/ 596798 w 1961673"/>
                  <a:gd name="connsiteY1" fmla="*/ 2346587 h 3766728"/>
                  <a:gd name="connsiteX2" fmla="*/ 606177 w 1961673"/>
                  <a:gd name="connsiteY2" fmla="*/ 0 h 3766728"/>
                  <a:gd name="connsiteX3" fmla="*/ 1355496 w 1961673"/>
                  <a:gd name="connsiteY3" fmla="*/ 0 h 3766728"/>
                  <a:gd name="connsiteX4" fmla="*/ 1355496 w 1961673"/>
                  <a:gd name="connsiteY4" fmla="*/ 2484422 h 3766728"/>
                  <a:gd name="connsiteX5" fmla="*/ 1961673 w 1961673"/>
                  <a:gd name="connsiteY5" fmla="*/ 2484422 h 3766728"/>
                  <a:gd name="connsiteX6" fmla="*/ 980837 w 1961673"/>
                  <a:gd name="connsiteY6" fmla="*/ 3766728 h 3766728"/>
                  <a:gd name="connsiteX7" fmla="*/ 0 w 1961673"/>
                  <a:gd name="connsiteY7" fmla="*/ 2484422 h 3766728"/>
                  <a:gd name="connsiteX0" fmla="*/ 0 w 1961673"/>
                  <a:gd name="connsiteY0" fmla="*/ 2484422 h 3766728"/>
                  <a:gd name="connsiteX1" fmla="*/ 596798 w 1961673"/>
                  <a:gd name="connsiteY1" fmla="*/ 2346587 h 3766728"/>
                  <a:gd name="connsiteX2" fmla="*/ 606177 w 1961673"/>
                  <a:gd name="connsiteY2" fmla="*/ 0 h 3766728"/>
                  <a:gd name="connsiteX3" fmla="*/ 1355496 w 1961673"/>
                  <a:gd name="connsiteY3" fmla="*/ 0 h 3766728"/>
                  <a:gd name="connsiteX4" fmla="*/ 1355645 w 1961673"/>
                  <a:gd name="connsiteY4" fmla="*/ 2323784 h 3766728"/>
                  <a:gd name="connsiteX5" fmla="*/ 1961673 w 1961673"/>
                  <a:gd name="connsiteY5" fmla="*/ 2484422 h 3766728"/>
                  <a:gd name="connsiteX6" fmla="*/ 980837 w 1961673"/>
                  <a:gd name="connsiteY6" fmla="*/ 3766728 h 3766728"/>
                  <a:gd name="connsiteX7" fmla="*/ 0 w 1961673"/>
                  <a:gd name="connsiteY7" fmla="*/ 2484422 h 3766728"/>
                  <a:gd name="connsiteX0" fmla="*/ 0 w 1953308"/>
                  <a:gd name="connsiteY0" fmla="*/ 2484422 h 3766728"/>
                  <a:gd name="connsiteX1" fmla="*/ 596798 w 1953308"/>
                  <a:gd name="connsiteY1" fmla="*/ 2346587 h 3766728"/>
                  <a:gd name="connsiteX2" fmla="*/ 606177 w 1953308"/>
                  <a:gd name="connsiteY2" fmla="*/ 0 h 3766728"/>
                  <a:gd name="connsiteX3" fmla="*/ 1355496 w 1953308"/>
                  <a:gd name="connsiteY3" fmla="*/ 0 h 3766728"/>
                  <a:gd name="connsiteX4" fmla="*/ 1355645 w 1953308"/>
                  <a:gd name="connsiteY4" fmla="*/ 2323784 h 3766728"/>
                  <a:gd name="connsiteX5" fmla="*/ 1953308 w 1953308"/>
                  <a:gd name="connsiteY5" fmla="*/ 2280052 h 3766728"/>
                  <a:gd name="connsiteX6" fmla="*/ 980837 w 1953308"/>
                  <a:gd name="connsiteY6" fmla="*/ 3766728 h 3766728"/>
                  <a:gd name="connsiteX7" fmla="*/ 0 w 1953308"/>
                  <a:gd name="connsiteY7" fmla="*/ 2484422 h 3766728"/>
                  <a:gd name="connsiteX0" fmla="*/ 0 w 1938156"/>
                  <a:gd name="connsiteY0" fmla="*/ 2484422 h 3766728"/>
                  <a:gd name="connsiteX1" fmla="*/ 596798 w 1938156"/>
                  <a:gd name="connsiteY1" fmla="*/ 2346587 h 3766728"/>
                  <a:gd name="connsiteX2" fmla="*/ 606177 w 1938156"/>
                  <a:gd name="connsiteY2" fmla="*/ 0 h 3766728"/>
                  <a:gd name="connsiteX3" fmla="*/ 1355496 w 1938156"/>
                  <a:gd name="connsiteY3" fmla="*/ 0 h 3766728"/>
                  <a:gd name="connsiteX4" fmla="*/ 1355645 w 1938156"/>
                  <a:gd name="connsiteY4" fmla="*/ 2323784 h 3766728"/>
                  <a:gd name="connsiteX5" fmla="*/ 1938156 w 1938156"/>
                  <a:gd name="connsiteY5" fmla="*/ 2220156 h 3766728"/>
                  <a:gd name="connsiteX6" fmla="*/ 980837 w 1938156"/>
                  <a:gd name="connsiteY6" fmla="*/ 3766728 h 3766728"/>
                  <a:gd name="connsiteX7" fmla="*/ 0 w 1938156"/>
                  <a:gd name="connsiteY7" fmla="*/ 2484422 h 3766728"/>
                  <a:gd name="connsiteX0" fmla="*/ 0 w 1938156"/>
                  <a:gd name="connsiteY0" fmla="*/ 2484422 h 3766728"/>
                  <a:gd name="connsiteX1" fmla="*/ 603437 w 1938156"/>
                  <a:gd name="connsiteY1" fmla="*/ 2362752 h 3766728"/>
                  <a:gd name="connsiteX2" fmla="*/ 606177 w 1938156"/>
                  <a:gd name="connsiteY2" fmla="*/ 0 h 3766728"/>
                  <a:gd name="connsiteX3" fmla="*/ 1355496 w 1938156"/>
                  <a:gd name="connsiteY3" fmla="*/ 0 h 3766728"/>
                  <a:gd name="connsiteX4" fmla="*/ 1355645 w 1938156"/>
                  <a:gd name="connsiteY4" fmla="*/ 2323784 h 3766728"/>
                  <a:gd name="connsiteX5" fmla="*/ 1938156 w 1938156"/>
                  <a:gd name="connsiteY5" fmla="*/ 2220156 h 3766728"/>
                  <a:gd name="connsiteX6" fmla="*/ 980837 w 1938156"/>
                  <a:gd name="connsiteY6" fmla="*/ 3766728 h 3766728"/>
                  <a:gd name="connsiteX7" fmla="*/ 0 w 1938156"/>
                  <a:gd name="connsiteY7" fmla="*/ 2484422 h 3766728"/>
                  <a:gd name="connsiteX0" fmla="*/ 507903 w 2446059"/>
                  <a:gd name="connsiteY0" fmla="*/ 2484422 h 3766728"/>
                  <a:gd name="connsiteX1" fmla="*/ 1111340 w 2446059"/>
                  <a:gd name="connsiteY1" fmla="*/ 2362752 h 3766728"/>
                  <a:gd name="connsiteX2" fmla="*/ 6 w 2446059"/>
                  <a:gd name="connsiteY2" fmla="*/ 70254 h 3766728"/>
                  <a:gd name="connsiteX3" fmla="*/ 1863399 w 2446059"/>
                  <a:gd name="connsiteY3" fmla="*/ 0 h 3766728"/>
                  <a:gd name="connsiteX4" fmla="*/ 1863548 w 2446059"/>
                  <a:gd name="connsiteY4" fmla="*/ 2323784 h 3766728"/>
                  <a:gd name="connsiteX5" fmla="*/ 2446059 w 2446059"/>
                  <a:gd name="connsiteY5" fmla="*/ 2220156 h 3766728"/>
                  <a:gd name="connsiteX6" fmla="*/ 1488740 w 2446059"/>
                  <a:gd name="connsiteY6" fmla="*/ 3766728 h 3766728"/>
                  <a:gd name="connsiteX7" fmla="*/ 507903 w 2446059"/>
                  <a:gd name="connsiteY7" fmla="*/ 2484422 h 3766728"/>
                  <a:gd name="connsiteX0" fmla="*/ 507897 w 2446053"/>
                  <a:gd name="connsiteY0" fmla="*/ 2484422 h 3766728"/>
                  <a:gd name="connsiteX1" fmla="*/ 1111334 w 2446053"/>
                  <a:gd name="connsiteY1" fmla="*/ 2362752 h 3766728"/>
                  <a:gd name="connsiteX2" fmla="*/ 0 w 2446053"/>
                  <a:gd name="connsiteY2" fmla="*/ 70254 h 3766728"/>
                  <a:gd name="connsiteX3" fmla="*/ 1863393 w 2446053"/>
                  <a:gd name="connsiteY3" fmla="*/ 0 h 3766728"/>
                  <a:gd name="connsiteX4" fmla="*/ 1863542 w 2446053"/>
                  <a:gd name="connsiteY4" fmla="*/ 2323784 h 3766728"/>
                  <a:gd name="connsiteX5" fmla="*/ 2446053 w 2446053"/>
                  <a:gd name="connsiteY5" fmla="*/ 2220156 h 3766728"/>
                  <a:gd name="connsiteX6" fmla="*/ 1488734 w 2446053"/>
                  <a:gd name="connsiteY6" fmla="*/ 3766728 h 3766728"/>
                  <a:gd name="connsiteX7" fmla="*/ 507897 w 2446053"/>
                  <a:gd name="connsiteY7" fmla="*/ 2484422 h 3766728"/>
                  <a:gd name="connsiteX0" fmla="*/ 507897 w 2446053"/>
                  <a:gd name="connsiteY0" fmla="*/ 2437419 h 3719725"/>
                  <a:gd name="connsiteX1" fmla="*/ 1111334 w 2446053"/>
                  <a:gd name="connsiteY1" fmla="*/ 2315749 h 3719725"/>
                  <a:gd name="connsiteX2" fmla="*/ 0 w 2446053"/>
                  <a:gd name="connsiteY2" fmla="*/ 23251 h 3719725"/>
                  <a:gd name="connsiteX3" fmla="*/ 276932 w 2446053"/>
                  <a:gd name="connsiteY3" fmla="*/ 0 h 3719725"/>
                  <a:gd name="connsiteX4" fmla="*/ 1863542 w 2446053"/>
                  <a:gd name="connsiteY4" fmla="*/ 2276781 h 3719725"/>
                  <a:gd name="connsiteX5" fmla="*/ 2446053 w 2446053"/>
                  <a:gd name="connsiteY5" fmla="*/ 2173153 h 3719725"/>
                  <a:gd name="connsiteX6" fmla="*/ 1488734 w 2446053"/>
                  <a:gd name="connsiteY6" fmla="*/ 3719725 h 3719725"/>
                  <a:gd name="connsiteX7" fmla="*/ 507897 w 2446053"/>
                  <a:gd name="connsiteY7" fmla="*/ 2437419 h 3719725"/>
                  <a:gd name="connsiteX0" fmla="*/ 507897 w 2446053"/>
                  <a:gd name="connsiteY0" fmla="*/ 2437419 h 3719725"/>
                  <a:gd name="connsiteX1" fmla="*/ 1111334 w 2446053"/>
                  <a:gd name="connsiteY1" fmla="*/ 2315749 h 3719725"/>
                  <a:gd name="connsiteX2" fmla="*/ 0 w 2446053"/>
                  <a:gd name="connsiteY2" fmla="*/ 23251 h 3719725"/>
                  <a:gd name="connsiteX3" fmla="*/ 276932 w 2446053"/>
                  <a:gd name="connsiteY3" fmla="*/ 0 h 3719725"/>
                  <a:gd name="connsiteX4" fmla="*/ 1863542 w 2446053"/>
                  <a:gd name="connsiteY4" fmla="*/ 2276781 h 3719725"/>
                  <a:gd name="connsiteX5" fmla="*/ 2446053 w 2446053"/>
                  <a:gd name="connsiteY5" fmla="*/ 2173153 h 3719725"/>
                  <a:gd name="connsiteX6" fmla="*/ 1488734 w 2446053"/>
                  <a:gd name="connsiteY6" fmla="*/ 3719725 h 3719725"/>
                  <a:gd name="connsiteX7" fmla="*/ 507897 w 2446053"/>
                  <a:gd name="connsiteY7" fmla="*/ 2437419 h 3719725"/>
                  <a:gd name="connsiteX0" fmla="*/ 507897 w 2446053"/>
                  <a:gd name="connsiteY0" fmla="*/ 2440564 h 3722870"/>
                  <a:gd name="connsiteX1" fmla="*/ 1111334 w 2446053"/>
                  <a:gd name="connsiteY1" fmla="*/ 2318894 h 3722870"/>
                  <a:gd name="connsiteX2" fmla="*/ 0 w 2446053"/>
                  <a:gd name="connsiteY2" fmla="*/ 26396 h 3722870"/>
                  <a:gd name="connsiteX3" fmla="*/ 276932 w 2446053"/>
                  <a:gd name="connsiteY3" fmla="*/ 3145 h 3722870"/>
                  <a:gd name="connsiteX4" fmla="*/ 1863542 w 2446053"/>
                  <a:gd name="connsiteY4" fmla="*/ 2279926 h 3722870"/>
                  <a:gd name="connsiteX5" fmla="*/ 2446053 w 2446053"/>
                  <a:gd name="connsiteY5" fmla="*/ 2176298 h 3722870"/>
                  <a:gd name="connsiteX6" fmla="*/ 1488734 w 2446053"/>
                  <a:gd name="connsiteY6" fmla="*/ 3722870 h 3722870"/>
                  <a:gd name="connsiteX7" fmla="*/ 507897 w 2446053"/>
                  <a:gd name="connsiteY7" fmla="*/ 2440564 h 3722870"/>
                  <a:gd name="connsiteX0" fmla="*/ 507897 w 2446053"/>
                  <a:gd name="connsiteY0" fmla="*/ 2437419 h 3719725"/>
                  <a:gd name="connsiteX1" fmla="*/ 1111334 w 2446053"/>
                  <a:gd name="connsiteY1" fmla="*/ 2315749 h 3719725"/>
                  <a:gd name="connsiteX2" fmla="*/ 0 w 2446053"/>
                  <a:gd name="connsiteY2" fmla="*/ 23251 h 3719725"/>
                  <a:gd name="connsiteX3" fmla="*/ 276932 w 2446053"/>
                  <a:gd name="connsiteY3" fmla="*/ 0 h 3719725"/>
                  <a:gd name="connsiteX4" fmla="*/ 1863542 w 2446053"/>
                  <a:gd name="connsiteY4" fmla="*/ 2276781 h 3719725"/>
                  <a:gd name="connsiteX5" fmla="*/ 2446053 w 2446053"/>
                  <a:gd name="connsiteY5" fmla="*/ 2173153 h 3719725"/>
                  <a:gd name="connsiteX6" fmla="*/ 1488734 w 2446053"/>
                  <a:gd name="connsiteY6" fmla="*/ 3719725 h 3719725"/>
                  <a:gd name="connsiteX7" fmla="*/ 507897 w 2446053"/>
                  <a:gd name="connsiteY7" fmla="*/ 2437419 h 3719725"/>
                  <a:gd name="connsiteX0" fmla="*/ 507897 w 2446053"/>
                  <a:gd name="connsiteY0" fmla="*/ 2437419 h 3719725"/>
                  <a:gd name="connsiteX1" fmla="*/ 1111334 w 2446053"/>
                  <a:gd name="connsiteY1" fmla="*/ 2315749 h 3719725"/>
                  <a:gd name="connsiteX2" fmla="*/ 0 w 2446053"/>
                  <a:gd name="connsiteY2" fmla="*/ 23251 h 3719725"/>
                  <a:gd name="connsiteX3" fmla="*/ 276932 w 2446053"/>
                  <a:gd name="connsiteY3" fmla="*/ 0 h 3719725"/>
                  <a:gd name="connsiteX4" fmla="*/ 1863542 w 2446053"/>
                  <a:gd name="connsiteY4" fmla="*/ 2276781 h 3719725"/>
                  <a:gd name="connsiteX5" fmla="*/ 2446053 w 2446053"/>
                  <a:gd name="connsiteY5" fmla="*/ 2173153 h 3719725"/>
                  <a:gd name="connsiteX6" fmla="*/ 1488734 w 2446053"/>
                  <a:gd name="connsiteY6" fmla="*/ 3719725 h 3719725"/>
                  <a:gd name="connsiteX7" fmla="*/ 507897 w 2446053"/>
                  <a:gd name="connsiteY7" fmla="*/ 2437419 h 3719725"/>
                  <a:gd name="connsiteX0" fmla="*/ 674310 w 2446053"/>
                  <a:gd name="connsiteY0" fmla="*/ 2359631 h 3719725"/>
                  <a:gd name="connsiteX1" fmla="*/ 1111334 w 2446053"/>
                  <a:gd name="connsiteY1" fmla="*/ 2315749 h 3719725"/>
                  <a:gd name="connsiteX2" fmla="*/ 0 w 2446053"/>
                  <a:gd name="connsiteY2" fmla="*/ 23251 h 3719725"/>
                  <a:gd name="connsiteX3" fmla="*/ 276932 w 2446053"/>
                  <a:gd name="connsiteY3" fmla="*/ 0 h 3719725"/>
                  <a:gd name="connsiteX4" fmla="*/ 1863542 w 2446053"/>
                  <a:gd name="connsiteY4" fmla="*/ 2276781 h 3719725"/>
                  <a:gd name="connsiteX5" fmla="*/ 2446053 w 2446053"/>
                  <a:gd name="connsiteY5" fmla="*/ 2173153 h 3719725"/>
                  <a:gd name="connsiteX6" fmla="*/ 1488734 w 2446053"/>
                  <a:gd name="connsiteY6" fmla="*/ 3719725 h 3719725"/>
                  <a:gd name="connsiteX7" fmla="*/ 674310 w 2446053"/>
                  <a:gd name="connsiteY7" fmla="*/ 2359631 h 3719725"/>
                  <a:gd name="connsiteX0" fmla="*/ 674310 w 2240672"/>
                  <a:gd name="connsiteY0" fmla="*/ 2359631 h 3719725"/>
                  <a:gd name="connsiteX1" fmla="*/ 1111334 w 2240672"/>
                  <a:gd name="connsiteY1" fmla="*/ 2315749 h 3719725"/>
                  <a:gd name="connsiteX2" fmla="*/ 0 w 2240672"/>
                  <a:gd name="connsiteY2" fmla="*/ 23251 h 3719725"/>
                  <a:gd name="connsiteX3" fmla="*/ 276932 w 2240672"/>
                  <a:gd name="connsiteY3" fmla="*/ 0 h 3719725"/>
                  <a:gd name="connsiteX4" fmla="*/ 1863542 w 2240672"/>
                  <a:gd name="connsiteY4" fmla="*/ 2276781 h 3719725"/>
                  <a:gd name="connsiteX5" fmla="*/ 2240672 w 2240672"/>
                  <a:gd name="connsiteY5" fmla="*/ 2248053 h 3719725"/>
                  <a:gd name="connsiteX6" fmla="*/ 1488734 w 2240672"/>
                  <a:gd name="connsiteY6" fmla="*/ 3719725 h 3719725"/>
                  <a:gd name="connsiteX7" fmla="*/ 674310 w 2240672"/>
                  <a:gd name="connsiteY7" fmla="*/ 2359631 h 3719725"/>
                  <a:gd name="connsiteX0" fmla="*/ 674310 w 2240672"/>
                  <a:gd name="connsiteY0" fmla="*/ 2359631 h 3719725"/>
                  <a:gd name="connsiteX1" fmla="*/ 1111334 w 2240672"/>
                  <a:gd name="connsiteY1" fmla="*/ 2315749 h 3719725"/>
                  <a:gd name="connsiteX2" fmla="*/ 0 w 2240672"/>
                  <a:gd name="connsiteY2" fmla="*/ 23251 h 3719725"/>
                  <a:gd name="connsiteX3" fmla="*/ 276932 w 2240672"/>
                  <a:gd name="connsiteY3" fmla="*/ 0 h 3719725"/>
                  <a:gd name="connsiteX4" fmla="*/ 1863542 w 2240672"/>
                  <a:gd name="connsiteY4" fmla="*/ 2276781 h 3719725"/>
                  <a:gd name="connsiteX5" fmla="*/ 2240672 w 2240672"/>
                  <a:gd name="connsiteY5" fmla="*/ 2248053 h 3719725"/>
                  <a:gd name="connsiteX6" fmla="*/ 1488734 w 2240672"/>
                  <a:gd name="connsiteY6" fmla="*/ 3719725 h 3719725"/>
                  <a:gd name="connsiteX7" fmla="*/ 674310 w 2240672"/>
                  <a:gd name="connsiteY7" fmla="*/ 2359631 h 3719725"/>
                  <a:gd name="connsiteX0" fmla="*/ 674310 w 2240672"/>
                  <a:gd name="connsiteY0" fmla="*/ 2336380 h 3696474"/>
                  <a:gd name="connsiteX1" fmla="*/ 1111334 w 2240672"/>
                  <a:gd name="connsiteY1" fmla="*/ 2292498 h 3696474"/>
                  <a:gd name="connsiteX2" fmla="*/ 0 w 2240672"/>
                  <a:gd name="connsiteY2" fmla="*/ 0 h 3696474"/>
                  <a:gd name="connsiteX3" fmla="*/ 516371 w 2240672"/>
                  <a:gd name="connsiteY3" fmla="*/ 76776 h 3696474"/>
                  <a:gd name="connsiteX4" fmla="*/ 1863542 w 2240672"/>
                  <a:gd name="connsiteY4" fmla="*/ 2253530 h 3696474"/>
                  <a:gd name="connsiteX5" fmla="*/ 2240672 w 2240672"/>
                  <a:gd name="connsiteY5" fmla="*/ 2224802 h 3696474"/>
                  <a:gd name="connsiteX6" fmla="*/ 1488734 w 2240672"/>
                  <a:gd name="connsiteY6" fmla="*/ 3696474 h 3696474"/>
                  <a:gd name="connsiteX7" fmla="*/ 674310 w 2240672"/>
                  <a:gd name="connsiteY7" fmla="*/ 2336380 h 3696474"/>
                  <a:gd name="connsiteX0" fmla="*/ 674310 w 2240672"/>
                  <a:gd name="connsiteY0" fmla="*/ 2336380 h 3696474"/>
                  <a:gd name="connsiteX1" fmla="*/ 1111334 w 2240672"/>
                  <a:gd name="connsiteY1" fmla="*/ 2292498 h 3696474"/>
                  <a:gd name="connsiteX2" fmla="*/ 0 w 2240672"/>
                  <a:gd name="connsiteY2" fmla="*/ 0 h 3696474"/>
                  <a:gd name="connsiteX3" fmla="*/ 516371 w 2240672"/>
                  <a:gd name="connsiteY3" fmla="*/ 76776 h 3696474"/>
                  <a:gd name="connsiteX4" fmla="*/ 1863542 w 2240672"/>
                  <a:gd name="connsiteY4" fmla="*/ 2253530 h 3696474"/>
                  <a:gd name="connsiteX5" fmla="*/ 2240672 w 2240672"/>
                  <a:gd name="connsiteY5" fmla="*/ 2224802 h 3696474"/>
                  <a:gd name="connsiteX6" fmla="*/ 1488734 w 2240672"/>
                  <a:gd name="connsiteY6" fmla="*/ 3696474 h 3696474"/>
                  <a:gd name="connsiteX7" fmla="*/ 674310 w 2240672"/>
                  <a:gd name="connsiteY7" fmla="*/ 2336380 h 3696474"/>
                  <a:gd name="connsiteX0" fmla="*/ 665646 w 2232008"/>
                  <a:gd name="connsiteY0" fmla="*/ 2453286 h 3813380"/>
                  <a:gd name="connsiteX1" fmla="*/ 1102670 w 2232008"/>
                  <a:gd name="connsiteY1" fmla="*/ 2409404 h 3813380"/>
                  <a:gd name="connsiteX2" fmla="*/ 0 w 2232008"/>
                  <a:gd name="connsiteY2" fmla="*/ 0 h 3813380"/>
                  <a:gd name="connsiteX3" fmla="*/ 507707 w 2232008"/>
                  <a:gd name="connsiteY3" fmla="*/ 193682 h 3813380"/>
                  <a:gd name="connsiteX4" fmla="*/ 1854878 w 2232008"/>
                  <a:gd name="connsiteY4" fmla="*/ 2370436 h 3813380"/>
                  <a:gd name="connsiteX5" fmla="*/ 2232008 w 2232008"/>
                  <a:gd name="connsiteY5" fmla="*/ 2341708 h 3813380"/>
                  <a:gd name="connsiteX6" fmla="*/ 1480070 w 2232008"/>
                  <a:gd name="connsiteY6" fmla="*/ 3813380 h 3813380"/>
                  <a:gd name="connsiteX7" fmla="*/ 665646 w 2232008"/>
                  <a:gd name="connsiteY7" fmla="*/ 2453286 h 3813380"/>
                  <a:gd name="connsiteX0" fmla="*/ 667522 w 2233884"/>
                  <a:gd name="connsiteY0" fmla="*/ 2480853 h 3840947"/>
                  <a:gd name="connsiteX1" fmla="*/ 1104546 w 2233884"/>
                  <a:gd name="connsiteY1" fmla="*/ 2436971 h 3840947"/>
                  <a:gd name="connsiteX2" fmla="*/ 0 w 2233884"/>
                  <a:gd name="connsiteY2" fmla="*/ 0 h 3840947"/>
                  <a:gd name="connsiteX3" fmla="*/ 509583 w 2233884"/>
                  <a:gd name="connsiteY3" fmla="*/ 221249 h 3840947"/>
                  <a:gd name="connsiteX4" fmla="*/ 1856754 w 2233884"/>
                  <a:gd name="connsiteY4" fmla="*/ 2398003 h 3840947"/>
                  <a:gd name="connsiteX5" fmla="*/ 2233884 w 2233884"/>
                  <a:gd name="connsiteY5" fmla="*/ 2369275 h 3840947"/>
                  <a:gd name="connsiteX6" fmla="*/ 1481946 w 2233884"/>
                  <a:gd name="connsiteY6" fmla="*/ 3840947 h 3840947"/>
                  <a:gd name="connsiteX7" fmla="*/ 667522 w 2233884"/>
                  <a:gd name="connsiteY7" fmla="*/ 2480853 h 3840947"/>
                  <a:gd name="connsiteX0" fmla="*/ 667522 w 2233884"/>
                  <a:gd name="connsiteY0" fmla="*/ 2480853 h 3840947"/>
                  <a:gd name="connsiteX1" fmla="*/ 1104546 w 2233884"/>
                  <a:gd name="connsiteY1" fmla="*/ 2436971 h 3840947"/>
                  <a:gd name="connsiteX2" fmla="*/ 0 w 2233884"/>
                  <a:gd name="connsiteY2" fmla="*/ 0 h 3840947"/>
                  <a:gd name="connsiteX3" fmla="*/ 509583 w 2233884"/>
                  <a:gd name="connsiteY3" fmla="*/ 221249 h 3840947"/>
                  <a:gd name="connsiteX4" fmla="*/ 1856754 w 2233884"/>
                  <a:gd name="connsiteY4" fmla="*/ 2398003 h 3840947"/>
                  <a:gd name="connsiteX5" fmla="*/ 2233884 w 2233884"/>
                  <a:gd name="connsiteY5" fmla="*/ 2369275 h 3840947"/>
                  <a:gd name="connsiteX6" fmla="*/ 1481946 w 2233884"/>
                  <a:gd name="connsiteY6" fmla="*/ 3840947 h 3840947"/>
                  <a:gd name="connsiteX7" fmla="*/ 667522 w 2233884"/>
                  <a:gd name="connsiteY7" fmla="*/ 2480853 h 3840947"/>
                  <a:gd name="connsiteX0" fmla="*/ 667522 w 2233884"/>
                  <a:gd name="connsiteY0" fmla="*/ 2480853 h 3840947"/>
                  <a:gd name="connsiteX1" fmla="*/ 1104546 w 2233884"/>
                  <a:gd name="connsiteY1" fmla="*/ 2436971 h 3840947"/>
                  <a:gd name="connsiteX2" fmla="*/ 0 w 2233884"/>
                  <a:gd name="connsiteY2" fmla="*/ 0 h 3840947"/>
                  <a:gd name="connsiteX3" fmla="*/ 519109 w 2233884"/>
                  <a:gd name="connsiteY3" fmla="*/ 198445 h 3840947"/>
                  <a:gd name="connsiteX4" fmla="*/ 1856754 w 2233884"/>
                  <a:gd name="connsiteY4" fmla="*/ 2398003 h 3840947"/>
                  <a:gd name="connsiteX5" fmla="*/ 2233884 w 2233884"/>
                  <a:gd name="connsiteY5" fmla="*/ 2369275 h 3840947"/>
                  <a:gd name="connsiteX6" fmla="*/ 1481946 w 2233884"/>
                  <a:gd name="connsiteY6" fmla="*/ 3840947 h 3840947"/>
                  <a:gd name="connsiteX7" fmla="*/ 667522 w 2233884"/>
                  <a:gd name="connsiteY7" fmla="*/ 2480853 h 3840947"/>
                  <a:gd name="connsiteX0" fmla="*/ 667522 w 2233884"/>
                  <a:gd name="connsiteY0" fmla="*/ 2480853 h 3840947"/>
                  <a:gd name="connsiteX1" fmla="*/ 1104546 w 2233884"/>
                  <a:gd name="connsiteY1" fmla="*/ 2436971 h 3840947"/>
                  <a:gd name="connsiteX2" fmla="*/ 0 w 2233884"/>
                  <a:gd name="connsiteY2" fmla="*/ 0 h 3840947"/>
                  <a:gd name="connsiteX3" fmla="*/ 519109 w 2233884"/>
                  <a:gd name="connsiteY3" fmla="*/ 198445 h 3840947"/>
                  <a:gd name="connsiteX4" fmla="*/ 1856754 w 2233884"/>
                  <a:gd name="connsiteY4" fmla="*/ 2398003 h 3840947"/>
                  <a:gd name="connsiteX5" fmla="*/ 2233884 w 2233884"/>
                  <a:gd name="connsiteY5" fmla="*/ 2369275 h 3840947"/>
                  <a:gd name="connsiteX6" fmla="*/ 1481946 w 2233884"/>
                  <a:gd name="connsiteY6" fmla="*/ 3840947 h 3840947"/>
                  <a:gd name="connsiteX7" fmla="*/ 667522 w 2233884"/>
                  <a:gd name="connsiteY7" fmla="*/ 2480853 h 3840947"/>
                  <a:gd name="connsiteX0" fmla="*/ 667522 w 2233884"/>
                  <a:gd name="connsiteY0" fmla="*/ 2480853 h 3840947"/>
                  <a:gd name="connsiteX1" fmla="*/ 1104546 w 2233884"/>
                  <a:gd name="connsiteY1" fmla="*/ 2436971 h 3840947"/>
                  <a:gd name="connsiteX2" fmla="*/ 0 w 2233884"/>
                  <a:gd name="connsiteY2" fmla="*/ 0 h 3840947"/>
                  <a:gd name="connsiteX3" fmla="*/ 728337 w 2233884"/>
                  <a:gd name="connsiteY3" fmla="*/ 297791 h 3840947"/>
                  <a:gd name="connsiteX4" fmla="*/ 1856754 w 2233884"/>
                  <a:gd name="connsiteY4" fmla="*/ 2398003 h 3840947"/>
                  <a:gd name="connsiteX5" fmla="*/ 2233884 w 2233884"/>
                  <a:gd name="connsiteY5" fmla="*/ 2369275 h 3840947"/>
                  <a:gd name="connsiteX6" fmla="*/ 1481946 w 2233884"/>
                  <a:gd name="connsiteY6" fmla="*/ 3840947 h 3840947"/>
                  <a:gd name="connsiteX7" fmla="*/ 667522 w 2233884"/>
                  <a:gd name="connsiteY7" fmla="*/ 2480853 h 3840947"/>
                  <a:gd name="connsiteX0" fmla="*/ 473475 w 2233884"/>
                  <a:gd name="connsiteY0" fmla="*/ 2459488 h 3840947"/>
                  <a:gd name="connsiteX1" fmla="*/ 1104546 w 2233884"/>
                  <a:gd name="connsiteY1" fmla="*/ 2436971 h 3840947"/>
                  <a:gd name="connsiteX2" fmla="*/ 0 w 2233884"/>
                  <a:gd name="connsiteY2" fmla="*/ 0 h 3840947"/>
                  <a:gd name="connsiteX3" fmla="*/ 728337 w 2233884"/>
                  <a:gd name="connsiteY3" fmla="*/ 297791 h 3840947"/>
                  <a:gd name="connsiteX4" fmla="*/ 1856754 w 2233884"/>
                  <a:gd name="connsiteY4" fmla="*/ 2398003 h 3840947"/>
                  <a:gd name="connsiteX5" fmla="*/ 2233884 w 2233884"/>
                  <a:gd name="connsiteY5" fmla="*/ 2369275 h 3840947"/>
                  <a:gd name="connsiteX6" fmla="*/ 1481946 w 2233884"/>
                  <a:gd name="connsiteY6" fmla="*/ 3840947 h 3840947"/>
                  <a:gd name="connsiteX7" fmla="*/ 473475 w 2233884"/>
                  <a:gd name="connsiteY7" fmla="*/ 2459488 h 3840947"/>
                  <a:gd name="connsiteX0" fmla="*/ 473475 w 2225390"/>
                  <a:gd name="connsiteY0" fmla="*/ 2459488 h 3840947"/>
                  <a:gd name="connsiteX1" fmla="*/ 1104546 w 2225390"/>
                  <a:gd name="connsiteY1" fmla="*/ 2436971 h 3840947"/>
                  <a:gd name="connsiteX2" fmla="*/ 0 w 2225390"/>
                  <a:gd name="connsiteY2" fmla="*/ 0 h 3840947"/>
                  <a:gd name="connsiteX3" fmla="*/ 728337 w 2225390"/>
                  <a:gd name="connsiteY3" fmla="*/ 297791 h 3840947"/>
                  <a:gd name="connsiteX4" fmla="*/ 1856754 w 2225390"/>
                  <a:gd name="connsiteY4" fmla="*/ 2398003 h 3840947"/>
                  <a:gd name="connsiteX5" fmla="*/ 2225390 w 2225390"/>
                  <a:gd name="connsiteY5" fmla="*/ 2389605 h 3840947"/>
                  <a:gd name="connsiteX6" fmla="*/ 1481946 w 2225390"/>
                  <a:gd name="connsiteY6" fmla="*/ 3840947 h 3840947"/>
                  <a:gd name="connsiteX7" fmla="*/ 473475 w 2225390"/>
                  <a:gd name="connsiteY7" fmla="*/ 2459488 h 3840947"/>
                  <a:gd name="connsiteX0" fmla="*/ 473475 w 2225390"/>
                  <a:gd name="connsiteY0" fmla="*/ 2459488 h 3807876"/>
                  <a:gd name="connsiteX1" fmla="*/ 1104546 w 2225390"/>
                  <a:gd name="connsiteY1" fmla="*/ 2436971 h 3807876"/>
                  <a:gd name="connsiteX2" fmla="*/ 0 w 2225390"/>
                  <a:gd name="connsiteY2" fmla="*/ 0 h 3807876"/>
                  <a:gd name="connsiteX3" fmla="*/ 728337 w 2225390"/>
                  <a:gd name="connsiteY3" fmla="*/ 297791 h 3807876"/>
                  <a:gd name="connsiteX4" fmla="*/ 1856754 w 2225390"/>
                  <a:gd name="connsiteY4" fmla="*/ 2398003 h 3807876"/>
                  <a:gd name="connsiteX5" fmla="*/ 2225390 w 2225390"/>
                  <a:gd name="connsiteY5" fmla="*/ 2389605 h 3807876"/>
                  <a:gd name="connsiteX6" fmla="*/ 1459944 w 2225390"/>
                  <a:gd name="connsiteY6" fmla="*/ 3807876 h 3807876"/>
                  <a:gd name="connsiteX7" fmla="*/ 473475 w 2225390"/>
                  <a:gd name="connsiteY7" fmla="*/ 2459488 h 3807876"/>
                  <a:gd name="connsiteX0" fmla="*/ 582854 w 2225390"/>
                  <a:gd name="connsiteY0" fmla="*/ 2397725 h 3807876"/>
                  <a:gd name="connsiteX1" fmla="*/ 1104546 w 2225390"/>
                  <a:gd name="connsiteY1" fmla="*/ 2436971 h 3807876"/>
                  <a:gd name="connsiteX2" fmla="*/ 0 w 2225390"/>
                  <a:gd name="connsiteY2" fmla="*/ 0 h 3807876"/>
                  <a:gd name="connsiteX3" fmla="*/ 728337 w 2225390"/>
                  <a:gd name="connsiteY3" fmla="*/ 297791 h 3807876"/>
                  <a:gd name="connsiteX4" fmla="*/ 1856754 w 2225390"/>
                  <a:gd name="connsiteY4" fmla="*/ 2398003 h 3807876"/>
                  <a:gd name="connsiteX5" fmla="*/ 2225390 w 2225390"/>
                  <a:gd name="connsiteY5" fmla="*/ 2389605 h 3807876"/>
                  <a:gd name="connsiteX6" fmla="*/ 1459944 w 2225390"/>
                  <a:gd name="connsiteY6" fmla="*/ 3807876 h 3807876"/>
                  <a:gd name="connsiteX7" fmla="*/ 582854 w 2225390"/>
                  <a:gd name="connsiteY7" fmla="*/ 2397725 h 3807876"/>
                  <a:gd name="connsiteX0" fmla="*/ 582854 w 2225390"/>
                  <a:gd name="connsiteY0" fmla="*/ 2397725 h 3807876"/>
                  <a:gd name="connsiteX1" fmla="*/ 1104546 w 2225390"/>
                  <a:gd name="connsiteY1" fmla="*/ 2436971 h 3807876"/>
                  <a:gd name="connsiteX2" fmla="*/ 0 w 2225390"/>
                  <a:gd name="connsiteY2" fmla="*/ 0 h 3807876"/>
                  <a:gd name="connsiteX3" fmla="*/ 728337 w 2225390"/>
                  <a:gd name="connsiteY3" fmla="*/ 297791 h 3807876"/>
                  <a:gd name="connsiteX4" fmla="*/ 1843112 w 2225390"/>
                  <a:gd name="connsiteY4" fmla="*/ 2487821 h 3807876"/>
                  <a:gd name="connsiteX5" fmla="*/ 2225390 w 2225390"/>
                  <a:gd name="connsiteY5" fmla="*/ 2389605 h 3807876"/>
                  <a:gd name="connsiteX6" fmla="*/ 1459944 w 2225390"/>
                  <a:gd name="connsiteY6" fmla="*/ 3807876 h 3807876"/>
                  <a:gd name="connsiteX7" fmla="*/ 582854 w 2225390"/>
                  <a:gd name="connsiteY7" fmla="*/ 2397725 h 3807876"/>
                  <a:gd name="connsiteX0" fmla="*/ 582854 w 2213419"/>
                  <a:gd name="connsiteY0" fmla="*/ 2397725 h 3807876"/>
                  <a:gd name="connsiteX1" fmla="*/ 1104546 w 2213419"/>
                  <a:gd name="connsiteY1" fmla="*/ 2436971 h 3807876"/>
                  <a:gd name="connsiteX2" fmla="*/ 0 w 2213419"/>
                  <a:gd name="connsiteY2" fmla="*/ 0 h 3807876"/>
                  <a:gd name="connsiteX3" fmla="*/ 728337 w 2213419"/>
                  <a:gd name="connsiteY3" fmla="*/ 297791 h 3807876"/>
                  <a:gd name="connsiteX4" fmla="*/ 1843112 w 2213419"/>
                  <a:gd name="connsiteY4" fmla="*/ 2487821 h 3807876"/>
                  <a:gd name="connsiteX5" fmla="*/ 2213419 w 2213419"/>
                  <a:gd name="connsiteY5" fmla="*/ 2504000 h 3807876"/>
                  <a:gd name="connsiteX6" fmla="*/ 1459944 w 2213419"/>
                  <a:gd name="connsiteY6" fmla="*/ 3807876 h 3807876"/>
                  <a:gd name="connsiteX7" fmla="*/ 582854 w 2213419"/>
                  <a:gd name="connsiteY7" fmla="*/ 2397725 h 3807876"/>
                  <a:gd name="connsiteX0" fmla="*/ 582854 w 2206597"/>
                  <a:gd name="connsiteY0" fmla="*/ 2397725 h 3807876"/>
                  <a:gd name="connsiteX1" fmla="*/ 1104546 w 2206597"/>
                  <a:gd name="connsiteY1" fmla="*/ 2436971 h 3807876"/>
                  <a:gd name="connsiteX2" fmla="*/ 0 w 2206597"/>
                  <a:gd name="connsiteY2" fmla="*/ 0 h 3807876"/>
                  <a:gd name="connsiteX3" fmla="*/ 728337 w 2206597"/>
                  <a:gd name="connsiteY3" fmla="*/ 297791 h 3807876"/>
                  <a:gd name="connsiteX4" fmla="*/ 1843112 w 2206597"/>
                  <a:gd name="connsiteY4" fmla="*/ 2487821 h 3807876"/>
                  <a:gd name="connsiteX5" fmla="*/ 2206597 w 2206597"/>
                  <a:gd name="connsiteY5" fmla="*/ 2548909 h 3807876"/>
                  <a:gd name="connsiteX6" fmla="*/ 1459944 w 2206597"/>
                  <a:gd name="connsiteY6" fmla="*/ 3807876 h 3807876"/>
                  <a:gd name="connsiteX7" fmla="*/ 582854 w 2206597"/>
                  <a:gd name="connsiteY7" fmla="*/ 2397725 h 3807876"/>
                  <a:gd name="connsiteX0" fmla="*/ 582854 w 2206597"/>
                  <a:gd name="connsiteY0" fmla="*/ 2397725 h 3807876"/>
                  <a:gd name="connsiteX1" fmla="*/ 1099529 w 2206597"/>
                  <a:gd name="connsiteY1" fmla="*/ 2363238 h 3807876"/>
                  <a:gd name="connsiteX2" fmla="*/ 0 w 2206597"/>
                  <a:gd name="connsiteY2" fmla="*/ 0 h 3807876"/>
                  <a:gd name="connsiteX3" fmla="*/ 728337 w 2206597"/>
                  <a:gd name="connsiteY3" fmla="*/ 297791 h 3807876"/>
                  <a:gd name="connsiteX4" fmla="*/ 1843112 w 2206597"/>
                  <a:gd name="connsiteY4" fmla="*/ 2487821 h 3807876"/>
                  <a:gd name="connsiteX5" fmla="*/ 2206597 w 2206597"/>
                  <a:gd name="connsiteY5" fmla="*/ 2548909 h 3807876"/>
                  <a:gd name="connsiteX6" fmla="*/ 1459944 w 2206597"/>
                  <a:gd name="connsiteY6" fmla="*/ 3807876 h 3807876"/>
                  <a:gd name="connsiteX7" fmla="*/ 582854 w 2206597"/>
                  <a:gd name="connsiteY7" fmla="*/ 2397725 h 3807876"/>
                  <a:gd name="connsiteX0" fmla="*/ 598302 w 2206597"/>
                  <a:gd name="connsiteY0" fmla="*/ 2189266 h 3807876"/>
                  <a:gd name="connsiteX1" fmla="*/ 1099529 w 2206597"/>
                  <a:gd name="connsiteY1" fmla="*/ 2363238 h 3807876"/>
                  <a:gd name="connsiteX2" fmla="*/ 0 w 2206597"/>
                  <a:gd name="connsiteY2" fmla="*/ 0 h 3807876"/>
                  <a:gd name="connsiteX3" fmla="*/ 728337 w 2206597"/>
                  <a:gd name="connsiteY3" fmla="*/ 297791 h 3807876"/>
                  <a:gd name="connsiteX4" fmla="*/ 1843112 w 2206597"/>
                  <a:gd name="connsiteY4" fmla="*/ 2487821 h 3807876"/>
                  <a:gd name="connsiteX5" fmla="*/ 2206597 w 2206597"/>
                  <a:gd name="connsiteY5" fmla="*/ 2548909 h 3807876"/>
                  <a:gd name="connsiteX6" fmla="*/ 1459944 w 2206597"/>
                  <a:gd name="connsiteY6" fmla="*/ 3807876 h 3807876"/>
                  <a:gd name="connsiteX7" fmla="*/ 598302 w 2206597"/>
                  <a:gd name="connsiteY7" fmla="*/ 2189266 h 3807876"/>
                  <a:gd name="connsiteX0" fmla="*/ 598302 w 2143162"/>
                  <a:gd name="connsiteY0" fmla="*/ 2189266 h 3807876"/>
                  <a:gd name="connsiteX1" fmla="*/ 1099529 w 2143162"/>
                  <a:gd name="connsiteY1" fmla="*/ 2363238 h 3807876"/>
                  <a:gd name="connsiteX2" fmla="*/ 0 w 2143162"/>
                  <a:gd name="connsiteY2" fmla="*/ 0 h 3807876"/>
                  <a:gd name="connsiteX3" fmla="*/ 728337 w 2143162"/>
                  <a:gd name="connsiteY3" fmla="*/ 297791 h 3807876"/>
                  <a:gd name="connsiteX4" fmla="*/ 1843112 w 2143162"/>
                  <a:gd name="connsiteY4" fmla="*/ 2487821 h 3807876"/>
                  <a:gd name="connsiteX5" fmla="*/ 2143162 w 2143162"/>
                  <a:gd name="connsiteY5" fmla="*/ 2414954 h 3807876"/>
                  <a:gd name="connsiteX6" fmla="*/ 1459944 w 2143162"/>
                  <a:gd name="connsiteY6" fmla="*/ 3807876 h 3807876"/>
                  <a:gd name="connsiteX7" fmla="*/ 598302 w 2143162"/>
                  <a:gd name="connsiteY7" fmla="*/ 2189266 h 3807876"/>
                  <a:gd name="connsiteX0" fmla="*/ 598302 w 2171986"/>
                  <a:gd name="connsiteY0" fmla="*/ 2189266 h 3807876"/>
                  <a:gd name="connsiteX1" fmla="*/ 1099529 w 2171986"/>
                  <a:gd name="connsiteY1" fmla="*/ 2363238 h 3807876"/>
                  <a:gd name="connsiteX2" fmla="*/ 0 w 2171986"/>
                  <a:gd name="connsiteY2" fmla="*/ 0 h 3807876"/>
                  <a:gd name="connsiteX3" fmla="*/ 728337 w 2171986"/>
                  <a:gd name="connsiteY3" fmla="*/ 297791 h 3807876"/>
                  <a:gd name="connsiteX4" fmla="*/ 1843112 w 2171986"/>
                  <a:gd name="connsiteY4" fmla="*/ 2487821 h 3807876"/>
                  <a:gd name="connsiteX5" fmla="*/ 2171986 w 2171986"/>
                  <a:gd name="connsiteY5" fmla="*/ 2403115 h 3807876"/>
                  <a:gd name="connsiteX6" fmla="*/ 1459944 w 2171986"/>
                  <a:gd name="connsiteY6" fmla="*/ 3807876 h 3807876"/>
                  <a:gd name="connsiteX7" fmla="*/ 598302 w 2171986"/>
                  <a:gd name="connsiteY7" fmla="*/ 2189266 h 3807876"/>
                  <a:gd name="connsiteX0" fmla="*/ 598302 w 2171986"/>
                  <a:gd name="connsiteY0" fmla="*/ 2189266 h 3807876"/>
                  <a:gd name="connsiteX1" fmla="*/ 1139288 w 2171986"/>
                  <a:gd name="connsiteY1" fmla="*/ 2439545 h 3807876"/>
                  <a:gd name="connsiteX2" fmla="*/ 0 w 2171986"/>
                  <a:gd name="connsiteY2" fmla="*/ 0 h 3807876"/>
                  <a:gd name="connsiteX3" fmla="*/ 728337 w 2171986"/>
                  <a:gd name="connsiteY3" fmla="*/ 297791 h 3807876"/>
                  <a:gd name="connsiteX4" fmla="*/ 1843112 w 2171986"/>
                  <a:gd name="connsiteY4" fmla="*/ 2487821 h 3807876"/>
                  <a:gd name="connsiteX5" fmla="*/ 2171986 w 2171986"/>
                  <a:gd name="connsiteY5" fmla="*/ 2403115 h 3807876"/>
                  <a:gd name="connsiteX6" fmla="*/ 1459944 w 2171986"/>
                  <a:gd name="connsiteY6" fmla="*/ 3807876 h 3807876"/>
                  <a:gd name="connsiteX7" fmla="*/ 598302 w 2171986"/>
                  <a:gd name="connsiteY7" fmla="*/ 2189266 h 3807876"/>
                  <a:gd name="connsiteX0" fmla="*/ 598302 w 2219469"/>
                  <a:gd name="connsiteY0" fmla="*/ 2189266 h 3807876"/>
                  <a:gd name="connsiteX1" fmla="*/ 1139288 w 2219469"/>
                  <a:gd name="connsiteY1" fmla="*/ 2439545 h 3807876"/>
                  <a:gd name="connsiteX2" fmla="*/ 0 w 2219469"/>
                  <a:gd name="connsiteY2" fmla="*/ 0 h 3807876"/>
                  <a:gd name="connsiteX3" fmla="*/ 728337 w 2219469"/>
                  <a:gd name="connsiteY3" fmla="*/ 297791 h 3807876"/>
                  <a:gd name="connsiteX4" fmla="*/ 1843112 w 2219469"/>
                  <a:gd name="connsiteY4" fmla="*/ 2487821 h 3807876"/>
                  <a:gd name="connsiteX5" fmla="*/ 2219469 w 2219469"/>
                  <a:gd name="connsiteY5" fmla="*/ 2375194 h 3807876"/>
                  <a:gd name="connsiteX6" fmla="*/ 1459944 w 2219469"/>
                  <a:gd name="connsiteY6" fmla="*/ 3807876 h 3807876"/>
                  <a:gd name="connsiteX7" fmla="*/ 598302 w 2219469"/>
                  <a:gd name="connsiteY7" fmla="*/ 2189266 h 3807876"/>
                  <a:gd name="connsiteX0" fmla="*/ 598302 w 2237358"/>
                  <a:gd name="connsiteY0" fmla="*/ 2189266 h 3807876"/>
                  <a:gd name="connsiteX1" fmla="*/ 1139288 w 2237358"/>
                  <a:gd name="connsiteY1" fmla="*/ 2439545 h 3807876"/>
                  <a:gd name="connsiteX2" fmla="*/ 0 w 2237358"/>
                  <a:gd name="connsiteY2" fmla="*/ 0 h 3807876"/>
                  <a:gd name="connsiteX3" fmla="*/ 728337 w 2237358"/>
                  <a:gd name="connsiteY3" fmla="*/ 297791 h 3807876"/>
                  <a:gd name="connsiteX4" fmla="*/ 1843112 w 2237358"/>
                  <a:gd name="connsiteY4" fmla="*/ 2487821 h 3807876"/>
                  <a:gd name="connsiteX5" fmla="*/ 2237358 w 2237358"/>
                  <a:gd name="connsiteY5" fmla="*/ 2275211 h 3807876"/>
                  <a:gd name="connsiteX6" fmla="*/ 1459944 w 2237358"/>
                  <a:gd name="connsiteY6" fmla="*/ 3807876 h 3807876"/>
                  <a:gd name="connsiteX7" fmla="*/ 598302 w 2237358"/>
                  <a:gd name="connsiteY7" fmla="*/ 2189266 h 3807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7358" h="3807876">
                    <a:moveTo>
                      <a:pt x="598302" y="2189266"/>
                    </a:moveTo>
                    <a:lnTo>
                      <a:pt x="1139288" y="2439545"/>
                    </a:lnTo>
                    <a:cubicBezTo>
                      <a:pt x="1142414" y="1657349"/>
                      <a:pt x="1364975" y="456487"/>
                      <a:pt x="0" y="0"/>
                    </a:cubicBezTo>
                    <a:lnTo>
                      <a:pt x="728337" y="297791"/>
                    </a:lnTo>
                    <a:cubicBezTo>
                      <a:pt x="1849250" y="857659"/>
                      <a:pt x="1843062" y="1713226"/>
                      <a:pt x="1843112" y="2487821"/>
                    </a:cubicBezTo>
                    <a:lnTo>
                      <a:pt x="2237358" y="2275211"/>
                    </a:lnTo>
                    <a:lnTo>
                      <a:pt x="1459944" y="3807876"/>
                    </a:lnTo>
                    <a:lnTo>
                      <a:pt x="598302" y="2189266"/>
                    </a:lnTo>
                    <a:close/>
                  </a:path>
                </a:pathLst>
              </a:custGeom>
              <a:grpFill/>
              <a:ln w="31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grpSp>
        <p:grpSp>
          <p:nvGrpSpPr>
            <p:cNvPr id="55" name="组合 15"/>
            <p:cNvGrpSpPr>
              <a:grpSpLocks/>
            </p:cNvGrpSpPr>
            <p:nvPr/>
          </p:nvGrpSpPr>
          <p:grpSpPr bwMode="auto">
            <a:xfrm rot="1096235">
              <a:off x="10040589" y="5283820"/>
              <a:ext cx="700645" cy="785006"/>
              <a:chOff x="1761869" y="1547424"/>
              <a:chExt cx="3454729" cy="3870248"/>
            </a:xfrm>
            <a:grpFill/>
          </p:grpSpPr>
          <p:sp>
            <p:nvSpPr>
              <p:cNvPr id="64" name="任意多边形 63"/>
              <p:cNvSpPr/>
              <p:nvPr/>
            </p:nvSpPr>
            <p:spPr>
              <a:xfrm>
                <a:off x="1761869" y="2144312"/>
                <a:ext cx="1141522" cy="266695"/>
              </a:xfrm>
              <a:custGeom>
                <a:avLst/>
                <a:gdLst>
                  <a:gd name="connsiteX0" fmla="*/ 469338 w 1140977"/>
                  <a:gd name="connsiteY0" fmla="*/ 0 h 267037"/>
                  <a:gd name="connsiteX1" fmla="*/ 0 w 1140977"/>
                  <a:gd name="connsiteY1" fmla="*/ 267037 h 267037"/>
                  <a:gd name="connsiteX2" fmla="*/ 695915 w 1140977"/>
                  <a:gd name="connsiteY2" fmla="*/ 267037 h 267037"/>
                  <a:gd name="connsiteX3" fmla="*/ 1140977 w 1140977"/>
                  <a:gd name="connsiteY3" fmla="*/ 0 h 267037"/>
                  <a:gd name="connsiteX4" fmla="*/ 469338 w 1140977"/>
                  <a:gd name="connsiteY4" fmla="*/ 0 h 267037"/>
                  <a:gd name="connsiteX0" fmla="*/ 469338 w 1140977"/>
                  <a:gd name="connsiteY0" fmla="*/ 0 h 267037"/>
                  <a:gd name="connsiteX1" fmla="*/ 0 w 1140977"/>
                  <a:gd name="connsiteY1" fmla="*/ 267037 h 267037"/>
                  <a:gd name="connsiteX2" fmla="*/ 695915 w 1140977"/>
                  <a:gd name="connsiteY2" fmla="*/ 267037 h 267037"/>
                  <a:gd name="connsiteX3" fmla="*/ 1140977 w 1140977"/>
                  <a:gd name="connsiteY3" fmla="*/ 0 h 267037"/>
                  <a:gd name="connsiteX4" fmla="*/ 469338 w 1140977"/>
                  <a:gd name="connsiteY4" fmla="*/ 0 h 267037"/>
                  <a:gd name="connsiteX0" fmla="*/ 469338 w 1140977"/>
                  <a:gd name="connsiteY0" fmla="*/ 0 h 267037"/>
                  <a:gd name="connsiteX1" fmla="*/ 0 w 1140977"/>
                  <a:gd name="connsiteY1" fmla="*/ 267037 h 267037"/>
                  <a:gd name="connsiteX2" fmla="*/ 695915 w 1140977"/>
                  <a:gd name="connsiteY2" fmla="*/ 267037 h 267037"/>
                  <a:gd name="connsiteX3" fmla="*/ 1140977 w 1140977"/>
                  <a:gd name="connsiteY3" fmla="*/ 0 h 267037"/>
                  <a:gd name="connsiteX4" fmla="*/ 469338 w 1140977"/>
                  <a:gd name="connsiteY4" fmla="*/ 0 h 267037"/>
                  <a:gd name="connsiteX0" fmla="*/ 469338 w 1140977"/>
                  <a:gd name="connsiteY0" fmla="*/ 0 h 267037"/>
                  <a:gd name="connsiteX1" fmla="*/ 0 w 1140977"/>
                  <a:gd name="connsiteY1" fmla="*/ 267037 h 267037"/>
                  <a:gd name="connsiteX2" fmla="*/ 695915 w 1140977"/>
                  <a:gd name="connsiteY2" fmla="*/ 267037 h 267037"/>
                  <a:gd name="connsiteX3" fmla="*/ 1140977 w 1140977"/>
                  <a:gd name="connsiteY3" fmla="*/ 0 h 267037"/>
                  <a:gd name="connsiteX4" fmla="*/ 469338 w 1140977"/>
                  <a:gd name="connsiteY4" fmla="*/ 0 h 267037"/>
                  <a:gd name="connsiteX0" fmla="*/ 469338 w 1140977"/>
                  <a:gd name="connsiteY0" fmla="*/ 0 h 267037"/>
                  <a:gd name="connsiteX1" fmla="*/ 0 w 1140977"/>
                  <a:gd name="connsiteY1" fmla="*/ 267037 h 267037"/>
                  <a:gd name="connsiteX2" fmla="*/ 695915 w 1140977"/>
                  <a:gd name="connsiteY2" fmla="*/ 267037 h 267037"/>
                  <a:gd name="connsiteX3" fmla="*/ 1140977 w 1140977"/>
                  <a:gd name="connsiteY3" fmla="*/ 0 h 267037"/>
                  <a:gd name="connsiteX4" fmla="*/ 469338 w 1140977"/>
                  <a:gd name="connsiteY4" fmla="*/ 0 h 2670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0977" h="267037">
                    <a:moveTo>
                      <a:pt x="469338" y="0"/>
                    </a:moveTo>
                    <a:cubicBezTo>
                      <a:pt x="312892" y="24276"/>
                      <a:pt x="204998" y="56644"/>
                      <a:pt x="0" y="267037"/>
                    </a:cubicBezTo>
                    <a:lnTo>
                      <a:pt x="695915" y="267037"/>
                    </a:lnTo>
                    <a:cubicBezTo>
                      <a:pt x="787625" y="137565"/>
                      <a:pt x="919794" y="64735"/>
                      <a:pt x="1140977" y="0"/>
                    </a:cubicBezTo>
                    <a:lnTo>
                      <a:pt x="469338" y="0"/>
                    </a:lnTo>
                    <a:close/>
                  </a:path>
                </a:pathLst>
              </a:custGeom>
              <a:grpFill/>
              <a:ln w="31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65" name="下箭头 3"/>
              <p:cNvSpPr/>
              <p:nvPr/>
            </p:nvSpPr>
            <p:spPr>
              <a:xfrm rot="20239615">
                <a:off x="2836709" y="1547424"/>
                <a:ext cx="2371951" cy="3870248"/>
              </a:xfrm>
              <a:custGeom>
                <a:avLst/>
                <a:gdLst>
                  <a:gd name="connsiteX0" fmla="*/ 123164 w 2372736"/>
                  <a:gd name="connsiteY0" fmla="*/ 45026 h 3843642"/>
                  <a:gd name="connsiteX1" fmla="*/ 199212 w 2372736"/>
                  <a:gd name="connsiteY1" fmla="*/ 77997 h 3843642"/>
                  <a:gd name="connsiteX2" fmla="*/ 0 w 2372736"/>
                  <a:gd name="connsiteY2" fmla="*/ 0 h 3843642"/>
                  <a:gd name="connsiteX3" fmla="*/ 123164 w 2372736"/>
                  <a:gd name="connsiteY3" fmla="*/ 45026 h 3843642"/>
                  <a:gd name="connsiteX4" fmla="*/ 735051 w 2372736"/>
                  <a:gd name="connsiteY4" fmla="*/ 313125 h 3843642"/>
                  <a:gd name="connsiteX5" fmla="*/ 1771051 w 2372736"/>
                  <a:gd name="connsiteY5" fmla="*/ 2517415 h 3843642"/>
                  <a:gd name="connsiteX6" fmla="*/ 2150196 w 2372736"/>
                  <a:gd name="connsiteY6" fmla="*/ 2312949 h 3843642"/>
                  <a:gd name="connsiteX7" fmla="*/ 2150322 w 2372736"/>
                  <a:gd name="connsiteY7" fmla="*/ 2312698 h 3843642"/>
                  <a:gd name="connsiteX8" fmla="*/ 2150609 w 2372736"/>
                  <a:gd name="connsiteY8" fmla="*/ 2312726 h 3843642"/>
                  <a:gd name="connsiteX9" fmla="*/ 2165297 w 2372736"/>
                  <a:gd name="connsiteY9" fmla="*/ 2304805 h 3843642"/>
                  <a:gd name="connsiteX10" fmla="*/ 2160767 w 2372736"/>
                  <a:gd name="connsiteY10" fmla="*/ 2313737 h 3843642"/>
                  <a:gd name="connsiteX11" fmla="*/ 2372736 w 2372736"/>
                  <a:gd name="connsiteY11" fmla="*/ 2334828 h 3843642"/>
                  <a:gd name="connsiteX12" fmla="*/ 1594413 w 2372736"/>
                  <a:gd name="connsiteY12" fmla="*/ 3843642 h 3843642"/>
                  <a:gd name="connsiteX13" fmla="*/ 1383858 w 2372736"/>
                  <a:gd name="connsiteY13" fmla="*/ 3839336 h 3843642"/>
                  <a:gd name="connsiteX14" fmla="*/ 1386294 w 2372736"/>
                  <a:gd name="connsiteY14" fmla="*/ 3834485 h 3843642"/>
                  <a:gd name="connsiteX15" fmla="*/ 526241 w 2372736"/>
                  <a:gd name="connsiteY15" fmla="*/ 2218860 h 3843642"/>
                  <a:gd name="connsiteX16" fmla="*/ 540497 w 2372736"/>
                  <a:gd name="connsiteY16" fmla="*/ 2225455 h 3843642"/>
                  <a:gd name="connsiteX17" fmla="*/ 754116 w 2372736"/>
                  <a:gd name="connsiteY17" fmla="*/ 2250654 h 3843642"/>
                  <a:gd name="connsiteX18" fmla="*/ 805440 w 2372736"/>
                  <a:gd name="connsiteY18" fmla="*/ 2348027 h 3843642"/>
                  <a:gd name="connsiteX19" fmla="*/ 1067227 w 2372736"/>
                  <a:gd name="connsiteY19" fmla="*/ 2469139 h 3843642"/>
                  <a:gd name="connsiteX20" fmla="*/ 199212 w 2372736"/>
                  <a:gd name="connsiteY20" fmla="*/ 77997 h 3843642"/>
                  <a:gd name="connsiteX21" fmla="*/ 735051 w 2372736"/>
                  <a:gd name="connsiteY21" fmla="*/ 313125 h 3843642"/>
                  <a:gd name="connsiteX0" fmla="*/ 123164 w 2372736"/>
                  <a:gd name="connsiteY0" fmla="*/ 45026 h 3843642"/>
                  <a:gd name="connsiteX1" fmla="*/ 199212 w 2372736"/>
                  <a:gd name="connsiteY1" fmla="*/ 77997 h 3843642"/>
                  <a:gd name="connsiteX2" fmla="*/ 0 w 2372736"/>
                  <a:gd name="connsiteY2" fmla="*/ 0 h 3843642"/>
                  <a:gd name="connsiteX3" fmla="*/ 123164 w 2372736"/>
                  <a:gd name="connsiteY3" fmla="*/ 45026 h 3843642"/>
                  <a:gd name="connsiteX4" fmla="*/ 735051 w 2372736"/>
                  <a:gd name="connsiteY4" fmla="*/ 313125 h 3843642"/>
                  <a:gd name="connsiteX5" fmla="*/ 1771051 w 2372736"/>
                  <a:gd name="connsiteY5" fmla="*/ 2517415 h 3843642"/>
                  <a:gd name="connsiteX6" fmla="*/ 2150196 w 2372736"/>
                  <a:gd name="connsiteY6" fmla="*/ 2312949 h 3843642"/>
                  <a:gd name="connsiteX7" fmla="*/ 2150322 w 2372736"/>
                  <a:gd name="connsiteY7" fmla="*/ 2312698 h 3843642"/>
                  <a:gd name="connsiteX8" fmla="*/ 2150609 w 2372736"/>
                  <a:gd name="connsiteY8" fmla="*/ 2312726 h 3843642"/>
                  <a:gd name="connsiteX9" fmla="*/ 2165297 w 2372736"/>
                  <a:gd name="connsiteY9" fmla="*/ 2304805 h 3843642"/>
                  <a:gd name="connsiteX10" fmla="*/ 2160767 w 2372736"/>
                  <a:gd name="connsiteY10" fmla="*/ 2313737 h 3843642"/>
                  <a:gd name="connsiteX11" fmla="*/ 2372736 w 2372736"/>
                  <a:gd name="connsiteY11" fmla="*/ 2334828 h 3843642"/>
                  <a:gd name="connsiteX12" fmla="*/ 1594413 w 2372736"/>
                  <a:gd name="connsiteY12" fmla="*/ 3843642 h 3843642"/>
                  <a:gd name="connsiteX13" fmla="*/ 1383858 w 2372736"/>
                  <a:gd name="connsiteY13" fmla="*/ 3839336 h 3843642"/>
                  <a:gd name="connsiteX14" fmla="*/ 1445502 w 2372736"/>
                  <a:gd name="connsiteY14" fmla="*/ 3663470 h 3843642"/>
                  <a:gd name="connsiteX15" fmla="*/ 526241 w 2372736"/>
                  <a:gd name="connsiteY15" fmla="*/ 2218860 h 3843642"/>
                  <a:gd name="connsiteX16" fmla="*/ 540497 w 2372736"/>
                  <a:gd name="connsiteY16" fmla="*/ 2225455 h 3843642"/>
                  <a:gd name="connsiteX17" fmla="*/ 754116 w 2372736"/>
                  <a:gd name="connsiteY17" fmla="*/ 2250654 h 3843642"/>
                  <a:gd name="connsiteX18" fmla="*/ 805440 w 2372736"/>
                  <a:gd name="connsiteY18" fmla="*/ 2348027 h 3843642"/>
                  <a:gd name="connsiteX19" fmla="*/ 1067227 w 2372736"/>
                  <a:gd name="connsiteY19" fmla="*/ 2469139 h 3843642"/>
                  <a:gd name="connsiteX20" fmla="*/ 199212 w 2372736"/>
                  <a:gd name="connsiteY20" fmla="*/ 77997 h 3843642"/>
                  <a:gd name="connsiteX21" fmla="*/ 735051 w 2372736"/>
                  <a:gd name="connsiteY21" fmla="*/ 313125 h 3843642"/>
                  <a:gd name="connsiteX0" fmla="*/ 123164 w 2372736"/>
                  <a:gd name="connsiteY0" fmla="*/ 45026 h 3843642"/>
                  <a:gd name="connsiteX1" fmla="*/ 199212 w 2372736"/>
                  <a:gd name="connsiteY1" fmla="*/ 77997 h 3843642"/>
                  <a:gd name="connsiteX2" fmla="*/ 0 w 2372736"/>
                  <a:gd name="connsiteY2" fmla="*/ 0 h 3843642"/>
                  <a:gd name="connsiteX3" fmla="*/ 123164 w 2372736"/>
                  <a:gd name="connsiteY3" fmla="*/ 45026 h 3843642"/>
                  <a:gd name="connsiteX4" fmla="*/ 735051 w 2372736"/>
                  <a:gd name="connsiteY4" fmla="*/ 313125 h 3843642"/>
                  <a:gd name="connsiteX5" fmla="*/ 1771051 w 2372736"/>
                  <a:gd name="connsiteY5" fmla="*/ 2517415 h 3843642"/>
                  <a:gd name="connsiteX6" fmla="*/ 2150196 w 2372736"/>
                  <a:gd name="connsiteY6" fmla="*/ 2312949 h 3843642"/>
                  <a:gd name="connsiteX7" fmla="*/ 2150322 w 2372736"/>
                  <a:gd name="connsiteY7" fmla="*/ 2312698 h 3843642"/>
                  <a:gd name="connsiteX8" fmla="*/ 2150609 w 2372736"/>
                  <a:gd name="connsiteY8" fmla="*/ 2312726 h 3843642"/>
                  <a:gd name="connsiteX9" fmla="*/ 2165297 w 2372736"/>
                  <a:gd name="connsiteY9" fmla="*/ 2304805 h 3843642"/>
                  <a:gd name="connsiteX10" fmla="*/ 2160767 w 2372736"/>
                  <a:gd name="connsiteY10" fmla="*/ 2313737 h 3843642"/>
                  <a:gd name="connsiteX11" fmla="*/ 2372736 w 2372736"/>
                  <a:gd name="connsiteY11" fmla="*/ 2334828 h 3843642"/>
                  <a:gd name="connsiteX12" fmla="*/ 1594413 w 2372736"/>
                  <a:gd name="connsiteY12" fmla="*/ 3843642 h 3843642"/>
                  <a:gd name="connsiteX13" fmla="*/ 1489873 w 2372736"/>
                  <a:gd name="connsiteY13" fmla="*/ 3761281 h 3843642"/>
                  <a:gd name="connsiteX14" fmla="*/ 1445502 w 2372736"/>
                  <a:gd name="connsiteY14" fmla="*/ 3663470 h 3843642"/>
                  <a:gd name="connsiteX15" fmla="*/ 526241 w 2372736"/>
                  <a:gd name="connsiteY15" fmla="*/ 2218860 h 3843642"/>
                  <a:gd name="connsiteX16" fmla="*/ 540497 w 2372736"/>
                  <a:gd name="connsiteY16" fmla="*/ 2225455 h 3843642"/>
                  <a:gd name="connsiteX17" fmla="*/ 754116 w 2372736"/>
                  <a:gd name="connsiteY17" fmla="*/ 2250654 h 3843642"/>
                  <a:gd name="connsiteX18" fmla="*/ 805440 w 2372736"/>
                  <a:gd name="connsiteY18" fmla="*/ 2348027 h 3843642"/>
                  <a:gd name="connsiteX19" fmla="*/ 1067227 w 2372736"/>
                  <a:gd name="connsiteY19" fmla="*/ 2469139 h 3843642"/>
                  <a:gd name="connsiteX20" fmla="*/ 199212 w 2372736"/>
                  <a:gd name="connsiteY20" fmla="*/ 77997 h 3843642"/>
                  <a:gd name="connsiteX21" fmla="*/ 735051 w 2372736"/>
                  <a:gd name="connsiteY21" fmla="*/ 313125 h 3843642"/>
                  <a:gd name="connsiteX0" fmla="*/ 123164 w 2372736"/>
                  <a:gd name="connsiteY0" fmla="*/ 45026 h 3843642"/>
                  <a:gd name="connsiteX1" fmla="*/ 199212 w 2372736"/>
                  <a:gd name="connsiteY1" fmla="*/ 77997 h 3843642"/>
                  <a:gd name="connsiteX2" fmla="*/ 0 w 2372736"/>
                  <a:gd name="connsiteY2" fmla="*/ 0 h 3843642"/>
                  <a:gd name="connsiteX3" fmla="*/ 123164 w 2372736"/>
                  <a:gd name="connsiteY3" fmla="*/ 45026 h 3843642"/>
                  <a:gd name="connsiteX4" fmla="*/ 735051 w 2372736"/>
                  <a:gd name="connsiteY4" fmla="*/ 313125 h 3843642"/>
                  <a:gd name="connsiteX5" fmla="*/ 1771051 w 2372736"/>
                  <a:gd name="connsiteY5" fmla="*/ 2517415 h 3843642"/>
                  <a:gd name="connsiteX6" fmla="*/ 2150196 w 2372736"/>
                  <a:gd name="connsiteY6" fmla="*/ 2312949 h 3843642"/>
                  <a:gd name="connsiteX7" fmla="*/ 2150322 w 2372736"/>
                  <a:gd name="connsiteY7" fmla="*/ 2312698 h 3843642"/>
                  <a:gd name="connsiteX8" fmla="*/ 2150609 w 2372736"/>
                  <a:gd name="connsiteY8" fmla="*/ 2312726 h 3843642"/>
                  <a:gd name="connsiteX9" fmla="*/ 2165297 w 2372736"/>
                  <a:gd name="connsiteY9" fmla="*/ 2304805 h 3843642"/>
                  <a:gd name="connsiteX10" fmla="*/ 2160767 w 2372736"/>
                  <a:gd name="connsiteY10" fmla="*/ 2313737 h 3843642"/>
                  <a:gd name="connsiteX11" fmla="*/ 2372736 w 2372736"/>
                  <a:gd name="connsiteY11" fmla="*/ 2334828 h 3843642"/>
                  <a:gd name="connsiteX12" fmla="*/ 1594413 w 2372736"/>
                  <a:gd name="connsiteY12" fmla="*/ 3843642 h 3843642"/>
                  <a:gd name="connsiteX13" fmla="*/ 1501152 w 2372736"/>
                  <a:gd name="connsiteY13" fmla="*/ 3734283 h 3843642"/>
                  <a:gd name="connsiteX14" fmla="*/ 1445502 w 2372736"/>
                  <a:gd name="connsiteY14" fmla="*/ 3663470 h 3843642"/>
                  <a:gd name="connsiteX15" fmla="*/ 526241 w 2372736"/>
                  <a:gd name="connsiteY15" fmla="*/ 2218860 h 3843642"/>
                  <a:gd name="connsiteX16" fmla="*/ 540497 w 2372736"/>
                  <a:gd name="connsiteY16" fmla="*/ 2225455 h 3843642"/>
                  <a:gd name="connsiteX17" fmla="*/ 754116 w 2372736"/>
                  <a:gd name="connsiteY17" fmla="*/ 2250654 h 3843642"/>
                  <a:gd name="connsiteX18" fmla="*/ 805440 w 2372736"/>
                  <a:gd name="connsiteY18" fmla="*/ 2348027 h 3843642"/>
                  <a:gd name="connsiteX19" fmla="*/ 1067227 w 2372736"/>
                  <a:gd name="connsiteY19" fmla="*/ 2469139 h 3843642"/>
                  <a:gd name="connsiteX20" fmla="*/ 199212 w 2372736"/>
                  <a:gd name="connsiteY20" fmla="*/ 77997 h 3843642"/>
                  <a:gd name="connsiteX21" fmla="*/ 735051 w 2372736"/>
                  <a:gd name="connsiteY21" fmla="*/ 313125 h 3843642"/>
                  <a:gd name="connsiteX0" fmla="*/ 123164 w 2372736"/>
                  <a:gd name="connsiteY0" fmla="*/ 45026 h 3843642"/>
                  <a:gd name="connsiteX1" fmla="*/ 199212 w 2372736"/>
                  <a:gd name="connsiteY1" fmla="*/ 77997 h 3843642"/>
                  <a:gd name="connsiteX2" fmla="*/ 0 w 2372736"/>
                  <a:gd name="connsiteY2" fmla="*/ 0 h 3843642"/>
                  <a:gd name="connsiteX3" fmla="*/ 123164 w 2372736"/>
                  <a:gd name="connsiteY3" fmla="*/ 45026 h 3843642"/>
                  <a:gd name="connsiteX4" fmla="*/ 735051 w 2372736"/>
                  <a:gd name="connsiteY4" fmla="*/ 313125 h 3843642"/>
                  <a:gd name="connsiteX5" fmla="*/ 1771051 w 2372736"/>
                  <a:gd name="connsiteY5" fmla="*/ 2517415 h 3843642"/>
                  <a:gd name="connsiteX6" fmla="*/ 2150196 w 2372736"/>
                  <a:gd name="connsiteY6" fmla="*/ 2312949 h 3843642"/>
                  <a:gd name="connsiteX7" fmla="*/ 2150322 w 2372736"/>
                  <a:gd name="connsiteY7" fmla="*/ 2312698 h 3843642"/>
                  <a:gd name="connsiteX8" fmla="*/ 2150609 w 2372736"/>
                  <a:gd name="connsiteY8" fmla="*/ 2312726 h 3843642"/>
                  <a:gd name="connsiteX9" fmla="*/ 2165297 w 2372736"/>
                  <a:gd name="connsiteY9" fmla="*/ 2304805 h 3843642"/>
                  <a:gd name="connsiteX10" fmla="*/ 2160767 w 2372736"/>
                  <a:gd name="connsiteY10" fmla="*/ 2313737 h 3843642"/>
                  <a:gd name="connsiteX11" fmla="*/ 2372736 w 2372736"/>
                  <a:gd name="connsiteY11" fmla="*/ 2334828 h 3843642"/>
                  <a:gd name="connsiteX12" fmla="*/ 1594413 w 2372736"/>
                  <a:gd name="connsiteY12" fmla="*/ 3843642 h 3843642"/>
                  <a:gd name="connsiteX13" fmla="*/ 1501152 w 2372736"/>
                  <a:gd name="connsiteY13" fmla="*/ 3734283 h 3843642"/>
                  <a:gd name="connsiteX14" fmla="*/ 1443282 w 2372736"/>
                  <a:gd name="connsiteY14" fmla="*/ 3630832 h 3843642"/>
                  <a:gd name="connsiteX15" fmla="*/ 526241 w 2372736"/>
                  <a:gd name="connsiteY15" fmla="*/ 2218860 h 3843642"/>
                  <a:gd name="connsiteX16" fmla="*/ 540497 w 2372736"/>
                  <a:gd name="connsiteY16" fmla="*/ 2225455 h 3843642"/>
                  <a:gd name="connsiteX17" fmla="*/ 754116 w 2372736"/>
                  <a:gd name="connsiteY17" fmla="*/ 2250654 h 3843642"/>
                  <a:gd name="connsiteX18" fmla="*/ 805440 w 2372736"/>
                  <a:gd name="connsiteY18" fmla="*/ 2348027 h 3843642"/>
                  <a:gd name="connsiteX19" fmla="*/ 1067227 w 2372736"/>
                  <a:gd name="connsiteY19" fmla="*/ 2469139 h 3843642"/>
                  <a:gd name="connsiteX20" fmla="*/ 199212 w 2372736"/>
                  <a:gd name="connsiteY20" fmla="*/ 77997 h 3843642"/>
                  <a:gd name="connsiteX21" fmla="*/ 735051 w 2372736"/>
                  <a:gd name="connsiteY21" fmla="*/ 313125 h 3843642"/>
                  <a:gd name="connsiteX0" fmla="*/ 123164 w 2372736"/>
                  <a:gd name="connsiteY0" fmla="*/ 45026 h 3843642"/>
                  <a:gd name="connsiteX1" fmla="*/ 199212 w 2372736"/>
                  <a:gd name="connsiteY1" fmla="*/ 77997 h 3843642"/>
                  <a:gd name="connsiteX2" fmla="*/ 0 w 2372736"/>
                  <a:gd name="connsiteY2" fmla="*/ 0 h 3843642"/>
                  <a:gd name="connsiteX3" fmla="*/ 123164 w 2372736"/>
                  <a:gd name="connsiteY3" fmla="*/ 45026 h 3843642"/>
                  <a:gd name="connsiteX4" fmla="*/ 735051 w 2372736"/>
                  <a:gd name="connsiteY4" fmla="*/ 313125 h 3843642"/>
                  <a:gd name="connsiteX5" fmla="*/ 1771051 w 2372736"/>
                  <a:gd name="connsiteY5" fmla="*/ 2517415 h 3843642"/>
                  <a:gd name="connsiteX6" fmla="*/ 2150196 w 2372736"/>
                  <a:gd name="connsiteY6" fmla="*/ 2312949 h 3843642"/>
                  <a:gd name="connsiteX7" fmla="*/ 2150322 w 2372736"/>
                  <a:gd name="connsiteY7" fmla="*/ 2312698 h 3843642"/>
                  <a:gd name="connsiteX8" fmla="*/ 2150609 w 2372736"/>
                  <a:gd name="connsiteY8" fmla="*/ 2312726 h 3843642"/>
                  <a:gd name="connsiteX9" fmla="*/ 2165297 w 2372736"/>
                  <a:gd name="connsiteY9" fmla="*/ 2304805 h 3843642"/>
                  <a:gd name="connsiteX10" fmla="*/ 2160767 w 2372736"/>
                  <a:gd name="connsiteY10" fmla="*/ 2313737 h 3843642"/>
                  <a:gd name="connsiteX11" fmla="*/ 2372736 w 2372736"/>
                  <a:gd name="connsiteY11" fmla="*/ 2334828 h 3843642"/>
                  <a:gd name="connsiteX12" fmla="*/ 1594413 w 2372736"/>
                  <a:gd name="connsiteY12" fmla="*/ 3843642 h 3843642"/>
                  <a:gd name="connsiteX13" fmla="*/ 1500042 w 2372736"/>
                  <a:gd name="connsiteY13" fmla="*/ 3717962 h 3843642"/>
                  <a:gd name="connsiteX14" fmla="*/ 1443282 w 2372736"/>
                  <a:gd name="connsiteY14" fmla="*/ 3630832 h 3843642"/>
                  <a:gd name="connsiteX15" fmla="*/ 526241 w 2372736"/>
                  <a:gd name="connsiteY15" fmla="*/ 2218860 h 3843642"/>
                  <a:gd name="connsiteX16" fmla="*/ 540497 w 2372736"/>
                  <a:gd name="connsiteY16" fmla="*/ 2225455 h 3843642"/>
                  <a:gd name="connsiteX17" fmla="*/ 754116 w 2372736"/>
                  <a:gd name="connsiteY17" fmla="*/ 2250654 h 3843642"/>
                  <a:gd name="connsiteX18" fmla="*/ 805440 w 2372736"/>
                  <a:gd name="connsiteY18" fmla="*/ 2348027 h 3843642"/>
                  <a:gd name="connsiteX19" fmla="*/ 1067227 w 2372736"/>
                  <a:gd name="connsiteY19" fmla="*/ 2469139 h 3843642"/>
                  <a:gd name="connsiteX20" fmla="*/ 199212 w 2372736"/>
                  <a:gd name="connsiteY20" fmla="*/ 77997 h 3843642"/>
                  <a:gd name="connsiteX21" fmla="*/ 735051 w 2372736"/>
                  <a:gd name="connsiteY21" fmla="*/ 313125 h 3843642"/>
                  <a:gd name="connsiteX0" fmla="*/ 123164 w 2372736"/>
                  <a:gd name="connsiteY0" fmla="*/ 45026 h 3869531"/>
                  <a:gd name="connsiteX1" fmla="*/ 199212 w 2372736"/>
                  <a:gd name="connsiteY1" fmla="*/ 77997 h 3869531"/>
                  <a:gd name="connsiteX2" fmla="*/ 0 w 2372736"/>
                  <a:gd name="connsiteY2" fmla="*/ 0 h 3869531"/>
                  <a:gd name="connsiteX3" fmla="*/ 123164 w 2372736"/>
                  <a:gd name="connsiteY3" fmla="*/ 45026 h 3869531"/>
                  <a:gd name="connsiteX4" fmla="*/ 735051 w 2372736"/>
                  <a:gd name="connsiteY4" fmla="*/ 313125 h 3869531"/>
                  <a:gd name="connsiteX5" fmla="*/ 1771051 w 2372736"/>
                  <a:gd name="connsiteY5" fmla="*/ 2517415 h 3869531"/>
                  <a:gd name="connsiteX6" fmla="*/ 2150196 w 2372736"/>
                  <a:gd name="connsiteY6" fmla="*/ 2312949 h 3869531"/>
                  <a:gd name="connsiteX7" fmla="*/ 2150322 w 2372736"/>
                  <a:gd name="connsiteY7" fmla="*/ 2312698 h 3869531"/>
                  <a:gd name="connsiteX8" fmla="*/ 2150609 w 2372736"/>
                  <a:gd name="connsiteY8" fmla="*/ 2312726 h 3869531"/>
                  <a:gd name="connsiteX9" fmla="*/ 2165297 w 2372736"/>
                  <a:gd name="connsiteY9" fmla="*/ 2304805 h 3869531"/>
                  <a:gd name="connsiteX10" fmla="*/ 2160767 w 2372736"/>
                  <a:gd name="connsiteY10" fmla="*/ 2313737 h 3869531"/>
                  <a:gd name="connsiteX11" fmla="*/ 2372736 w 2372736"/>
                  <a:gd name="connsiteY11" fmla="*/ 2334828 h 3869531"/>
                  <a:gd name="connsiteX12" fmla="*/ 1599453 w 2372736"/>
                  <a:gd name="connsiteY12" fmla="*/ 3869531 h 3869531"/>
                  <a:gd name="connsiteX13" fmla="*/ 1500042 w 2372736"/>
                  <a:gd name="connsiteY13" fmla="*/ 3717962 h 3869531"/>
                  <a:gd name="connsiteX14" fmla="*/ 1443282 w 2372736"/>
                  <a:gd name="connsiteY14" fmla="*/ 3630832 h 3869531"/>
                  <a:gd name="connsiteX15" fmla="*/ 526241 w 2372736"/>
                  <a:gd name="connsiteY15" fmla="*/ 2218860 h 3869531"/>
                  <a:gd name="connsiteX16" fmla="*/ 540497 w 2372736"/>
                  <a:gd name="connsiteY16" fmla="*/ 2225455 h 3869531"/>
                  <a:gd name="connsiteX17" fmla="*/ 754116 w 2372736"/>
                  <a:gd name="connsiteY17" fmla="*/ 2250654 h 3869531"/>
                  <a:gd name="connsiteX18" fmla="*/ 805440 w 2372736"/>
                  <a:gd name="connsiteY18" fmla="*/ 2348027 h 3869531"/>
                  <a:gd name="connsiteX19" fmla="*/ 1067227 w 2372736"/>
                  <a:gd name="connsiteY19" fmla="*/ 2469139 h 3869531"/>
                  <a:gd name="connsiteX20" fmla="*/ 199212 w 2372736"/>
                  <a:gd name="connsiteY20" fmla="*/ 77997 h 3869531"/>
                  <a:gd name="connsiteX21" fmla="*/ 735051 w 2372736"/>
                  <a:gd name="connsiteY21" fmla="*/ 313125 h 3869531"/>
                  <a:gd name="connsiteX0" fmla="*/ 123164 w 2372736"/>
                  <a:gd name="connsiteY0" fmla="*/ 45026 h 3869531"/>
                  <a:gd name="connsiteX1" fmla="*/ 199212 w 2372736"/>
                  <a:gd name="connsiteY1" fmla="*/ 77997 h 3869531"/>
                  <a:gd name="connsiteX2" fmla="*/ 0 w 2372736"/>
                  <a:gd name="connsiteY2" fmla="*/ 0 h 3869531"/>
                  <a:gd name="connsiteX3" fmla="*/ 123164 w 2372736"/>
                  <a:gd name="connsiteY3" fmla="*/ 45026 h 3869531"/>
                  <a:gd name="connsiteX4" fmla="*/ 735051 w 2372736"/>
                  <a:gd name="connsiteY4" fmla="*/ 313125 h 3869531"/>
                  <a:gd name="connsiteX5" fmla="*/ 1771051 w 2372736"/>
                  <a:gd name="connsiteY5" fmla="*/ 2517415 h 3869531"/>
                  <a:gd name="connsiteX6" fmla="*/ 2150196 w 2372736"/>
                  <a:gd name="connsiteY6" fmla="*/ 2312949 h 3869531"/>
                  <a:gd name="connsiteX7" fmla="*/ 2150322 w 2372736"/>
                  <a:gd name="connsiteY7" fmla="*/ 2312698 h 3869531"/>
                  <a:gd name="connsiteX8" fmla="*/ 2150609 w 2372736"/>
                  <a:gd name="connsiteY8" fmla="*/ 2312726 h 3869531"/>
                  <a:gd name="connsiteX9" fmla="*/ 2165297 w 2372736"/>
                  <a:gd name="connsiteY9" fmla="*/ 2304805 h 3869531"/>
                  <a:gd name="connsiteX10" fmla="*/ 2160767 w 2372736"/>
                  <a:gd name="connsiteY10" fmla="*/ 2313737 h 3869531"/>
                  <a:gd name="connsiteX11" fmla="*/ 2372736 w 2372736"/>
                  <a:gd name="connsiteY11" fmla="*/ 2334828 h 3869531"/>
                  <a:gd name="connsiteX12" fmla="*/ 1599453 w 2372736"/>
                  <a:gd name="connsiteY12" fmla="*/ 3869531 h 3869531"/>
                  <a:gd name="connsiteX13" fmla="*/ 1500042 w 2372736"/>
                  <a:gd name="connsiteY13" fmla="*/ 3717962 h 3869531"/>
                  <a:gd name="connsiteX14" fmla="*/ 1443282 w 2372736"/>
                  <a:gd name="connsiteY14" fmla="*/ 3630832 h 3869531"/>
                  <a:gd name="connsiteX15" fmla="*/ 605770 w 2372736"/>
                  <a:gd name="connsiteY15" fmla="*/ 2326874 h 3869531"/>
                  <a:gd name="connsiteX16" fmla="*/ 540497 w 2372736"/>
                  <a:gd name="connsiteY16" fmla="*/ 2225455 h 3869531"/>
                  <a:gd name="connsiteX17" fmla="*/ 754116 w 2372736"/>
                  <a:gd name="connsiteY17" fmla="*/ 2250654 h 3869531"/>
                  <a:gd name="connsiteX18" fmla="*/ 805440 w 2372736"/>
                  <a:gd name="connsiteY18" fmla="*/ 2348027 h 3869531"/>
                  <a:gd name="connsiteX19" fmla="*/ 1067227 w 2372736"/>
                  <a:gd name="connsiteY19" fmla="*/ 2469139 h 3869531"/>
                  <a:gd name="connsiteX20" fmla="*/ 199212 w 2372736"/>
                  <a:gd name="connsiteY20" fmla="*/ 77997 h 3869531"/>
                  <a:gd name="connsiteX21" fmla="*/ 735051 w 2372736"/>
                  <a:gd name="connsiteY21" fmla="*/ 313125 h 3869531"/>
                  <a:gd name="connsiteX0" fmla="*/ 123164 w 2372736"/>
                  <a:gd name="connsiteY0" fmla="*/ 45026 h 3869531"/>
                  <a:gd name="connsiteX1" fmla="*/ 199212 w 2372736"/>
                  <a:gd name="connsiteY1" fmla="*/ 77997 h 3869531"/>
                  <a:gd name="connsiteX2" fmla="*/ 0 w 2372736"/>
                  <a:gd name="connsiteY2" fmla="*/ 0 h 3869531"/>
                  <a:gd name="connsiteX3" fmla="*/ 123164 w 2372736"/>
                  <a:gd name="connsiteY3" fmla="*/ 45026 h 3869531"/>
                  <a:gd name="connsiteX4" fmla="*/ 735051 w 2372736"/>
                  <a:gd name="connsiteY4" fmla="*/ 313125 h 3869531"/>
                  <a:gd name="connsiteX5" fmla="*/ 1771051 w 2372736"/>
                  <a:gd name="connsiteY5" fmla="*/ 2517415 h 3869531"/>
                  <a:gd name="connsiteX6" fmla="*/ 2150196 w 2372736"/>
                  <a:gd name="connsiteY6" fmla="*/ 2312949 h 3869531"/>
                  <a:gd name="connsiteX7" fmla="*/ 2150322 w 2372736"/>
                  <a:gd name="connsiteY7" fmla="*/ 2312698 h 3869531"/>
                  <a:gd name="connsiteX8" fmla="*/ 2150609 w 2372736"/>
                  <a:gd name="connsiteY8" fmla="*/ 2312726 h 3869531"/>
                  <a:gd name="connsiteX9" fmla="*/ 2165297 w 2372736"/>
                  <a:gd name="connsiteY9" fmla="*/ 2304805 h 3869531"/>
                  <a:gd name="connsiteX10" fmla="*/ 2160767 w 2372736"/>
                  <a:gd name="connsiteY10" fmla="*/ 2313737 h 3869531"/>
                  <a:gd name="connsiteX11" fmla="*/ 2372736 w 2372736"/>
                  <a:gd name="connsiteY11" fmla="*/ 2334828 h 3869531"/>
                  <a:gd name="connsiteX12" fmla="*/ 1599453 w 2372736"/>
                  <a:gd name="connsiteY12" fmla="*/ 3869531 h 3869531"/>
                  <a:gd name="connsiteX13" fmla="*/ 1500042 w 2372736"/>
                  <a:gd name="connsiteY13" fmla="*/ 3717962 h 3869531"/>
                  <a:gd name="connsiteX14" fmla="*/ 1443282 w 2372736"/>
                  <a:gd name="connsiteY14" fmla="*/ 3630832 h 3869531"/>
                  <a:gd name="connsiteX15" fmla="*/ 605770 w 2372736"/>
                  <a:gd name="connsiteY15" fmla="*/ 2326874 h 3869531"/>
                  <a:gd name="connsiteX16" fmla="*/ 596582 w 2372736"/>
                  <a:gd name="connsiteY16" fmla="*/ 2329908 h 3869531"/>
                  <a:gd name="connsiteX17" fmla="*/ 754116 w 2372736"/>
                  <a:gd name="connsiteY17" fmla="*/ 2250654 h 3869531"/>
                  <a:gd name="connsiteX18" fmla="*/ 805440 w 2372736"/>
                  <a:gd name="connsiteY18" fmla="*/ 2348027 h 3869531"/>
                  <a:gd name="connsiteX19" fmla="*/ 1067227 w 2372736"/>
                  <a:gd name="connsiteY19" fmla="*/ 2469139 h 3869531"/>
                  <a:gd name="connsiteX20" fmla="*/ 199212 w 2372736"/>
                  <a:gd name="connsiteY20" fmla="*/ 77997 h 3869531"/>
                  <a:gd name="connsiteX21" fmla="*/ 735051 w 2372736"/>
                  <a:gd name="connsiteY21" fmla="*/ 313125 h 3869531"/>
                  <a:gd name="connsiteX0" fmla="*/ 123164 w 2372736"/>
                  <a:gd name="connsiteY0" fmla="*/ 45026 h 3869531"/>
                  <a:gd name="connsiteX1" fmla="*/ 199212 w 2372736"/>
                  <a:gd name="connsiteY1" fmla="*/ 77997 h 3869531"/>
                  <a:gd name="connsiteX2" fmla="*/ 0 w 2372736"/>
                  <a:gd name="connsiteY2" fmla="*/ 0 h 3869531"/>
                  <a:gd name="connsiteX3" fmla="*/ 123164 w 2372736"/>
                  <a:gd name="connsiteY3" fmla="*/ 45026 h 3869531"/>
                  <a:gd name="connsiteX4" fmla="*/ 735051 w 2372736"/>
                  <a:gd name="connsiteY4" fmla="*/ 313125 h 3869531"/>
                  <a:gd name="connsiteX5" fmla="*/ 1771051 w 2372736"/>
                  <a:gd name="connsiteY5" fmla="*/ 2517415 h 3869531"/>
                  <a:gd name="connsiteX6" fmla="*/ 2150196 w 2372736"/>
                  <a:gd name="connsiteY6" fmla="*/ 2312949 h 3869531"/>
                  <a:gd name="connsiteX7" fmla="*/ 2150322 w 2372736"/>
                  <a:gd name="connsiteY7" fmla="*/ 2312698 h 3869531"/>
                  <a:gd name="connsiteX8" fmla="*/ 2150609 w 2372736"/>
                  <a:gd name="connsiteY8" fmla="*/ 2312726 h 3869531"/>
                  <a:gd name="connsiteX9" fmla="*/ 2165297 w 2372736"/>
                  <a:gd name="connsiteY9" fmla="*/ 2304805 h 3869531"/>
                  <a:gd name="connsiteX10" fmla="*/ 2108976 w 2372736"/>
                  <a:gd name="connsiteY10" fmla="*/ 2348194 h 3869531"/>
                  <a:gd name="connsiteX11" fmla="*/ 2372736 w 2372736"/>
                  <a:gd name="connsiteY11" fmla="*/ 2334828 h 3869531"/>
                  <a:gd name="connsiteX12" fmla="*/ 1599453 w 2372736"/>
                  <a:gd name="connsiteY12" fmla="*/ 3869531 h 3869531"/>
                  <a:gd name="connsiteX13" fmla="*/ 1500042 w 2372736"/>
                  <a:gd name="connsiteY13" fmla="*/ 3717962 h 3869531"/>
                  <a:gd name="connsiteX14" fmla="*/ 1443282 w 2372736"/>
                  <a:gd name="connsiteY14" fmla="*/ 3630832 h 3869531"/>
                  <a:gd name="connsiteX15" fmla="*/ 605770 w 2372736"/>
                  <a:gd name="connsiteY15" fmla="*/ 2326874 h 3869531"/>
                  <a:gd name="connsiteX16" fmla="*/ 596582 w 2372736"/>
                  <a:gd name="connsiteY16" fmla="*/ 2329908 h 3869531"/>
                  <a:gd name="connsiteX17" fmla="*/ 754116 w 2372736"/>
                  <a:gd name="connsiteY17" fmla="*/ 2250654 h 3869531"/>
                  <a:gd name="connsiteX18" fmla="*/ 805440 w 2372736"/>
                  <a:gd name="connsiteY18" fmla="*/ 2348027 h 3869531"/>
                  <a:gd name="connsiteX19" fmla="*/ 1067227 w 2372736"/>
                  <a:gd name="connsiteY19" fmla="*/ 2469139 h 3869531"/>
                  <a:gd name="connsiteX20" fmla="*/ 199212 w 2372736"/>
                  <a:gd name="connsiteY20" fmla="*/ 77997 h 3869531"/>
                  <a:gd name="connsiteX21" fmla="*/ 735051 w 2372736"/>
                  <a:gd name="connsiteY21" fmla="*/ 313125 h 3869531"/>
                  <a:gd name="connsiteX0" fmla="*/ 123164 w 2372736"/>
                  <a:gd name="connsiteY0" fmla="*/ 45026 h 3869531"/>
                  <a:gd name="connsiteX1" fmla="*/ 199212 w 2372736"/>
                  <a:gd name="connsiteY1" fmla="*/ 77997 h 3869531"/>
                  <a:gd name="connsiteX2" fmla="*/ 0 w 2372736"/>
                  <a:gd name="connsiteY2" fmla="*/ 0 h 3869531"/>
                  <a:gd name="connsiteX3" fmla="*/ 123164 w 2372736"/>
                  <a:gd name="connsiteY3" fmla="*/ 45026 h 3869531"/>
                  <a:gd name="connsiteX4" fmla="*/ 735051 w 2372736"/>
                  <a:gd name="connsiteY4" fmla="*/ 313125 h 3869531"/>
                  <a:gd name="connsiteX5" fmla="*/ 1771051 w 2372736"/>
                  <a:gd name="connsiteY5" fmla="*/ 2517415 h 3869531"/>
                  <a:gd name="connsiteX6" fmla="*/ 2150196 w 2372736"/>
                  <a:gd name="connsiteY6" fmla="*/ 2312949 h 3869531"/>
                  <a:gd name="connsiteX7" fmla="*/ 2150322 w 2372736"/>
                  <a:gd name="connsiteY7" fmla="*/ 2312698 h 3869531"/>
                  <a:gd name="connsiteX8" fmla="*/ 2150609 w 2372736"/>
                  <a:gd name="connsiteY8" fmla="*/ 2312726 h 3869531"/>
                  <a:gd name="connsiteX9" fmla="*/ 2086502 w 2372736"/>
                  <a:gd name="connsiteY9" fmla="*/ 2359144 h 3869531"/>
                  <a:gd name="connsiteX10" fmla="*/ 2108976 w 2372736"/>
                  <a:gd name="connsiteY10" fmla="*/ 2348194 h 3869531"/>
                  <a:gd name="connsiteX11" fmla="*/ 2372736 w 2372736"/>
                  <a:gd name="connsiteY11" fmla="*/ 2334828 h 3869531"/>
                  <a:gd name="connsiteX12" fmla="*/ 1599453 w 2372736"/>
                  <a:gd name="connsiteY12" fmla="*/ 3869531 h 3869531"/>
                  <a:gd name="connsiteX13" fmla="*/ 1500042 w 2372736"/>
                  <a:gd name="connsiteY13" fmla="*/ 3717962 h 3869531"/>
                  <a:gd name="connsiteX14" fmla="*/ 1443282 w 2372736"/>
                  <a:gd name="connsiteY14" fmla="*/ 3630832 h 3869531"/>
                  <a:gd name="connsiteX15" fmla="*/ 605770 w 2372736"/>
                  <a:gd name="connsiteY15" fmla="*/ 2326874 h 3869531"/>
                  <a:gd name="connsiteX16" fmla="*/ 596582 w 2372736"/>
                  <a:gd name="connsiteY16" fmla="*/ 2329908 h 3869531"/>
                  <a:gd name="connsiteX17" fmla="*/ 754116 w 2372736"/>
                  <a:gd name="connsiteY17" fmla="*/ 2250654 h 3869531"/>
                  <a:gd name="connsiteX18" fmla="*/ 805440 w 2372736"/>
                  <a:gd name="connsiteY18" fmla="*/ 2348027 h 3869531"/>
                  <a:gd name="connsiteX19" fmla="*/ 1067227 w 2372736"/>
                  <a:gd name="connsiteY19" fmla="*/ 2469139 h 3869531"/>
                  <a:gd name="connsiteX20" fmla="*/ 199212 w 2372736"/>
                  <a:gd name="connsiteY20" fmla="*/ 77997 h 3869531"/>
                  <a:gd name="connsiteX21" fmla="*/ 735051 w 2372736"/>
                  <a:gd name="connsiteY21" fmla="*/ 313125 h 3869531"/>
                  <a:gd name="connsiteX0" fmla="*/ 123164 w 2372736"/>
                  <a:gd name="connsiteY0" fmla="*/ 45026 h 3869531"/>
                  <a:gd name="connsiteX1" fmla="*/ 199212 w 2372736"/>
                  <a:gd name="connsiteY1" fmla="*/ 77997 h 3869531"/>
                  <a:gd name="connsiteX2" fmla="*/ 0 w 2372736"/>
                  <a:gd name="connsiteY2" fmla="*/ 0 h 3869531"/>
                  <a:gd name="connsiteX3" fmla="*/ 123164 w 2372736"/>
                  <a:gd name="connsiteY3" fmla="*/ 45026 h 3869531"/>
                  <a:gd name="connsiteX4" fmla="*/ 735051 w 2372736"/>
                  <a:gd name="connsiteY4" fmla="*/ 313125 h 3869531"/>
                  <a:gd name="connsiteX5" fmla="*/ 1771051 w 2372736"/>
                  <a:gd name="connsiteY5" fmla="*/ 2517415 h 3869531"/>
                  <a:gd name="connsiteX6" fmla="*/ 2150196 w 2372736"/>
                  <a:gd name="connsiteY6" fmla="*/ 2312949 h 3869531"/>
                  <a:gd name="connsiteX7" fmla="*/ 2150322 w 2372736"/>
                  <a:gd name="connsiteY7" fmla="*/ 2312698 h 3869531"/>
                  <a:gd name="connsiteX8" fmla="*/ 2074032 w 2372736"/>
                  <a:gd name="connsiteY8" fmla="*/ 2361759 h 3869531"/>
                  <a:gd name="connsiteX9" fmla="*/ 2086502 w 2372736"/>
                  <a:gd name="connsiteY9" fmla="*/ 2359144 h 3869531"/>
                  <a:gd name="connsiteX10" fmla="*/ 2108976 w 2372736"/>
                  <a:gd name="connsiteY10" fmla="*/ 2348194 h 3869531"/>
                  <a:gd name="connsiteX11" fmla="*/ 2372736 w 2372736"/>
                  <a:gd name="connsiteY11" fmla="*/ 2334828 h 3869531"/>
                  <a:gd name="connsiteX12" fmla="*/ 1599453 w 2372736"/>
                  <a:gd name="connsiteY12" fmla="*/ 3869531 h 3869531"/>
                  <a:gd name="connsiteX13" fmla="*/ 1500042 w 2372736"/>
                  <a:gd name="connsiteY13" fmla="*/ 3717962 h 3869531"/>
                  <a:gd name="connsiteX14" fmla="*/ 1443282 w 2372736"/>
                  <a:gd name="connsiteY14" fmla="*/ 3630832 h 3869531"/>
                  <a:gd name="connsiteX15" fmla="*/ 605770 w 2372736"/>
                  <a:gd name="connsiteY15" fmla="*/ 2326874 h 3869531"/>
                  <a:gd name="connsiteX16" fmla="*/ 596582 w 2372736"/>
                  <a:gd name="connsiteY16" fmla="*/ 2329908 h 3869531"/>
                  <a:gd name="connsiteX17" fmla="*/ 754116 w 2372736"/>
                  <a:gd name="connsiteY17" fmla="*/ 2250654 h 3869531"/>
                  <a:gd name="connsiteX18" fmla="*/ 805440 w 2372736"/>
                  <a:gd name="connsiteY18" fmla="*/ 2348027 h 3869531"/>
                  <a:gd name="connsiteX19" fmla="*/ 1067227 w 2372736"/>
                  <a:gd name="connsiteY19" fmla="*/ 2469139 h 3869531"/>
                  <a:gd name="connsiteX20" fmla="*/ 199212 w 2372736"/>
                  <a:gd name="connsiteY20" fmla="*/ 77997 h 3869531"/>
                  <a:gd name="connsiteX21" fmla="*/ 735051 w 2372736"/>
                  <a:gd name="connsiteY21" fmla="*/ 313125 h 3869531"/>
                  <a:gd name="connsiteX0" fmla="*/ 123164 w 2372736"/>
                  <a:gd name="connsiteY0" fmla="*/ 45026 h 3869531"/>
                  <a:gd name="connsiteX1" fmla="*/ 199212 w 2372736"/>
                  <a:gd name="connsiteY1" fmla="*/ 77997 h 3869531"/>
                  <a:gd name="connsiteX2" fmla="*/ 0 w 2372736"/>
                  <a:gd name="connsiteY2" fmla="*/ 0 h 3869531"/>
                  <a:gd name="connsiteX3" fmla="*/ 123164 w 2372736"/>
                  <a:gd name="connsiteY3" fmla="*/ 45026 h 3869531"/>
                  <a:gd name="connsiteX4" fmla="*/ 735051 w 2372736"/>
                  <a:gd name="connsiteY4" fmla="*/ 313125 h 3869531"/>
                  <a:gd name="connsiteX5" fmla="*/ 1771051 w 2372736"/>
                  <a:gd name="connsiteY5" fmla="*/ 2517415 h 3869531"/>
                  <a:gd name="connsiteX6" fmla="*/ 2150196 w 2372736"/>
                  <a:gd name="connsiteY6" fmla="*/ 2312949 h 3869531"/>
                  <a:gd name="connsiteX7" fmla="*/ 2066222 w 2372736"/>
                  <a:gd name="connsiteY7" fmla="*/ 2364821 h 3869531"/>
                  <a:gd name="connsiteX8" fmla="*/ 2074032 w 2372736"/>
                  <a:gd name="connsiteY8" fmla="*/ 2361759 h 3869531"/>
                  <a:gd name="connsiteX9" fmla="*/ 2086502 w 2372736"/>
                  <a:gd name="connsiteY9" fmla="*/ 2359144 h 3869531"/>
                  <a:gd name="connsiteX10" fmla="*/ 2108976 w 2372736"/>
                  <a:gd name="connsiteY10" fmla="*/ 2348194 h 3869531"/>
                  <a:gd name="connsiteX11" fmla="*/ 2372736 w 2372736"/>
                  <a:gd name="connsiteY11" fmla="*/ 2334828 h 3869531"/>
                  <a:gd name="connsiteX12" fmla="*/ 1599453 w 2372736"/>
                  <a:gd name="connsiteY12" fmla="*/ 3869531 h 3869531"/>
                  <a:gd name="connsiteX13" fmla="*/ 1500042 w 2372736"/>
                  <a:gd name="connsiteY13" fmla="*/ 3717962 h 3869531"/>
                  <a:gd name="connsiteX14" fmla="*/ 1443282 w 2372736"/>
                  <a:gd name="connsiteY14" fmla="*/ 3630832 h 3869531"/>
                  <a:gd name="connsiteX15" fmla="*/ 605770 w 2372736"/>
                  <a:gd name="connsiteY15" fmla="*/ 2326874 h 3869531"/>
                  <a:gd name="connsiteX16" fmla="*/ 596582 w 2372736"/>
                  <a:gd name="connsiteY16" fmla="*/ 2329908 h 3869531"/>
                  <a:gd name="connsiteX17" fmla="*/ 754116 w 2372736"/>
                  <a:gd name="connsiteY17" fmla="*/ 2250654 h 3869531"/>
                  <a:gd name="connsiteX18" fmla="*/ 805440 w 2372736"/>
                  <a:gd name="connsiteY18" fmla="*/ 2348027 h 3869531"/>
                  <a:gd name="connsiteX19" fmla="*/ 1067227 w 2372736"/>
                  <a:gd name="connsiteY19" fmla="*/ 2469139 h 3869531"/>
                  <a:gd name="connsiteX20" fmla="*/ 199212 w 2372736"/>
                  <a:gd name="connsiteY20" fmla="*/ 77997 h 3869531"/>
                  <a:gd name="connsiteX21" fmla="*/ 735051 w 2372736"/>
                  <a:gd name="connsiteY21" fmla="*/ 313125 h 3869531"/>
                  <a:gd name="connsiteX0" fmla="*/ 123164 w 2372736"/>
                  <a:gd name="connsiteY0" fmla="*/ 45026 h 3869531"/>
                  <a:gd name="connsiteX1" fmla="*/ 199212 w 2372736"/>
                  <a:gd name="connsiteY1" fmla="*/ 77997 h 3869531"/>
                  <a:gd name="connsiteX2" fmla="*/ 0 w 2372736"/>
                  <a:gd name="connsiteY2" fmla="*/ 0 h 3869531"/>
                  <a:gd name="connsiteX3" fmla="*/ 123164 w 2372736"/>
                  <a:gd name="connsiteY3" fmla="*/ 45026 h 3869531"/>
                  <a:gd name="connsiteX4" fmla="*/ 735051 w 2372736"/>
                  <a:gd name="connsiteY4" fmla="*/ 313125 h 3869531"/>
                  <a:gd name="connsiteX5" fmla="*/ 1771051 w 2372736"/>
                  <a:gd name="connsiteY5" fmla="*/ 2517415 h 3869531"/>
                  <a:gd name="connsiteX6" fmla="*/ 2079117 w 2372736"/>
                  <a:gd name="connsiteY6" fmla="*/ 2352624 h 3869531"/>
                  <a:gd name="connsiteX7" fmla="*/ 2066222 w 2372736"/>
                  <a:gd name="connsiteY7" fmla="*/ 2364821 h 3869531"/>
                  <a:gd name="connsiteX8" fmla="*/ 2074032 w 2372736"/>
                  <a:gd name="connsiteY8" fmla="*/ 2361759 h 3869531"/>
                  <a:gd name="connsiteX9" fmla="*/ 2086502 w 2372736"/>
                  <a:gd name="connsiteY9" fmla="*/ 2359144 h 3869531"/>
                  <a:gd name="connsiteX10" fmla="*/ 2108976 w 2372736"/>
                  <a:gd name="connsiteY10" fmla="*/ 2348194 h 3869531"/>
                  <a:gd name="connsiteX11" fmla="*/ 2372736 w 2372736"/>
                  <a:gd name="connsiteY11" fmla="*/ 2334828 h 3869531"/>
                  <a:gd name="connsiteX12" fmla="*/ 1599453 w 2372736"/>
                  <a:gd name="connsiteY12" fmla="*/ 3869531 h 3869531"/>
                  <a:gd name="connsiteX13" fmla="*/ 1500042 w 2372736"/>
                  <a:gd name="connsiteY13" fmla="*/ 3717962 h 3869531"/>
                  <a:gd name="connsiteX14" fmla="*/ 1443282 w 2372736"/>
                  <a:gd name="connsiteY14" fmla="*/ 3630832 h 3869531"/>
                  <a:gd name="connsiteX15" fmla="*/ 605770 w 2372736"/>
                  <a:gd name="connsiteY15" fmla="*/ 2326874 h 3869531"/>
                  <a:gd name="connsiteX16" fmla="*/ 596582 w 2372736"/>
                  <a:gd name="connsiteY16" fmla="*/ 2329908 h 3869531"/>
                  <a:gd name="connsiteX17" fmla="*/ 754116 w 2372736"/>
                  <a:gd name="connsiteY17" fmla="*/ 2250654 h 3869531"/>
                  <a:gd name="connsiteX18" fmla="*/ 805440 w 2372736"/>
                  <a:gd name="connsiteY18" fmla="*/ 2348027 h 3869531"/>
                  <a:gd name="connsiteX19" fmla="*/ 1067227 w 2372736"/>
                  <a:gd name="connsiteY19" fmla="*/ 2469139 h 3869531"/>
                  <a:gd name="connsiteX20" fmla="*/ 199212 w 2372736"/>
                  <a:gd name="connsiteY20" fmla="*/ 77997 h 3869531"/>
                  <a:gd name="connsiteX21" fmla="*/ 735051 w 2372736"/>
                  <a:gd name="connsiteY21" fmla="*/ 313125 h 3869531"/>
                  <a:gd name="connsiteX0" fmla="*/ 123164 w 2372736"/>
                  <a:gd name="connsiteY0" fmla="*/ 45026 h 3869531"/>
                  <a:gd name="connsiteX1" fmla="*/ 199212 w 2372736"/>
                  <a:gd name="connsiteY1" fmla="*/ 77997 h 3869531"/>
                  <a:gd name="connsiteX2" fmla="*/ 0 w 2372736"/>
                  <a:gd name="connsiteY2" fmla="*/ 0 h 3869531"/>
                  <a:gd name="connsiteX3" fmla="*/ 123164 w 2372736"/>
                  <a:gd name="connsiteY3" fmla="*/ 45026 h 3869531"/>
                  <a:gd name="connsiteX4" fmla="*/ 735051 w 2372736"/>
                  <a:gd name="connsiteY4" fmla="*/ 313125 h 3869531"/>
                  <a:gd name="connsiteX5" fmla="*/ 1771051 w 2372736"/>
                  <a:gd name="connsiteY5" fmla="*/ 2517415 h 3869531"/>
                  <a:gd name="connsiteX6" fmla="*/ 2079117 w 2372736"/>
                  <a:gd name="connsiteY6" fmla="*/ 2352624 h 3869531"/>
                  <a:gd name="connsiteX7" fmla="*/ 2066222 w 2372736"/>
                  <a:gd name="connsiteY7" fmla="*/ 2364821 h 3869531"/>
                  <a:gd name="connsiteX8" fmla="*/ 2074032 w 2372736"/>
                  <a:gd name="connsiteY8" fmla="*/ 2361759 h 3869531"/>
                  <a:gd name="connsiteX9" fmla="*/ 2086502 w 2372736"/>
                  <a:gd name="connsiteY9" fmla="*/ 2359144 h 3869531"/>
                  <a:gd name="connsiteX10" fmla="*/ 2108976 w 2372736"/>
                  <a:gd name="connsiteY10" fmla="*/ 2348194 h 3869531"/>
                  <a:gd name="connsiteX11" fmla="*/ 2372736 w 2372736"/>
                  <a:gd name="connsiteY11" fmla="*/ 2334828 h 3869531"/>
                  <a:gd name="connsiteX12" fmla="*/ 1599453 w 2372736"/>
                  <a:gd name="connsiteY12" fmla="*/ 3869531 h 3869531"/>
                  <a:gd name="connsiteX13" fmla="*/ 1500042 w 2372736"/>
                  <a:gd name="connsiteY13" fmla="*/ 3717962 h 3869531"/>
                  <a:gd name="connsiteX14" fmla="*/ 1443282 w 2372736"/>
                  <a:gd name="connsiteY14" fmla="*/ 3630832 h 3869531"/>
                  <a:gd name="connsiteX15" fmla="*/ 605770 w 2372736"/>
                  <a:gd name="connsiteY15" fmla="*/ 2326874 h 3869531"/>
                  <a:gd name="connsiteX16" fmla="*/ 437265 w 2372736"/>
                  <a:gd name="connsiteY16" fmla="*/ 2414752 h 3869531"/>
                  <a:gd name="connsiteX17" fmla="*/ 754116 w 2372736"/>
                  <a:gd name="connsiteY17" fmla="*/ 2250654 h 3869531"/>
                  <a:gd name="connsiteX18" fmla="*/ 805440 w 2372736"/>
                  <a:gd name="connsiteY18" fmla="*/ 2348027 h 3869531"/>
                  <a:gd name="connsiteX19" fmla="*/ 1067227 w 2372736"/>
                  <a:gd name="connsiteY19" fmla="*/ 2469139 h 3869531"/>
                  <a:gd name="connsiteX20" fmla="*/ 199212 w 2372736"/>
                  <a:gd name="connsiteY20" fmla="*/ 77997 h 3869531"/>
                  <a:gd name="connsiteX21" fmla="*/ 735051 w 2372736"/>
                  <a:gd name="connsiteY21" fmla="*/ 313125 h 3869531"/>
                  <a:gd name="connsiteX0" fmla="*/ 123164 w 2372736"/>
                  <a:gd name="connsiteY0" fmla="*/ 45026 h 3869531"/>
                  <a:gd name="connsiteX1" fmla="*/ 199212 w 2372736"/>
                  <a:gd name="connsiteY1" fmla="*/ 77997 h 3869531"/>
                  <a:gd name="connsiteX2" fmla="*/ 0 w 2372736"/>
                  <a:gd name="connsiteY2" fmla="*/ 0 h 3869531"/>
                  <a:gd name="connsiteX3" fmla="*/ 123164 w 2372736"/>
                  <a:gd name="connsiteY3" fmla="*/ 45026 h 3869531"/>
                  <a:gd name="connsiteX4" fmla="*/ 735051 w 2372736"/>
                  <a:gd name="connsiteY4" fmla="*/ 313125 h 3869531"/>
                  <a:gd name="connsiteX5" fmla="*/ 1771051 w 2372736"/>
                  <a:gd name="connsiteY5" fmla="*/ 2517415 h 3869531"/>
                  <a:gd name="connsiteX6" fmla="*/ 2079117 w 2372736"/>
                  <a:gd name="connsiteY6" fmla="*/ 2352624 h 3869531"/>
                  <a:gd name="connsiteX7" fmla="*/ 2066222 w 2372736"/>
                  <a:gd name="connsiteY7" fmla="*/ 2364821 h 3869531"/>
                  <a:gd name="connsiteX8" fmla="*/ 2074032 w 2372736"/>
                  <a:gd name="connsiteY8" fmla="*/ 2361759 h 3869531"/>
                  <a:gd name="connsiteX9" fmla="*/ 2086502 w 2372736"/>
                  <a:gd name="connsiteY9" fmla="*/ 2359144 h 3869531"/>
                  <a:gd name="connsiteX10" fmla="*/ 2108976 w 2372736"/>
                  <a:gd name="connsiteY10" fmla="*/ 2348194 h 3869531"/>
                  <a:gd name="connsiteX11" fmla="*/ 2372736 w 2372736"/>
                  <a:gd name="connsiteY11" fmla="*/ 2334828 h 3869531"/>
                  <a:gd name="connsiteX12" fmla="*/ 1599453 w 2372736"/>
                  <a:gd name="connsiteY12" fmla="*/ 3869531 h 3869531"/>
                  <a:gd name="connsiteX13" fmla="*/ 1500042 w 2372736"/>
                  <a:gd name="connsiteY13" fmla="*/ 3717962 h 3869531"/>
                  <a:gd name="connsiteX14" fmla="*/ 1443282 w 2372736"/>
                  <a:gd name="connsiteY14" fmla="*/ 3630832 h 3869531"/>
                  <a:gd name="connsiteX15" fmla="*/ 485093 w 2372736"/>
                  <a:gd name="connsiteY15" fmla="*/ 2430899 h 3869531"/>
                  <a:gd name="connsiteX16" fmla="*/ 437265 w 2372736"/>
                  <a:gd name="connsiteY16" fmla="*/ 2414752 h 3869531"/>
                  <a:gd name="connsiteX17" fmla="*/ 754116 w 2372736"/>
                  <a:gd name="connsiteY17" fmla="*/ 2250654 h 3869531"/>
                  <a:gd name="connsiteX18" fmla="*/ 805440 w 2372736"/>
                  <a:gd name="connsiteY18" fmla="*/ 2348027 h 3869531"/>
                  <a:gd name="connsiteX19" fmla="*/ 1067227 w 2372736"/>
                  <a:gd name="connsiteY19" fmla="*/ 2469139 h 3869531"/>
                  <a:gd name="connsiteX20" fmla="*/ 199212 w 2372736"/>
                  <a:gd name="connsiteY20" fmla="*/ 77997 h 3869531"/>
                  <a:gd name="connsiteX21" fmla="*/ 735051 w 2372736"/>
                  <a:gd name="connsiteY21" fmla="*/ 313125 h 3869531"/>
                  <a:gd name="connsiteX0" fmla="*/ 123164 w 2372736"/>
                  <a:gd name="connsiteY0" fmla="*/ 45026 h 3869531"/>
                  <a:gd name="connsiteX1" fmla="*/ 199212 w 2372736"/>
                  <a:gd name="connsiteY1" fmla="*/ 77997 h 3869531"/>
                  <a:gd name="connsiteX2" fmla="*/ 0 w 2372736"/>
                  <a:gd name="connsiteY2" fmla="*/ 0 h 3869531"/>
                  <a:gd name="connsiteX3" fmla="*/ 123164 w 2372736"/>
                  <a:gd name="connsiteY3" fmla="*/ 45026 h 3869531"/>
                  <a:gd name="connsiteX4" fmla="*/ 735051 w 2372736"/>
                  <a:gd name="connsiteY4" fmla="*/ 313125 h 3869531"/>
                  <a:gd name="connsiteX5" fmla="*/ 1771051 w 2372736"/>
                  <a:gd name="connsiteY5" fmla="*/ 2517415 h 3869531"/>
                  <a:gd name="connsiteX6" fmla="*/ 2079117 w 2372736"/>
                  <a:gd name="connsiteY6" fmla="*/ 2352624 h 3869531"/>
                  <a:gd name="connsiteX7" fmla="*/ 2066222 w 2372736"/>
                  <a:gd name="connsiteY7" fmla="*/ 2364821 h 3869531"/>
                  <a:gd name="connsiteX8" fmla="*/ 2074032 w 2372736"/>
                  <a:gd name="connsiteY8" fmla="*/ 2361759 h 3869531"/>
                  <a:gd name="connsiteX9" fmla="*/ 2086502 w 2372736"/>
                  <a:gd name="connsiteY9" fmla="*/ 2359144 h 3869531"/>
                  <a:gd name="connsiteX10" fmla="*/ 2108976 w 2372736"/>
                  <a:gd name="connsiteY10" fmla="*/ 2348194 h 3869531"/>
                  <a:gd name="connsiteX11" fmla="*/ 2372736 w 2372736"/>
                  <a:gd name="connsiteY11" fmla="*/ 2334828 h 3869531"/>
                  <a:gd name="connsiteX12" fmla="*/ 1599453 w 2372736"/>
                  <a:gd name="connsiteY12" fmla="*/ 3869531 h 3869531"/>
                  <a:gd name="connsiteX13" fmla="*/ 1500042 w 2372736"/>
                  <a:gd name="connsiteY13" fmla="*/ 3717962 h 3869531"/>
                  <a:gd name="connsiteX14" fmla="*/ 1443282 w 2372736"/>
                  <a:gd name="connsiteY14" fmla="*/ 3630832 h 3869531"/>
                  <a:gd name="connsiteX15" fmla="*/ 551811 w 2372736"/>
                  <a:gd name="connsiteY15" fmla="*/ 2394422 h 3869531"/>
                  <a:gd name="connsiteX16" fmla="*/ 437265 w 2372736"/>
                  <a:gd name="connsiteY16" fmla="*/ 2414752 h 3869531"/>
                  <a:gd name="connsiteX17" fmla="*/ 754116 w 2372736"/>
                  <a:gd name="connsiteY17" fmla="*/ 2250654 h 3869531"/>
                  <a:gd name="connsiteX18" fmla="*/ 805440 w 2372736"/>
                  <a:gd name="connsiteY18" fmla="*/ 2348027 h 3869531"/>
                  <a:gd name="connsiteX19" fmla="*/ 1067227 w 2372736"/>
                  <a:gd name="connsiteY19" fmla="*/ 2469139 h 3869531"/>
                  <a:gd name="connsiteX20" fmla="*/ 199212 w 2372736"/>
                  <a:gd name="connsiteY20" fmla="*/ 77997 h 3869531"/>
                  <a:gd name="connsiteX21" fmla="*/ 735051 w 2372736"/>
                  <a:gd name="connsiteY21" fmla="*/ 313125 h 3869531"/>
                  <a:gd name="connsiteX0" fmla="*/ 123164 w 2372736"/>
                  <a:gd name="connsiteY0" fmla="*/ 45026 h 3869531"/>
                  <a:gd name="connsiteX1" fmla="*/ 199212 w 2372736"/>
                  <a:gd name="connsiteY1" fmla="*/ 77997 h 3869531"/>
                  <a:gd name="connsiteX2" fmla="*/ 0 w 2372736"/>
                  <a:gd name="connsiteY2" fmla="*/ 0 h 3869531"/>
                  <a:gd name="connsiteX3" fmla="*/ 123164 w 2372736"/>
                  <a:gd name="connsiteY3" fmla="*/ 45026 h 3869531"/>
                  <a:gd name="connsiteX4" fmla="*/ 735051 w 2372736"/>
                  <a:gd name="connsiteY4" fmla="*/ 313125 h 3869531"/>
                  <a:gd name="connsiteX5" fmla="*/ 1771051 w 2372736"/>
                  <a:gd name="connsiteY5" fmla="*/ 2517415 h 3869531"/>
                  <a:gd name="connsiteX6" fmla="*/ 2079117 w 2372736"/>
                  <a:gd name="connsiteY6" fmla="*/ 2352624 h 3869531"/>
                  <a:gd name="connsiteX7" fmla="*/ 2066222 w 2372736"/>
                  <a:gd name="connsiteY7" fmla="*/ 2364821 h 3869531"/>
                  <a:gd name="connsiteX8" fmla="*/ 2074032 w 2372736"/>
                  <a:gd name="connsiteY8" fmla="*/ 2361759 h 3869531"/>
                  <a:gd name="connsiteX9" fmla="*/ 2086502 w 2372736"/>
                  <a:gd name="connsiteY9" fmla="*/ 2359144 h 3869531"/>
                  <a:gd name="connsiteX10" fmla="*/ 2108976 w 2372736"/>
                  <a:gd name="connsiteY10" fmla="*/ 2348194 h 3869531"/>
                  <a:gd name="connsiteX11" fmla="*/ 2372736 w 2372736"/>
                  <a:gd name="connsiteY11" fmla="*/ 2334828 h 3869531"/>
                  <a:gd name="connsiteX12" fmla="*/ 1599453 w 2372736"/>
                  <a:gd name="connsiteY12" fmla="*/ 3869531 h 3869531"/>
                  <a:gd name="connsiteX13" fmla="*/ 1500042 w 2372736"/>
                  <a:gd name="connsiteY13" fmla="*/ 3717962 h 3869531"/>
                  <a:gd name="connsiteX14" fmla="*/ 1443282 w 2372736"/>
                  <a:gd name="connsiteY14" fmla="*/ 3630832 h 3869531"/>
                  <a:gd name="connsiteX15" fmla="*/ 551811 w 2372736"/>
                  <a:gd name="connsiteY15" fmla="*/ 2394422 h 3869531"/>
                  <a:gd name="connsiteX16" fmla="*/ 529574 w 2372736"/>
                  <a:gd name="connsiteY16" fmla="*/ 2363226 h 3869531"/>
                  <a:gd name="connsiteX17" fmla="*/ 754116 w 2372736"/>
                  <a:gd name="connsiteY17" fmla="*/ 2250654 h 3869531"/>
                  <a:gd name="connsiteX18" fmla="*/ 805440 w 2372736"/>
                  <a:gd name="connsiteY18" fmla="*/ 2348027 h 3869531"/>
                  <a:gd name="connsiteX19" fmla="*/ 1067227 w 2372736"/>
                  <a:gd name="connsiteY19" fmla="*/ 2469139 h 3869531"/>
                  <a:gd name="connsiteX20" fmla="*/ 199212 w 2372736"/>
                  <a:gd name="connsiteY20" fmla="*/ 77997 h 3869531"/>
                  <a:gd name="connsiteX21" fmla="*/ 735051 w 2372736"/>
                  <a:gd name="connsiteY21" fmla="*/ 313125 h 3869531"/>
                  <a:gd name="connsiteX0" fmla="*/ 123164 w 2372736"/>
                  <a:gd name="connsiteY0" fmla="*/ 45026 h 3948886"/>
                  <a:gd name="connsiteX1" fmla="*/ 199212 w 2372736"/>
                  <a:gd name="connsiteY1" fmla="*/ 77997 h 3948886"/>
                  <a:gd name="connsiteX2" fmla="*/ 0 w 2372736"/>
                  <a:gd name="connsiteY2" fmla="*/ 0 h 3948886"/>
                  <a:gd name="connsiteX3" fmla="*/ 123164 w 2372736"/>
                  <a:gd name="connsiteY3" fmla="*/ 45026 h 3948886"/>
                  <a:gd name="connsiteX4" fmla="*/ 735051 w 2372736"/>
                  <a:gd name="connsiteY4" fmla="*/ 313125 h 3948886"/>
                  <a:gd name="connsiteX5" fmla="*/ 1771051 w 2372736"/>
                  <a:gd name="connsiteY5" fmla="*/ 2517415 h 3948886"/>
                  <a:gd name="connsiteX6" fmla="*/ 2079117 w 2372736"/>
                  <a:gd name="connsiteY6" fmla="*/ 2352624 h 3948886"/>
                  <a:gd name="connsiteX7" fmla="*/ 2066222 w 2372736"/>
                  <a:gd name="connsiteY7" fmla="*/ 2364821 h 3948886"/>
                  <a:gd name="connsiteX8" fmla="*/ 2074032 w 2372736"/>
                  <a:gd name="connsiteY8" fmla="*/ 2361759 h 3948886"/>
                  <a:gd name="connsiteX9" fmla="*/ 2086502 w 2372736"/>
                  <a:gd name="connsiteY9" fmla="*/ 2359144 h 3948886"/>
                  <a:gd name="connsiteX10" fmla="*/ 2108976 w 2372736"/>
                  <a:gd name="connsiteY10" fmla="*/ 2348194 h 3948886"/>
                  <a:gd name="connsiteX11" fmla="*/ 2372736 w 2372736"/>
                  <a:gd name="connsiteY11" fmla="*/ 2334828 h 3948886"/>
                  <a:gd name="connsiteX12" fmla="*/ 1599453 w 2372736"/>
                  <a:gd name="connsiteY12" fmla="*/ 3869531 h 3948886"/>
                  <a:gd name="connsiteX13" fmla="*/ 1443746 w 2372736"/>
                  <a:gd name="connsiteY13" fmla="*/ 3948886 h 3948886"/>
                  <a:gd name="connsiteX14" fmla="*/ 1443282 w 2372736"/>
                  <a:gd name="connsiteY14" fmla="*/ 3630832 h 3948886"/>
                  <a:gd name="connsiteX15" fmla="*/ 551811 w 2372736"/>
                  <a:gd name="connsiteY15" fmla="*/ 2394422 h 3948886"/>
                  <a:gd name="connsiteX16" fmla="*/ 529574 w 2372736"/>
                  <a:gd name="connsiteY16" fmla="*/ 2363226 h 3948886"/>
                  <a:gd name="connsiteX17" fmla="*/ 754116 w 2372736"/>
                  <a:gd name="connsiteY17" fmla="*/ 2250654 h 3948886"/>
                  <a:gd name="connsiteX18" fmla="*/ 805440 w 2372736"/>
                  <a:gd name="connsiteY18" fmla="*/ 2348027 h 3948886"/>
                  <a:gd name="connsiteX19" fmla="*/ 1067227 w 2372736"/>
                  <a:gd name="connsiteY19" fmla="*/ 2469139 h 3948886"/>
                  <a:gd name="connsiteX20" fmla="*/ 199212 w 2372736"/>
                  <a:gd name="connsiteY20" fmla="*/ 77997 h 3948886"/>
                  <a:gd name="connsiteX21" fmla="*/ 735051 w 2372736"/>
                  <a:gd name="connsiteY21" fmla="*/ 313125 h 3948886"/>
                  <a:gd name="connsiteX0" fmla="*/ 123164 w 2372736"/>
                  <a:gd name="connsiteY0" fmla="*/ 45026 h 3948886"/>
                  <a:gd name="connsiteX1" fmla="*/ 199212 w 2372736"/>
                  <a:gd name="connsiteY1" fmla="*/ 77997 h 3948886"/>
                  <a:gd name="connsiteX2" fmla="*/ 0 w 2372736"/>
                  <a:gd name="connsiteY2" fmla="*/ 0 h 3948886"/>
                  <a:gd name="connsiteX3" fmla="*/ 123164 w 2372736"/>
                  <a:gd name="connsiteY3" fmla="*/ 45026 h 3948886"/>
                  <a:gd name="connsiteX4" fmla="*/ 735051 w 2372736"/>
                  <a:gd name="connsiteY4" fmla="*/ 313125 h 3948886"/>
                  <a:gd name="connsiteX5" fmla="*/ 1771051 w 2372736"/>
                  <a:gd name="connsiteY5" fmla="*/ 2517415 h 3948886"/>
                  <a:gd name="connsiteX6" fmla="*/ 2079117 w 2372736"/>
                  <a:gd name="connsiteY6" fmla="*/ 2352624 h 3948886"/>
                  <a:gd name="connsiteX7" fmla="*/ 2066222 w 2372736"/>
                  <a:gd name="connsiteY7" fmla="*/ 2364821 h 3948886"/>
                  <a:gd name="connsiteX8" fmla="*/ 2074032 w 2372736"/>
                  <a:gd name="connsiteY8" fmla="*/ 2361759 h 3948886"/>
                  <a:gd name="connsiteX9" fmla="*/ 2086502 w 2372736"/>
                  <a:gd name="connsiteY9" fmla="*/ 2359144 h 3948886"/>
                  <a:gd name="connsiteX10" fmla="*/ 2108976 w 2372736"/>
                  <a:gd name="connsiteY10" fmla="*/ 2348194 h 3948886"/>
                  <a:gd name="connsiteX11" fmla="*/ 2372736 w 2372736"/>
                  <a:gd name="connsiteY11" fmla="*/ 2334828 h 3948886"/>
                  <a:gd name="connsiteX12" fmla="*/ 1599453 w 2372736"/>
                  <a:gd name="connsiteY12" fmla="*/ 3869531 h 3948886"/>
                  <a:gd name="connsiteX13" fmla="*/ 1443746 w 2372736"/>
                  <a:gd name="connsiteY13" fmla="*/ 3948886 h 3948886"/>
                  <a:gd name="connsiteX14" fmla="*/ 1336765 w 2372736"/>
                  <a:gd name="connsiteY14" fmla="*/ 3693467 h 3948886"/>
                  <a:gd name="connsiteX15" fmla="*/ 551811 w 2372736"/>
                  <a:gd name="connsiteY15" fmla="*/ 2394422 h 3948886"/>
                  <a:gd name="connsiteX16" fmla="*/ 529574 w 2372736"/>
                  <a:gd name="connsiteY16" fmla="*/ 2363226 h 3948886"/>
                  <a:gd name="connsiteX17" fmla="*/ 754116 w 2372736"/>
                  <a:gd name="connsiteY17" fmla="*/ 2250654 h 3948886"/>
                  <a:gd name="connsiteX18" fmla="*/ 805440 w 2372736"/>
                  <a:gd name="connsiteY18" fmla="*/ 2348027 h 3948886"/>
                  <a:gd name="connsiteX19" fmla="*/ 1067227 w 2372736"/>
                  <a:gd name="connsiteY19" fmla="*/ 2469139 h 3948886"/>
                  <a:gd name="connsiteX20" fmla="*/ 199212 w 2372736"/>
                  <a:gd name="connsiteY20" fmla="*/ 77997 h 3948886"/>
                  <a:gd name="connsiteX21" fmla="*/ 735051 w 2372736"/>
                  <a:gd name="connsiteY21" fmla="*/ 313125 h 3948886"/>
                  <a:gd name="connsiteX0" fmla="*/ 123164 w 2372736"/>
                  <a:gd name="connsiteY0" fmla="*/ 45026 h 3869531"/>
                  <a:gd name="connsiteX1" fmla="*/ 199212 w 2372736"/>
                  <a:gd name="connsiteY1" fmla="*/ 77997 h 3869531"/>
                  <a:gd name="connsiteX2" fmla="*/ 0 w 2372736"/>
                  <a:gd name="connsiteY2" fmla="*/ 0 h 3869531"/>
                  <a:gd name="connsiteX3" fmla="*/ 123164 w 2372736"/>
                  <a:gd name="connsiteY3" fmla="*/ 45026 h 3869531"/>
                  <a:gd name="connsiteX4" fmla="*/ 735051 w 2372736"/>
                  <a:gd name="connsiteY4" fmla="*/ 313125 h 3869531"/>
                  <a:gd name="connsiteX5" fmla="*/ 1771051 w 2372736"/>
                  <a:gd name="connsiteY5" fmla="*/ 2517415 h 3869531"/>
                  <a:gd name="connsiteX6" fmla="*/ 2079117 w 2372736"/>
                  <a:gd name="connsiteY6" fmla="*/ 2352624 h 3869531"/>
                  <a:gd name="connsiteX7" fmla="*/ 2066222 w 2372736"/>
                  <a:gd name="connsiteY7" fmla="*/ 2364821 h 3869531"/>
                  <a:gd name="connsiteX8" fmla="*/ 2074032 w 2372736"/>
                  <a:gd name="connsiteY8" fmla="*/ 2361759 h 3869531"/>
                  <a:gd name="connsiteX9" fmla="*/ 2086502 w 2372736"/>
                  <a:gd name="connsiteY9" fmla="*/ 2359144 h 3869531"/>
                  <a:gd name="connsiteX10" fmla="*/ 2108976 w 2372736"/>
                  <a:gd name="connsiteY10" fmla="*/ 2348194 h 3869531"/>
                  <a:gd name="connsiteX11" fmla="*/ 2372736 w 2372736"/>
                  <a:gd name="connsiteY11" fmla="*/ 2334828 h 3869531"/>
                  <a:gd name="connsiteX12" fmla="*/ 1599453 w 2372736"/>
                  <a:gd name="connsiteY12" fmla="*/ 3869531 h 3869531"/>
                  <a:gd name="connsiteX13" fmla="*/ 1376347 w 2372736"/>
                  <a:gd name="connsiteY13" fmla="*/ 3853771 h 3869531"/>
                  <a:gd name="connsiteX14" fmla="*/ 1336765 w 2372736"/>
                  <a:gd name="connsiteY14" fmla="*/ 3693467 h 3869531"/>
                  <a:gd name="connsiteX15" fmla="*/ 551811 w 2372736"/>
                  <a:gd name="connsiteY15" fmla="*/ 2394422 h 3869531"/>
                  <a:gd name="connsiteX16" fmla="*/ 529574 w 2372736"/>
                  <a:gd name="connsiteY16" fmla="*/ 2363226 h 3869531"/>
                  <a:gd name="connsiteX17" fmla="*/ 754116 w 2372736"/>
                  <a:gd name="connsiteY17" fmla="*/ 2250654 h 3869531"/>
                  <a:gd name="connsiteX18" fmla="*/ 805440 w 2372736"/>
                  <a:gd name="connsiteY18" fmla="*/ 2348027 h 3869531"/>
                  <a:gd name="connsiteX19" fmla="*/ 1067227 w 2372736"/>
                  <a:gd name="connsiteY19" fmla="*/ 2469139 h 3869531"/>
                  <a:gd name="connsiteX20" fmla="*/ 199212 w 2372736"/>
                  <a:gd name="connsiteY20" fmla="*/ 77997 h 3869531"/>
                  <a:gd name="connsiteX21" fmla="*/ 735051 w 2372736"/>
                  <a:gd name="connsiteY21" fmla="*/ 313125 h 3869531"/>
                  <a:gd name="connsiteX0" fmla="*/ 123164 w 2372736"/>
                  <a:gd name="connsiteY0" fmla="*/ 45026 h 3869531"/>
                  <a:gd name="connsiteX1" fmla="*/ 199212 w 2372736"/>
                  <a:gd name="connsiteY1" fmla="*/ 77997 h 3869531"/>
                  <a:gd name="connsiteX2" fmla="*/ 0 w 2372736"/>
                  <a:gd name="connsiteY2" fmla="*/ 0 h 3869531"/>
                  <a:gd name="connsiteX3" fmla="*/ 123164 w 2372736"/>
                  <a:gd name="connsiteY3" fmla="*/ 45026 h 3869531"/>
                  <a:gd name="connsiteX4" fmla="*/ 735051 w 2372736"/>
                  <a:gd name="connsiteY4" fmla="*/ 313125 h 3869531"/>
                  <a:gd name="connsiteX5" fmla="*/ 1771051 w 2372736"/>
                  <a:gd name="connsiteY5" fmla="*/ 2517415 h 3869531"/>
                  <a:gd name="connsiteX6" fmla="*/ 2079117 w 2372736"/>
                  <a:gd name="connsiteY6" fmla="*/ 2352624 h 3869531"/>
                  <a:gd name="connsiteX7" fmla="*/ 2066222 w 2372736"/>
                  <a:gd name="connsiteY7" fmla="*/ 2364821 h 3869531"/>
                  <a:gd name="connsiteX8" fmla="*/ 2074032 w 2372736"/>
                  <a:gd name="connsiteY8" fmla="*/ 2361759 h 3869531"/>
                  <a:gd name="connsiteX9" fmla="*/ 2086502 w 2372736"/>
                  <a:gd name="connsiteY9" fmla="*/ 2359144 h 3869531"/>
                  <a:gd name="connsiteX10" fmla="*/ 2108976 w 2372736"/>
                  <a:gd name="connsiteY10" fmla="*/ 2348194 h 3869531"/>
                  <a:gd name="connsiteX11" fmla="*/ 2372736 w 2372736"/>
                  <a:gd name="connsiteY11" fmla="*/ 2334828 h 3869531"/>
                  <a:gd name="connsiteX12" fmla="*/ 1599453 w 2372736"/>
                  <a:gd name="connsiteY12" fmla="*/ 3869531 h 3869531"/>
                  <a:gd name="connsiteX13" fmla="*/ 1376347 w 2372736"/>
                  <a:gd name="connsiteY13" fmla="*/ 3853771 h 3869531"/>
                  <a:gd name="connsiteX14" fmla="*/ 1311283 w 2372736"/>
                  <a:gd name="connsiteY14" fmla="*/ 3671231 h 3869531"/>
                  <a:gd name="connsiteX15" fmla="*/ 551811 w 2372736"/>
                  <a:gd name="connsiteY15" fmla="*/ 2394422 h 3869531"/>
                  <a:gd name="connsiteX16" fmla="*/ 529574 w 2372736"/>
                  <a:gd name="connsiteY16" fmla="*/ 2363226 h 3869531"/>
                  <a:gd name="connsiteX17" fmla="*/ 754116 w 2372736"/>
                  <a:gd name="connsiteY17" fmla="*/ 2250654 h 3869531"/>
                  <a:gd name="connsiteX18" fmla="*/ 805440 w 2372736"/>
                  <a:gd name="connsiteY18" fmla="*/ 2348027 h 3869531"/>
                  <a:gd name="connsiteX19" fmla="*/ 1067227 w 2372736"/>
                  <a:gd name="connsiteY19" fmla="*/ 2469139 h 3869531"/>
                  <a:gd name="connsiteX20" fmla="*/ 199212 w 2372736"/>
                  <a:gd name="connsiteY20" fmla="*/ 77997 h 3869531"/>
                  <a:gd name="connsiteX21" fmla="*/ 735051 w 2372736"/>
                  <a:gd name="connsiteY21" fmla="*/ 313125 h 3869531"/>
                  <a:gd name="connsiteX0" fmla="*/ 123164 w 2372736"/>
                  <a:gd name="connsiteY0" fmla="*/ 45026 h 3869531"/>
                  <a:gd name="connsiteX1" fmla="*/ 199212 w 2372736"/>
                  <a:gd name="connsiteY1" fmla="*/ 77997 h 3869531"/>
                  <a:gd name="connsiteX2" fmla="*/ 0 w 2372736"/>
                  <a:gd name="connsiteY2" fmla="*/ 0 h 3869531"/>
                  <a:gd name="connsiteX3" fmla="*/ 123164 w 2372736"/>
                  <a:gd name="connsiteY3" fmla="*/ 45026 h 3869531"/>
                  <a:gd name="connsiteX4" fmla="*/ 735051 w 2372736"/>
                  <a:gd name="connsiteY4" fmla="*/ 313125 h 3869531"/>
                  <a:gd name="connsiteX5" fmla="*/ 1771051 w 2372736"/>
                  <a:gd name="connsiteY5" fmla="*/ 2517415 h 3869531"/>
                  <a:gd name="connsiteX6" fmla="*/ 2079117 w 2372736"/>
                  <a:gd name="connsiteY6" fmla="*/ 2352624 h 3869531"/>
                  <a:gd name="connsiteX7" fmla="*/ 2066222 w 2372736"/>
                  <a:gd name="connsiteY7" fmla="*/ 2364821 h 3869531"/>
                  <a:gd name="connsiteX8" fmla="*/ 2074032 w 2372736"/>
                  <a:gd name="connsiteY8" fmla="*/ 2361759 h 3869531"/>
                  <a:gd name="connsiteX9" fmla="*/ 2086502 w 2372736"/>
                  <a:gd name="connsiteY9" fmla="*/ 2359144 h 3869531"/>
                  <a:gd name="connsiteX10" fmla="*/ 2108976 w 2372736"/>
                  <a:gd name="connsiteY10" fmla="*/ 2348194 h 3869531"/>
                  <a:gd name="connsiteX11" fmla="*/ 2372736 w 2372736"/>
                  <a:gd name="connsiteY11" fmla="*/ 2334828 h 3869531"/>
                  <a:gd name="connsiteX12" fmla="*/ 1599453 w 2372736"/>
                  <a:gd name="connsiteY12" fmla="*/ 3869531 h 3869531"/>
                  <a:gd name="connsiteX13" fmla="*/ 1376347 w 2372736"/>
                  <a:gd name="connsiteY13" fmla="*/ 3853771 h 3869531"/>
                  <a:gd name="connsiteX14" fmla="*/ 1311283 w 2372736"/>
                  <a:gd name="connsiteY14" fmla="*/ 3671231 h 3869531"/>
                  <a:gd name="connsiteX15" fmla="*/ 551811 w 2372736"/>
                  <a:gd name="connsiteY15" fmla="*/ 2394422 h 3869531"/>
                  <a:gd name="connsiteX16" fmla="*/ 529574 w 2372736"/>
                  <a:gd name="connsiteY16" fmla="*/ 2363226 h 3869531"/>
                  <a:gd name="connsiteX17" fmla="*/ 754116 w 2372736"/>
                  <a:gd name="connsiteY17" fmla="*/ 2250654 h 3869531"/>
                  <a:gd name="connsiteX18" fmla="*/ 805440 w 2372736"/>
                  <a:gd name="connsiteY18" fmla="*/ 2348027 h 3869531"/>
                  <a:gd name="connsiteX19" fmla="*/ 1067227 w 2372736"/>
                  <a:gd name="connsiteY19" fmla="*/ 2469139 h 3869531"/>
                  <a:gd name="connsiteX20" fmla="*/ 199212 w 2372736"/>
                  <a:gd name="connsiteY20" fmla="*/ 77997 h 3869531"/>
                  <a:gd name="connsiteX21" fmla="*/ 735051 w 2372736"/>
                  <a:gd name="connsiteY21" fmla="*/ 313125 h 3869531"/>
                  <a:gd name="connsiteX0" fmla="*/ 123164 w 2372736"/>
                  <a:gd name="connsiteY0" fmla="*/ 45026 h 3869531"/>
                  <a:gd name="connsiteX1" fmla="*/ 199212 w 2372736"/>
                  <a:gd name="connsiteY1" fmla="*/ 77997 h 3869531"/>
                  <a:gd name="connsiteX2" fmla="*/ 0 w 2372736"/>
                  <a:gd name="connsiteY2" fmla="*/ 0 h 3869531"/>
                  <a:gd name="connsiteX3" fmla="*/ 123164 w 2372736"/>
                  <a:gd name="connsiteY3" fmla="*/ 45026 h 3869531"/>
                  <a:gd name="connsiteX4" fmla="*/ 735051 w 2372736"/>
                  <a:gd name="connsiteY4" fmla="*/ 313125 h 3869531"/>
                  <a:gd name="connsiteX5" fmla="*/ 1771051 w 2372736"/>
                  <a:gd name="connsiteY5" fmla="*/ 2517415 h 3869531"/>
                  <a:gd name="connsiteX6" fmla="*/ 2079117 w 2372736"/>
                  <a:gd name="connsiteY6" fmla="*/ 2352624 h 3869531"/>
                  <a:gd name="connsiteX7" fmla="*/ 2066222 w 2372736"/>
                  <a:gd name="connsiteY7" fmla="*/ 2364821 h 3869531"/>
                  <a:gd name="connsiteX8" fmla="*/ 2074032 w 2372736"/>
                  <a:gd name="connsiteY8" fmla="*/ 2361759 h 3869531"/>
                  <a:gd name="connsiteX9" fmla="*/ 2086502 w 2372736"/>
                  <a:gd name="connsiteY9" fmla="*/ 2359144 h 3869531"/>
                  <a:gd name="connsiteX10" fmla="*/ 2108976 w 2372736"/>
                  <a:gd name="connsiteY10" fmla="*/ 2348194 h 3869531"/>
                  <a:gd name="connsiteX11" fmla="*/ 2372736 w 2372736"/>
                  <a:gd name="connsiteY11" fmla="*/ 2334828 h 3869531"/>
                  <a:gd name="connsiteX12" fmla="*/ 1599453 w 2372736"/>
                  <a:gd name="connsiteY12" fmla="*/ 3869531 h 3869531"/>
                  <a:gd name="connsiteX13" fmla="*/ 1376347 w 2372736"/>
                  <a:gd name="connsiteY13" fmla="*/ 3853771 h 3869531"/>
                  <a:gd name="connsiteX14" fmla="*/ 1311283 w 2372736"/>
                  <a:gd name="connsiteY14" fmla="*/ 3671231 h 3869531"/>
                  <a:gd name="connsiteX15" fmla="*/ 551811 w 2372736"/>
                  <a:gd name="connsiteY15" fmla="*/ 2394422 h 3869531"/>
                  <a:gd name="connsiteX16" fmla="*/ 529574 w 2372736"/>
                  <a:gd name="connsiteY16" fmla="*/ 2363226 h 3869531"/>
                  <a:gd name="connsiteX17" fmla="*/ 754116 w 2372736"/>
                  <a:gd name="connsiteY17" fmla="*/ 2250654 h 3869531"/>
                  <a:gd name="connsiteX18" fmla="*/ 805440 w 2372736"/>
                  <a:gd name="connsiteY18" fmla="*/ 2348027 h 3869531"/>
                  <a:gd name="connsiteX19" fmla="*/ 1067227 w 2372736"/>
                  <a:gd name="connsiteY19" fmla="*/ 2469139 h 3869531"/>
                  <a:gd name="connsiteX20" fmla="*/ 199212 w 2372736"/>
                  <a:gd name="connsiteY20" fmla="*/ 77997 h 3869531"/>
                  <a:gd name="connsiteX21" fmla="*/ 735051 w 2372736"/>
                  <a:gd name="connsiteY21" fmla="*/ 313125 h 3869531"/>
                  <a:gd name="connsiteX0" fmla="*/ 123164 w 2372736"/>
                  <a:gd name="connsiteY0" fmla="*/ 45026 h 3869531"/>
                  <a:gd name="connsiteX1" fmla="*/ 199212 w 2372736"/>
                  <a:gd name="connsiteY1" fmla="*/ 77997 h 3869531"/>
                  <a:gd name="connsiteX2" fmla="*/ 0 w 2372736"/>
                  <a:gd name="connsiteY2" fmla="*/ 0 h 3869531"/>
                  <a:gd name="connsiteX3" fmla="*/ 123164 w 2372736"/>
                  <a:gd name="connsiteY3" fmla="*/ 45026 h 3869531"/>
                  <a:gd name="connsiteX4" fmla="*/ 735051 w 2372736"/>
                  <a:gd name="connsiteY4" fmla="*/ 313125 h 3869531"/>
                  <a:gd name="connsiteX5" fmla="*/ 1771051 w 2372736"/>
                  <a:gd name="connsiteY5" fmla="*/ 2517415 h 3869531"/>
                  <a:gd name="connsiteX6" fmla="*/ 2079117 w 2372736"/>
                  <a:gd name="connsiteY6" fmla="*/ 2352624 h 3869531"/>
                  <a:gd name="connsiteX7" fmla="*/ 2066222 w 2372736"/>
                  <a:gd name="connsiteY7" fmla="*/ 2364821 h 3869531"/>
                  <a:gd name="connsiteX8" fmla="*/ 2074032 w 2372736"/>
                  <a:gd name="connsiteY8" fmla="*/ 2361759 h 3869531"/>
                  <a:gd name="connsiteX9" fmla="*/ 2086502 w 2372736"/>
                  <a:gd name="connsiteY9" fmla="*/ 2359144 h 3869531"/>
                  <a:gd name="connsiteX10" fmla="*/ 2108976 w 2372736"/>
                  <a:gd name="connsiteY10" fmla="*/ 2348194 h 3869531"/>
                  <a:gd name="connsiteX11" fmla="*/ 2372736 w 2372736"/>
                  <a:gd name="connsiteY11" fmla="*/ 2334828 h 3869531"/>
                  <a:gd name="connsiteX12" fmla="*/ 1599453 w 2372736"/>
                  <a:gd name="connsiteY12" fmla="*/ 3869531 h 3869531"/>
                  <a:gd name="connsiteX13" fmla="*/ 1392399 w 2372736"/>
                  <a:gd name="connsiteY13" fmla="*/ 3843092 h 3869531"/>
                  <a:gd name="connsiteX14" fmla="*/ 1311283 w 2372736"/>
                  <a:gd name="connsiteY14" fmla="*/ 3671231 h 3869531"/>
                  <a:gd name="connsiteX15" fmla="*/ 551811 w 2372736"/>
                  <a:gd name="connsiteY15" fmla="*/ 2394422 h 3869531"/>
                  <a:gd name="connsiteX16" fmla="*/ 529574 w 2372736"/>
                  <a:gd name="connsiteY16" fmla="*/ 2363226 h 3869531"/>
                  <a:gd name="connsiteX17" fmla="*/ 754116 w 2372736"/>
                  <a:gd name="connsiteY17" fmla="*/ 2250654 h 3869531"/>
                  <a:gd name="connsiteX18" fmla="*/ 805440 w 2372736"/>
                  <a:gd name="connsiteY18" fmla="*/ 2348027 h 3869531"/>
                  <a:gd name="connsiteX19" fmla="*/ 1067227 w 2372736"/>
                  <a:gd name="connsiteY19" fmla="*/ 2469139 h 3869531"/>
                  <a:gd name="connsiteX20" fmla="*/ 199212 w 2372736"/>
                  <a:gd name="connsiteY20" fmla="*/ 77997 h 3869531"/>
                  <a:gd name="connsiteX21" fmla="*/ 735051 w 2372736"/>
                  <a:gd name="connsiteY21" fmla="*/ 313125 h 3869531"/>
                  <a:gd name="connsiteX0" fmla="*/ 123164 w 2372736"/>
                  <a:gd name="connsiteY0" fmla="*/ 45026 h 3869531"/>
                  <a:gd name="connsiteX1" fmla="*/ 199212 w 2372736"/>
                  <a:gd name="connsiteY1" fmla="*/ 77997 h 3869531"/>
                  <a:gd name="connsiteX2" fmla="*/ 0 w 2372736"/>
                  <a:gd name="connsiteY2" fmla="*/ 0 h 3869531"/>
                  <a:gd name="connsiteX3" fmla="*/ 123164 w 2372736"/>
                  <a:gd name="connsiteY3" fmla="*/ 45026 h 3869531"/>
                  <a:gd name="connsiteX4" fmla="*/ 735051 w 2372736"/>
                  <a:gd name="connsiteY4" fmla="*/ 313125 h 3869531"/>
                  <a:gd name="connsiteX5" fmla="*/ 1771051 w 2372736"/>
                  <a:gd name="connsiteY5" fmla="*/ 2517415 h 3869531"/>
                  <a:gd name="connsiteX6" fmla="*/ 2079117 w 2372736"/>
                  <a:gd name="connsiteY6" fmla="*/ 2352624 h 3869531"/>
                  <a:gd name="connsiteX7" fmla="*/ 2066222 w 2372736"/>
                  <a:gd name="connsiteY7" fmla="*/ 2364821 h 3869531"/>
                  <a:gd name="connsiteX8" fmla="*/ 2074032 w 2372736"/>
                  <a:gd name="connsiteY8" fmla="*/ 2361759 h 3869531"/>
                  <a:gd name="connsiteX9" fmla="*/ 2086502 w 2372736"/>
                  <a:gd name="connsiteY9" fmla="*/ 2359144 h 3869531"/>
                  <a:gd name="connsiteX10" fmla="*/ 2108976 w 2372736"/>
                  <a:gd name="connsiteY10" fmla="*/ 2348194 h 3869531"/>
                  <a:gd name="connsiteX11" fmla="*/ 2372736 w 2372736"/>
                  <a:gd name="connsiteY11" fmla="*/ 2334828 h 3869531"/>
                  <a:gd name="connsiteX12" fmla="*/ 1599453 w 2372736"/>
                  <a:gd name="connsiteY12" fmla="*/ 3869531 h 3869531"/>
                  <a:gd name="connsiteX13" fmla="*/ 1392399 w 2372736"/>
                  <a:gd name="connsiteY13" fmla="*/ 3843092 h 3869531"/>
                  <a:gd name="connsiteX14" fmla="*/ 1311283 w 2372736"/>
                  <a:gd name="connsiteY14" fmla="*/ 3671231 h 3869531"/>
                  <a:gd name="connsiteX15" fmla="*/ 551811 w 2372736"/>
                  <a:gd name="connsiteY15" fmla="*/ 2394422 h 3869531"/>
                  <a:gd name="connsiteX16" fmla="*/ 529574 w 2372736"/>
                  <a:gd name="connsiteY16" fmla="*/ 2363226 h 3869531"/>
                  <a:gd name="connsiteX17" fmla="*/ 754116 w 2372736"/>
                  <a:gd name="connsiteY17" fmla="*/ 2250654 h 3869531"/>
                  <a:gd name="connsiteX18" fmla="*/ 805440 w 2372736"/>
                  <a:gd name="connsiteY18" fmla="*/ 2348027 h 3869531"/>
                  <a:gd name="connsiteX19" fmla="*/ 1067227 w 2372736"/>
                  <a:gd name="connsiteY19" fmla="*/ 2469139 h 3869531"/>
                  <a:gd name="connsiteX20" fmla="*/ 199212 w 2372736"/>
                  <a:gd name="connsiteY20" fmla="*/ 77997 h 3869531"/>
                  <a:gd name="connsiteX21" fmla="*/ 735051 w 2372736"/>
                  <a:gd name="connsiteY21" fmla="*/ 313125 h 3869531"/>
                  <a:gd name="connsiteX0" fmla="*/ 123164 w 2372736"/>
                  <a:gd name="connsiteY0" fmla="*/ 45026 h 3869531"/>
                  <a:gd name="connsiteX1" fmla="*/ 199212 w 2372736"/>
                  <a:gd name="connsiteY1" fmla="*/ 77997 h 3869531"/>
                  <a:gd name="connsiteX2" fmla="*/ 0 w 2372736"/>
                  <a:gd name="connsiteY2" fmla="*/ 0 h 3869531"/>
                  <a:gd name="connsiteX3" fmla="*/ 123164 w 2372736"/>
                  <a:gd name="connsiteY3" fmla="*/ 45026 h 3869531"/>
                  <a:gd name="connsiteX4" fmla="*/ 735051 w 2372736"/>
                  <a:gd name="connsiteY4" fmla="*/ 313125 h 3869531"/>
                  <a:gd name="connsiteX5" fmla="*/ 1771051 w 2372736"/>
                  <a:gd name="connsiteY5" fmla="*/ 2517415 h 3869531"/>
                  <a:gd name="connsiteX6" fmla="*/ 2079117 w 2372736"/>
                  <a:gd name="connsiteY6" fmla="*/ 2352624 h 3869531"/>
                  <a:gd name="connsiteX7" fmla="*/ 2066222 w 2372736"/>
                  <a:gd name="connsiteY7" fmla="*/ 2364821 h 3869531"/>
                  <a:gd name="connsiteX8" fmla="*/ 2074032 w 2372736"/>
                  <a:gd name="connsiteY8" fmla="*/ 2361759 h 3869531"/>
                  <a:gd name="connsiteX9" fmla="*/ 2086502 w 2372736"/>
                  <a:gd name="connsiteY9" fmla="*/ 2359144 h 3869531"/>
                  <a:gd name="connsiteX10" fmla="*/ 2108976 w 2372736"/>
                  <a:gd name="connsiteY10" fmla="*/ 2348194 h 3869531"/>
                  <a:gd name="connsiteX11" fmla="*/ 2372736 w 2372736"/>
                  <a:gd name="connsiteY11" fmla="*/ 2334828 h 3869531"/>
                  <a:gd name="connsiteX12" fmla="*/ 1599453 w 2372736"/>
                  <a:gd name="connsiteY12" fmla="*/ 3869531 h 3869531"/>
                  <a:gd name="connsiteX13" fmla="*/ 1392399 w 2372736"/>
                  <a:gd name="connsiteY13" fmla="*/ 3843092 h 3869531"/>
                  <a:gd name="connsiteX14" fmla="*/ 1311283 w 2372736"/>
                  <a:gd name="connsiteY14" fmla="*/ 3671231 h 3869531"/>
                  <a:gd name="connsiteX15" fmla="*/ 551811 w 2372736"/>
                  <a:gd name="connsiteY15" fmla="*/ 2394422 h 3869531"/>
                  <a:gd name="connsiteX16" fmla="*/ 529574 w 2372736"/>
                  <a:gd name="connsiteY16" fmla="*/ 2363226 h 3869531"/>
                  <a:gd name="connsiteX17" fmla="*/ 754116 w 2372736"/>
                  <a:gd name="connsiteY17" fmla="*/ 2250654 h 3869531"/>
                  <a:gd name="connsiteX18" fmla="*/ 805440 w 2372736"/>
                  <a:gd name="connsiteY18" fmla="*/ 2348027 h 3869531"/>
                  <a:gd name="connsiteX19" fmla="*/ 1067227 w 2372736"/>
                  <a:gd name="connsiteY19" fmla="*/ 2469139 h 3869531"/>
                  <a:gd name="connsiteX20" fmla="*/ 199212 w 2372736"/>
                  <a:gd name="connsiteY20" fmla="*/ 77997 h 3869531"/>
                  <a:gd name="connsiteX21" fmla="*/ 735051 w 2372736"/>
                  <a:gd name="connsiteY21" fmla="*/ 313125 h 3869531"/>
                  <a:gd name="connsiteX0" fmla="*/ 123164 w 2372736"/>
                  <a:gd name="connsiteY0" fmla="*/ 45026 h 3869531"/>
                  <a:gd name="connsiteX1" fmla="*/ 199212 w 2372736"/>
                  <a:gd name="connsiteY1" fmla="*/ 77997 h 3869531"/>
                  <a:gd name="connsiteX2" fmla="*/ 0 w 2372736"/>
                  <a:gd name="connsiteY2" fmla="*/ 0 h 3869531"/>
                  <a:gd name="connsiteX3" fmla="*/ 123164 w 2372736"/>
                  <a:gd name="connsiteY3" fmla="*/ 45026 h 3869531"/>
                  <a:gd name="connsiteX4" fmla="*/ 735051 w 2372736"/>
                  <a:gd name="connsiteY4" fmla="*/ 313125 h 3869531"/>
                  <a:gd name="connsiteX5" fmla="*/ 1771051 w 2372736"/>
                  <a:gd name="connsiteY5" fmla="*/ 2517415 h 3869531"/>
                  <a:gd name="connsiteX6" fmla="*/ 2079117 w 2372736"/>
                  <a:gd name="connsiteY6" fmla="*/ 2352624 h 3869531"/>
                  <a:gd name="connsiteX7" fmla="*/ 2066222 w 2372736"/>
                  <a:gd name="connsiteY7" fmla="*/ 2364821 h 3869531"/>
                  <a:gd name="connsiteX8" fmla="*/ 2074032 w 2372736"/>
                  <a:gd name="connsiteY8" fmla="*/ 2361759 h 3869531"/>
                  <a:gd name="connsiteX9" fmla="*/ 2086502 w 2372736"/>
                  <a:gd name="connsiteY9" fmla="*/ 2359144 h 3869531"/>
                  <a:gd name="connsiteX10" fmla="*/ 2108976 w 2372736"/>
                  <a:gd name="connsiteY10" fmla="*/ 2348194 h 3869531"/>
                  <a:gd name="connsiteX11" fmla="*/ 2372736 w 2372736"/>
                  <a:gd name="connsiteY11" fmla="*/ 2334828 h 3869531"/>
                  <a:gd name="connsiteX12" fmla="*/ 1599453 w 2372736"/>
                  <a:gd name="connsiteY12" fmla="*/ 3869531 h 3869531"/>
                  <a:gd name="connsiteX13" fmla="*/ 1392399 w 2372736"/>
                  <a:gd name="connsiteY13" fmla="*/ 3843092 h 3869531"/>
                  <a:gd name="connsiteX14" fmla="*/ 551811 w 2372736"/>
                  <a:gd name="connsiteY14" fmla="*/ 2394422 h 3869531"/>
                  <a:gd name="connsiteX15" fmla="*/ 529574 w 2372736"/>
                  <a:gd name="connsiteY15" fmla="*/ 2363226 h 3869531"/>
                  <a:gd name="connsiteX16" fmla="*/ 754116 w 2372736"/>
                  <a:gd name="connsiteY16" fmla="*/ 2250654 h 3869531"/>
                  <a:gd name="connsiteX17" fmla="*/ 805440 w 2372736"/>
                  <a:gd name="connsiteY17" fmla="*/ 2348027 h 3869531"/>
                  <a:gd name="connsiteX18" fmla="*/ 1067227 w 2372736"/>
                  <a:gd name="connsiteY18" fmla="*/ 2469139 h 3869531"/>
                  <a:gd name="connsiteX19" fmla="*/ 199212 w 2372736"/>
                  <a:gd name="connsiteY19" fmla="*/ 77997 h 3869531"/>
                  <a:gd name="connsiteX20" fmla="*/ 735051 w 2372736"/>
                  <a:gd name="connsiteY20" fmla="*/ 313125 h 3869531"/>
                  <a:gd name="connsiteX0" fmla="*/ 123164 w 2372736"/>
                  <a:gd name="connsiteY0" fmla="*/ 45026 h 3869531"/>
                  <a:gd name="connsiteX1" fmla="*/ 199212 w 2372736"/>
                  <a:gd name="connsiteY1" fmla="*/ 77997 h 3869531"/>
                  <a:gd name="connsiteX2" fmla="*/ 0 w 2372736"/>
                  <a:gd name="connsiteY2" fmla="*/ 0 h 3869531"/>
                  <a:gd name="connsiteX3" fmla="*/ 123164 w 2372736"/>
                  <a:gd name="connsiteY3" fmla="*/ 45026 h 3869531"/>
                  <a:gd name="connsiteX4" fmla="*/ 735051 w 2372736"/>
                  <a:gd name="connsiteY4" fmla="*/ 313125 h 3869531"/>
                  <a:gd name="connsiteX5" fmla="*/ 1771051 w 2372736"/>
                  <a:gd name="connsiteY5" fmla="*/ 2517415 h 3869531"/>
                  <a:gd name="connsiteX6" fmla="*/ 2079117 w 2372736"/>
                  <a:gd name="connsiteY6" fmla="*/ 2352624 h 3869531"/>
                  <a:gd name="connsiteX7" fmla="*/ 2066222 w 2372736"/>
                  <a:gd name="connsiteY7" fmla="*/ 2364821 h 3869531"/>
                  <a:gd name="connsiteX8" fmla="*/ 2074032 w 2372736"/>
                  <a:gd name="connsiteY8" fmla="*/ 2361759 h 3869531"/>
                  <a:gd name="connsiteX9" fmla="*/ 2086502 w 2372736"/>
                  <a:gd name="connsiteY9" fmla="*/ 2359144 h 3869531"/>
                  <a:gd name="connsiteX10" fmla="*/ 2372736 w 2372736"/>
                  <a:gd name="connsiteY10" fmla="*/ 2334828 h 3869531"/>
                  <a:gd name="connsiteX11" fmla="*/ 1599453 w 2372736"/>
                  <a:gd name="connsiteY11" fmla="*/ 3869531 h 3869531"/>
                  <a:gd name="connsiteX12" fmla="*/ 1392399 w 2372736"/>
                  <a:gd name="connsiteY12" fmla="*/ 3843092 h 3869531"/>
                  <a:gd name="connsiteX13" fmla="*/ 551811 w 2372736"/>
                  <a:gd name="connsiteY13" fmla="*/ 2394422 h 3869531"/>
                  <a:gd name="connsiteX14" fmla="*/ 529574 w 2372736"/>
                  <a:gd name="connsiteY14" fmla="*/ 2363226 h 3869531"/>
                  <a:gd name="connsiteX15" fmla="*/ 754116 w 2372736"/>
                  <a:gd name="connsiteY15" fmla="*/ 2250654 h 3869531"/>
                  <a:gd name="connsiteX16" fmla="*/ 805440 w 2372736"/>
                  <a:gd name="connsiteY16" fmla="*/ 2348027 h 3869531"/>
                  <a:gd name="connsiteX17" fmla="*/ 1067227 w 2372736"/>
                  <a:gd name="connsiteY17" fmla="*/ 2469139 h 3869531"/>
                  <a:gd name="connsiteX18" fmla="*/ 199212 w 2372736"/>
                  <a:gd name="connsiteY18" fmla="*/ 77997 h 3869531"/>
                  <a:gd name="connsiteX19" fmla="*/ 735051 w 2372736"/>
                  <a:gd name="connsiteY19" fmla="*/ 313125 h 3869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372736" h="3869531">
                    <a:moveTo>
                      <a:pt x="123164" y="45026"/>
                    </a:moveTo>
                    <a:lnTo>
                      <a:pt x="199212" y="77997"/>
                    </a:lnTo>
                    <a:lnTo>
                      <a:pt x="0" y="0"/>
                    </a:lnTo>
                    <a:cubicBezTo>
                      <a:pt x="42656" y="14265"/>
                      <a:pt x="83690" y="29286"/>
                      <a:pt x="123164" y="45026"/>
                    </a:cubicBezTo>
                    <a:close/>
                    <a:moveTo>
                      <a:pt x="735051" y="313125"/>
                    </a:moveTo>
                    <a:cubicBezTo>
                      <a:pt x="1855964" y="872993"/>
                      <a:pt x="1771001" y="1742820"/>
                      <a:pt x="1771051" y="2517415"/>
                    </a:cubicBezTo>
                    <a:lnTo>
                      <a:pt x="2079117" y="2352624"/>
                    </a:lnTo>
                    <a:lnTo>
                      <a:pt x="2066222" y="2364821"/>
                    </a:lnTo>
                    <a:lnTo>
                      <a:pt x="2074032" y="2361759"/>
                    </a:lnTo>
                    <a:lnTo>
                      <a:pt x="2086502" y="2359144"/>
                    </a:lnTo>
                    <a:lnTo>
                      <a:pt x="2372736" y="2334828"/>
                    </a:lnTo>
                    <a:lnTo>
                      <a:pt x="1599453" y="3869531"/>
                    </a:lnTo>
                    <a:lnTo>
                      <a:pt x="1392399" y="3843092"/>
                    </a:lnTo>
                    <a:cubicBezTo>
                      <a:pt x="1217792" y="3597241"/>
                      <a:pt x="695615" y="2641066"/>
                      <a:pt x="551811" y="2394422"/>
                    </a:cubicBezTo>
                    <a:lnTo>
                      <a:pt x="529574" y="2363226"/>
                    </a:lnTo>
                    <a:lnTo>
                      <a:pt x="754116" y="2250654"/>
                    </a:lnTo>
                    <a:lnTo>
                      <a:pt x="805440" y="2348027"/>
                    </a:lnTo>
                    <a:lnTo>
                      <a:pt x="1067227" y="2469139"/>
                    </a:lnTo>
                    <a:cubicBezTo>
                      <a:pt x="1070191" y="1727575"/>
                      <a:pt x="1335153" y="583112"/>
                      <a:pt x="199212" y="77997"/>
                    </a:cubicBezTo>
                    <a:cubicBezTo>
                      <a:pt x="366837" y="143627"/>
                      <a:pt x="567426" y="247495"/>
                      <a:pt x="735051" y="313125"/>
                    </a:cubicBezTo>
                    <a:close/>
                  </a:path>
                </a:pathLst>
              </a:custGeom>
              <a:grpFill/>
              <a:ln w="31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66" name="下箭头 3"/>
              <p:cNvSpPr/>
              <p:nvPr/>
            </p:nvSpPr>
            <p:spPr>
              <a:xfrm rot="20239615">
                <a:off x="2979598" y="1568062"/>
                <a:ext cx="2237000" cy="3808336"/>
              </a:xfrm>
              <a:custGeom>
                <a:avLst/>
                <a:gdLst>
                  <a:gd name="connsiteX0" fmla="*/ 0 w 1961673"/>
                  <a:gd name="connsiteY0" fmla="*/ 2484422 h 3766728"/>
                  <a:gd name="connsiteX1" fmla="*/ 606177 w 1961673"/>
                  <a:gd name="connsiteY1" fmla="*/ 2484422 h 3766728"/>
                  <a:gd name="connsiteX2" fmla="*/ 606177 w 1961673"/>
                  <a:gd name="connsiteY2" fmla="*/ 0 h 3766728"/>
                  <a:gd name="connsiteX3" fmla="*/ 1355496 w 1961673"/>
                  <a:gd name="connsiteY3" fmla="*/ 0 h 3766728"/>
                  <a:gd name="connsiteX4" fmla="*/ 1355496 w 1961673"/>
                  <a:gd name="connsiteY4" fmla="*/ 2484422 h 3766728"/>
                  <a:gd name="connsiteX5" fmla="*/ 1961673 w 1961673"/>
                  <a:gd name="connsiteY5" fmla="*/ 2484422 h 3766728"/>
                  <a:gd name="connsiteX6" fmla="*/ 980837 w 1961673"/>
                  <a:gd name="connsiteY6" fmla="*/ 3766728 h 3766728"/>
                  <a:gd name="connsiteX7" fmla="*/ 0 w 1961673"/>
                  <a:gd name="connsiteY7" fmla="*/ 2484422 h 3766728"/>
                  <a:gd name="connsiteX0" fmla="*/ 0 w 1961673"/>
                  <a:gd name="connsiteY0" fmla="*/ 2484422 h 3766728"/>
                  <a:gd name="connsiteX1" fmla="*/ 596798 w 1961673"/>
                  <a:gd name="connsiteY1" fmla="*/ 2346587 h 3766728"/>
                  <a:gd name="connsiteX2" fmla="*/ 606177 w 1961673"/>
                  <a:gd name="connsiteY2" fmla="*/ 0 h 3766728"/>
                  <a:gd name="connsiteX3" fmla="*/ 1355496 w 1961673"/>
                  <a:gd name="connsiteY3" fmla="*/ 0 h 3766728"/>
                  <a:gd name="connsiteX4" fmla="*/ 1355496 w 1961673"/>
                  <a:gd name="connsiteY4" fmla="*/ 2484422 h 3766728"/>
                  <a:gd name="connsiteX5" fmla="*/ 1961673 w 1961673"/>
                  <a:gd name="connsiteY5" fmla="*/ 2484422 h 3766728"/>
                  <a:gd name="connsiteX6" fmla="*/ 980837 w 1961673"/>
                  <a:gd name="connsiteY6" fmla="*/ 3766728 h 3766728"/>
                  <a:gd name="connsiteX7" fmla="*/ 0 w 1961673"/>
                  <a:gd name="connsiteY7" fmla="*/ 2484422 h 3766728"/>
                  <a:gd name="connsiteX0" fmla="*/ 0 w 1961673"/>
                  <a:gd name="connsiteY0" fmla="*/ 2484422 h 3766728"/>
                  <a:gd name="connsiteX1" fmla="*/ 596798 w 1961673"/>
                  <a:gd name="connsiteY1" fmla="*/ 2346587 h 3766728"/>
                  <a:gd name="connsiteX2" fmla="*/ 606177 w 1961673"/>
                  <a:gd name="connsiteY2" fmla="*/ 0 h 3766728"/>
                  <a:gd name="connsiteX3" fmla="*/ 1355496 w 1961673"/>
                  <a:gd name="connsiteY3" fmla="*/ 0 h 3766728"/>
                  <a:gd name="connsiteX4" fmla="*/ 1355645 w 1961673"/>
                  <a:gd name="connsiteY4" fmla="*/ 2323784 h 3766728"/>
                  <a:gd name="connsiteX5" fmla="*/ 1961673 w 1961673"/>
                  <a:gd name="connsiteY5" fmla="*/ 2484422 h 3766728"/>
                  <a:gd name="connsiteX6" fmla="*/ 980837 w 1961673"/>
                  <a:gd name="connsiteY6" fmla="*/ 3766728 h 3766728"/>
                  <a:gd name="connsiteX7" fmla="*/ 0 w 1961673"/>
                  <a:gd name="connsiteY7" fmla="*/ 2484422 h 3766728"/>
                  <a:gd name="connsiteX0" fmla="*/ 0 w 1953308"/>
                  <a:gd name="connsiteY0" fmla="*/ 2484422 h 3766728"/>
                  <a:gd name="connsiteX1" fmla="*/ 596798 w 1953308"/>
                  <a:gd name="connsiteY1" fmla="*/ 2346587 h 3766728"/>
                  <a:gd name="connsiteX2" fmla="*/ 606177 w 1953308"/>
                  <a:gd name="connsiteY2" fmla="*/ 0 h 3766728"/>
                  <a:gd name="connsiteX3" fmla="*/ 1355496 w 1953308"/>
                  <a:gd name="connsiteY3" fmla="*/ 0 h 3766728"/>
                  <a:gd name="connsiteX4" fmla="*/ 1355645 w 1953308"/>
                  <a:gd name="connsiteY4" fmla="*/ 2323784 h 3766728"/>
                  <a:gd name="connsiteX5" fmla="*/ 1953308 w 1953308"/>
                  <a:gd name="connsiteY5" fmla="*/ 2280052 h 3766728"/>
                  <a:gd name="connsiteX6" fmla="*/ 980837 w 1953308"/>
                  <a:gd name="connsiteY6" fmla="*/ 3766728 h 3766728"/>
                  <a:gd name="connsiteX7" fmla="*/ 0 w 1953308"/>
                  <a:gd name="connsiteY7" fmla="*/ 2484422 h 3766728"/>
                  <a:gd name="connsiteX0" fmla="*/ 0 w 1938156"/>
                  <a:gd name="connsiteY0" fmla="*/ 2484422 h 3766728"/>
                  <a:gd name="connsiteX1" fmla="*/ 596798 w 1938156"/>
                  <a:gd name="connsiteY1" fmla="*/ 2346587 h 3766728"/>
                  <a:gd name="connsiteX2" fmla="*/ 606177 w 1938156"/>
                  <a:gd name="connsiteY2" fmla="*/ 0 h 3766728"/>
                  <a:gd name="connsiteX3" fmla="*/ 1355496 w 1938156"/>
                  <a:gd name="connsiteY3" fmla="*/ 0 h 3766728"/>
                  <a:gd name="connsiteX4" fmla="*/ 1355645 w 1938156"/>
                  <a:gd name="connsiteY4" fmla="*/ 2323784 h 3766728"/>
                  <a:gd name="connsiteX5" fmla="*/ 1938156 w 1938156"/>
                  <a:gd name="connsiteY5" fmla="*/ 2220156 h 3766728"/>
                  <a:gd name="connsiteX6" fmla="*/ 980837 w 1938156"/>
                  <a:gd name="connsiteY6" fmla="*/ 3766728 h 3766728"/>
                  <a:gd name="connsiteX7" fmla="*/ 0 w 1938156"/>
                  <a:gd name="connsiteY7" fmla="*/ 2484422 h 3766728"/>
                  <a:gd name="connsiteX0" fmla="*/ 0 w 1938156"/>
                  <a:gd name="connsiteY0" fmla="*/ 2484422 h 3766728"/>
                  <a:gd name="connsiteX1" fmla="*/ 603437 w 1938156"/>
                  <a:gd name="connsiteY1" fmla="*/ 2362752 h 3766728"/>
                  <a:gd name="connsiteX2" fmla="*/ 606177 w 1938156"/>
                  <a:gd name="connsiteY2" fmla="*/ 0 h 3766728"/>
                  <a:gd name="connsiteX3" fmla="*/ 1355496 w 1938156"/>
                  <a:gd name="connsiteY3" fmla="*/ 0 h 3766728"/>
                  <a:gd name="connsiteX4" fmla="*/ 1355645 w 1938156"/>
                  <a:gd name="connsiteY4" fmla="*/ 2323784 h 3766728"/>
                  <a:gd name="connsiteX5" fmla="*/ 1938156 w 1938156"/>
                  <a:gd name="connsiteY5" fmla="*/ 2220156 h 3766728"/>
                  <a:gd name="connsiteX6" fmla="*/ 980837 w 1938156"/>
                  <a:gd name="connsiteY6" fmla="*/ 3766728 h 3766728"/>
                  <a:gd name="connsiteX7" fmla="*/ 0 w 1938156"/>
                  <a:gd name="connsiteY7" fmla="*/ 2484422 h 3766728"/>
                  <a:gd name="connsiteX0" fmla="*/ 507903 w 2446059"/>
                  <a:gd name="connsiteY0" fmla="*/ 2484422 h 3766728"/>
                  <a:gd name="connsiteX1" fmla="*/ 1111340 w 2446059"/>
                  <a:gd name="connsiteY1" fmla="*/ 2362752 h 3766728"/>
                  <a:gd name="connsiteX2" fmla="*/ 6 w 2446059"/>
                  <a:gd name="connsiteY2" fmla="*/ 70254 h 3766728"/>
                  <a:gd name="connsiteX3" fmla="*/ 1863399 w 2446059"/>
                  <a:gd name="connsiteY3" fmla="*/ 0 h 3766728"/>
                  <a:gd name="connsiteX4" fmla="*/ 1863548 w 2446059"/>
                  <a:gd name="connsiteY4" fmla="*/ 2323784 h 3766728"/>
                  <a:gd name="connsiteX5" fmla="*/ 2446059 w 2446059"/>
                  <a:gd name="connsiteY5" fmla="*/ 2220156 h 3766728"/>
                  <a:gd name="connsiteX6" fmla="*/ 1488740 w 2446059"/>
                  <a:gd name="connsiteY6" fmla="*/ 3766728 h 3766728"/>
                  <a:gd name="connsiteX7" fmla="*/ 507903 w 2446059"/>
                  <a:gd name="connsiteY7" fmla="*/ 2484422 h 3766728"/>
                  <a:gd name="connsiteX0" fmla="*/ 507897 w 2446053"/>
                  <a:gd name="connsiteY0" fmla="*/ 2484422 h 3766728"/>
                  <a:gd name="connsiteX1" fmla="*/ 1111334 w 2446053"/>
                  <a:gd name="connsiteY1" fmla="*/ 2362752 h 3766728"/>
                  <a:gd name="connsiteX2" fmla="*/ 0 w 2446053"/>
                  <a:gd name="connsiteY2" fmla="*/ 70254 h 3766728"/>
                  <a:gd name="connsiteX3" fmla="*/ 1863393 w 2446053"/>
                  <a:gd name="connsiteY3" fmla="*/ 0 h 3766728"/>
                  <a:gd name="connsiteX4" fmla="*/ 1863542 w 2446053"/>
                  <a:gd name="connsiteY4" fmla="*/ 2323784 h 3766728"/>
                  <a:gd name="connsiteX5" fmla="*/ 2446053 w 2446053"/>
                  <a:gd name="connsiteY5" fmla="*/ 2220156 h 3766728"/>
                  <a:gd name="connsiteX6" fmla="*/ 1488734 w 2446053"/>
                  <a:gd name="connsiteY6" fmla="*/ 3766728 h 3766728"/>
                  <a:gd name="connsiteX7" fmla="*/ 507897 w 2446053"/>
                  <a:gd name="connsiteY7" fmla="*/ 2484422 h 3766728"/>
                  <a:gd name="connsiteX0" fmla="*/ 507897 w 2446053"/>
                  <a:gd name="connsiteY0" fmla="*/ 2437419 h 3719725"/>
                  <a:gd name="connsiteX1" fmla="*/ 1111334 w 2446053"/>
                  <a:gd name="connsiteY1" fmla="*/ 2315749 h 3719725"/>
                  <a:gd name="connsiteX2" fmla="*/ 0 w 2446053"/>
                  <a:gd name="connsiteY2" fmla="*/ 23251 h 3719725"/>
                  <a:gd name="connsiteX3" fmla="*/ 276932 w 2446053"/>
                  <a:gd name="connsiteY3" fmla="*/ 0 h 3719725"/>
                  <a:gd name="connsiteX4" fmla="*/ 1863542 w 2446053"/>
                  <a:gd name="connsiteY4" fmla="*/ 2276781 h 3719725"/>
                  <a:gd name="connsiteX5" fmla="*/ 2446053 w 2446053"/>
                  <a:gd name="connsiteY5" fmla="*/ 2173153 h 3719725"/>
                  <a:gd name="connsiteX6" fmla="*/ 1488734 w 2446053"/>
                  <a:gd name="connsiteY6" fmla="*/ 3719725 h 3719725"/>
                  <a:gd name="connsiteX7" fmla="*/ 507897 w 2446053"/>
                  <a:gd name="connsiteY7" fmla="*/ 2437419 h 3719725"/>
                  <a:gd name="connsiteX0" fmla="*/ 507897 w 2446053"/>
                  <a:gd name="connsiteY0" fmla="*/ 2437419 h 3719725"/>
                  <a:gd name="connsiteX1" fmla="*/ 1111334 w 2446053"/>
                  <a:gd name="connsiteY1" fmla="*/ 2315749 h 3719725"/>
                  <a:gd name="connsiteX2" fmla="*/ 0 w 2446053"/>
                  <a:gd name="connsiteY2" fmla="*/ 23251 h 3719725"/>
                  <a:gd name="connsiteX3" fmla="*/ 276932 w 2446053"/>
                  <a:gd name="connsiteY3" fmla="*/ 0 h 3719725"/>
                  <a:gd name="connsiteX4" fmla="*/ 1863542 w 2446053"/>
                  <a:gd name="connsiteY4" fmla="*/ 2276781 h 3719725"/>
                  <a:gd name="connsiteX5" fmla="*/ 2446053 w 2446053"/>
                  <a:gd name="connsiteY5" fmla="*/ 2173153 h 3719725"/>
                  <a:gd name="connsiteX6" fmla="*/ 1488734 w 2446053"/>
                  <a:gd name="connsiteY6" fmla="*/ 3719725 h 3719725"/>
                  <a:gd name="connsiteX7" fmla="*/ 507897 w 2446053"/>
                  <a:gd name="connsiteY7" fmla="*/ 2437419 h 3719725"/>
                  <a:gd name="connsiteX0" fmla="*/ 507897 w 2446053"/>
                  <a:gd name="connsiteY0" fmla="*/ 2440564 h 3722870"/>
                  <a:gd name="connsiteX1" fmla="*/ 1111334 w 2446053"/>
                  <a:gd name="connsiteY1" fmla="*/ 2318894 h 3722870"/>
                  <a:gd name="connsiteX2" fmla="*/ 0 w 2446053"/>
                  <a:gd name="connsiteY2" fmla="*/ 26396 h 3722870"/>
                  <a:gd name="connsiteX3" fmla="*/ 276932 w 2446053"/>
                  <a:gd name="connsiteY3" fmla="*/ 3145 h 3722870"/>
                  <a:gd name="connsiteX4" fmla="*/ 1863542 w 2446053"/>
                  <a:gd name="connsiteY4" fmla="*/ 2279926 h 3722870"/>
                  <a:gd name="connsiteX5" fmla="*/ 2446053 w 2446053"/>
                  <a:gd name="connsiteY5" fmla="*/ 2176298 h 3722870"/>
                  <a:gd name="connsiteX6" fmla="*/ 1488734 w 2446053"/>
                  <a:gd name="connsiteY6" fmla="*/ 3722870 h 3722870"/>
                  <a:gd name="connsiteX7" fmla="*/ 507897 w 2446053"/>
                  <a:gd name="connsiteY7" fmla="*/ 2440564 h 3722870"/>
                  <a:gd name="connsiteX0" fmla="*/ 507897 w 2446053"/>
                  <a:gd name="connsiteY0" fmla="*/ 2437419 h 3719725"/>
                  <a:gd name="connsiteX1" fmla="*/ 1111334 w 2446053"/>
                  <a:gd name="connsiteY1" fmla="*/ 2315749 h 3719725"/>
                  <a:gd name="connsiteX2" fmla="*/ 0 w 2446053"/>
                  <a:gd name="connsiteY2" fmla="*/ 23251 h 3719725"/>
                  <a:gd name="connsiteX3" fmla="*/ 276932 w 2446053"/>
                  <a:gd name="connsiteY3" fmla="*/ 0 h 3719725"/>
                  <a:gd name="connsiteX4" fmla="*/ 1863542 w 2446053"/>
                  <a:gd name="connsiteY4" fmla="*/ 2276781 h 3719725"/>
                  <a:gd name="connsiteX5" fmla="*/ 2446053 w 2446053"/>
                  <a:gd name="connsiteY5" fmla="*/ 2173153 h 3719725"/>
                  <a:gd name="connsiteX6" fmla="*/ 1488734 w 2446053"/>
                  <a:gd name="connsiteY6" fmla="*/ 3719725 h 3719725"/>
                  <a:gd name="connsiteX7" fmla="*/ 507897 w 2446053"/>
                  <a:gd name="connsiteY7" fmla="*/ 2437419 h 3719725"/>
                  <a:gd name="connsiteX0" fmla="*/ 507897 w 2446053"/>
                  <a:gd name="connsiteY0" fmla="*/ 2437419 h 3719725"/>
                  <a:gd name="connsiteX1" fmla="*/ 1111334 w 2446053"/>
                  <a:gd name="connsiteY1" fmla="*/ 2315749 h 3719725"/>
                  <a:gd name="connsiteX2" fmla="*/ 0 w 2446053"/>
                  <a:gd name="connsiteY2" fmla="*/ 23251 h 3719725"/>
                  <a:gd name="connsiteX3" fmla="*/ 276932 w 2446053"/>
                  <a:gd name="connsiteY3" fmla="*/ 0 h 3719725"/>
                  <a:gd name="connsiteX4" fmla="*/ 1863542 w 2446053"/>
                  <a:gd name="connsiteY4" fmla="*/ 2276781 h 3719725"/>
                  <a:gd name="connsiteX5" fmla="*/ 2446053 w 2446053"/>
                  <a:gd name="connsiteY5" fmla="*/ 2173153 h 3719725"/>
                  <a:gd name="connsiteX6" fmla="*/ 1488734 w 2446053"/>
                  <a:gd name="connsiteY6" fmla="*/ 3719725 h 3719725"/>
                  <a:gd name="connsiteX7" fmla="*/ 507897 w 2446053"/>
                  <a:gd name="connsiteY7" fmla="*/ 2437419 h 3719725"/>
                  <a:gd name="connsiteX0" fmla="*/ 674310 w 2446053"/>
                  <a:gd name="connsiteY0" fmla="*/ 2359631 h 3719725"/>
                  <a:gd name="connsiteX1" fmla="*/ 1111334 w 2446053"/>
                  <a:gd name="connsiteY1" fmla="*/ 2315749 h 3719725"/>
                  <a:gd name="connsiteX2" fmla="*/ 0 w 2446053"/>
                  <a:gd name="connsiteY2" fmla="*/ 23251 h 3719725"/>
                  <a:gd name="connsiteX3" fmla="*/ 276932 w 2446053"/>
                  <a:gd name="connsiteY3" fmla="*/ 0 h 3719725"/>
                  <a:gd name="connsiteX4" fmla="*/ 1863542 w 2446053"/>
                  <a:gd name="connsiteY4" fmla="*/ 2276781 h 3719725"/>
                  <a:gd name="connsiteX5" fmla="*/ 2446053 w 2446053"/>
                  <a:gd name="connsiteY5" fmla="*/ 2173153 h 3719725"/>
                  <a:gd name="connsiteX6" fmla="*/ 1488734 w 2446053"/>
                  <a:gd name="connsiteY6" fmla="*/ 3719725 h 3719725"/>
                  <a:gd name="connsiteX7" fmla="*/ 674310 w 2446053"/>
                  <a:gd name="connsiteY7" fmla="*/ 2359631 h 3719725"/>
                  <a:gd name="connsiteX0" fmla="*/ 674310 w 2240672"/>
                  <a:gd name="connsiteY0" fmla="*/ 2359631 h 3719725"/>
                  <a:gd name="connsiteX1" fmla="*/ 1111334 w 2240672"/>
                  <a:gd name="connsiteY1" fmla="*/ 2315749 h 3719725"/>
                  <a:gd name="connsiteX2" fmla="*/ 0 w 2240672"/>
                  <a:gd name="connsiteY2" fmla="*/ 23251 h 3719725"/>
                  <a:gd name="connsiteX3" fmla="*/ 276932 w 2240672"/>
                  <a:gd name="connsiteY3" fmla="*/ 0 h 3719725"/>
                  <a:gd name="connsiteX4" fmla="*/ 1863542 w 2240672"/>
                  <a:gd name="connsiteY4" fmla="*/ 2276781 h 3719725"/>
                  <a:gd name="connsiteX5" fmla="*/ 2240672 w 2240672"/>
                  <a:gd name="connsiteY5" fmla="*/ 2248053 h 3719725"/>
                  <a:gd name="connsiteX6" fmla="*/ 1488734 w 2240672"/>
                  <a:gd name="connsiteY6" fmla="*/ 3719725 h 3719725"/>
                  <a:gd name="connsiteX7" fmla="*/ 674310 w 2240672"/>
                  <a:gd name="connsiteY7" fmla="*/ 2359631 h 3719725"/>
                  <a:gd name="connsiteX0" fmla="*/ 674310 w 2240672"/>
                  <a:gd name="connsiteY0" fmla="*/ 2359631 h 3719725"/>
                  <a:gd name="connsiteX1" fmla="*/ 1111334 w 2240672"/>
                  <a:gd name="connsiteY1" fmla="*/ 2315749 h 3719725"/>
                  <a:gd name="connsiteX2" fmla="*/ 0 w 2240672"/>
                  <a:gd name="connsiteY2" fmla="*/ 23251 h 3719725"/>
                  <a:gd name="connsiteX3" fmla="*/ 276932 w 2240672"/>
                  <a:gd name="connsiteY3" fmla="*/ 0 h 3719725"/>
                  <a:gd name="connsiteX4" fmla="*/ 1863542 w 2240672"/>
                  <a:gd name="connsiteY4" fmla="*/ 2276781 h 3719725"/>
                  <a:gd name="connsiteX5" fmla="*/ 2240672 w 2240672"/>
                  <a:gd name="connsiteY5" fmla="*/ 2248053 h 3719725"/>
                  <a:gd name="connsiteX6" fmla="*/ 1488734 w 2240672"/>
                  <a:gd name="connsiteY6" fmla="*/ 3719725 h 3719725"/>
                  <a:gd name="connsiteX7" fmla="*/ 674310 w 2240672"/>
                  <a:gd name="connsiteY7" fmla="*/ 2359631 h 3719725"/>
                  <a:gd name="connsiteX0" fmla="*/ 674310 w 2240672"/>
                  <a:gd name="connsiteY0" fmla="*/ 2336380 h 3696474"/>
                  <a:gd name="connsiteX1" fmla="*/ 1111334 w 2240672"/>
                  <a:gd name="connsiteY1" fmla="*/ 2292498 h 3696474"/>
                  <a:gd name="connsiteX2" fmla="*/ 0 w 2240672"/>
                  <a:gd name="connsiteY2" fmla="*/ 0 h 3696474"/>
                  <a:gd name="connsiteX3" fmla="*/ 516371 w 2240672"/>
                  <a:gd name="connsiteY3" fmla="*/ 76776 h 3696474"/>
                  <a:gd name="connsiteX4" fmla="*/ 1863542 w 2240672"/>
                  <a:gd name="connsiteY4" fmla="*/ 2253530 h 3696474"/>
                  <a:gd name="connsiteX5" fmla="*/ 2240672 w 2240672"/>
                  <a:gd name="connsiteY5" fmla="*/ 2224802 h 3696474"/>
                  <a:gd name="connsiteX6" fmla="*/ 1488734 w 2240672"/>
                  <a:gd name="connsiteY6" fmla="*/ 3696474 h 3696474"/>
                  <a:gd name="connsiteX7" fmla="*/ 674310 w 2240672"/>
                  <a:gd name="connsiteY7" fmla="*/ 2336380 h 3696474"/>
                  <a:gd name="connsiteX0" fmla="*/ 674310 w 2240672"/>
                  <a:gd name="connsiteY0" fmla="*/ 2336380 h 3696474"/>
                  <a:gd name="connsiteX1" fmla="*/ 1111334 w 2240672"/>
                  <a:gd name="connsiteY1" fmla="*/ 2292498 h 3696474"/>
                  <a:gd name="connsiteX2" fmla="*/ 0 w 2240672"/>
                  <a:gd name="connsiteY2" fmla="*/ 0 h 3696474"/>
                  <a:gd name="connsiteX3" fmla="*/ 516371 w 2240672"/>
                  <a:gd name="connsiteY3" fmla="*/ 76776 h 3696474"/>
                  <a:gd name="connsiteX4" fmla="*/ 1863542 w 2240672"/>
                  <a:gd name="connsiteY4" fmla="*/ 2253530 h 3696474"/>
                  <a:gd name="connsiteX5" fmla="*/ 2240672 w 2240672"/>
                  <a:gd name="connsiteY5" fmla="*/ 2224802 h 3696474"/>
                  <a:gd name="connsiteX6" fmla="*/ 1488734 w 2240672"/>
                  <a:gd name="connsiteY6" fmla="*/ 3696474 h 3696474"/>
                  <a:gd name="connsiteX7" fmla="*/ 674310 w 2240672"/>
                  <a:gd name="connsiteY7" fmla="*/ 2336380 h 3696474"/>
                  <a:gd name="connsiteX0" fmla="*/ 665646 w 2232008"/>
                  <a:gd name="connsiteY0" fmla="*/ 2453286 h 3813380"/>
                  <a:gd name="connsiteX1" fmla="*/ 1102670 w 2232008"/>
                  <a:gd name="connsiteY1" fmla="*/ 2409404 h 3813380"/>
                  <a:gd name="connsiteX2" fmla="*/ 0 w 2232008"/>
                  <a:gd name="connsiteY2" fmla="*/ 0 h 3813380"/>
                  <a:gd name="connsiteX3" fmla="*/ 507707 w 2232008"/>
                  <a:gd name="connsiteY3" fmla="*/ 193682 h 3813380"/>
                  <a:gd name="connsiteX4" fmla="*/ 1854878 w 2232008"/>
                  <a:gd name="connsiteY4" fmla="*/ 2370436 h 3813380"/>
                  <a:gd name="connsiteX5" fmla="*/ 2232008 w 2232008"/>
                  <a:gd name="connsiteY5" fmla="*/ 2341708 h 3813380"/>
                  <a:gd name="connsiteX6" fmla="*/ 1480070 w 2232008"/>
                  <a:gd name="connsiteY6" fmla="*/ 3813380 h 3813380"/>
                  <a:gd name="connsiteX7" fmla="*/ 665646 w 2232008"/>
                  <a:gd name="connsiteY7" fmla="*/ 2453286 h 3813380"/>
                  <a:gd name="connsiteX0" fmla="*/ 667522 w 2233884"/>
                  <a:gd name="connsiteY0" fmla="*/ 2480853 h 3840947"/>
                  <a:gd name="connsiteX1" fmla="*/ 1104546 w 2233884"/>
                  <a:gd name="connsiteY1" fmla="*/ 2436971 h 3840947"/>
                  <a:gd name="connsiteX2" fmla="*/ 0 w 2233884"/>
                  <a:gd name="connsiteY2" fmla="*/ 0 h 3840947"/>
                  <a:gd name="connsiteX3" fmla="*/ 509583 w 2233884"/>
                  <a:gd name="connsiteY3" fmla="*/ 221249 h 3840947"/>
                  <a:gd name="connsiteX4" fmla="*/ 1856754 w 2233884"/>
                  <a:gd name="connsiteY4" fmla="*/ 2398003 h 3840947"/>
                  <a:gd name="connsiteX5" fmla="*/ 2233884 w 2233884"/>
                  <a:gd name="connsiteY5" fmla="*/ 2369275 h 3840947"/>
                  <a:gd name="connsiteX6" fmla="*/ 1481946 w 2233884"/>
                  <a:gd name="connsiteY6" fmla="*/ 3840947 h 3840947"/>
                  <a:gd name="connsiteX7" fmla="*/ 667522 w 2233884"/>
                  <a:gd name="connsiteY7" fmla="*/ 2480853 h 3840947"/>
                  <a:gd name="connsiteX0" fmla="*/ 667522 w 2233884"/>
                  <a:gd name="connsiteY0" fmla="*/ 2480853 h 3840947"/>
                  <a:gd name="connsiteX1" fmla="*/ 1104546 w 2233884"/>
                  <a:gd name="connsiteY1" fmla="*/ 2436971 h 3840947"/>
                  <a:gd name="connsiteX2" fmla="*/ 0 w 2233884"/>
                  <a:gd name="connsiteY2" fmla="*/ 0 h 3840947"/>
                  <a:gd name="connsiteX3" fmla="*/ 509583 w 2233884"/>
                  <a:gd name="connsiteY3" fmla="*/ 221249 h 3840947"/>
                  <a:gd name="connsiteX4" fmla="*/ 1856754 w 2233884"/>
                  <a:gd name="connsiteY4" fmla="*/ 2398003 h 3840947"/>
                  <a:gd name="connsiteX5" fmla="*/ 2233884 w 2233884"/>
                  <a:gd name="connsiteY5" fmla="*/ 2369275 h 3840947"/>
                  <a:gd name="connsiteX6" fmla="*/ 1481946 w 2233884"/>
                  <a:gd name="connsiteY6" fmla="*/ 3840947 h 3840947"/>
                  <a:gd name="connsiteX7" fmla="*/ 667522 w 2233884"/>
                  <a:gd name="connsiteY7" fmla="*/ 2480853 h 3840947"/>
                  <a:gd name="connsiteX0" fmla="*/ 667522 w 2233884"/>
                  <a:gd name="connsiteY0" fmla="*/ 2480853 h 3840947"/>
                  <a:gd name="connsiteX1" fmla="*/ 1104546 w 2233884"/>
                  <a:gd name="connsiteY1" fmla="*/ 2436971 h 3840947"/>
                  <a:gd name="connsiteX2" fmla="*/ 0 w 2233884"/>
                  <a:gd name="connsiteY2" fmla="*/ 0 h 3840947"/>
                  <a:gd name="connsiteX3" fmla="*/ 519109 w 2233884"/>
                  <a:gd name="connsiteY3" fmla="*/ 198445 h 3840947"/>
                  <a:gd name="connsiteX4" fmla="*/ 1856754 w 2233884"/>
                  <a:gd name="connsiteY4" fmla="*/ 2398003 h 3840947"/>
                  <a:gd name="connsiteX5" fmla="*/ 2233884 w 2233884"/>
                  <a:gd name="connsiteY5" fmla="*/ 2369275 h 3840947"/>
                  <a:gd name="connsiteX6" fmla="*/ 1481946 w 2233884"/>
                  <a:gd name="connsiteY6" fmla="*/ 3840947 h 3840947"/>
                  <a:gd name="connsiteX7" fmla="*/ 667522 w 2233884"/>
                  <a:gd name="connsiteY7" fmla="*/ 2480853 h 3840947"/>
                  <a:gd name="connsiteX0" fmla="*/ 667522 w 2233884"/>
                  <a:gd name="connsiteY0" fmla="*/ 2480853 h 3840947"/>
                  <a:gd name="connsiteX1" fmla="*/ 1104546 w 2233884"/>
                  <a:gd name="connsiteY1" fmla="*/ 2436971 h 3840947"/>
                  <a:gd name="connsiteX2" fmla="*/ 0 w 2233884"/>
                  <a:gd name="connsiteY2" fmla="*/ 0 h 3840947"/>
                  <a:gd name="connsiteX3" fmla="*/ 519109 w 2233884"/>
                  <a:gd name="connsiteY3" fmla="*/ 198445 h 3840947"/>
                  <a:gd name="connsiteX4" fmla="*/ 1856754 w 2233884"/>
                  <a:gd name="connsiteY4" fmla="*/ 2398003 h 3840947"/>
                  <a:gd name="connsiteX5" fmla="*/ 2233884 w 2233884"/>
                  <a:gd name="connsiteY5" fmla="*/ 2369275 h 3840947"/>
                  <a:gd name="connsiteX6" fmla="*/ 1481946 w 2233884"/>
                  <a:gd name="connsiteY6" fmla="*/ 3840947 h 3840947"/>
                  <a:gd name="connsiteX7" fmla="*/ 667522 w 2233884"/>
                  <a:gd name="connsiteY7" fmla="*/ 2480853 h 3840947"/>
                  <a:gd name="connsiteX0" fmla="*/ 667522 w 2233884"/>
                  <a:gd name="connsiteY0" fmla="*/ 2480853 h 3840947"/>
                  <a:gd name="connsiteX1" fmla="*/ 1104546 w 2233884"/>
                  <a:gd name="connsiteY1" fmla="*/ 2436971 h 3840947"/>
                  <a:gd name="connsiteX2" fmla="*/ 0 w 2233884"/>
                  <a:gd name="connsiteY2" fmla="*/ 0 h 3840947"/>
                  <a:gd name="connsiteX3" fmla="*/ 728337 w 2233884"/>
                  <a:gd name="connsiteY3" fmla="*/ 297791 h 3840947"/>
                  <a:gd name="connsiteX4" fmla="*/ 1856754 w 2233884"/>
                  <a:gd name="connsiteY4" fmla="*/ 2398003 h 3840947"/>
                  <a:gd name="connsiteX5" fmla="*/ 2233884 w 2233884"/>
                  <a:gd name="connsiteY5" fmla="*/ 2369275 h 3840947"/>
                  <a:gd name="connsiteX6" fmla="*/ 1481946 w 2233884"/>
                  <a:gd name="connsiteY6" fmla="*/ 3840947 h 3840947"/>
                  <a:gd name="connsiteX7" fmla="*/ 667522 w 2233884"/>
                  <a:gd name="connsiteY7" fmla="*/ 2480853 h 3840947"/>
                  <a:gd name="connsiteX0" fmla="*/ 473475 w 2233884"/>
                  <a:gd name="connsiteY0" fmla="*/ 2459488 h 3840947"/>
                  <a:gd name="connsiteX1" fmla="*/ 1104546 w 2233884"/>
                  <a:gd name="connsiteY1" fmla="*/ 2436971 h 3840947"/>
                  <a:gd name="connsiteX2" fmla="*/ 0 w 2233884"/>
                  <a:gd name="connsiteY2" fmla="*/ 0 h 3840947"/>
                  <a:gd name="connsiteX3" fmla="*/ 728337 w 2233884"/>
                  <a:gd name="connsiteY3" fmla="*/ 297791 h 3840947"/>
                  <a:gd name="connsiteX4" fmla="*/ 1856754 w 2233884"/>
                  <a:gd name="connsiteY4" fmla="*/ 2398003 h 3840947"/>
                  <a:gd name="connsiteX5" fmla="*/ 2233884 w 2233884"/>
                  <a:gd name="connsiteY5" fmla="*/ 2369275 h 3840947"/>
                  <a:gd name="connsiteX6" fmla="*/ 1481946 w 2233884"/>
                  <a:gd name="connsiteY6" fmla="*/ 3840947 h 3840947"/>
                  <a:gd name="connsiteX7" fmla="*/ 473475 w 2233884"/>
                  <a:gd name="connsiteY7" fmla="*/ 2459488 h 3840947"/>
                  <a:gd name="connsiteX0" fmla="*/ 473475 w 2225390"/>
                  <a:gd name="connsiteY0" fmla="*/ 2459488 h 3840947"/>
                  <a:gd name="connsiteX1" fmla="*/ 1104546 w 2225390"/>
                  <a:gd name="connsiteY1" fmla="*/ 2436971 h 3840947"/>
                  <a:gd name="connsiteX2" fmla="*/ 0 w 2225390"/>
                  <a:gd name="connsiteY2" fmla="*/ 0 h 3840947"/>
                  <a:gd name="connsiteX3" fmla="*/ 728337 w 2225390"/>
                  <a:gd name="connsiteY3" fmla="*/ 297791 h 3840947"/>
                  <a:gd name="connsiteX4" fmla="*/ 1856754 w 2225390"/>
                  <a:gd name="connsiteY4" fmla="*/ 2398003 h 3840947"/>
                  <a:gd name="connsiteX5" fmla="*/ 2225390 w 2225390"/>
                  <a:gd name="connsiteY5" fmla="*/ 2389605 h 3840947"/>
                  <a:gd name="connsiteX6" fmla="*/ 1481946 w 2225390"/>
                  <a:gd name="connsiteY6" fmla="*/ 3840947 h 3840947"/>
                  <a:gd name="connsiteX7" fmla="*/ 473475 w 2225390"/>
                  <a:gd name="connsiteY7" fmla="*/ 2459488 h 3840947"/>
                  <a:gd name="connsiteX0" fmla="*/ 473475 w 2225390"/>
                  <a:gd name="connsiteY0" fmla="*/ 2459488 h 3807876"/>
                  <a:gd name="connsiteX1" fmla="*/ 1104546 w 2225390"/>
                  <a:gd name="connsiteY1" fmla="*/ 2436971 h 3807876"/>
                  <a:gd name="connsiteX2" fmla="*/ 0 w 2225390"/>
                  <a:gd name="connsiteY2" fmla="*/ 0 h 3807876"/>
                  <a:gd name="connsiteX3" fmla="*/ 728337 w 2225390"/>
                  <a:gd name="connsiteY3" fmla="*/ 297791 h 3807876"/>
                  <a:gd name="connsiteX4" fmla="*/ 1856754 w 2225390"/>
                  <a:gd name="connsiteY4" fmla="*/ 2398003 h 3807876"/>
                  <a:gd name="connsiteX5" fmla="*/ 2225390 w 2225390"/>
                  <a:gd name="connsiteY5" fmla="*/ 2389605 h 3807876"/>
                  <a:gd name="connsiteX6" fmla="*/ 1459944 w 2225390"/>
                  <a:gd name="connsiteY6" fmla="*/ 3807876 h 3807876"/>
                  <a:gd name="connsiteX7" fmla="*/ 473475 w 2225390"/>
                  <a:gd name="connsiteY7" fmla="*/ 2459488 h 3807876"/>
                  <a:gd name="connsiteX0" fmla="*/ 582854 w 2225390"/>
                  <a:gd name="connsiteY0" fmla="*/ 2397725 h 3807876"/>
                  <a:gd name="connsiteX1" fmla="*/ 1104546 w 2225390"/>
                  <a:gd name="connsiteY1" fmla="*/ 2436971 h 3807876"/>
                  <a:gd name="connsiteX2" fmla="*/ 0 w 2225390"/>
                  <a:gd name="connsiteY2" fmla="*/ 0 h 3807876"/>
                  <a:gd name="connsiteX3" fmla="*/ 728337 w 2225390"/>
                  <a:gd name="connsiteY3" fmla="*/ 297791 h 3807876"/>
                  <a:gd name="connsiteX4" fmla="*/ 1856754 w 2225390"/>
                  <a:gd name="connsiteY4" fmla="*/ 2398003 h 3807876"/>
                  <a:gd name="connsiteX5" fmla="*/ 2225390 w 2225390"/>
                  <a:gd name="connsiteY5" fmla="*/ 2389605 h 3807876"/>
                  <a:gd name="connsiteX6" fmla="*/ 1459944 w 2225390"/>
                  <a:gd name="connsiteY6" fmla="*/ 3807876 h 3807876"/>
                  <a:gd name="connsiteX7" fmla="*/ 582854 w 2225390"/>
                  <a:gd name="connsiteY7" fmla="*/ 2397725 h 3807876"/>
                  <a:gd name="connsiteX0" fmla="*/ 582854 w 2225390"/>
                  <a:gd name="connsiteY0" fmla="*/ 2397725 h 3807876"/>
                  <a:gd name="connsiteX1" fmla="*/ 1104546 w 2225390"/>
                  <a:gd name="connsiteY1" fmla="*/ 2436971 h 3807876"/>
                  <a:gd name="connsiteX2" fmla="*/ 0 w 2225390"/>
                  <a:gd name="connsiteY2" fmla="*/ 0 h 3807876"/>
                  <a:gd name="connsiteX3" fmla="*/ 728337 w 2225390"/>
                  <a:gd name="connsiteY3" fmla="*/ 297791 h 3807876"/>
                  <a:gd name="connsiteX4" fmla="*/ 1843112 w 2225390"/>
                  <a:gd name="connsiteY4" fmla="*/ 2487821 h 3807876"/>
                  <a:gd name="connsiteX5" fmla="*/ 2225390 w 2225390"/>
                  <a:gd name="connsiteY5" fmla="*/ 2389605 h 3807876"/>
                  <a:gd name="connsiteX6" fmla="*/ 1459944 w 2225390"/>
                  <a:gd name="connsiteY6" fmla="*/ 3807876 h 3807876"/>
                  <a:gd name="connsiteX7" fmla="*/ 582854 w 2225390"/>
                  <a:gd name="connsiteY7" fmla="*/ 2397725 h 3807876"/>
                  <a:gd name="connsiteX0" fmla="*/ 582854 w 2213419"/>
                  <a:gd name="connsiteY0" fmla="*/ 2397725 h 3807876"/>
                  <a:gd name="connsiteX1" fmla="*/ 1104546 w 2213419"/>
                  <a:gd name="connsiteY1" fmla="*/ 2436971 h 3807876"/>
                  <a:gd name="connsiteX2" fmla="*/ 0 w 2213419"/>
                  <a:gd name="connsiteY2" fmla="*/ 0 h 3807876"/>
                  <a:gd name="connsiteX3" fmla="*/ 728337 w 2213419"/>
                  <a:gd name="connsiteY3" fmla="*/ 297791 h 3807876"/>
                  <a:gd name="connsiteX4" fmla="*/ 1843112 w 2213419"/>
                  <a:gd name="connsiteY4" fmla="*/ 2487821 h 3807876"/>
                  <a:gd name="connsiteX5" fmla="*/ 2213419 w 2213419"/>
                  <a:gd name="connsiteY5" fmla="*/ 2504000 h 3807876"/>
                  <a:gd name="connsiteX6" fmla="*/ 1459944 w 2213419"/>
                  <a:gd name="connsiteY6" fmla="*/ 3807876 h 3807876"/>
                  <a:gd name="connsiteX7" fmla="*/ 582854 w 2213419"/>
                  <a:gd name="connsiteY7" fmla="*/ 2397725 h 3807876"/>
                  <a:gd name="connsiteX0" fmla="*/ 582854 w 2206597"/>
                  <a:gd name="connsiteY0" fmla="*/ 2397725 h 3807876"/>
                  <a:gd name="connsiteX1" fmla="*/ 1104546 w 2206597"/>
                  <a:gd name="connsiteY1" fmla="*/ 2436971 h 3807876"/>
                  <a:gd name="connsiteX2" fmla="*/ 0 w 2206597"/>
                  <a:gd name="connsiteY2" fmla="*/ 0 h 3807876"/>
                  <a:gd name="connsiteX3" fmla="*/ 728337 w 2206597"/>
                  <a:gd name="connsiteY3" fmla="*/ 297791 h 3807876"/>
                  <a:gd name="connsiteX4" fmla="*/ 1843112 w 2206597"/>
                  <a:gd name="connsiteY4" fmla="*/ 2487821 h 3807876"/>
                  <a:gd name="connsiteX5" fmla="*/ 2206597 w 2206597"/>
                  <a:gd name="connsiteY5" fmla="*/ 2548909 h 3807876"/>
                  <a:gd name="connsiteX6" fmla="*/ 1459944 w 2206597"/>
                  <a:gd name="connsiteY6" fmla="*/ 3807876 h 3807876"/>
                  <a:gd name="connsiteX7" fmla="*/ 582854 w 2206597"/>
                  <a:gd name="connsiteY7" fmla="*/ 2397725 h 3807876"/>
                  <a:gd name="connsiteX0" fmla="*/ 582854 w 2206597"/>
                  <a:gd name="connsiteY0" fmla="*/ 2397725 h 3807876"/>
                  <a:gd name="connsiteX1" fmla="*/ 1099529 w 2206597"/>
                  <a:gd name="connsiteY1" fmla="*/ 2363238 h 3807876"/>
                  <a:gd name="connsiteX2" fmla="*/ 0 w 2206597"/>
                  <a:gd name="connsiteY2" fmla="*/ 0 h 3807876"/>
                  <a:gd name="connsiteX3" fmla="*/ 728337 w 2206597"/>
                  <a:gd name="connsiteY3" fmla="*/ 297791 h 3807876"/>
                  <a:gd name="connsiteX4" fmla="*/ 1843112 w 2206597"/>
                  <a:gd name="connsiteY4" fmla="*/ 2487821 h 3807876"/>
                  <a:gd name="connsiteX5" fmla="*/ 2206597 w 2206597"/>
                  <a:gd name="connsiteY5" fmla="*/ 2548909 h 3807876"/>
                  <a:gd name="connsiteX6" fmla="*/ 1459944 w 2206597"/>
                  <a:gd name="connsiteY6" fmla="*/ 3807876 h 3807876"/>
                  <a:gd name="connsiteX7" fmla="*/ 582854 w 2206597"/>
                  <a:gd name="connsiteY7" fmla="*/ 2397725 h 3807876"/>
                  <a:gd name="connsiteX0" fmla="*/ 598302 w 2206597"/>
                  <a:gd name="connsiteY0" fmla="*/ 2189266 h 3807876"/>
                  <a:gd name="connsiteX1" fmla="*/ 1099529 w 2206597"/>
                  <a:gd name="connsiteY1" fmla="*/ 2363238 h 3807876"/>
                  <a:gd name="connsiteX2" fmla="*/ 0 w 2206597"/>
                  <a:gd name="connsiteY2" fmla="*/ 0 h 3807876"/>
                  <a:gd name="connsiteX3" fmla="*/ 728337 w 2206597"/>
                  <a:gd name="connsiteY3" fmla="*/ 297791 h 3807876"/>
                  <a:gd name="connsiteX4" fmla="*/ 1843112 w 2206597"/>
                  <a:gd name="connsiteY4" fmla="*/ 2487821 h 3807876"/>
                  <a:gd name="connsiteX5" fmla="*/ 2206597 w 2206597"/>
                  <a:gd name="connsiteY5" fmla="*/ 2548909 h 3807876"/>
                  <a:gd name="connsiteX6" fmla="*/ 1459944 w 2206597"/>
                  <a:gd name="connsiteY6" fmla="*/ 3807876 h 3807876"/>
                  <a:gd name="connsiteX7" fmla="*/ 598302 w 2206597"/>
                  <a:gd name="connsiteY7" fmla="*/ 2189266 h 3807876"/>
                  <a:gd name="connsiteX0" fmla="*/ 598302 w 2143162"/>
                  <a:gd name="connsiteY0" fmla="*/ 2189266 h 3807876"/>
                  <a:gd name="connsiteX1" fmla="*/ 1099529 w 2143162"/>
                  <a:gd name="connsiteY1" fmla="*/ 2363238 h 3807876"/>
                  <a:gd name="connsiteX2" fmla="*/ 0 w 2143162"/>
                  <a:gd name="connsiteY2" fmla="*/ 0 h 3807876"/>
                  <a:gd name="connsiteX3" fmla="*/ 728337 w 2143162"/>
                  <a:gd name="connsiteY3" fmla="*/ 297791 h 3807876"/>
                  <a:gd name="connsiteX4" fmla="*/ 1843112 w 2143162"/>
                  <a:gd name="connsiteY4" fmla="*/ 2487821 h 3807876"/>
                  <a:gd name="connsiteX5" fmla="*/ 2143162 w 2143162"/>
                  <a:gd name="connsiteY5" fmla="*/ 2414954 h 3807876"/>
                  <a:gd name="connsiteX6" fmla="*/ 1459944 w 2143162"/>
                  <a:gd name="connsiteY6" fmla="*/ 3807876 h 3807876"/>
                  <a:gd name="connsiteX7" fmla="*/ 598302 w 2143162"/>
                  <a:gd name="connsiteY7" fmla="*/ 2189266 h 3807876"/>
                  <a:gd name="connsiteX0" fmla="*/ 598302 w 2171986"/>
                  <a:gd name="connsiteY0" fmla="*/ 2189266 h 3807876"/>
                  <a:gd name="connsiteX1" fmla="*/ 1099529 w 2171986"/>
                  <a:gd name="connsiteY1" fmla="*/ 2363238 h 3807876"/>
                  <a:gd name="connsiteX2" fmla="*/ 0 w 2171986"/>
                  <a:gd name="connsiteY2" fmla="*/ 0 h 3807876"/>
                  <a:gd name="connsiteX3" fmla="*/ 728337 w 2171986"/>
                  <a:gd name="connsiteY3" fmla="*/ 297791 h 3807876"/>
                  <a:gd name="connsiteX4" fmla="*/ 1843112 w 2171986"/>
                  <a:gd name="connsiteY4" fmla="*/ 2487821 h 3807876"/>
                  <a:gd name="connsiteX5" fmla="*/ 2171986 w 2171986"/>
                  <a:gd name="connsiteY5" fmla="*/ 2403115 h 3807876"/>
                  <a:gd name="connsiteX6" fmla="*/ 1459944 w 2171986"/>
                  <a:gd name="connsiteY6" fmla="*/ 3807876 h 3807876"/>
                  <a:gd name="connsiteX7" fmla="*/ 598302 w 2171986"/>
                  <a:gd name="connsiteY7" fmla="*/ 2189266 h 3807876"/>
                  <a:gd name="connsiteX0" fmla="*/ 598302 w 2171986"/>
                  <a:gd name="connsiteY0" fmla="*/ 2189266 h 3807876"/>
                  <a:gd name="connsiteX1" fmla="*/ 1139288 w 2171986"/>
                  <a:gd name="connsiteY1" fmla="*/ 2439545 h 3807876"/>
                  <a:gd name="connsiteX2" fmla="*/ 0 w 2171986"/>
                  <a:gd name="connsiteY2" fmla="*/ 0 h 3807876"/>
                  <a:gd name="connsiteX3" fmla="*/ 728337 w 2171986"/>
                  <a:gd name="connsiteY3" fmla="*/ 297791 h 3807876"/>
                  <a:gd name="connsiteX4" fmla="*/ 1843112 w 2171986"/>
                  <a:gd name="connsiteY4" fmla="*/ 2487821 h 3807876"/>
                  <a:gd name="connsiteX5" fmla="*/ 2171986 w 2171986"/>
                  <a:gd name="connsiteY5" fmla="*/ 2403115 h 3807876"/>
                  <a:gd name="connsiteX6" fmla="*/ 1459944 w 2171986"/>
                  <a:gd name="connsiteY6" fmla="*/ 3807876 h 3807876"/>
                  <a:gd name="connsiteX7" fmla="*/ 598302 w 2171986"/>
                  <a:gd name="connsiteY7" fmla="*/ 2189266 h 3807876"/>
                  <a:gd name="connsiteX0" fmla="*/ 598302 w 2219469"/>
                  <a:gd name="connsiteY0" fmla="*/ 2189266 h 3807876"/>
                  <a:gd name="connsiteX1" fmla="*/ 1139288 w 2219469"/>
                  <a:gd name="connsiteY1" fmla="*/ 2439545 h 3807876"/>
                  <a:gd name="connsiteX2" fmla="*/ 0 w 2219469"/>
                  <a:gd name="connsiteY2" fmla="*/ 0 h 3807876"/>
                  <a:gd name="connsiteX3" fmla="*/ 728337 w 2219469"/>
                  <a:gd name="connsiteY3" fmla="*/ 297791 h 3807876"/>
                  <a:gd name="connsiteX4" fmla="*/ 1843112 w 2219469"/>
                  <a:gd name="connsiteY4" fmla="*/ 2487821 h 3807876"/>
                  <a:gd name="connsiteX5" fmla="*/ 2219469 w 2219469"/>
                  <a:gd name="connsiteY5" fmla="*/ 2375194 h 3807876"/>
                  <a:gd name="connsiteX6" fmla="*/ 1459944 w 2219469"/>
                  <a:gd name="connsiteY6" fmla="*/ 3807876 h 3807876"/>
                  <a:gd name="connsiteX7" fmla="*/ 598302 w 2219469"/>
                  <a:gd name="connsiteY7" fmla="*/ 2189266 h 3807876"/>
                  <a:gd name="connsiteX0" fmla="*/ 598302 w 2237358"/>
                  <a:gd name="connsiteY0" fmla="*/ 2189266 h 3807876"/>
                  <a:gd name="connsiteX1" fmla="*/ 1139288 w 2237358"/>
                  <a:gd name="connsiteY1" fmla="*/ 2439545 h 3807876"/>
                  <a:gd name="connsiteX2" fmla="*/ 0 w 2237358"/>
                  <a:gd name="connsiteY2" fmla="*/ 0 h 3807876"/>
                  <a:gd name="connsiteX3" fmla="*/ 728337 w 2237358"/>
                  <a:gd name="connsiteY3" fmla="*/ 297791 h 3807876"/>
                  <a:gd name="connsiteX4" fmla="*/ 1843112 w 2237358"/>
                  <a:gd name="connsiteY4" fmla="*/ 2487821 h 3807876"/>
                  <a:gd name="connsiteX5" fmla="*/ 2237358 w 2237358"/>
                  <a:gd name="connsiteY5" fmla="*/ 2275211 h 3807876"/>
                  <a:gd name="connsiteX6" fmla="*/ 1459944 w 2237358"/>
                  <a:gd name="connsiteY6" fmla="*/ 3807876 h 3807876"/>
                  <a:gd name="connsiteX7" fmla="*/ 598302 w 2237358"/>
                  <a:gd name="connsiteY7" fmla="*/ 2189266 h 3807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7358" h="3807876">
                    <a:moveTo>
                      <a:pt x="598302" y="2189266"/>
                    </a:moveTo>
                    <a:lnTo>
                      <a:pt x="1139288" y="2439545"/>
                    </a:lnTo>
                    <a:cubicBezTo>
                      <a:pt x="1142414" y="1657349"/>
                      <a:pt x="1364975" y="456487"/>
                      <a:pt x="0" y="0"/>
                    </a:cubicBezTo>
                    <a:lnTo>
                      <a:pt x="728337" y="297791"/>
                    </a:lnTo>
                    <a:cubicBezTo>
                      <a:pt x="1849250" y="857659"/>
                      <a:pt x="1843062" y="1713226"/>
                      <a:pt x="1843112" y="2487821"/>
                    </a:cubicBezTo>
                    <a:lnTo>
                      <a:pt x="2237358" y="2275211"/>
                    </a:lnTo>
                    <a:lnTo>
                      <a:pt x="1459944" y="3807876"/>
                    </a:lnTo>
                    <a:lnTo>
                      <a:pt x="598302" y="2189266"/>
                    </a:lnTo>
                    <a:close/>
                  </a:path>
                </a:pathLst>
              </a:custGeom>
              <a:grpFill/>
              <a:ln w="31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grpSp>
        <p:grpSp>
          <p:nvGrpSpPr>
            <p:cNvPr id="56" name="组合 15"/>
            <p:cNvGrpSpPr>
              <a:grpSpLocks/>
            </p:cNvGrpSpPr>
            <p:nvPr/>
          </p:nvGrpSpPr>
          <p:grpSpPr bwMode="auto">
            <a:xfrm rot="10178314" flipH="1">
              <a:off x="9924592" y="2205182"/>
              <a:ext cx="656829" cy="735914"/>
              <a:chOff x="1761869" y="1547424"/>
              <a:chExt cx="3454729" cy="3870248"/>
            </a:xfrm>
            <a:grpFill/>
          </p:grpSpPr>
          <p:sp>
            <p:nvSpPr>
              <p:cNvPr id="61" name="任意多边形 60"/>
              <p:cNvSpPr/>
              <p:nvPr/>
            </p:nvSpPr>
            <p:spPr>
              <a:xfrm>
                <a:off x="1761869" y="2144312"/>
                <a:ext cx="1141522" cy="266695"/>
              </a:xfrm>
              <a:custGeom>
                <a:avLst/>
                <a:gdLst>
                  <a:gd name="connsiteX0" fmla="*/ 469338 w 1140977"/>
                  <a:gd name="connsiteY0" fmla="*/ 0 h 267037"/>
                  <a:gd name="connsiteX1" fmla="*/ 0 w 1140977"/>
                  <a:gd name="connsiteY1" fmla="*/ 267037 h 267037"/>
                  <a:gd name="connsiteX2" fmla="*/ 695915 w 1140977"/>
                  <a:gd name="connsiteY2" fmla="*/ 267037 h 267037"/>
                  <a:gd name="connsiteX3" fmla="*/ 1140977 w 1140977"/>
                  <a:gd name="connsiteY3" fmla="*/ 0 h 267037"/>
                  <a:gd name="connsiteX4" fmla="*/ 469338 w 1140977"/>
                  <a:gd name="connsiteY4" fmla="*/ 0 h 267037"/>
                  <a:gd name="connsiteX0" fmla="*/ 469338 w 1140977"/>
                  <a:gd name="connsiteY0" fmla="*/ 0 h 267037"/>
                  <a:gd name="connsiteX1" fmla="*/ 0 w 1140977"/>
                  <a:gd name="connsiteY1" fmla="*/ 267037 h 267037"/>
                  <a:gd name="connsiteX2" fmla="*/ 695915 w 1140977"/>
                  <a:gd name="connsiteY2" fmla="*/ 267037 h 267037"/>
                  <a:gd name="connsiteX3" fmla="*/ 1140977 w 1140977"/>
                  <a:gd name="connsiteY3" fmla="*/ 0 h 267037"/>
                  <a:gd name="connsiteX4" fmla="*/ 469338 w 1140977"/>
                  <a:gd name="connsiteY4" fmla="*/ 0 h 267037"/>
                  <a:gd name="connsiteX0" fmla="*/ 469338 w 1140977"/>
                  <a:gd name="connsiteY0" fmla="*/ 0 h 267037"/>
                  <a:gd name="connsiteX1" fmla="*/ 0 w 1140977"/>
                  <a:gd name="connsiteY1" fmla="*/ 267037 h 267037"/>
                  <a:gd name="connsiteX2" fmla="*/ 695915 w 1140977"/>
                  <a:gd name="connsiteY2" fmla="*/ 267037 h 267037"/>
                  <a:gd name="connsiteX3" fmla="*/ 1140977 w 1140977"/>
                  <a:gd name="connsiteY3" fmla="*/ 0 h 267037"/>
                  <a:gd name="connsiteX4" fmla="*/ 469338 w 1140977"/>
                  <a:gd name="connsiteY4" fmla="*/ 0 h 267037"/>
                  <a:gd name="connsiteX0" fmla="*/ 469338 w 1140977"/>
                  <a:gd name="connsiteY0" fmla="*/ 0 h 267037"/>
                  <a:gd name="connsiteX1" fmla="*/ 0 w 1140977"/>
                  <a:gd name="connsiteY1" fmla="*/ 267037 h 267037"/>
                  <a:gd name="connsiteX2" fmla="*/ 695915 w 1140977"/>
                  <a:gd name="connsiteY2" fmla="*/ 267037 h 267037"/>
                  <a:gd name="connsiteX3" fmla="*/ 1140977 w 1140977"/>
                  <a:gd name="connsiteY3" fmla="*/ 0 h 267037"/>
                  <a:gd name="connsiteX4" fmla="*/ 469338 w 1140977"/>
                  <a:gd name="connsiteY4" fmla="*/ 0 h 267037"/>
                  <a:gd name="connsiteX0" fmla="*/ 469338 w 1140977"/>
                  <a:gd name="connsiteY0" fmla="*/ 0 h 267037"/>
                  <a:gd name="connsiteX1" fmla="*/ 0 w 1140977"/>
                  <a:gd name="connsiteY1" fmla="*/ 267037 h 267037"/>
                  <a:gd name="connsiteX2" fmla="*/ 695915 w 1140977"/>
                  <a:gd name="connsiteY2" fmla="*/ 267037 h 267037"/>
                  <a:gd name="connsiteX3" fmla="*/ 1140977 w 1140977"/>
                  <a:gd name="connsiteY3" fmla="*/ 0 h 267037"/>
                  <a:gd name="connsiteX4" fmla="*/ 469338 w 1140977"/>
                  <a:gd name="connsiteY4" fmla="*/ 0 h 2670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0977" h="267037">
                    <a:moveTo>
                      <a:pt x="469338" y="0"/>
                    </a:moveTo>
                    <a:cubicBezTo>
                      <a:pt x="312892" y="24276"/>
                      <a:pt x="204998" y="56644"/>
                      <a:pt x="0" y="267037"/>
                    </a:cubicBezTo>
                    <a:lnTo>
                      <a:pt x="695915" y="267037"/>
                    </a:lnTo>
                    <a:cubicBezTo>
                      <a:pt x="787625" y="137565"/>
                      <a:pt x="919794" y="64735"/>
                      <a:pt x="1140977" y="0"/>
                    </a:cubicBezTo>
                    <a:lnTo>
                      <a:pt x="469338" y="0"/>
                    </a:lnTo>
                    <a:close/>
                  </a:path>
                </a:pathLst>
              </a:custGeom>
              <a:grpFill/>
              <a:ln w="31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62" name="下箭头 3"/>
              <p:cNvSpPr/>
              <p:nvPr/>
            </p:nvSpPr>
            <p:spPr>
              <a:xfrm rot="20239615">
                <a:off x="2836709" y="1547424"/>
                <a:ext cx="2371951" cy="3870248"/>
              </a:xfrm>
              <a:custGeom>
                <a:avLst/>
                <a:gdLst>
                  <a:gd name="connsiteX0" fmla="*/ 123164 w 2372736"/>
                  <a:gd name="connsiteY0" fmla="*/ 45026 h 3843642"/>
                  <a:gd name="connsiteX1" fmla="*/ 199212 w 2372736"/>
                  <a:gd name="connsiteY1" fmla="*/ 77997 h 3843642"/>
                  <a:gd name="connsiteX2" fmla="*/ 0 w 2372736"/>
                  <a:gd name="connsiteY2" fmla="*/ 0 h 3843642"/>
                  <a:gd name="connsiteX3" fmla="*/ 123164 w 2372736"/>
                  <a:gd name="connsiteY3" fmla="*/ 45026 h 3843642"/>
                  <a:gd name="connsiteX4" fmla="*/ 735051 w 2372736"/>
                  <a:gd name="connsiteY4" fmla="*/ 313125 h 3843642"/>
                  <a:gd name="connsiteX5" fmla="*/ 1771051 w 2372736"/>
                  <a:gd name="connsiteY5" fmla="*/ 2517415 h 3843642"/>
                  <a:gd name="connsiteX6" fmla="*/ 2150196 w 2372736"/>
                  <a:gd name="connsiteY6" fmla="*/ 2312949 h 3843642"/>
                  <a:gd name="connsiteX7" fmla="*/ 2150322 w 2372736"/>
                  <a:gd name="connsiteY7" fmla="*/ 2312698 h 3843642"/>
                  <a:gd name="connsiteX8" fmla="*/ 2150609 w 2372736"/>
                  <a:gd name="connsiteY8" fmla="*/ 2312726 h 3843642"/>
                  <a:gd name="connsiteX9" fmla="*/ 2165297 w 2372736"/>
                  <a:gd name="connsiteY9" fmla="*/ 2304805 h 3843642"/>
                  <a:gd name="connsiteX10" fmla="*/ 2160767 w 2372736"/>
                  <a:gd name="connsiteY10" fmla="*/ 2313737 h 3843642"/>
                  <a:gd name="connsiteX11" fmla="*/ 2372736 w 2372736"/>
                  <a:gd name="connsiteY11" fmla="*/ 2334828 h 3843642"/>
                  <a:gd name="connsiteX12" fmla="*/ 1594413 w 2372736"/>
                  <a:gd name="connsiteY12" fmla="*/ 3843642 h 3843642"/>
                  <a:gd name="connsiteX13" fmla="*/ 1383858 w 2372736"/>
                  <a:gd name="connsiteY13" fmla="*/ 3839336 h 3843642"/>
                  <a:gd name="connsiteX14" fmla="*/ 1386294 w 2372736"/>
                  <a:gd name="connsiteY14" fmla="*/ 3834485 h 3843642"/>
                  <a:gd name="connsiteX15" fmla="*/ 526241 w 2372736"/>
                  <a:gd name="connsiteY15" fmla="*/ 2218860 h 3843642"/>
                  <a:gd name="connsiteX16" fmla="*/ 540497 w 2372736"/>
                  <a:gd name="connsiteY16" fmla="*/ 2225455 h 3843642"/>
                  <a:gd name="connsiteX17" fmla="*/ 754116 w 2372736"/>
                  <a:gd name="connsiteY17" fmla="*/ 2250654 h 3843642"/>
                  <a:gd name="connsiteX18" fmla="*/ 805440 w 2372736"/>
                  <a:gd name="connsiteY18" fmla="*/ 2348027 h 3843642"/>
                  <a:gd name="connsiteX19" fmla="*/ 1067227 w 2372736"/>
                  <a:gd name="connsiteY19" fmla="*/ 2469139 h 3843642"/>
                  <a:gd name="connsiteX20" fmla="*/ 199212 w 2372736"/>
                  <a:gd name="connsiteY20" fmla="*/ 77997 h 3843642"/>
                  <a:gd name="connsiteX21" fmla="*/ 735051 w 2372736"/>
                  <a:gd name="connsiteY21" fmla="*/ 313125 h 3843642"/>
                  <a:gd name="connsiteX0" fmla="*/ 123164 w 2372736"/>
                  <a:gd name="connsiteY0" fmla="*/ 45026 h 3843642"/>
                  <a:gd name="connsiteX1" fmla="*/ 199212 w 2372736"/>
                  <a:gd name="connsiteY1" fmla="*/ 77997 h 3843642"/>
                  <a:gd name="connsiteX2" fmla="*/ 0 w 2372736"/>
                  <a:gd name="connsiteY2" fmla="*/ 0 h 3843642"/>
                  <a:gd name="connsiteX3" fmla="*/ 123164 w 2372736"/>
                  <a:gd name="connsiteY3" fmla="*/ 45026 h 3843642"/>
                  <a:gd name="connsiteX4" fmla="*/ 735051 w 2372736"/>
                  <a:gd name="connsiteY4" fmla="*/ 313125 h 3843642"/>
                  <a:gd name="connsiteX5" fmla="*/ 1771051 w 2372736"/>
                  <a:gd name="connsiteY5" fmla="*/ 2517415 h 3843642"/>
                  <a:gd name="connsiteX6" fmla="*/ 2150196 w 2372736"/>
                  <a:gd name="connsiteY6" fmla="*/ 2312949 h 3843642"/>
                  <a:gd name="connsiteX7" fmla="*/ 2150322 w 2372736"/>
                  <a:gd name="connsiteY7" fmla="*/ 2312698 h 3843642"/>
                  <a:gd name="connsiteX8" fmla="*/ 2150609 w 2372736"/>
                  <a:gd name="connsiteY8" fmla="*/ 2312726 h 3843642"/>
                  <a:gd name="connsiteX9" fmla="*/ 2165297 w 2372736"/>
                  <a:gd name="connsiteY9" fmla="*/ 2304805 h 3843642"/>
                  <a:gd name="connsiteX10" fmla="*/ 2160767 w 2372736"/>
                  <a:gd name="connsiteY10" fmla="*/ 2313737 h 3843642"/>
                  <a:gd name="connsiteX11" fmla="*/ 2372736 w 2372736"/>
                  <a:gd name="connsiteY11" fmla="*/ 2334828 h 3843642"/>
                  <a:gd name="connsiteX12" fmla="*/ 1594413 w 2372736"/>
                  <a:gd name="connsiteY12" fmla="*/ 3843642 h 3843642"/>
                  <a:gd name="connsiteX13" fmla="*/ 1383858 w 2372736"/>
                  <a:gd name="connsiteY13" fmla="*/ 3839336 h 3843642"/>
                  <a:gd name="connsiteX14" fmla="*/ 1445502 w 2372736"/>
                  <a:gd name="connsiteY14" fmla="*/ 3663470 h 3843642"/>
                  <a:gd name="connsiteX15" fmla="*/ 526241 w 2372736"/>
                  <a:gd name="connsiteY15" fmla="*/ 2218860 h 3843642"/>
                  <a:gd name="connsiteX16" fmla="*/ 540497 w 2372736"/>
                  <a:gd name="connsiteY16" fmla="*/ 2225455 h 3843642"/>
                  <a:gd name="connsiteX17" fmla="*/ 754116 w 2372736"/>
                  <a:gd name="connsiteY17" fmla="*/ 2250654 h 3843642"/>
                  <a:gd name="connsiteX18" fmla="*/ 805440 w 2372736"/>
                  <a:gd name="connsiteY18" fmla="*/ 2348027 h 3843642"/>
                  <a:gd name="connsiteX19" fmla="*/ 1067227 w 2372736"/>
                  <a:gd name="connsiteY19" fmla="*/ 2469139 h 3843642"/>
                  <a:gd name="connsiteX20" fmla="*/ 199212 w 2372736"/>
                  <a:gd name="connsiteY20" fmla="*/ 77997 h 3843642"/>
                  <a:gd name="connsiteX21" fmla="*/ 735051 w 2372736"/>
                  <a:gd name="connsiteY21" fmla="*/ 313125 h 3843642"/>
                  <a:gd name="connsiteX0" fmla="*/ 123164 w 2372736"/>
                  <a:gd name="connsiteY0" fmla="*/ 45026 h 3843642"/>
                  <a:gd name="connsiteX1" fmla="*/ 199212 w 2372736"/>
                  <a:gd name="connsiteY1" fmla="*/ 77997 h 3843642"/>
                  <a:gd name="connsiteX2" fmla="*/ 0 w 2372736"/>
                  <a:gd name="connsiteY2" fmla="*/ 0 h 3843642"/>
                  <a:gd name="connsiteX3" fmla="*/ 123164 w 2372736"/>
                  <a:gd name="connsiteY3" fmla="*/ 45026 h 3843642"/>
                  <a:gd name="connsiteX4" fmla="*/ 735051 w 2372736"/>
                  <a:gd name="connsiteY4" fmla="*/ 313125 h 3843642"/>
                  <a:gd name="connsiteX5" fmla="*/ 1771051 w 2372736"/>
                  <a:gd name="connsiteY5" fmla="*/ 2517415 h 3843642"/>
                  <a:gd name="connsiteX6" fmla="*/ 2150196 w 2372736"/>
                  <a:gd name="connsiteY6" fmla="*/ 2312949 h 3843642"/>
                  <a:gd name="connsiteX7" fmla="*/ 2150322 w 2372736"/>
                  <a:gd name="connsiteY7" fmla="*/ 2312698 h 3843642"/>
                  <a:gd name="connsiteX8" fmla="*/ 2150609 w 2372736"/>
                  <a:gd name="connsiteY8" fmla="*/ 2312726 h 3843642"/>
                  <a:gd name="connsiteX9" fmla="*/ 2165297 w 2372736"/>
                  <a:gd name="connsiteY9" fmla="*/ 2304805 h 3843642"/>
                  <a:gd name="connsiteX10" fmla="*/ 2160767 w 2372736"/>
                  <a:gd name="connsiteY10" fmla="*/ 2313737 h 3843642"/>
                  <a:gd name="connsiteX11" fmla="*/ 2372736 w 2372736"/>
                  <a:gd name="connsiteY11" fmla="*/ 2334828 h 3843642"/>
                  <a:gd name="connsiteX12" fmla="*/ 1594413 w 2372736"/>
                  <a:gd name="connsiteY12" fmla="*/ 3843642 h 3843642"/>
                  <a:gd name="connsiteX13" fmla="*/ 1489873 w 2372736"/>
                  <a:gd name="connsiteY13" fmla="*/ 3761281 h 3843642"/>
                  <a:gd name="connsiteX14" fmla="*/ 1445502 w 2372736"/>
                  <a:gd name="connsiteY14" fmla="*/ 3663470 h 3843642"/>
                  <a:gd name="connsiteX15" fmla="*/ 526241 w 2372736"/>
                  <a:gd name="connsiteY15" fmla="*/ 2218860 h 3843642"/>
                  <a:gd name="connsiteX16" fmla="*/ 540497 w 2372736"/>
                  <a:gd name="connsiteY16" fmla="*/ 2225455 h 3843642"/>
                  <a:gd name="connsiteX17" fmla="*/ 754116 w 2372736"/>
                  <a:gd name="connsiteY17" fmla="*/ 2250654 h 3843642"/>
                  <a:gd name="connsiteX18" fmla="*/ 805440 w 2372736"/>
                  <a:gd name="connsiteY18" fmla="*/ 2348027 h 3843642"/>
                  <a:gd name="connsiteX19" fmla="*/ 1067227 w 2372736"/>
                  <a:gd name="connsiteY19" fmla="*/ 2469139 h 3843642"/>
                  <a:gd name="connsiteX20" fmla="*/ 199212 w 2372736"/>
                  <a:gd name="connsiteY20" fmla="*/ 77997 h 3843642"/>
                  <a:gd name="connsiteX21" fmla="*/ 735051 w 2372736"/>
                  <a:gd name="connsiteY21" fmla="*/ 313125 h 3843642"/>
                  <a:gd name="connsiteX0" fmla="*/ 123164 w 2372736"/>
                  <a:gd name="connsiteY0" fmla="*/ 45026 h 3843642"/>
                  <a:gd name="connsiteX1" fmla="*/ 199212 w 2372736"/>
                  <a:gd name="connsiteY1" fmla="*/ 77997 h 3843642"/>
                  <a:gd name="connsiteX2" fmla="*/ 0 w 2372736"/>
                  <a:gd name="connsiteY2" fmla="*/ 0 h 3843642"/>
                  <a:gd name="connsiteX3" fmla="*/ 123164 w 2372736"/>
                  <a:gd name="connsiteY3" fmla="*/ 45026 h 3843642"/>
                  <a:gd name="connsiteX4" fmla="*/ 735051 w 2372736"/>
                  <a:gd name="connsiteY4" fmla="*/ 313125 h 3843642"/>
                  <a:gd name="connsiteX5" fmla="*/ 1771051 w 2372736"/>
                  <a:gd name="connsiteY5" fmla="*/ 2517415 h 3843642"/>
                  <a:gd name="connsiteX6" fmla="*/ 2150196 w 2372736"/>
                  <a:gd name="connsiteY6" fmla="*/ 2312949 h 3843642"/>
                  <a:gd name="connsiteX7" fmla="*/ 2150322 w 2372736"/>
                  <a:gd name="connsiteY7" fmla="*/ 2312698 h 3843642"/>
                  <a:gd name="connsiteX8" fmla="*/ 2150609 w 2372736"/>
                  <a:gd name="connsiteY8" fmla="*/ 2312726 h 3843642"/>
                  <a:gd name="connsiteX9" fmla="*/ 2165297 w 2372736"/>
                  <a:gd name="connsiteY9" fmla="*/ 2304805 h 3843642"/>
                  <a:gd name="connsiteX10" fmla="*/ 2160767 w 2372736"/>
                  <a:gd name="connsiteY10" fmla="*/ 2313737 h 3843642"/>
                  <a:gd name="connsiteX11" fmla="*/ 2372736 w 2372736"/>
                  <a:gd name="connsiteY11" fmla="*/ 2334828 h 3843642"/>
                  <a:gd name="connsiteX12" fmla="*/ 1594413 w 2372736"/>
                  <a:gd name="connsiteY12" fmla="*/ 3843642 h 3843642"/>
                  <a:gd name="connsiteX13" fmla="*/ 1501152 w 2372736"/>
                  <a:gd name="connsiteY13" fmla="*/ 3734283 h 3843642"/>
                  <a:gd name="connsiteX14" fmla="*/ 1445502 w 2372736"/>
                  <a:gd name="connsiteY14" fmla="*/ 3663470 h 3843642"/>
                  <a:gd name="connsiteX15" fmla="*/ 526241 w 2372736"/>
                  <a:gd name="connsiteY15" fmla="*/ 2218860 h 3843642"/>
                  <a:gd name="connsiteX16" fmla="*/ 540497 w 2372736"/>
                  <a:gd name="connsiteY16" fmla="*/ 2225455 h 3843642"/>
                  <a:gd name="connsiteX17" fmla="*/ 754116 w 2372736"/>
                  <a:gd name="connsiteY17" fmla="*/ 2250654 h 3843642"/>
                  <a:gd name="connsiteX18" fmla="*/ 805440 w 2372736"/>
                  <a:gd name="connsiteY18" fmla="*/ 2348027 h 3843642"/>
                  <a:gd name="connsiteX19" fmla="*/ 1067227 w 2372736"/>
                  <a:gd name="connsiteY19" fmla="*/ 2469139 h 3843642"/>
                  <a:gd name="connsiteX20" fmla="*/ 199212 w 2372736"/>
                  <a:gd name="connsiteY20" fmla="*/ 77997 h 3843642"/>
                  <a:gd name="connsiteX21" fmla="*/ 735051 w 2372736"/>
                  <a:gd name="connsiteY21" fmla="*/ 313125 h 3843642"/>
                  <a:gd name="connsiteX0" fmla="*/ 123164 w 2372736"/>
                  <a:gd name="connsiteY0" fmla="*/ 45026 h 3843642"/>
                  <a:gd name="connsiteX1" fmla="*/ 199212 w 2372736"/>
                  <a:gd name="connsiteY1" fmla="*/ 77997 h 3843642"/>
                  <a:gd name="connsiteX2" fmla="*/ 0 w 2372736"/>
                  <a:gd name="connsiteY2" fmla="*/ 0 h 3843642"/>
                  <a:gd name="connsiteX3" fmla="*/ 123164 w 2372736"/>
                  <a:gd name="connsiteY3" fmla="*/ 45026 h 3843642"/>
                  <a:gd name="connsiteX4" fmla="*/ 735051 w 2372736"/>
                  <a:gd name="connsiteY4" fmla="*/ 313125 h 3843642"/>
                  <a:gd name="connsiteX5" fmla="*/ 1771051 w 2372736"/>
                  <a:gd name="connsiteY5" fmla="*/ 2517415 h 3843642"/>
                  <a:gd name="connsiteX6" fmla="*/ 2150196 w 2372736"/>
                  <a:gd name="connsiteY6" fmla="*/ 2312949 h 3843642"/>
                  <a:gd name="connsiteX7" fmla="*/ 2150322 w 2372736"/>
                  <a:gd name="connsiteY7" fmla="*/ 2312698 h 3843642"/>
                  <a:gd name="connsiteX8" fmla="*/ 2150609 w 2372736"/>
                  <a:gd name="connsiteY8" fmla="*/ 2312726 h 3843642"/>
                  <a:gd name="connsiteX9" fmla="*/ 2165297 w 2372736"/>
                  <a:gd name="connsiteY9" fmla="*/ 2304805 h 3843642"/>
                  <a:gd name="connsiteX10" fmla="*/ 2160767 w 2372736"/>
                  <a:gd name="connsiteY10" fmla="*/ 2313737 h 3843642"/>
                  <a:gd name="connsiteX11" fmla="*/ 2372736 w 2372736"/>
                  <a:gd name="connsiteY11" fmla="*/ 2334828 h 3843642"/>
                  <a:gd name="connsiteX12" fmla="*/ 1594413 w 2372736"/>
                  <a:gd name="connsiteY12" fmla="*/ 3843642 h 3843642"/>
                  <a:gd name="connsiteX13" fmla="*/ 1501152 w 2372736"/>
                  <a:gd name="connsiteY13" fmla="*/ 3734283 h 3843642"/>
                  <a:gd name="connsiteX14" fmla="*/ 1443282 w 2372736"/>
                  <a:gd name="connsiteY14" fmla="*/ 3630832 h 3843642"/>
                  <a:gd name="connsiteX15" fmla="*/ 526241 w 2372736"/>
                  <a:gd name="connsiteY15" fmla="*/ 2218860 h 3843642"/>
                  <a:gd name="connsiteX16" fmla="*/ 540497 w 2372736"/>
                  <a:gd name="connsiteY16" fmla="*/ 2225455 h 3843642"/>
                  <a:gd name="connsiteX17" fmla="*/ 754116 w 2372736"/>
                  <a:gd name="connsiteY17" fmla="*/ 2250654 h 3843642"/>
                  <a:gd name="connsiteX18" fmla="*/ 805440 w 2372736"/>
                  <a:gd name="connsiteY18" fmla="*/ 2348027 h 3843642"/>
                  <a:gd name="connsiteX19" fmla="*/ 1067227 w 2372736"/>
                  <a:gd name="connsiteY19" fmla="*/ 2469139 h 3843642"/>
                  <a:gd name="connsiteX20" fmla="*/ 199212 w 2372736"/>
                  <a:gd name="connsiteY20" fmla="*/ 77997 h 3843642"/>
                  <a:gd name="connsiteX21" fmla="*/ 735051 w 2372736"/>
                  <a:gd name="connsiteY21" fmla="*/ 313125 h 3843642"/>
                  <a:gd name="connsiteX0" fmla="*/ 123164 w 2372736"/>
                  <a:gd name="connsiteY0" fmla="*/ 45026 h 3843642"/>
                  <a:gd name="connsiteX1" fmla="*/ 199212 w 2372736"/>
                  <a:gd name="connsiteY1" fmla="*/ 77997 h 3843642"/>
                  <a:gd name="connsiteX2" fmla="*/ 0 w 2372736"/>
                  <a:gd name="connsiteY2" fmla="*/ 0 h 3843642"/>
                  <a:gd name="connsiteX3" fmla="*/ 123164 w 2372736"/>
                  <a:gd name="connsiteY3" fmla="*/ 45026 h 3843642"/>
                  <a:gd name="connsiteX4" fmla="*/ 735051 w 2372736"/>
                  <a:gd name="connsiteY4" fmla="*/ 313125 h 3843642"/>
                  <a:gd name="connsiteX5" fmla="*/ 1771051 w 2372736"/>
                  <a:gd name="connsiteY5" fmla="*/ 2517415 h 3843642"/>
                  <a:gd name="connsiteX6" fmla="*/ 2150196 w 2372736"/>
                  <a:gd name="connsiteY6" fmla="*/ 2312949 h 3843642"/>
                  <a:gd name="connsiteX7" fmla="*/ 2150322 w 2372736"/>
                  <a:gd name="connsiteY7" fmla="*/ 2312698 h 3843642"/>
                  <a:gd name="connsiteX8" fmla="*/ 2150609 w 2372736"/>
                  <a:gd name="connsiteY8" fmla="*/ 2312726 h 3843642"/>
                  <a:gd name="connsiteX9" fmla="*/ 2165297 w 2372736"/>
                  <a:gd name="connsiteY9" fmla="*/ 2304805 h 3843642"/>
                  <a:gd name="connsiteX10" fmla="*/ 2160767 w 2372736"/>
                  <a:gd name="connsiteY10" fmla="*/ 2313737 h 3843642"/>
                  <a:gd name="connsiteX11" fmla="*/ 2372736 w 2372736"/>
                  <a:gd name="connsiteY11" fmla="*/ 2334828 h 3843642"/>
                  <a:gd name="connsiteX12" fmla="*/ 1594413 w 2372736"/>
                  <a:gd name="connsiteY12" fmla="*/ 3843642 h 3843642"/>
                  <a:gd name="connsiteX13" fmla="*/ 1500042 w 2372736"/>
                  <a:gd name="connsiteY13" fmla="*/ 3717962 h 3843642"/>
                  <a:gd name="connsiteX14" fmla="*/ 1443282 w 2372736"/>
                  <a:gd name="connsiteY14" fmla="*/ 3630832 h 3843642"/>
                  <a:gd name="connsiteX15" fmla="*/ 526241 w 2372736"/>
                  <a:gd name="connsiteY15" fmla="*/ 2218860 h 3843642"/>
                  <a:gd name="connsiteX16" fmla="*/ 540497 w 2372736"/>
                  <a:gd name="connsiteY16" fmla="*/ 2225455 h 3843642"/>
                  <a:gd name="connsiteX17" fmla="*/ 754116 w 2372736"/>
                  <a:gd name="connsiteY17" fmla="*/ 2250654 h 3843642"/>
                  <a:gd name="connsiteX18" fmla="*/ 805440 w 2372736"/>
                  <a:gd name="connsiteY18" fmla="*/ 2348027 h 3843642"/>
                  <a:gd name="connsiteX19" fmla="*/ 1067227 w 2372736"/>
                  <a:gd name="connsiteY19" fmla="*/ 2469139 h 3843642"/>
                  <a:gd name="connsiteX20" fmla="*/ 199212 w 2372736"/>
                  <a:gd name="connsiteY20" fmla="*/ 77997 h 3843642"/>
                  <a:gd name="connsiteX21" fmla="*/ 735051 w 2372736"/>
                  <a:gd name="connsiteY21" fmla="*/ 313125 h 3843642"/>
                  <a:gd name="connsiteX0" fmla="*/ 123164 w 2372736"/>
                  <a:gd name="connsiteY0" fmla="*/ 45026 h 3869531"/>
                  <a:gd name="connsiteX1" fmla="*/ 199212 w 2372736"/>
                  <a:gd name="connsiteY1" fmla="*/ 77997 h 3869531"/>
                  <a:gd name="connsiteX2" fmla="*/ 0 w 2372736"/>
                  <a:gd name="connsiteY2" fmla="*/ 0 h 3869531"/>
                  <a:gd name="connsiteX3" fmla="*/ 123164 w 2372736"/>
                  <a:gd name="connsiteY3" fmla="*/ 45026 h 3869531"/>
                  <a:gd name="connsiteX4" fmla="*/ 735051 w 2372736"/>
                  <a:gd name="connsiteY4" fmla="*/ 313125 h 3869531"/>
                  <a:gd name="connsiteX5" fmla="*/ 1771051 w 2372736"/>
                  <a:gd name="connsiteY5" fmla="*/ 2517415 h 3869531"/>
                  <a:gd name="connsiteX6" fmla="*/ 2150196 w 2372736"/>
                  <a:gd name="connsiteY6" fmla="*/ 2312949 h 3869531"/>
                  <a:gd name="connsiteX7" fmla="*/ 2150322 w 2372736"/>
                  <a:gd name="connsiteY7" fmla="*/ 2312698 h 3869531"/>
                  <a:gd name="connsiteX8" fmla="*/ 2150609 w 2372736"/>
                  <a:gd name="connsiteY8" fmla="*/ 2312726 h 3869531"/>
                  <a:gd name="connsiteX9" fmla="*/ 2165297 w 2372736"/>
                  <a:gd name="connsiteY9" fmla="*/ 2304805 h 3869531"/>
                  <a:gd name="connsiteX10" fmla="*/ 2160767 w 2372736"/>
                  <a:gd name="connsiteY10" fmla="*/ 2313737 h 3869531"/>
                  <a:gd name="connsiteX11" fmla="*/ 2372736 w 2372736"/>
                  <a:gd name="connsiteY11" fmla="*/ 2334828 h 3869531"/>
                  <a:gd name="connsiteX12" fmla="*/ 1599453 w 2372736"/>
                  <a:gd name="connsiteY12" fmla="*/ 3869531 h 3869531"/>
                  <a:gd name="connsiteX13" fmla="*/ 1500042 w 2372736"/>
                  <a:gd name="connsiteY13" fmla="*/ 3717962 h 3869531"/>
                  <a:gd name="connsiteX14" fmla="*/ 1443282 w 2372736"/>
                  <a:gd name="connsiteY14" fmla="*/ 3630832 h 3869531"/>
                  <a:gd name="connsiteX15" fmla="*/ 526241 w 2372736"/>
                  <a:gd name="connsiteY15" fmla="*/ 2218860 h 3869531"/>
                  <a:gd name="connsiteX16" fmla="*/ 540497 w 2372736"/>
                  <a:gd name="connsiteY16" fmla="*/ 2225455 h 3869531"/>
                  <a:gd name="connsiteX17" fmla="*/ 754116 w 2372736"/>
                  <a:gd name="connsiteY17" fmla="*/ 2250654 h 3869531"/>
                  <a:gd name="connsiteX18" fmla="*/ 805440 w 2372736"/>
                  <a:gd name="connsiteY18" fmla="*/ 2348027 h 3869531"/>
                  <a:gd name="connsiteX19" fmla="*/ 1067227 w 2372736"/>
                  <a:gd name="connsiteY19" fmla="*/ 2469139 h 3869531"/>
                  <a:gd name="connsiteX20" fmla="*/ 199212 w 2372736"/>
                  <a:gd name="connsiteY20" fmla="*/ 77997 h 3869531"/>
                  <a:gd name="connsiteX21" fmla="*/ 735051 w 2372736"/>
                  <a:gd name="connsiteY21" fmla="*/ 313125 h 3869531"/>
                  <a:gd name="connsiteX0" fmla="*/ 123164 w 2372736"/>
                  <a:gd name="connsiteY0" fmla="*/ 45026 h 3869531"/>
                  <a:gd name="connsiteX1" fmla="*/ 199212 w 2372736"/>
                  <a:gd name="connsiteY1" fmla="*/ 77997 h 3869531"/>
                  <a:gd name="connsiteX2" fmla="*/ 0 w 2372736"/>
                  <a:gd name="connsiteY2" fmla="*/ 0 h 3869531"/>
                  <a:gd name="connsiteX3" fmla="*/ 123164 w 2372736"/>
                  <a:gd name="connsiteY3" fmla="*/ 45026 h 3869531"/>
                  <a:gd name="connsiteX4" fmla="*/ 735051 w 2372736"/>
                  <a:gd name="connsiteY4" fmla="*/ 313125 h 3869531"/>
                  <a:gd name="connsiteX5" fmla="*/ 1771051 w 2372736"/>
                  <a:gd name="connsiteY5" fmla="*/ 2517415 h 3869531"/>
                  <a:gd name="connsiteX6" fmla="*/ 2150196 w 2372736"/>
                  <a:gd name="connsiteY6" fmla="*/ 2312949 h 3869531"/>
                  <a:gd name="connsiteX7" fmla="*/ 2150322 w 2372736"/>
                  <a:gd name="connsiteY7" fmla="*/ 2312698 h 3869531"/>
                  <a:gd name="connsiteX8" fmla="*/ 2150609 w 2372736"/>
                  <a:gd name="connsiteY8" fmla="*/ 2312726 h 3869531"/>
                  <a:gd name="connsiteX9" fmla="*/ 2165297 w 2372736"/>
                  <a:gd name="connsiteY9" fmla="*/ 2304805 h 3869531"/>
                  <a:gd name="connsiteX10" fmla="*/ 2160767 w 2372736"/>
                  <a:gd name="connsiteY10" fmla="*/ 2313737 h 3869531"/>
                  <a:gd name="connsiteX11" fmla="*/ 2372736 w 2372736"/>
                  <a:gd name="connsiteY11" fmla="*/ 2334828 h 3869531"/>
                  <a:gd name="connsiteX12" fmla="*/ 1599453 w 2372736"/>
                  <a:gd name="connsiteY12" fmla="*/ 3869531 h 3869531"/>
                  <a:gd name="connsiteX13" fmla="*/ 1500042 w 2372736"/>
                  <a:gd name="connsiteY13" fmla="*/ 3717962 h 3869531"/>
                  <a:gd name="connsiteX14" fmla="*/ 1443282 w 2372736"/>
                  <a:gd name="connsiteY14" fmla="*/ 3630832 h 3869531"/>
                  <a:gd name="connsiteX15" fmla="*/ 605770 w 2372736"/>
                  <a:gd name="connsiteY15" fmla="*/ 2326874 h 3869531"/>
                  <a:gd name="connsiteX16" fmla="*/ 540497 w 2372736"/>
                  <a:gd name="connsiteY16" fmla="*/ 2225455 h 3869531"/>
                  <a:gd name="connsiteX17" fmla="*/ 754116 w 2372736"/>
                  <a:gd name="connsiteY17" fmla="*/ 2250654 h 3869531"/>
                  <a:gd name="connsiteX18" fmla="*/ 805440 w 2372736"/>
                  <a:gd name="connsiteY18" fmla="*/ 2348027 h 3869531"/>
                  <a:gd name="connsiteX19" fmla="*/ 1067227 w 2372736"/>
                  <a:gd name="connsiteY19" fmla="*/ 2469139 h 3869531"/>
                  <a:gd name="connsiteX20" fmla="*/ 199212 w 2372736"/>
                  <a:gd name="connsiteY20" fmla="*/ 77997 h 3869531"/>
                  <a:gd name="connsiteX21" fmla="*/ 735051 w 2372736"/>
                  <a:gd name="connsiteY21" fmla="*/ 313125 h 3869531"/>
                  <a:gd name="connsiteX0" fmla="*/ 123164 w 2372736"/>
                  <a:gd name="connsiteY0" fmla="*/ 45026 h 3869531"/>
                  <a:gd name="connsiteX1" fmla="*/ 199212 w 2372736"/>
                  <a:gd name="connsiteY1" fmla="*/ 77997 h 3869531"/>
                  <a:gd name="connsiteX2" fmla="*/ 0 w 2372736"/>
                  <a:gd name="connsiteY2" fmla="*/ 0 h 3869531"/>
                  <a:gd name="connsiteX3" fmla="*/ 123164 w 2372736"/>
                  <a:gd name="connsiteY3" fmla="*/ 45026 h 3869531"/>
                  <a:gd name="connsiteX4" fmla="*/ 735051 w 2372736"/>
                  <a:gd name="connsiteY4" fmla="*/ 313125 h 3869531"/>
                  <a:gd name="connsiteX5" fmla="*/ 1771051 w 2372736"/>
                  <a:gd name="connsiteY5" fmla="*/ 2517415 h 3869531"/>
                  <a:gd name="connsiteX6" fmla="*/ 2150196 w 2372736"/>
                  <a:gd name="connsiteY6" fmla="*/ 2312949 h 3869531"/>
                  <a:gd name="connsiteX7" fmla="*/ 2150322 w 2372736"/>
                  <a:gd name="connsiteY7" fmla="*/ 2312698 h 3869531"/>
                  <a:gd name="connsiteX8" fmla="*/ 2150609 w 2372736"/>
                  <a:gd name="connsiteY8" fmla="*/ 2312726 h 3869531"/>
                  <a:gd name="connsiteX9" fmla="*/ 2165297 w 2372736"/>
                  <a:gd name="connsiteY9" fmla="*/ 2304805 h 3869531"/>
                  <a:gd name="connsiteX10" fmla="*/ 2160767 w 2372736"/>
                  <a:gd name="connsiteY10" fmla="*/ 2313737 h 3869531"/>
                  <a:gd name="connsiteX11" fmla="*/ 2372736 w 2372736"/>
                  <a:gd name="connsiteY11" fmla="*/ 2334828 h 3869531"/>
                  <a:gd name="connsiteX12" fmla="*/ 1599453 w 2372736"/>
                  <a:gd name="connsiteY12" fmla="*/ 3869531 h 3869531"/>
                  <a:gd name="connsiteX13" fmla="*/ 1500042 w 2372736"/>
                  <a:gd name="connsiteY13" fmla="*/ 3717962 h 3869531"/>
                  <a:gd name="connsiteX14" fmla="*/ 1443282 w 2372736"/>
                  <a:gd name="connsiteY14" fmla="*/ 3630832 h 3869531"/>
                  <a:gd name="connsiteX15" fmla="*/ 605770 w 2372736"/>
                  <a:gd name="connsiteY15" fmla="*/ 2326874 h 3869531"/>
                  <a:gd name="connsiteX16" fmla="*/ 596582 w 2372736"/>
                  <a:gd name="connsiteY16" fmla="*/ 2329908 h 3869531"/>
                  <a:gd name="connsiteX17" fmla="*/ 754116 w 2372736"/>
                  <a:gd name="connsiteY17" fmla="*/ 2250654 h 3869531"/>
                  <a:gd name="connsiteX18" fmla="*/ 805440 w 2372736"/>
                  <a:gd name="connsiteY18" fmla="*/ 2348027 h 3869531"/>
                  <a:gd name="connsiteX19" fmla="*/ 1067227 w 2372736"/>
                  <a:gd name="connsiteY19" fmla="*/ 2469139 h 3869531"/>
                  <a:gd name="connsiteX20" fmla="*/ 199212 w 2372736"/>
                  <a:gd name="connsiteY20" fmla="*/ 77997 h 3869531"/>
                  <a:gd name="connsiteX21" fmla="*/ 735051 w 2372736"/>
                  <a:gd name="connsiteY21" fmla="*/ 313125 h 3869531"/>
                  <a:gd name="connsiteX0" fmla="*/ 123164 w 2372736"/>
                  <a:gd name="connsiteY0" fmla="*/ 45026 h 3869531"/>
                  <a:gd name="connsiteX1" fmla="*/ 199212 w 2372736"/>
                  <a:gd name="connsiteY1" fmla="*/ 77997 h 3869531"/>
                  <a:gd name="connsiteX2" fmla="*/ 0 w 2372736"/>
                  <a:gd name="connsiteY2" fmla="*/ 0 h 3869531"/>
                  <a:gd name="connsiteX3" fmla="*/ 123164 w 2372736"/>
                  <a:gd name="connsiteY3" fmla="*/ 45026 h 3869531"/>
                  <a:gd name="connsiteX4" fmla="*/ 735051 w 2372736"/>
                  <a:gd name="connsiteY4" fmla="*/ 313125 h 3869531"/>
                  <a:gd name="connsiteX5" fmla="*/ 1771051 w 2372736"/>
                  <a:gd name="connsiteY5" fmla="*/ 2517415 h 3869531"/>
                  <a:gd name="connsiteX6" fmla="*/ 2150196 w 2372736"/>
                  <a:gd name="connsiteY6" fmla="*/ 2312949 h 3869531"/>
                  <a:gd name="connsiteX7" fmla="*/ 2150322 w 2372736"/>
                  <a:gd name="connsiteY7" fmla="*/ 2312698 h 3869531"/>
                  <a:gd name="connsiteX8" fmla="*/ 2150609 w 2372736"/>
                  <a:gd name="connsiteY8" fmla="*/ 2312726 h 3869531"/>
                  <a:gd name="connsiteX9" fmla="*/ 2165297 w 2372736"/>
                  <a:gd name="connsiteY9" fmla="*/ 2304805 h 3869531"/>
                  <a:gd name="connsiteX10" fmla="*/ 2108976 w 2372736"/>
                  <a:gd name="connsiteY10" fmla="*/ 2348194 h 3869531"/>
                  <a:gd name="connsiteX11" fmla="*/ 2372736 w 2372736"/>
                  <a:gd name="connsiteY11" fmla="*/ 2334828 h 3869531"/>
                  <a:gd name="connsiteX12" fmla="*/ 1599453 w 2372736"/>
                  <a:gd name="connsiteY12" fmla="*/ 3869531 h 3869531"/>
                  <a:gd name="connsiteX13" fmla="*/ 1500042 w 2372736"/>
                  <a:gd name="connsiteY13" fmla="*/ 3717962 h 3869531"/>
                  <a:gd name="connsiteX14" fmla="*/ 1443282 w 2372736"/>
                  <a:gd name="connsiteY14" fmla="*/ 3630832 h 3869531"/>
                  <a:gd name="connsiteX15" fmla="*/ 605770 w 2372736"/>
                  <a:gd name="connsiteY15" fmla="*/ 2326874 h 3869531"/>
                  <a:gd name="connsiteX16" fmla="*/ 596582 w 2372736"/>
                  <a:gd name="connsiteY16" fmla="*/ 2329908 h 3869531"/>
                  <a:gd name="connsiteX17" fmla="*/ 754116 w 2372736"/>
                  <a:gd name="connsiteY17" fmla="*/ 2250654 h 3869531"/>
                  <a:gd name="connsiteX18" fmla="*/ 805440 w 2372736"/>
                  <a:gd name="connsiteY18" fmla="*/ 2348027 h 3869531"/>
                  <a:gd name="connsiteX19" fmla="*/ 1067227 w 2372736"/>
                  <a:gd name="connsiteY19" fmla="*/ 2469139 h 3869531"/>
                  <a:gd name="connsiteX20" fmla="*/ 199212 w 2372736"/>
                  <a:gd name="connsiteY20" fmla="*/ 77997 h 3869531"/>
                  <a:gd name="connsiteX21" fmla="*/ 735051 w 2372736"/>
                  <a:gd name="connsiteY21" fmla="*/ 313125 h 3869531"/>
                  <a:gd name="connsiteX0" fmla="*/ 123164 w 2372736"/>
                  <a:gd name="connsiteY0" fmla="*/ 45026 h 3869531"/>
                  <a:gd name="connsiteX1" fmla="*/ 199212 w 2372736"/>
                  <a:gd name="connsiteY1" fmla="*/ 77997 h 3869531"/>
                  <a:gd name="connsiteX2" fmla="*/ 0 w 2372736"/>
                  <a:gd name="connsiteY2" fmla="*/ 0 h 3869531"/>
                  <a:gd name="connsiteX3" fmla="*/ 123164 w 2372736"/>
                  <a:gd name="connsiteY3" fmla="*/ 45026 h 3869531"/>
                  <a:gd name="connsiteX4" fmla="*/ 735051 w 2372736"/>
                  <a:gd name="connsiteY4" fmla="*/ 313125 h 3869531"/>
                  <a:gd name="connsiteX5" fmla="*/ 1771051 w 2372736"/>
                  <a:gd name="connsiteY5" fmla="*/ 2517415 h 3869531"/>
                  <a:gd name="connsiteX6" fmla="*/ 2150196 w 2372736"/>
                  <a:gd name="connsiteY6" fmla="*/ 2312949 h 3869531"/>
                  <a:gd name="connsiteX7" fmla="*/ 2150322 w 2372736"/>
                  <a:gd name="connsiteY7" fmla="*/ 2312698 h 3869531"/>
                  <a:gd name="connsiteX8" fmla="*/ 2150609 w 2372736"/>
                  <a:gd name="connsiteY8" fmla="*/ 2312726 h 3869531"/>
                  <a:gd name="connsiteX9" fmla="*/ 2086502 w 2372736"/>
                  <a:gd name="connsiteY9" fmla="*/ 2359144 h 3869531"/>
                  <a:gd name="connsiteX10" fmla="*/ 2108976 w 2372736"/>
                  <a:gd name="connsiteY10" fmla="*/ 2348194 h 3869531"/>
                  <a:gd name="connsiteX11" fmla="*/ 2372736 w 2372736"/>
                  <a:gd name="connsiteY11" fmla="*/ 2334828 h 3869531"/>
                  <a:gd name="connsiteX12" fmla="*/ 1599453 w 2372736"/>
                  <a:gd name="connsiteY12" fmla="*/ 3869531 h 3869531"/>
                  <a:gd name="connsiteX13" fmla="*/ 1500042 w 2372736"/>
                  <a:gd name="connsiteY13" fmla="*/ 3717962 h 3869531"/>
                  <a:gd name="connsiteX14" fmla="*/ 1443282 w 2372736"/>
                  <a:gd name="connsiteY14" fmla="*/ 3630832 h 3869531"/>
                  <a:gd name="connsiteX15" fmla="*/ 605770 w 2372736"/>
                  <a:gd name="connsiteY15" fmla="*/ 2326874 h 3869531"/>
                  <a:gd name="connsiteX16" fmla="*/ 596582 w 2372736"/>
                  <a:gd name="connsiteY16" fmla="*/ 2329908 h 3869531"/>
                  <a:gd name="connsiteX17" fmla="*/ 754116 w 2372736"/>
                  <a:gd name="connsiteY17" fmla="*/ 2250654 h 3869531"/>
                  <a:gd name="connsiteX18" fmla="*/ 805440 w 2372736"/>
                  <a:gd name="connsiteY18" fmla="*/ 2348027 h 3869531"/>
                  <a:gd name="connsiteX19" fmla="*/ 1067227 w 2372736"/>
                  <a:gd name="connsiteY19" fmla="*/ 2469139 h 3869531"/>
                  <a:gd name="connsiteX20" fmla="*/ 199212 w 2372736"/>
                  <a:gd name="connsiteY20" fmla="*/ 77997 h 3869531"/>
                  <a:gd name="connsiteX21" fmla="*/ 735051 w 2372736"/>
                  <a:gd name="connsiteY21" fmla="*/ 313125 h 3869531"/>
                  <a:gd name="connsiteX0" fmla="*/ 123164 w 2372736"/>
                  <a:gd name="connsiteY0" fmla="*/ 45026 h 3869531"/>
                  <a:gd name="connsiteX1" fmla="*/ 199212 w 2372736"/>
                  <a:gd name="connsiteY1" fmla="*/ 77997 h 3869531"/>
                  <a:gd name="connsiteX2" fmla="*/ 0 w 2372736"/>
                  <a:gd name="connsiteY2" fmla="*/ 0 h 3869531"/>
                  <a:gd name="connsiteX3" fmla="*/ 123164 w 2372736"/>
                  <a:gd name="connsiteY3" fmla="*/ 45026 h 3869531"/>
                  <a:gd name="connsiteX4" fmla="*/ 735051 w 2372736"/>
                  <a:gd name="connsiteY4" fmla="*/ 313125 h 3869531"/>
                  <a:gd name="connsiteX5" fmla="*/ 1771051 w 2372736"/>
                  <a:gd name="connsiteY5" fmla="*/ 2517415 h 3869531"/>
                  <a:gd name="connsiteX6" fmla="*/ 2150196 w 2372736"/>
                  <a:gd name="connsiteY6" fmla="*/ 2312949 h 3869531"/>
                  <a:gd name="connsiteX7" fmla="*/ 2150322 w 2372736"/>
                  <a:gd name="connsiteY7" fmla="*/ 2312698 h 3869531"/>
                  <a:gd name="connsiteX8" fmla="*/ 2074032 w 2372736"/>
                  <a:gd name="connsiteY8" fmla="*/ 2361759 h 3869531"/>
                  <a:gd name="connsiteX9" fmla="*/ 2086502 w 2372736"/>
                  <a:gd name="connsiteY9" fmla="*/ 2359144 h 3869531"/>
                  <a:gd name="connsiteX10" fmla="*/ 2108976 w 2372736"/>
                  <a:gd name="connsiteY10" fmla="*/ 2348194 h 3869531"/>
                  <a:gd name="connsiteX11" fmla="*/ 2372736 w 2372736"/>
                  <a:gd name="connsiteY11" fmla="*/ 2334828 h 3869531"/>
                  <a:gd name="connsiteX12" fmla="*/ 1599453 w 2372736"/>
                  <a:gd name="connsiteY12" fmla="*/ 3869531 h 3869531"/>
                  <a:gd name="connsiteX13" fmla="*/ 1500042 w 2372736"/>
                  <a:gd name="connsiteY13" fmla="*/ 3717962 h 3869531"/>
                  <a:gd name="connsiteX14" fmla="*/ 1443282 w 2372736"/>
                  <a:gd name="connsiteY14" fmla="*/ 3630832 h 3869531"/>
                  <a:gd name="connsiteX15" fmla="*/ 605770 w 2372736"/>
                  <a:gd name="connsiteY15" fmla="*/ 2326874 h 3869531"/>
                  <a:gd name="connsiteX16" fmla="*/ 596582 w 2372736"/>
                  <a:gd name="connsiteY16" fmla="*/ 2329908 h 3869531"/>
                  <a:gd name="connsiteX17" fmla="*/ 754116 w 2372736"/>
                  <a:gd name="connsiteY17" fmla="*/ 2250654 h 3869531"/>
                  <a:gd name="connsiteX18" fmla="*/ 805440 w 2372736"/>
                  <a:gd name="connsiteY18" fmla="*/ 2348027 h 3869531"/>
                  <a:gd name="connsiteX19" fmla="*/ 1067227 w 2372736"/>
                  <a:gd name="connsiteY19" fmla="*/ 2469139 h 3869531"/>
                  <a:gd name="connsiteX20" fmla="*/ 199212 w 2372736"/>
                  <a:gd name="connsiteY20" fmla="*/ 77997 h 3869531"/>
                  <a:gd name="connsiteX21" fmla="*/ 735051 w 2372736"/>
                  <a:gd name="connsiteY21" fmla="*/ 313125 h 3869531"/>
                  <a:gd name="connsiteX0" fmla="*/ 123164 w 2372736"/>
                  <a:gd name="connsiteY0" fmla="*/ 45026 h 3869531"/>
                  <a:gd name="connsiteX1" fmla="*/ 199212 w 2372736"/>
                  <a:gd name="connsiteY1" fmla="*/ 77997 h 3869531"/>
                  <a:gd name="connsiteX2" fmla="*/ 0 w 2372736"/>
                  <a:gd name="connsiteY2" fmla="*/ 0 h 3869531"/>
                  <a:gd name="connsiteX3" fmla="*/ 123164 w 2372736"/>
                  <a:gd name="connsiteY3" fmla="*/ 45026 h 3869531"/>
                  <a:gd name="connsiteX4" fmla="*/ 735051 w 2372736"/>
                  <a:gd name="connsiteY4" fmla="*/ 313125 h 3869531"/>
                  <a:gd name="connsiteX5" fmla="*/ 1771051 w 2372736"/>
                  <a:gd name="connsiteY5" fmla="*/ 2517415 h 3869531"/>
                  <a:gd name="connsiteX6" fmla="*/ 2150196 w 2372736"/>
                  <a:gd name="connsiteY6" fmla="*/ 2312949 h 3869531"/>
                  <a:gd name="connsiteX7" fmla="*/ 2066222 w 2372736"/>
                  <a:gd name="connsiteY7" fmla="*/ 2364821 h 3869531"/>
                  <a:gd name="connsiteX8" fmla="*/ 2074032 w 2372736"/>
                  <a:gd name="connsiteY8" fmla="*/ 2361759 h 3869531"/>
                  <a:gd name="connsiteX9" fmla="*/ 2086502 w 2372736"/>
                  <a:gd name="connsiteY9" fmla="*/ 2359144 h 3869531"/>
                  <a:gd name="connsiteX10" fmla="*/ 2108976 w 2372736"/>
                  <a:gd name="connsiteY10" fmla="*/ 2348194 h 3869531"/>
                  <a:gd name="connsiteX11" fmla="*/ 2372736 w 2372736"/>
                  <a:gd name="connsiteY11" fmla="*/ 2334828 h 3869531"/>
                  <a:gd name="connsiteX12" fmla="*/ 1599453 w 2372736"/>
                  <a:gd name="connsiteY12" fmla="*/ 3869531 h 3869531"/>
                  <a:gd name="connsiteX13" fmla="*/ 1500042 w 2372736"/>
                  <a:gd name="connsiteY13" fmla="*/ 3717962 h 3869531"/>
                  <a:gd name="connsiteX14" fmla="*/ 1443282 w 2372736"/>
                  <a:gd name="connsiteY14" fmla="*/ 3630832 h 3869531"/>
                  <a:gd name="connsiteX15" fmla="*/ 605770 w 2372736"/>
                  <a:gd name="connsiteY15" fmla="*/ 2326874 h 3869531"/>
                  <a:gd name="connsiteX16" fmla="*/ 596582 w 2372736"/>
                  <a:gd name="connsiteY16" fmla="*/ 2329908 h 3869531"/>
                  <a:gd name="connsiteX17" fmla="*/ 754116 w 2372736"/>
                  <a:gd name="connsiteY17" fmla="*/ 2250654 h 3869531"/>
                  <a:gd name="connsiteX18" fmla="*/ 805440 w 2372736"/>
                  <a:gd name="connsiteY18" fmla="*/ 2348027 h 3869531"/>
                  <a:gd name="connsiteX19" fmla="*/ 1067227 w 2372736"/>
                  <a:gd name="connsiteY19" fmla="*/ 2469139 h 3869531"/>
                  <a:gd name="connsiteX20" fmla="*/ 199212 w 2372736"/>
                  <a:gd name="connsiteY20" fmla="*/ 77997 h 3869531"/>
                  <a:gd name="connsiteX21" fmla="*/ 735051 w 2372736"/>
                  <a:gd name="connsiteY21" fmla="*/ 313125 h 3869531"/>
                  <a:gd name="connsiteX0" fmla="*/ 123164 w 2372736"/>
                  <a:gd name="connsiteY0" fmla="*/ 45026 h 3869531"/>
                  <a:gd name="connsiteX1" fmla="*/ 199212 w 2372736"/>
                  <a:gd name="connsiteY1" fmla="*/ 77997 h 3869531"/>
                  <a:gd name="connsiteX2" fmla="*/ 0 w 2372736"/>
                  <a:gd name="connsiteY2" fmla="*/ 0 h 3869531"/>
                  <a:gd name="connsiteX3" fmla="*/ 123164 w 2372736"/>
                  <a:gd name="connsiteY3" fmla="*/ 45026 h 3869531"/>
                  <a:gd name="connsiteX4" fmla="*/ 735051 w 2372736"/>
                  <a:gd name="connsiteY4" fmla="*/ 313125 h 3869531"/>
                  <a:gd name="connsiteX5" fmla="*/ 1771051 w 2372736"/>
                  <a:gd name="connsiteY5" fmla="*/ 2517415 h 3869531"/>
                  <a:gd name="connsiteX6" fmla="*/ 2079117 w 2372736"/>
                  <a:gd name="connsiteY6" fmla="*/ 2352624 h 3869531"/>
                  <a:gd name="connsiteX7" fmla="*/ 2066222 w 2372736"/>
                  <a:gd name="connsiteY7" fmla="*/ 2364821 h 3869531"/>
                  <a:gd name="connsiteX8" fmla="*/ 2074032 w 2372736"/>
                  <a:gd name="connsiteY8" fmla="*/ 2361759 h 3869531"/>
                  <a:gd name="connsiteX9" fmla="*/ 2086502 w 2372736"/>
                  <a:gd name="connsiteY9" fmla="*/ 2359144 h 3869531"/>
                  <a:gd name="connsiteX10" fmla="*/ 2108976 w 2372736"/>
                  <a:gd name="connsiteY10" fmla="*/ 2348194 h 3869531"/>
                  <a:gd name="connsiteX11" fmla="*/ 2372736 w 2372736"/>
                  <a:gd name="connsiteY11" fmla="*/ 2334828 h 3869531"/>
                  <a:gd name="connsiteX12" fmla="*/ 1599453 w 2372736"/>
                  <a:gd name="connsiteY12" fmla="*/ 3869531 h 3869531"/>
                  <a:gd name="connsiteX13" fmla="*/ 1500042 w 2372736"/>
                  <a:gd name="connsiteY13" fmla="*/ 3717962 h 3869531"/>
                  <a:gd name="connsiteX14" fmla="*/ 1443282 w 2372736"/>
                  <a:gd name="connsiteY14" fmla="*/ 3630832 h 3869531"/>
                  <a:gd name="connsiteX15" fmla="*/ 605770 w 2372736"/>
                  <a:gd name="connsiteY15" fmla="*/ 2326874 h 3869531"/>
                  <a:gd name="connsiteX16" fmla="*/ 596582 w 2372736"/>
                  <a:gd name="connsiteY16" fmla="*/ 2329908 h 3869531"/>
                  <a:gd name="connsiteX17" fmla="*/ 754116 w 2372736"/>
                  <a:gd name="connsiteY17" fmla="*/ 2250654 h 3869531"/>
                  <a:gd name="connsiteX18" fmla="*/ 805440 w 2372736"/>
                  <a:gd name="connsiteY18" fmla="*/ 2348027 h 3869531"/>
                  <a:gd name="connsiteX19" fmla="*/ 1067227 w 2372736"/>
                  <a:gd name="connsiteY19" fmla="*/ 2469139 h 3869531"/>
                  <a:gd name="connsiteX20" fmla="*/ 199212 w 2372736"/>
                  <a:gd name="connsiteY20" fmla="*/ 77997 h 3869531"/>
                  <a:gd name="connsiteX21" fmla="*/ 735051 w 2372736"/>
                  <a:gd name="connsiteY21" fmla="*/ 313125 h 3869531"/>
                  <a:gd name="connsiteX0" fmla="*/ 123164 w 2372736"/>
                  <a:gd name="connsiteY0" fmla="*/ 45026 h 3869531"/>
                  <a:gd name="connsiteX1" fmla="*/ 199212 w 2372736"/>
                  <a:gd name="connsiteY1" fmla="*/ 77997 h 3869531"/>
                  <a:gd name="connsiteX2" fmla="*/ 0 w 2372736"/>
                  <a:gd name="connsiteY2" fmla="*/ 0 h 3869531"/>
                  <a:gd name="connsiteX3" fmla="*/ 123164 w 2372736"/>
                  <a:gd name="connsiteY3" fmla="*/ 45026 h 3869531"/>
                  <a:gd name="connsiteX4" fmla="*/ 735051 w 2372736"/>
                  <a:gd name="connsiteY4" fmla="*/ 313125 h 3869531"/>
                  <a:gd name="connsiteX5" fmla="*/ 1771051 w 2372736"/>
                  <a:gd name="connsiteY5" fmla="*/ 2517415 h 3869531"/>
                  <a:gd name="connsiteX6" fmla="*/ 2079117 w 2372736"/>
                  <a:gd name="connsiteY6" fmla="*/ 2352624 h 3869531"/>
                  <a:gd name="connsiteX7" fmla="*/ 2066222 w 2372736"/>
                  <a:gd name="connsiteY7" fmla="*/ 2364821 h 3869531"/>
                  <a:gd name="connsiteX8" fmla="*/ 2074032 w 2372736"/>
                  <a:gd name="connsiteY8" fmla="*/ 2361759 h 3869531"/>
                  <a:gd name="connsiteX9" fmla="*/ 2086502 w 2372736"/>
                  <a:gd name="connsiteY9" fmla="*/ 2359144 h 3869531"/>
                  <a:gd name="connsiteX10" fmla="*/ 2108976 w 2372736"/>
                  <a:gd name="connsiteY10" fmla="*/ 2348194 h 3869531"/>
                  <a:gd name="connsiteX11" fmla="*/ 2372736 w 2372736"/>
                  <a:gd name="connsiteY11" fmla="*/ 2334828 h 3869531"/>
                  <a:gd name="connsiteX12" fmla="*/ 1599453 w 2372736"/>
                  <a:gd name="connsiteY12" fmla="*/ 3869531 h 3869531"/>
                  <a:gd name="connsiteX13" fmla="*/ 1500042 w 2372736"/>
                  <a:gd name="connsiteY13" fmla="*/ 3717962 h 3869531"/>
                  <a:gd name="connsiteX14" fmla="*/ 1443282 w 2372736"/>
                  <a:gd name="connsiteY14" fmla="*/ 3630832 h 3869531"/>
                  <a:gd name="connsiteX15" fmla="*/ 605770 w 2372736"/>
                  <a:gd name="connsiteY15" fmla="*/ 2326874 h 3869531"/>
                  <a:gd name="connsiteX16" fmla="*/ 437265 w 2372736"/>
                  <a:gd name="connsiteY16" fmla="*/ 2414752 h 3869531"/>
                  <a:gd name="connsiteX17" fmla="*/ 754116 w 2372736"/>
                  <a:gd name="connsiteY17" fmla="*/ 2250654 h 3869531"/>
                  <a:gd name="connsiteX18" fmla="*/ 805440 w 2372736"/>
                  <a:gd name="connsiteY18" fmla="*/ 2348027 h 3869531"/>
                  <a:gd name="connsiteX19" fmla="*/ 1067227 w 2372736"/>
                  <a:gd name="connsiteY19" fmla="*/ 2469139 h 3869531"/>
                  <a:gd name="connsiteX20" fmla="*/ 199212 w 2372736"/>
                  <a:gd name="connsiteY20" fmla="*/ 77997 h 3869531"/>
                  <a:gd name="connsiteX21" fmla="*/ 735051 w 2372736"/>
                  <a:gd name="connsiteY21" fmla="*/ 313125 h 3869531"/>
                  <a:gd name="connsiteX0" fmla="*/ 123164 w 2372736"/>
                  <a:gd name="connsiteY0" fmla="*/ 45026 h 3869531"/>
                  <a:gd name="connsiteX1" fmla="*/ 199212 w 2372736"/>
                  <a:gd name="connsiteY1" fmla="*/ 77997 h 3869531"/>
                  <a:gd name="connsiteX2" fmla="*/ 0 w 2372736"/>
                  <a:gd name="connsiteY2" fmla="*/ 0 h 3869531"/>
                  <a:gd name="connsiteX3" fmla="*/ 123164 w 2372736"/>
                  <a:gd name="connsiteY3" fmla="*/ 45026 h 3869531"/>
                  <a:gd name="connsiteX4" fmla="*/ 735051 w 2372736"/>
                  <a:gd name="connsiteY4" fmla="*/ 313125 h 3869531"/>
                  <a:gd name="connsiteX5" fmla="*/ 1771051 w 2372736"/>
                  <a:gd name="connsiteY5" fmla="*/ 2517415 h 3869531"/>
                  <a:gd name="connsiteX6" fmla="*/ 2079117 w 2372736"/>
                  <a:gd name="connsiteY6" fmla="*/ 2352624 h 3869531"/>
                  <a:gd name="connsiteX7" fmla="*/ 2066222 w 2372736"/>
                  <a:gd name="connsiteY7" fmla="*/ 2364821 h 3869531"/>
                  <a:gd name="connsiteX8" fmla="*/ 2074032 w 2372736"/>
                  <a:gd name="connsiteY8" fmla="*/ 2361759 h 3869531"/>
                  <a:gd name="connsiteX9" fmla="*/ 2086502 w 2372736"/>
                  <a:gd name="connsiteY9" fmla="*/ 2359144 h 3869531"/>
                  <a:gd name="connsiteX10" fmla="*/ 2108976 w 2372736"/>
                  <a:gd name="connsiteY10" fmla="*/ 2348194 h 3869531"/>
                  <a:gd name="connsiteX11" fmla="*/ 2372736 w 2372736"/>
                  <a:gd name="connsiteY11" fmla="*/ 2334828 h 3869531"/>
                  <a:gd name="connsiteX12" fmla="*/ 1599453 w 2372736"/>
                  <a:gd name="connsiteY12" fmla="*/ 3869531 h 3869531"/>
                  <a:gd name="connsiteX13" fmla="*/ 1500042 w 2372736"/>
                  <a:gd name="connsiteY13" fmla="*/ 3717962 h 3869531"/>
                  <a:gd name="connsiteX14" fmla="*/ 1443282 w 2372736"/>
                  <a:gd name="connsiteY14" fmla="*/ 3630832 h 3869531"/>
                  <a:gd name="connsiteX15" fmla="*/ 485093 w 2372736"/>
                  <a:gd name="connsiteY15" fmla="*/ 2430899 h 3869531"/>
                  <a:gd name="connsiteX16" fmla="*/ 437265 w 2372736"/>
                  <a:gd name="connsiteY16" fmla="*/ 2414752 h 3869531"/>
                  <a:gd name="connsiteX17" fmla="*/ 754116 w 2372736"/>
                  <a:gd name="connsiteY17" fmla="*/ 2250654 h 3869531"/>
                  <a:gd name="connsiteX18" fmla="*/ 805440 w 2372736"/>
                  <a:gd name="connsiteY18" fmla="*/ 2348027 h 3869531"/>
                  <a:gd name="connsiteX19" fmla="*/ 1067227 w 2372736"/>
                  <a:gd name="connsiteY19" fmla="*/ 2469139 h 3869531"/>
                  <a:gd name="connsiteX20" fmla="*/ 199212 w 2372736"/>
                  <a:gd name="connsiteY20" fmla="*/ 77997 h 3869531"/>
                  <a:gd name="connsiteX21" fmla="*/ 735051 w 2372736"/>
                  <a:gd name="connsiteY21" fmla="*/ 313125 h 3869531"/>
                  <a:gd name="connsiteX0" fmla="*/ 123164 w 2372736"/>
                  <a:gd name="connsiteY0" fmla="*/ 45026 h 3869531"/>
                  <a:gd name="connsiteX1" fmla="*/ 199212 w 2372736"/>
                  <a:gd name="connsiteY1" fmla="*/ 77997 h 3869531"/>
                  <a:gd name="connsiteX2" fmla="*/ 0 w 2372736"/>
                  <a:gd name="connsiteY2" fmla="*/ 0 h 3869531"/>
                  <a:gd name="connsiteX3" fmla="*/ 123164 w 2372736"/>
                  <a:gd name="connsiteY3" fmla="*/ 45026 h 3869531"/>
                  <a:gd name="connsiteX4" fmla="*/ 735051 w 2372736"/>
                  <a:gd name="connsiteY4" fmla="*/ 313125 h 3869531"/>
                  <a:gd name="connsiteX5" fmla="*/ 1771051 w 2372736"/>
                  <a:gd name="connsiteY5" fmla="*/ 2517415 h 3869531"/>
                  <a:gd name="connsiteX6" fmla="*/ 2079117 w 2372736"/>
                  <a:gd name="connsiteY6" fmla="*/ 2352624 h 3869531"/>
                  <a:gd name="connsiteX7" fmla="*/ 2066222 w 2372736"/>
                  <a:gd name="connsiteY7" fmla="*/ 2364821 h 3869531"/>
                  <a:gd name="connsiteX8" fmla="*/ 2074032 w 2372736"/>
                  <a:gd name="connsiteY8" fmla="*/ 2361759 h 3869531"/>
                  <a:gd name="connsiteX9" fmla="*/ 2086502 w 2372736"/>
                  <a:gd name="connsiteY9" fmla="*/ 2359144 h 3869531"/>
                  <a:gd name="connsiteX10" fmla="*/ 2108976 w 2372736"/>
                  <a:gd name="connsiteY10" fmla="*/ 2348194 h 3869531"/>
                  <a:gd name="connsiteX11" fmla="*/ 2372736 w 2372736"/>
                  <a:gd name="connsiteY11" fmla="*/ 2334828 h 3869531"/>
                  <a:gd name="connsiteX12" fmla="*/ 1599453 w 2372736"/>
                  <a:gd name="connsiteY12" fmla="*/ 3869531 h 3869531"/>
                  <a:gd name="connsiteX13" fmla="*/ 1500042 w 2372736"/>
                  <a:gd name="connsiteY13" fmla="*/ 3717962 h 3869531"/>
                  <a:gd name="connsiteX14" fmla="*/ 1443282 w 2372736"/>
                  <a:gd name="connsiteY14" fmla="*/ 3630832 h 3869531"/>
                  <a:gd name="connsiteX15" fmla="*/ 551811 w 2372736"/>
                  <a:gd name="connsiteY15" fmla="*/ 2394422 h 3869531"/>
                  <a:gd name="connsiteX16" fmla="*/ 437265 w 2372736"/>
                  <a:gd name="connsiteY16" fmla="*/ 2414752 h 3869531"/>
                  <a:gd name="connsiteX17" fmla="*/ 754116 w 2372736"/>
                  <a:gd name="connsiteY17" fmla="*/ 2250654 h 3869531"/>
                  <a:gd name="connsiteX18" fmla="*/ 805440 w 2372736"/>
                  <a:gd name="connsiteY18" fmla="*/ 2348027 h 3869531"/>
                  <a:gd name="connsiteX19" fmla="*/ 1067227 w 2372736"/>
                  <a:gd name="connsiteY19" fmla="*/ 2469139 h 3869531"/>
                  <a:gd name="connsiteX20" fmla="*/ 199212 w 2372736"/>
                  <a:gd name="connsiteY20" fmla="*/ 77997 h 3869531"/>
                  <a:gd name="connsiteX21" fmla="*/ 735051 w 2372736"/>
                  <a:gd name="connsiteY21" fmla="*/ 313125 h 3869531"/>
                  <a:gd name="connsiteX0" fmla="*/ 123164 w 2372736"/>
                  <a:gd name="connsiteY0" fmla="*/ 45026 h 3869531"/>
                  <a:gd name="connsiteX1" fmla="*/ 199212 w 2372736"/>
                  <a:gd name="connsiteY1" fmla="*/ 77997 h 3869531"/>
                  <a:gd name="connsiteX2" fmla="*/ 0 w 2372736"/>
                  <a:gd name="connsiteY2" fmla="*/ 0 h 3869531"/>
                  <a:gd name="connsiteX3" fmla="*/ 123164 w 2372736"/>
                  <a:gd name="connsiteY3" fmla="*/ 45026 h 3869531"/>
                  <a:gd name="connsiteX4" fmla="*/ 735051 w 2372736"/>
                  <a:gd name="connsiteY4" fmla="*/ 313125 h 3869531"/>
                  <a:gd name="connsiteX5" fmla="*/ 1771051 w 2372736"/>
                  <a:gd name="connsiteY5" fmla="*/ 2517415 h 3869531"/>
                  <a:gd name="connsiteX6" fmla="*/ 2079117 w 2372736"/>
                  <a:gd name="connsiteY6" fmla="*/ 2352624 h 3869531"/>
                  <a:gd name="connsiteX7" fmla="*/ 2066222 w 2372736"/>
                  <a:gd name="connsiteY7" fmla="*/ 2364821 h 3869531"/>
                  <a:gd name="connsiteX8" fmla="*/ 2074032 w 2372736"/>
                  <a:gd name="connsiteY8" fmla="*/ 2361759 h 3869531"/>
                  <a:gd name="connsiteX9" fmla="*/ 2086502 w 2372736"/>
                  <a:gd name="connsiteY9" fmla="*/ 2359144 h 3869531"/>
                  <a:gd name="connsiteX10" fmla="*/ 2108976 w 2372736"/>
                  <a:gd name="connsiteY10" fmla="*/ 2348194 h 3869531"/>
                  <a:gd name="connsiteX11" fmla="*/ 2372736 w 2372736"/>
                  <a:gd name="connsiteY11" fmla="*/ 2334828 h 3869531"/>
                  <a:gd name="connsiteX12" fmla="*/ 1599453 w 2372736"/>
                  <a:gd name="connsiteY12" fmla="*/ 3869531 h 3869531"/>
                  <a:gd name="connsiteX13" fmla="*/ 1500042 w 2372736"/>
                  <a:gd name="connsiteY13" fmla="*/ 3717962 h 3869531"/>
                  <a:gd name="connsiteX14" fmla="*/ 1443282 w 2372736"/>
                  <a:gd name="connsiteY14" fmla="*/ 3630832 h 3869531"/>
                  <a:gd name="connsiteX15" fmla="*/ 551811 w 2372736"/>
                  <a:gd name="connsiteY15" fmla="*/ 2394422 h 3869531"/>
                  <a:gd name="connsiteX16" fmla="*/ 529574 w 2372736"/>
                  <a:gd name="connsiteY16" fmla="*/ 2363226 h 3869531"/>
                  <a:gd name="connsiteX17" fmla="*/ 754116 w 2372736"/>
                  <a:gd name="connsiteY17" fmla="*/ 2250654 h 3869531"/>
                  <a:gd name="connsiteX18" fmla="*/ 805440 w 2372736"/>
                  <a:gd name="connsiteY18" fmla="*/ 2348027 h 3869531"/>
                  <a:gd name="connsiteX19" fmla="*/ 1067227 w 2372736"/>
                  <a:gd name="connsiteY19" fmla="*/ 2469139 h 3869531"/>
                  <a:gd name="connsiteX20" fmla="*/ 199212 w 2372736"/>
                  <a:gd name="connsiteY20" fmla="*/ 77997 h 3869531"/>
                  <a:gd name="connsiteX21" fmla="*/ 735051 w 2372736"/>
                  <a:gd name="connsiteY21" fmla="*/ 313125 h 3869531"/>
                  <a:gd name="connsiteX0" fmla="*/ 123164 w 2372736"/>
                  <a:gd name="connsiteY0" fmla="*/ 45026 h 3948886"/>
                  <a:gd name="connsiteX1" fmla="*/ 199212 w 2372736"/>
                  <a:gd name="connsiteY1" fmla="*/ 77997 h 3948886"/>
                  <a:gd name="connsiteX2" fmla="*/ 0 w 2372736"/>
                  <a:gd name="connsiteY2" fmla="*/ 0 h 3948886"/>
                  <a:gd name="connsiteX3" fmla="*/ 123164 w 2372736"/>
                  <a:gd name="connsiteY3" fmla="*/ 45026 h 3948886"/>
                  <a:gd name="connsiteX4" fmla="*/ 735051 w 2372736"/>
                  <a:gd name="connsiteY4" fmla="*/ 313125 h 3948886"/>
                  <a:gd name="connsiteX5" fmla="*/ 1771051 w 2372736"/>
                  <a:gd name="connsiteY5" fmla="*/ 2517415 h 3948886"/>
                  <a:gd name="connsiteX6" fmla="*/ 2079117 w 2372736"/>
                  <a:gd name="connsiteY6" fmla="*/ 2352624 h 3948886"/>
                  <a:gd name="connsiteX7" fmla="*/ 2066222 w 2372736"/>
                  <a:gd name="connsiteY7" fmla="*/ 2364821 h 3948886"/>
                  <a:gd name="connsiteX8" fmla="*/ 2074032 w 2372736"/>
                  <a:gd name="connsiteY8" fmla="*/ 2361759 h 3948886"/>
                  <a:gd name="connsiteX9" fmla="*/ 2086502 w 2372736"/>
                  <a:gd name="connsiteY9" fmla="*/ 2359144 h 3948886"/>
                  <a:gd name="connsiteX10" fmla="*/ 2108976 w 2372736"/>
                  <a:gd name="connsiteY10" fmla="*/ 2348194 h 3948886"/>
                  <a:gd name="connsiteX11" fmla="*/ 2372736 w 2372736"/>
                  <a:gd name="connsiteY11" fmla="*/ 2334828 h 3948886"/>
                  <a:gd name="connsiteX12" fmla="*/ 1599453 w 2372736"/>
                  <a:gd name="connsiteY12" fmla="*/ 3869531 h 3948886"/>
                  <a:gd name="connsiteX13" fmla="*/ 1443746 w 2372736"/>
                  <a:gd name="connsiteY13" fmla="*/ 3948886 h 3948886"/>
                  <a:gd name="connsiteX14" fmla="*/ 1443282 w 2372736"/>
                  <a:gd name="connsiteY14" fmla="*/ 3630832 h 3948886"/>
                  <a:gd name="connsiteX15" fmla="*/ 551811 w 2372736"/>
                  <a:gd name="connsiteY15" fmla="*/ 2394422 h 3948886"/>
                  <a:gd name="connsiteX16" fmla="*/ 529574 w 2372736"/>
                  <a:gd name="connsiteY16" fmla="*/ 2363226 h 3948886"/>
                  <a:gd name="connsiteX17" fmla="*/ 754116 w 2372736"/>
                  <a:gd name="connsiteY17" fmla="*/ 2250654 h 3948886"/>
                  <a:gd name="connsiteX18" fmla="*/ 805440 w 2372736"/>
                  <a:gd name="connsiteY18" fmla="*/ 2348027 h 3948886"/>
                  <a:gd name="connsiteX19" fmla="*/ 1067227 w 2372736"/>
                  <a:gd name="connsiteY19" fmla="*/ 2469139 h 3948886"/>
                  <a:gd name="connsiteX20" fmla="*/ 199212 w 2372736"/>
                  <a:gd name="connsiteY20" fmla="*/ 77997 h 3948886"/>
                  <a:gd name="connsiteX21" fmla="*/ 735051 w 2372736"/>
                  <a:gd name="connsiteY21" fmla="*/ 313125 h 3948886"/>
                  <a:gd name="connsiteX0" fmla="*/ 123164 w 2372736"/>
                  <a:gd name="connsiteY0" fmla="*/ 45026 h 3948886"/>
                  <a:gd name="connsiteX1" fmla="*/ 199212 w 2372736"/>
                  <a:gd name="connsiteY1" fmla="*/ 77997 h 3948886"/>
                  <a:gd name="connsiteX2" fmla="*/ 0 w 2372736"/>
                  <a:gd name="connsiteY2" fmla="*/ 0 h 3948886"/>
                  <a:gd name="connsiteX3" fmla="*/ 123164 w 2372736"/>
                  <a:gd name="connsiteY3" fmla="*/ 45026 h 3948886"/>
                  <a:gd name="connsiteX4" fmla="*/ 735051 w 2372736"/>
                  <a:gd name="connsiteY4" fmla="*/ 313125 h 3948886"/>
                  <a:gd name="connsiteX5" fmla="*/ 1771051 w 2372736"/>
                  <a:gd name="connsiteY5" fmla="*/ 2517415 h 3948886"/>
                  <a:gd name="connsiteX6" fmla="*/ 2079117 w 2372736"/>
                  <a:gd name="connsiteY6" fmla="*/ 2352624 h 3948886"/>
                  <a:gd name="connsiteX7" fmla="*/ 2066222 w 2372736"/>
                  <a:gd name="connsiteY7" fmla="*/ 2364821 h 3948886"/>
                  <a:gd name="connsiteX8" fmla="*/ 2074032 w 2372736"/>
                  <a:gd name="connsiteY8" fmla="*/ 2361759 h 3948886"/>
                  <a:gd name="connsiteX9" fmla="*/ 2086502 w 2372736"/>
                  <a:gd name="connsiteY9" fmla="*/ 2359144 h 3948886"/>
                  <a:gd name="connsiteX10" fmla="*/ 2108976 w 2372736"/>
                  <a:gd name="connsiteY10" fmla="*/ 2348194 h 3948886"/>
                  <a:gd name="connsiteX11" fmla="*/ 2372736 w 2372736"/>
                  <a:gd name="connsiteY11" fmla="*/ 2334828 h 3948886"/>
                  <a:gd name="connsiteX12" fmla="*/ 1599453 w 2372736"/>
                  <a:gd name="connsiteY12" fmla="*/ 3869531 h 3948886"/>
                  <a:gd name="connsiteX13" fmla="*/ 1443746 w 2372736"/>
                  <a:gd name="connsiteY13" fmla="*/ 3948886 h 3948886"/>
                  <a:gd name="connsiteX14" fmla="*/ 1336765 w 2372736"/>
                  <a:gd name="connsiteY14" fmla="*/ 3693467 h 3948886"/>
                  <a:gd name="connsiteX15" fmla="*/ 551811 w 2372736"/>
                  <a:gd name="connsiteY15" fmla="*/ 2394422 h 3948886"/>
                  <a:gd name="connsiteX16" fmla="*/ 529574 w 2372736"/>
                  <a:gd name="connsiteY16" fmla="*/ 2363226 h 3948886"/>
                  <a:gd name="connsiteX17" fmla="*/ 754116 w 2372736"/>
                  <a:gd name="connsiteY17" fmla="*/ 2250654 h 3948886"/>
                  <a:gd name="connsiteX18" fmla="*/ 805440 w 2372736"/>
                  <a:gd name="connsiteY18" fmla="*/ 2348027 h 3948886"/>
                  <a:gd name="connsiteX19" fmla="*/ 1067227 w 2372736"/>
                  <a:gd name="connsiteY19" fmla="*/ 2469139 h 3948886"/>
                  <a:gd name="connsiteX20" fmla="*/ 199212 w 2372736"/>
                  <a:gd name="connsiteY20" fmla="*/ 77997 h 3948886"/>
                  <a:gd name="connsiteX21" fmla="*/ 735051 w 2372736"/>
                  <a:gd name="connsiteY21" fmla="*/ 313125 h 3948886"/>
                  <a:gd name="connsiteX0" fmla="*/ 123164 w 2372736"/>
                  <a:gd name="connsiteY0" fmla="*/ 45026 h 3869531"/>
                  <a:gd name="connsiteX1" fmla="*/ 199212 w 2372736"/>
                  <a:gd name="connsiteY1" fmla="*/ 77997 h 3869531"/>
                  <a:gd name="connsiteX2" fmla="*/ 0 w 2372736"/>
                  <a:gd name="connsiteY2" fmla="*/ 0 h 3869531"/>
                  <a:gd name="connsiteX3" fmla="*/ 123164 w 2372736"/>
                  <a:gd name="connsiteY3" fmla="*/ 45026 h 3869531"/>
                  <a:gd name="connsiteX4" fmla="*/ 735051 w 2372736"/>
                  <a:gd name="connsiteY4" fmla="*/ 313125 h 3869531"/>
                  <a:gd name="connsiteX5" fmla="*/ 1771051 w 2372736"/>
                  <a:gd name="connsiteY5" fmla="*/ 2517415 h 3869531"/>
                  <a:gd name="connsiteX6" fmla="*/ 2079117 w 2372736"/>
                  <a:gd name="connsiteY6" fmla="*/ 2352624 h 3869531"/>
                  <a:gd name="connsiteX7" fmla="*/ 2066222 w 2372736"/>
                  <a:gd name="connsiteY7" fmla="*/ 2364821 h 3869531"/>
                  <a:gd name="connsiteX8" fmla="*/ 2074032 w 2372736"/>
                  <a:gd name="connsiteY8" fmla="*/ 2361759 h 3869531"/>
                  <a:gd name="connsiteX9" fmla="*/ 2086502 w 2372736"/>
                  <a:gd name="connsiteY9" fmla="*/ 2359144 h 3869531"/>
                  <a:gd name="connsiteX10" fmla="*/ 2108976 w 2372736"/>
                  <a:gd name="connsiteY10" fmla="*/ 2348194 h 3869531"/>
                  <a:gd name="connsiteX11" fmla="*/ 2372736 w 2372736"/>
                  <a:gd name="connsiteY11" fmla="*/ 2334828 h 3869531"/>
                  <a:gd name="connsiteX12" fmla="*/ 1599453 w 2372736"/>
                  <a:gd name="connsiteY12" fmla="*/ 3869531 h 3869531"/>
                  <a:gd name="connsiteX13" fmla="*/ 1376347 w 2372736"/>
                  <a:gd name="connsiteY13" fmla="*/ 3853771 h 3869531"/>
                  <a:gd name="connsiteX14" fmla="*/ 1336765 w 2372736"/>
                  <a:gd name="connsiteY14" fmla="*/ 3693467 h 3869531"/>
                  <a:gd name="connsiteX15" fmla="*/ 551811 w 2372736"/>
                  <a:gd name="connsiteY15" fmla="*/ 2394422 h 3869531"/>
                  <a:gd name="connsiteX16" fmla="*/ 529574 w 2372736"/>
                  <a:gd name="connsiteY16" fmla="*/ 2363226 h 3869531"/>
                  <a:gd name="connsiteX17" fmla="*/ 754116 w 2372736"/>
                  <a:gd name="connsiteY17" fmla="*/ 2250654 h 3869531"/>
                  <a:gd name="connsiteX18" fmla="*/ 805440 w 2372736"/>
                  <a:gd name="connsiteY18" fmla="*/ 2348027 h 3869531"/>
                  <a:gd name="connsiteX19" fmla="*/ 1067227 w 2372736"/>
                  <a:gd name="connsiteY19" fmla="*/ 2469139 h 3869531"/>
                  <a:gd name="connsiteX20" fmla="*/ 199212 w 2372736"/>
                  <a:gd name="connsiteY20" fmla="*/ 77997 h 3869531"/>
                  <a:gd name="connsiteX21" fmla="*/ 735051 w 2372736"/>
                  <a:gd name="connsiteY21" fmla="*/ 313125 h 3869531"/>
                  <a:gd name="connsiteX0" fmla="*/ 123164 w 2372736"/>
                  <a:gd name="connsiteY0" fmla="*/ 45026 h 3869531"/>
                  <a:gd name="connsiteX1" fmla="*/ 199212 w 2372736"/>
                  <a:gd name="connsiteY1" fmla="*/ 77997 h 3869531"/>
                  <a:gd name="connsiteX2" fmla="*/ 0 w 2372736"/>
                  <a:gd name="connsiteY2" fmla="*/ 0 h 3869531"/>
                  <a:gd name="connsiteX3" fmla="*/ 123164 w 2372736"/>
                  <a:gd name="connsiteY3" fmla="*/ 45026 h 3869531"/>
                  <a:gd name="connsiteX4" fmla="*/ 735051 w 2372736"/>
                  <a:gd name="connsiteY4" fmla="*/ 313125 h 3869531"/>
                  <a:gd name="connsiteX5" fmla="*/ 1771051 w 2372736"/>
                  <a:gd name="connsiteY5" fmla="*/ 2517415 h 3869531"/>
                  <a:gd name="connsiteX6" fmla="*/ 2079117 w 2372736"/>
                  <a:gd name="connsiteY6" fmla="*/ 2352624 h 3869531"/>
                  <a:gd name="connsiteX7" fmla="*/ 2066222 w 2372736"/>
                  <a:gd name="connsiteY7" fmla="*/ 2364821 h 3869531"/>
                  <a:gd name="connsiteX8" fmla="*/ 2074032 w 2372736"/>
                  <a:gd name="connsiteY8" fmla="*/ 2361759 h 3869531"/>
                  <a:gd name="connsiteX9" fmla="*/ 2086502 w 2372736"/>
                  <a:gd name="connsiteY9" fmla="*/ 2359144 h 3869531"/>
                  <a:gd name="connsiteX10" fmla="*/ 2108976 w 2372736"/>
                  <a:gd name="connsiteY10" fmla="*/ 2348194 h 3869531"/>
                  <a:gd name="connsiteX11" fmla="*/ 2372736 w 2372736"/>
                  <a:gd name="connsiteY11" fmla="*/ 2334828 h 3869531"/>
                  <a:gd name="connsiteX12" fmla="*/ 1599453 w 2372736"/>
                  <a:gd name="connsiteY12" fmla="*/ 3869531 h 3869531"/>
                  <a:gd name="connsiteX13" fmla="*/ 1376347 w 2372736"/>
                  <a:gd name="connsiteY13" fmla="*/ 3853771 h 3869531"/>
                  <a:gd name="connsiteX14" fmla="*/ 1311283 w 2372736"/>
                  <a:gd name="connsiteY14" fmla="*/ 3671231 h 3869531"/>
                  <a:gd name="connsiteX15" fmla="*/ 551811 w 2372736"/>
                  <a:gd name="connsiteY15" fmla="*/ 2394422 h 3869531"/>
                  <a:gd name="connsiteX16" fmla="*/ 529574 w 2372736"/>
                  <a:gd name="connsiteY16" fmla="*/ 2363226 h 3869531"/>
                  <a:gd name="connsiteX17" fmla="*/ 754116 w 2372736"/>
                  <a:gd name="connsiteY17" fmla="*/ 2250654 h 3869531"/>
                  <a:gd name="connsiteX18" fmla="*/ 805440 w 2372736"/>
                  <a:gd name="connsiteY18" fmla="*/ 2348027 h 3869531"/>
                  <a:gd name="connsiteX19" fmla="*/ 1067227 w 2372736"/>
                  <a:gd name="connsiteY19" fmla="*/ 2469139 h 3869531"/>
                  <a:gd name="connsiteX20" fmla="*/ 199212 w 2372736"/>
                  <a:gd name="connsiteY20" fmla="*/ 77997 h 3869531"/>
                  <a:gd name="connsiteX21" fmla="*/ 735051 w 2372736"/>
                  <a:gd name="connsiteY21" fmla="*/ 313125 h 3869531"/>
                  <a:gd name="connsiteX0" fmla="*/ 123164 w 2372736"/>
                  <a:gd name="connsiteY0" fmla="*/ 45026 h 3869531"/>
                  <a:gd name="connsiteX1" fmla="*/ 199212 w 2372736"/>
                  <a:gd name="connsiteY1" fmla="*/ 77997 h 3869531"/>
                  <a:gd name="connsiteX2" fmla="*/ 0 w 2372736"/>
                  <a:gd name="connsiteY2" fmla="*/ 0 h 3869531"/>
                  <a:gd name="connsiteX3" fmla="*/ 123164 w 2372736"/>
                  <a:gd name="connsiteY3" fmla="*/ 45026 h 3869531"/>
                  <a:gd name="connsiteX4" fmla="*/ 735051 w 2372736"/>
                  <a:gd name="connsiteY4" fmla="*/ 313125 h 3869531"/>
                  <a:gd name="connsiteX5" fmla="*/ 1771051 w 2372736"/>
                  <a:gd name="connsiteY5" fmla="*/ 2517415 h 3869531"/>
                  <a:gd name="connsiteX6" fmla="*/ 2079117 w 2372736"/>
                  <a:gd name="connsiteY6" fmla="*/ 2352624 h 3869531"/>
                  <a:gd name="connsiteX7" fmla="*/ 2066222 w 2372736"/>
                  <a:gd name="connsiteY7" fmla="*/ 2364821 h 3869531"/>
                  <a:gd name="connsiteX8" fmla="*/ 2074032 w 2372736"/>
                  <a:gd name="connsiteY8" fmla="*/ 2361759 h 3869531"/>
                  <a:gd name="connsiteX9" fmla="*/ 2086502 w 2372736"/>
                  <a:gd name="connsiteY9" fmla="*/ 2359144 h 3869531"/>
                  <a:gd name="connsiteX10" fmla="*/ 2108976 w 2372736"/>
                  <a:gd name="connsiteY10" fmla="*/ 2348194 h 3869531"/>
                  <a:gd name="connsiteX11" fmla="*/ 2372736 w 2372736"/>
                  <a:gd name="connsiteY11" fmla="*/ 2334828 h 3869531"/>
                  <a:gd name="connsiteX12" fmla="*/ 1599453 w 2372736"/>
                  <a:gd name="connsiteY12" fmla="*/ 3869531 h 3869531"/>
                  <a:gd name="connsiteX13" fmla="*/ 1376347 w 2372736"/>
                  <a:gd name="connsiteY13" fmla="*/ 3853771 h 3869531"/>
                  <a:gd name="connsiteX14" fmla="*/ 1311283 w 2372736"/>
                  <a:gd name="connsiteY14" fmla="*/ 3671231 h 3869531"/>
                  <a:gd name="connsiteX15" fmla="*/ 551811 w 2372736"/>
                  <a:gd name="connsiteY15" fmla="*/ 2394422 h 3869531"/>
                  <a:gd name="connsiteX16" fmla="*/ 529574 w 2372736"/>
                  <a:gd name="connsiteY16" fmla="*/ 2363226 h 3869531"/>
                  <a:gd name="connsiteX17" fmla="*/ 754116 w 2372736"/>
                  <a:gd name="connsiteY17" fmla="*/ 2250654 h 3869531"/>
                  <a:gd name="connsiteX18" fmla="*/ 805440 w 2372736"/>
                  <a:gd name="connsiteY18" fmla="*/ 2348027 h 3869531"/>
                  <a:gd name="connsiteX19" fmla="*/ 1067227 w 2372736"/>
                  <a:gd name="connsiteY19" fmla="*/ 2469139 h 3869531"/>
                  <a:gd name="connsiteX20" fmla="*/ 199212 w 2372736"/>
                  <a:gd name="connsiteY20" fmla="*/ 77997 h 3869531"/>
                  <a:gd name="connsiteX21" fmla="*/ 735051 w 2372736"/>
                  <a:gd name="connsiteY21" fmla="*/ 313125 h 3869531"/>
                  <a:gd name="connsiteX0" fmla="*/ 123164 w 2372736"/>
                  <a:gd name="connsiteY0" fmla="*/ 45026 h 3869531"/>
                  <a:gd name="connsiteX1" fmla="*/ 199212 w 2372736"/>
                  <a:gd name="connsiteY1" fmla="*/ 77997 h 3869531"/>
                  <a:gd name="connsiteX2" fmla="*/ 0 w 2372736"/>
                  <a:gd name="connsiteY2" fmla="*/ 0 h 3869531"/>
                  <a:gd name="connsiteX3" fmla="*/ 123164 w 2372736"/>
                  <a:gd name="connsiteY3" fmla="*/ 45026 h 3869531"/>
                  <a:gd name="connsiteX4" fmla="*/ 735051 w 2372736"/>
                  <a:gd name="connsiteY4" fmla="*/ 313125 h 3869531"/>
                  <a:gd name="connsiteX5" fmla="*/ 1771051 w 2372736"/>
                  <a:gd name="connsiteY5" fmla="*/ 2517415 h 3869531"/>
                  <a:gd name="connsiteX6" fmla="*/ 2079117 w 2372736"/>
                  <a:gd name="connsiteY6" fmla="*/ 2352624 h 3869531"/>
                  <a:gd name="connsiteX7" fmla="*/ 2066222 w 2372736"/>
                  <a:gd name="connsiteY7" fmla="*/ 2364821 h 3869531"/>
                  <a:gd name="connsiteX8" fmla="*/ 2074032 w 2372736"/>
                  <a:gd name="connsiteY8" fmla="*/ 2361759 h 3869531"/>
                  <a:gd name="connsiteX9" fmla="*/ 2086502 w 2372736"/>
                  <a:gd name="connsiteY9" fmla="*/ 2359144 h 3869531"/>
                  <a:gd name="connsiteX10" fmla="*/ 2108976 w 2372736"/>
                  <a:gd name="connsiteY10" fmla="*/ 2348194 h 3869531"/>
                  <a:gd name="connsiteX11" fmla="*/ 2372736 w 2372736"/>
                  <a:gd name="connsiteY11" fmla="*/ 2334828 h 3869531"/>
                  <a:gd name="connsiteX12" fmla="*/ 1599453 w 2372736"/>
                  <a:gd name="connsiteY12" fmla="*/ 3869531 h 3869531"/>
                  <a:gd name="connsiteX13" fmla="*/ 1376347 w 2372736"/>
                  <a:gd name="connsiteY13" fmla="*/ 3853771 h 3869531"/>
                  <a:gd name="connsiteX14" fmla="*/ 1311283 w 2372736"/>
                  <a:gd name="connsiteY14" fmla="*/ 3671231 h 3869531"/>
                  <a:gd name="connsiteX15" fmla="*/ 551811 w 2372736"/>
                  <a:gd name="connsiteY15" fmla="*/ 2394422 h 3869531"/>
                  <a:gd name="connsiteX16" fmla="*/ 529574 w 2372736"/>
                  <a:gd name="connsiteY16" fmla="*/ 2363226 h 3869531"/>
                  <a:gd name="connsiteX17" fmla="*/ 754116 w 2372736"/>
                  <a:gd name="connsiteY17" fmla="*/ 2250654 h 3869531"/>
                  <a:gd name="connsiteX18" fmla="*/ 805440 w 2372736"/>
                  <a:gd name="connsiteY18" fmla="*/ 2348027 h 3869531"/>
                  <a:gd name="connsiteX19" fmla="*/ 1067227 w 2372736"/>
                  <a:gd name="connsiteY19" fmla="*/ 2469139 h 3869531"/>
                  <a:gd name="connsiteX20" fmla="*/ 199212 w 2372736"/>
                  <a:gd name="connsiteY20" fmla="*/ 77997 h 3869531"/>
                  <a:gd name="connsiteX21" fmla="*/ 735051 w 2372736"/>
                  <a:gd name="connsiteY21" fmla="*/ 313125 h 3869531"/>
                  <a:gd name="connsiteX0" fmla="*/ 123164 w 2372736"/>
                  <a:gd name="connsiteY0" fmla="*/ 45026 h 3869531"/>
                  <a:gd name="connsiteX1" fmla="*/ 199212 w 2372736"/>
                  <a:gd name="connsiteY1" fmla="*/ 77997 h 3869531"/>
                  <a:gd name="connsiteX2" fmla="*/ 0 w 2372736"/>
                  <a:gd name="connsiteY2" fmla="*/ 0 h 3869531"/>
                  <a:gd name="connsiteX3" fmla="*/ 123164 w 2372736"/>
                  <a:gd name="connsiteY3" fmla="*/ 45026 h 3869531"/>
                  <a:gd name="connsiteX4" fmla="*/ 735051 w 2372736"/>
                  <a:gd name="connsiteY4" fmla="*/ 313125 h 3869531"/>
                  <a:gd name="connsiteX5" fmla="*/ 1771051 w 2372736"/>
                  <a:gd name="connsiteY5" fmla="*/ 2517415 h 3869531"/>
                  <a:gd name="connsiteX6" fmla="*/ 2079117 w 2372736"/>
                  <a:gd name="connsiteY6" fmla="*/ 2352624 h 3869531"/>
                  <a:gd name="connsiteX7" fmla="*/ 2066222 w 2372736"/>
                  <a:gd name="connsiteY7" fmla="*/ 2364821 h 3869531"/>
                  <a:gd name="connsiteX8" fmla="*/ 2074032 w 2372736"/>
                  <a:gd name="connsiteY8" fmla="*/ 2361759 h 3869531"/>
                  <a:gd name="connsiteX9" fmla="*/ 2086502 w 2372736"/>
                  <a:gd name="connsiteY9" fmla="*/ 2359144 h 3869531"/>
                  <a:gd name="connsiteX10" fmla="*/ 2108976 w 2372736"/>
                  <a:gd name="connsiteY10" fmla="*/ 2348194 h 3869531"/>
                  <a:gd name="connsiteX11" fmla="*/ 2372736 w 2372736"/>
                  <a:gd name="connsiteY11" fmla="*/ 2334828 h 3869531"/>
                  <a:gd name="connsiteX12" fmla="*/ 1599453 w 2372736"/>
                  <a:gd name="connsiteY12" fmla="*/ 3869531 h 3869531"/>
                  <a:gd name="connsiteX13" fmla="*/ 1392399 w 2372736"/>
                  <a:gd name="connsiteY13" fmla="*/ 3843092 h 3869531"/>
                  <a:gd name="connsiteX14" fmla="*/ 1311283 w 2372736"/>
                  <a:gd name="connsiteY14" fmla="*/ 3671231 h 3869531"/>
                  <a:gd name="connsiteX15" fmla="*/ 551811 w 2372736"/>
                  <a:gd name="connsiteY15" fmla="*/ 2394422 h 3869531"/>
                  <a:gd name="connsiteX16" fmla="*/ 529574 w 2372736"/>
                  <a:gd name="connsiteY16" fmla="*/ 2363226 h 3869531"/>
                  <a:gd name="connsiteX17" fmla="*/ 754116 w 2372736"/>
                  <a:gd name="connsiteY17" fmla="*/ 2250654 h 3869531"/>
                  <a:gd name="connsiteX18" fmla="*/ 805440 w 2372736"/>
                  <a:gd name="connsiteY18" fmla="*/ 2348027 h 3869531"/>
                  <a:gd name="connsiteX19" fmla="*/ 1067227 w 2372736"/>
                  <a:gd name="connsiteY19" fmla="*/ 2469139 h 3869531"/>
                  <a:gd name="connsiteX20" fmla="*/ 199212 w 2372736"/>
                  <a:gd name="connsiteY20" fmla="*/ 77997 h 3869531"/>
                  <a:gd name="connsiteX21" fmla="*/ 735051 w 2372736"/>
                  <a:gd name="connsiteY21" fmla="*/ 313125 h 3869531"/>
                  <a:gd name="connsiteX0" fmla="*/ 123164 w 2372736"/>
                  <a:gd name="connsiteY0" fmla="*/ 45026 h 3869531"/>
                  <a:gd name="connsiteX1" fmla="*/ 199212 w 2372736"/>
                  <a:gd name="connsiteY1" fmla="*/ 77997 h 3869531"/>
                  <a:gd name="connsiteX2" fmla="*/ 0 w 2372736"/>
                  <a:gd name="connsiteY2" fmla="*/ 0 h 3869531"/>
                  <a:gd name="connsiteX3" fmla="*/ 123164 w 2372736"/>
                  <a:gd name="connsiteY3" fmla="*/ 45026 h 3869531"/>
                  <a:gd name="connsiteX4" fmla="*/ 735051 w 2372736"/>
                  <a:gd name="connsiteY4" fmla="*/ 313125 h 3869531"/>
                  <a:gd name="connsiteX5" fmla="*/ 1771051 w 2372736"/>
                  <a:gd name="connsiteY5" fmla="*/ 2517415 h 3869531"/>
                  <a:gd name="connsiteX6" fmla="*/ 2079117 w 2372736"/>
                  <a:gd name="connsiteY6" fmla="*/ 2352624 h 3869531"/>
                  <a:gd name="connsiteX7" fmla="*/ 2066222 w 2372736"/>
                  <a:gd name="connsiteY7" fmla="*/ 2364821 h 3869531"/>
                  <a:gd name="connsiteX8" fmla="*/ 2074032 w 2372736"/>
                  <a:gd name="connsiteY8" fmla="*/ 2361759 h 3869531"/>
                  <a:gd name="connsiteX9" fmla="*/ 2086502 w 2372736"/>
                  <a:gd name="connsiteY9" fmla="*/ 2359144 h 3869531"/>
                  <a:gd name="connsiteX10" fmla="*/ 2108976 w 2372736"/>
                  <a:gd name="connsiteY10" fmla="*/ 2348194 h 3869531"/>
                  <a:gd name="connsiteX11" fmla="*/ 2372736 w 2372736"/>
                  <a:gd name="connsiteY11" fmla="*/ 2334828 h 3869531"/>
                  <a:gd name="connsiteX12" fmla="*/ 1599453 w 2372736"/>
                  <a:gd name="connsiteY12" fmla="*/ 3869531 h 3869531"/>
                  <a:gd name="connsiteX13" fmla="*/ 1392399 w 2372736"/>
                  <a:gd name="connsiteY13" fmla="*/ 3843092 h 3869531"/>
                  <a:gd name="connsiteX14" fmla="*/ 1311283 w 2372736"/>
                  <a:gd name="connsiteY14" fmla="*/ 3671231 h 3869531"/>
                  <a:gd name="connsiteX15" fmla="*/ 551811 w 2372736"/>
                  <a:gd name="connsiteY15" fmla="*/ 2394422 h 3869531"/>
                  <a:gd name="connsiteX16" fmla="*/ 529574 w 2372736"/>
                  <a:gd name="connsiteY16" fmla="*/ 2363226 h 3869531"/>
                  <a:gd name="connsiteX17" fmla="*/ 754116 w 2372736"/>
                  <a:gd name="connsiteY17" fmla="*/ 2250654 h 3869531"/>
                  <a:gd name="connsiteX18" fmla="*/ 805440 w 2372736"/>
                  <a:gd name="connsiteY18" fmla="*/ 2348027 h 3869531"/>
                  <a:gd name="connsiteX19" fmla="*/ 1067227 w 2372736"/>
                  <a:gd name="connsiteY19" fmla="*/ 2469139 h 3869531"/>
                  <a:gd name="connsiteX20" fmla="*/ 199212 w 2372736"/>
                  <a:gd name="connsiteY20" fmla="*/ 77997 h 3869531"/>
                  <a:gd name="connsiteX21" fmla="*/ 735051 w 2372736"/>
                  <a:gd name="connsiteY21" fmla="*/ 313125 h 3869531"/>
                  <a:gd name="connsiteX0" fmla="*/ 123164 w 2372736"/>
                  <a:gd name="connsiteY0" fmla="*/ 45026 h 3869531"/>
                  <a:gd name="connsiteX1" fmla="*/ 199212 w 2372736"/>
                  <a:gd name="connsiteY1" fmla="*/ 77997 h 3869531"/>
                  <a:gd name="connsiteX2" fmla="*/ 0 w 2372736"/>
                  <a:gd name="connsiteY2" fmla="*/ 0 h 3869531"/>
                  <a:gd name="connsiteX3" fmla="*/ 123164 w 2372736"/>
                  <a:gd name="connsiteY3" fmla="*/ 45026 h 3869531"/>
                  <a:gd name="connsiteX4" fmla="*/ 735051 w 2372736"/>
                  <a:gd name="connsiteY4" fmla="*/ 313125 h 3869531"/>
                  <a:gd name="connsiteX5" fmla="*/ 1771051 w 2372736"/>
                  <a:gd name="connsiteY5" fmla="*/ 2517415 h 3869531"/>
                  <a:gd name="connsiteX6" fmla="*/ 2079117 w 2372736"/>
                  <a:gd name="connsiteY6" fmla="*/ 2352624 h 3869531"/>
                  <a:gd name="connsiteX7" fmla="*/ 2066222 w 2372736"/>
                  <a:gd name="connsiteY7" fmla="*/ 2364821 h 3869531"/>
                  <a:gd name="connsiteX8" fmla="*/ 2074032 w 2372736"/>
                  <a:gd name="connsiteY8" fmla="*/ 2361759 h 3869531"/>
                  <a:gd name="connsiteX9" fmla="*/ 2086502 w 2372736"/>
                  <a:gd name="connsiteY9" fmla="*/ 2359144 h 3869531"/>
                  <a:gd name="connsiteX10" fmla="*/ 2108976 w 2372736"/>
                  <a:gd name="connsiteY10" fmla="*/ 2348194 h 3869531"/>
                  <a:gd name="connsiteX11" fmla="*/ 2372736 w 2372736"/>
                  <a:gd name="connsiteY11" fmla="*/ 2334828 h 3869531"/>
                  <a:gd name="connsiteX12" fmla="*/ 1599453 w 2372736"/>
                  <a:gd name="connsiteY12" fmla="*/ 3869531 h 3869531"/>
                  <a:gd name="connsiteX13" fmla="*/ 1392399 w 2372736"/>
                  <a:gd name="connsiteY13" fmla="*/ 3843092 h 3869531"/>
                  <a:gd name="connsiteX14" fmla="*/ 1311283 w 2372736"/>
                  <a:gd name="connsiteY14" fmla="*/ 3671231 h 3869531"/>
                  <a:gd name="connsiteX15" fmla="*/ 551811 w 2372736"/>
                  <a:gd name="connsiteY15" fmla="*/ 2394422 h 3869531"/>
                  <a:gd name="connsiteX16" fmla="*/ 529574 w 2372736"/>
                  <a:gd name="connsiteY16" fmla="*/ 2363226 h 3869531"/>
                  <a:gd name="connsiteX17" fmla="*/ 754116 w 2372736"/>
                  <a:gd name="connsiteY17" fmla="*/ 2250654 h 3869531"/>
                  <a:gd name="connsiteX18" fmla="*/ 805440 w 2372736"/>
                  <a:gd name="connsiteY18" fmla="*/ 2348027 h 3869531"/>
                  <a:gd name="connsiteX19" fmla="*/ 1067227 w 2372736"/>
                  <a:gd name="connsiteY19" fmla="*/ 2469139 h 3869531"/>
                  <a:gd name="connsiteX20" fmla="*/ 199212 w 2372736"/>
                  <a:gd name="connsiteY20" fmla="*/ 77997 h 3869531"/>
                  <a:gd name="connsiteX21" fmla="*/ 735051 w 2372736"/>
                  <a:gd name="connsiteY21" fmla="*/ 313125 h 3869531"/>
                  <a:gd name="connsiteX0" fmla="*/ 123164 w 2372736"/>
                  <a:gd name="connsiteY0" fmla="*/ 45026 h 3869531"/>
                  <a:gd name="connsiteX1" fmla="*/ 199212 w 2372736"/>
                  <a:gd name="connsiteY1" fmla="*/ 77997 h 3869531"/>
                  <a:gd name="connsiteX2" fmla="*/ 0 w 2372736"/>
                  <a:gd name="connsiteY2" fmla="*/ 0 h 3869531"/>
                  <a:gd name="connsiteX3" fmla="*/ 123164 w 2372736"/>
                  <a:gd name="connsiteY3" fmla="*/ 45026 h 3869531"/>
                  <a:gd name="connsiteX4" fmla="*/ 735051 w 2372736"/>
                  <a:gd name="connsiteY4" fmla="*/ 313125 h 3869531"/>
                  <a:gd name="connsiteX5" fmla="*/ 1771051 w 2372736"/>
                  <a:gd name="connsiteY5" fmla="*/ 2517415 h 3869531"/>
                  <a:gd name="connsiteX6" fmla="*/ 2079117 w 2372736"/>
                  <a:gd name="connsiteY6" fmla="*/ 2352624 h 3869531"/>
                  <a:gd name="connsiteX7" fmla="*/ 2066222 w 2372736"/>
                  <a:gd name="connsiteY7" fmla="*/ 2364821 h 3869531"/>
                  <a:gd name="connsiteX8" fmla="*/ 2074032 w 2372736"/>
                  <a:gd name="connsiteY8" fmla="*/ 2361759 h 3869531"/>
                  <a:gd name="connsiteX9" fmla="*/ 2086502 w 2372736"/>
                  <a:gd name="connsiteY9" fmla="*/ 2359144 h 3869531"/>
                  <a:gd name="connsiteX10" fmla="*/ 2108976 w 2372736"/>
                  <a:gd name="connsiteY10" fmla="*/ 2348194 h 3869531"/>
                  <a:gd name="connsiteX11" fmla="*/ 2372736 w 2372736"/>
                  <a:gd name="connsiteY11" fmla="*/ 2334828 h 3869531"/>
                  <a:gd name="connsiteX12" fmla="*/ 1599453 w 2372736"/>
                  <a:gd name="connsiteY12" fmla="*/ 3869531 h 3869531"/>
                  <a:gd name="connsiteX13" fmla="*/ 1392399 w 2372736"/>
                  <a:gd name="connsiteY13" fmla="*/ 3843092 h 3869531"/>
                  <a:gd name="connsiteX14" fmla="*/ 551811 w 2372736"/>
                  <a:gd name="connsiteY14" fmla="*/ 2394422 h 3869531"/>
                  <a:gd name="connsiteX15" fmla="*/ 529574 w 2372736"/>
                  <a:gd name="connsiteY15" fmla="*/ 2363226 h 3869531"/>
                  <a:gd name="connsiteX16" fmla="*/ 754116 w 2372736"/>
                  <a:gd name="connsiteY16" fmla="*/ 2250654 h 3869531"/>
                  <a:gd name="connsiteX17" fmla="*/ 805440 w 2372736"/>
                  <a:gd name="connsiteY17" fmla="*/ 2348027 h 3869531"/>
                  <a:gd name="connsiteX18" fmla="*/ 1067227 w 2372736"/>
                  <a:gd name="connsiteY18" fmla="*/ 2469139 h 3869531"/>
                  <a:gd name="connsiteX19" fmla="*/ 199212 w 2372736"/>
                  <a:gd name="connsiteY19" fmla="*/ 77997 h 3869531"/>
                  <a:gd name="connsiteX20" fmla="*/ 735051 w 2372736"/>
                  <a:gd name="connsiteY20" fmla="*/ 313125 h 3869531"/>
                  <a:gd name="connsiteX0" fmla="*/ 123164 w 2372736"/>
                  <a:gd name="connsiteY0" fmla="*/ 45026 h 3869531"/>
                  <a:gd name="connsiteX1" fmla="*/ 199212 w 2372736"/>
                  <a:gd name="connsiteY1" fmla="*/ 77997 h 3869531"/>
                  <a:gd name="connsiteX2" fmla="*/ 0 w 2372736"/>
                  <a:gd name="connsiteY2" fmla="*/ 0 h 3869531"/>
                  <a:gd name="connsiteX3" fmla="*/ 123164 w 2372736"/>
                  <a:gd name="connsiteY3" fmla="*/ 45026 h 3869531"/>
                  <a:gd name="connsiteX4" fmla="*/ 735051 w 2372736"/>
                  <a:gd name="connsiteY4" fmla="*/ 313125 h 3869531"/>
                  <a:gd name="connsiteX5" fmla="*/ 1771051 w 2372736"/>
                  <a:gd name="connsiteY5" fmla="*/ 2517415 h 3869531"/>
                  <a:gd name="connsiteX6" fmla="*/ 2079117 w 2372736"/>
                  <a:gd name="connsiteY6" fmla="*/ 2352624 h 3869531"/>
                  <a:gd name="connsiteX7" fmla="*/ 2066222 w 2372736"/>
                  <a:gd name="connsiteY7" fmla="*/ 2364821 h 3869531"/>
                  <a:gd name="connsiteX8" fmla="*/ 2074032 w 2372736"/>
                  <a:gd name="connsiteY8" fmla="*/ 2361759 h 3869531"/>
                  <a:gd name="connsiteX9" fmla="*/ 2086502 w 2372736"/>
                  <a:gd name="connsiteY9" fmla="*/ 2359144 h 3869531"/>
                  <a:gd name="connsiteX10" fmla="*/ 2372736 w 2372736"/>
                  <a:gd name="connsiteY10" fmla="*/ 2334828 h 3869531"/>
                  <a:gd name="connsiteX11" fmla="*/ 1599453 w 2372736"/>
                  <a:gd name="connsiteY11" fmla="*/ 3869531 h 3869531"/>
                  <a:gd name="connsiteX12" fmla="*/ 1392399 w 2372736"/>
                  <a:gd name="connsiteY12" fmla="*/ 3843092 h 3869531"/>
                  <a:gd name="connsiteX13" fmla="*/ 551811 w 2372736"/>
                  <a:gd name="connsiteY13" fmla="*/ 2394422 h 3869531"/>
                  <a:gd name="connsiteX14" fmla="*/ 529574 w 2372736"/>
                  <a:gd name="connsiteY14" fmla="*/ 2363226 h 3869531"/>
                  <a:gd name="connsiteX15" fmla="*/ 754116 w 2372736"/>
                  <a:gd name="connsiteY15" fmla="*/ 2250654 h 3869531"/>
                  <a:gd name="connsiteX16" fmla="*/ 805440 w 2372736"/>
                  <a:gd name="connsiteY16" fmla="*/ 2348027 h 3869531"/>
                  <a:gd name="connsiteX17" fmla="*/ 1067227 w 2372736"/>
                  <a:gd name="connsiteY17" fmla="*/ 2469139 h 3869531"/>
                  <a:gd name="connsiteX18" fmla="*/ 199212 w 2372736"/>
                  <a:gd name="connsiteY18" fmla="*/ 77997 h 3869531"/>
                  <a:gd name="connsiteX19" fmla="*/ 735051 w 2372736"/>
                  <a:gd name="connsiteY19" fmla="*/ 313125 h 3869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372736" h="3869531">
                    <a:moveTo>
                      <a:pt x="123164" y="45026"/>
                    </a:moveTo>
                    <a:lnTo>
                      <a:pt x="199212" y="77997"/>
                    </a:lnTo>
                    <a:lnTo>
                      <a:pt x="0" y="0"/>
                    </a:lnTo>
                    <a:cubicBezTo>
                      <a:pt x="42656" y="14265"/>
                      <a:pt x="83690" y="29286"/>
                      <a:pt x="123164" y="45026"/>
                    </a:cubicBezTo>
                    <a:close/>
                    <a:moveTo>
                      <a:pt x="735051" y="313125"/>
                    </a:moveTo>
                    <a:cubicBezTo>
                      <a:pt x="1855964" y="872993"/>
                      <a:pt x="1771001" y="1742820"/>
                      <a:pt x="1771051" y="2517415"/>
                    </a:cubicBezTo>
                    <a:lnTo>
                      <a:pt x="2079117" y="2352624"/>
                    </a:lnTo>
                    <a:lnTo>
                      <a:pt x="2066222" y="2364821"/>
                    </a:lnTo>
                    <a:lnTo>
                      <a:pt x="2074032" y="2361759"/>
                    </a:lnTo>
                    <a:lnTo>
                      <a:pt x="2086502" y="2359144"/>
                    </a:lnTo>
                    <a:lnTo>
                      <a:pt x="2372736" y="2334828"/>
                    </a:lnTo>
                    <a:lnTo>
                      <a:pt x="1599453" y="3869531"/>
                    </a:lnTo>
                    <a:lnTo>
                      <a:pt x="1392399" y="3843092"/>
                    </a:lnTo>
                    <a:cubicBezTo>
                      <a:pt x="1217792" y="3597241"/>
                      <a:pt x="695615" y="2641066"/>
                      <a:pt x="551811" y="2394422"/>
                    </a:cubicBezTo>
                    <a:lnTo>
                      <a:pt x="529574" y="2363226"/>
                    </a:lnTo>
                    <a:lnTo>
                      <a:pt x="754116" y="2250654"/>
                    </a:lnTo>
                    <a:lnTo>
                      <a:pt x="805440" y="2348027"/>
                    </a:lnTo>
                    <a:lnTo>
                      <a:pt x="1067227" y="2469139"/>
                    </a:lnTo>
                    <a:cubicBezTo>
                      <a:pt x="1070191" y="1727575"/>
                      <a:pt x="1335153" y="583112"/>
                      <a:pt x="199212" y="77997"/>
                    </a:cubicBezTo>
                    <a:cubicBezTo>
                      <a:pt x="366837" y="143627"/>
                      <a:pt x="567426" y="247495"/>
                      <a:pt x="735051" y="313125"/>
                    </a:cubicBezTo>
                    <a:close/>
                  </a:path>
                </a:pathLst>
              </a:custGeom>
              <a:grpFill/>
              <a:ln w="31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63" name="下箭头 3"/>
              <p:cNvSpPr/>
              <p:nvPr/>
            </p:nvSpPr>
            <p:spPr>
              <a:xfrm rot="20239615">
                <a:off x="2979598" y="1568062"/>
                <a:ext cx="2237000" cy="3808336"/>
              </a:xfrm>
              <a:custGeom>
                <a:avLst/>
                <a:gdLst>
                  <a:gd name="connsiteX0" fmla="*/ 0 w 1961673"/>
                  <a:gd name="connsiteY0" fmla="*/ 2484422 h 3766728"/>
                  <a:gd name="connsiteX1" fmla="*/ 606177 w 1961673"/>
                  <a:gd name="connsiteY1" fmla="*/ 2484422 h 3766728"/>
                  <a:gd name="connsiteX2" fmla="*/ 606177 w 1961673"/>
                  <a:gd name="connsiteY2" fmla="*/ 0 h 3766728"/>
                  <a:gd name="connsiteX3" fmla="*/ 1355496 w 1961673"/>
                  <a:gd name="connsiteY3" fmla="*/ 0 h 3766728"/>
                  <a:gd name="connsiteX4" fmla="*/ 1355496 w 1961673"/>
                  <a:gd name="connsiteY4" fmla="*/ 2484422 h 3766728"/>
                  <a:gd name="connsiteX5" fmla="*/ 1961673 w 1961673"/>
                  <a:gd name="connsiteY5" fmla="*/ 2484422 h 3766728"/>
                  <a:gd name="connsiteX6" fmla="*/ 980837 w 1961673"/>
                  <a:gd name="connsiteY6" fmla="*/ 3766728 h 3766728"/>
                  <a:gd name="connsiteX7" fmla="*/ 0 w 1961673"/>
                  <a:gd name="connsiteY7" fmla="*/ 2484422 h 3766728"/>
                  <a:gd name="connsiteX0" fmla="*/ 0 w 1961673"/>
                  <a:gd name="connsiteY0" fmla="*/ 2484422 h 3766728"/>
                  <a:gd name="connsiteX1" fmla="*/ 596798 w 1961673"/>
                  <a:gd name="connsiteY1" fmla="*/ 2346587 h 3766728"/>
                  <a:gd name="connsiteX2" fmla="*/ 606177 w 1961673"/>
                  <a:gd name="connsiteY2" fmla="*/ 0 h 3766728"/>
                  <a:gd name="connsiteX3" fmla="*/ 1355496 w 1961673"/>
                  <a:gd name="connsiteY3" fmla="*/ 0 h 3766728"/>
                  <a:gd name="connsiteX4" fmla="*/ 1355496 w 1961673"/>
                  <a:gd name="connsiteY4" fmla="*/ 2484422 h 3766728"/>
                  <a:gd name="connsiteX5" fmla="*/ 1961673 w 1961673"/>
                  <a:gd name="connsiteY5" fmla="*/ 2484422 h 3766728"/>
                  <a:gd name="connsiteX6" fmla="*/ 980837 w 1961673"/>
                  <a:gd name="connsiteY6" fmla="*/ 3766728 h 3766728"/>
                  <a:gd name="connsiteX7" fmla="*/ 0 w 1961673"/>
                  <a:gd name="connsiteY7" fmla="*/ 2484422 h 3766728"/>
                  <a:gd name="connsiteX0" fmla="*/ 0 w 1961673"/>
                  <a:gd name="connsiteY0" fmla="*/ 2484422 h 3766728"/>
                  <a:gd name="connsiteX1" fmla="*/ 596798 w 1961673"/>
                  <a:gd name="connsiteY1" fmla="*/ 2346587 h 3766728"/>
                  <a:gd name="connsiteX2" fmla="*/ 606177 w 1961673"/>
                  <a:gd name="connsiteY2" fmla="*/ 0 h 3766728"/>
                  <a:gd name="connsiteX3" fmla="*/ 1355496 w 1961673"/>
                  <a:gd name="connsiteY3" fmla="*/ 0 h 3766728"/>
                  <a:gd name="connsiteX4" fmla="*/ 1355645 w 1961673"/>
                  <a:gd name="connsiteY4" fmla="*/ 2323784 h 3766728"/>
                  <a:gd name="connsiteX5" fmla="*/ 1961673 w 1961673"/>
                  <a:gd name="connsiteY5" fmla="*/ 2484422 h 3766728"/>
                  <a:gd name="connsiteX6" fmla="*/ 980837 w 1961673"/>
                  <a:gd name="connsiteY6" fmla="*/ 3766728 h 3766728"/>
                  <a:gd name="connsiteX7" fmla="*/ 0 w 1961673"/>
                  <a:gd name="connsiteY7" fmla="*/ 2484422 h 3766728"/>
                  <a:gd name="connsiteX0" fmla="*/ 0 w 1953308"/>
                  <a:gd name="connsiteY0" fmla="*/ 2484422 h 3766728"/>
                  <a:gd name="connsiteX1" fmla="*/ 596798 w 1953308"/>
                  <a:gd name="connsiteY1" fmla="*/ 2346587 h 3766728"/>
                  <a:gd name="connsiteX2" fmla="*/ 606177 w 1953308"/>
                  <a:gd name="connsiteY2" fmla="*/ 0 h 3766728"/>
                  <a:gd name="connsiteX3" fmla="*/ 1355496 w 1953308"/>
                  <a:gd name="connsiteY3" fmla="*/ 0 h 3766728"/>
                  <a:gd name="connsiteX4" fmla="*/ 1355645 w 1953308"/>
                  <a:gd name="connsiteY4" fmla="*/ 2323784 h 3766728"/>
                  <a:gd name="connsiteX5" fmla="*/ 1953308 w 1953308"/>
                  <a:gd name="connsiteY5" fmla="*/ 2280052 h 3766728"/>
                  <a:gd name="connsiteX6" fmla="*/ 980837 w 1953308"/>
                  <a:gd name="connsiteY6" fmla="*/ 3766728 h 3766728"/>
                  <a:gd name="connsiteX7" fmla="*/ 0 w 1953308"/>
                  <a:gd name="connsiteY7" fmla="*/ 2484422 h 3766728"/>
                  <a:gd name="connsiteX0" fmla="*/ 0 w 1938156"/>
                  <a:gd name="connsiteY0" fmla="*/ 2484422 h 3766728"/>
                  <a:gd name="connsiteX1" fmla="*/ 596798 w 1938156"/>
                  <a:gd name="connsiteY1" fmla="*/ 2346587 h 3766728"/>
                  <a:gd name="connsiteX2" fmla="*/ 606177 w 1938156"/>
                  <a:gd name="connsiteY2" fmla="*/ 0 h 3766728"/>
                  <a:gd name="connsiteX3" fmla="*/ 1355496 w 1938156"/>
                  <a:gd name="connsiteY3" fmla="*/ 0 h 3766728"/>
                  <a:gd name="connsiteX4" fmla="*/ 1355645 w 1938156"/>
                  <a:gd name="connsiteY4" fmla="*/ 2323784 h 3766728"/>
                  <a:gd name="connsiteX5" fmla="*/ 1938156 w 1938156"/>
                  <a:gd name="connsiteY5" fmla="*/ 2220156 h 3766728"/>
                  <a:gd name="connsiteX6" fmla="*/ 980837 w 1938156"/>
                  <a:gd name="connsiteY6" fmla="*/ 3766728 h 3766728"/>
                  <a:gd name="connsiteX7" fmla="*/ 0 w 1938156"/>
                  <a:gd name="connsiteY7" fmla="*/ 2484422 h 3766728"/>
                  <a:gd name="connsiteX0" fmla="*/ 0 w 1938156"/>
                  <a:gd name="connsiteY0" fmla="*/ 2484422 h 3766728"/>
                  <a:gd name="connsiteX1" fmla="*/ 603437 w 1938156"/>
                  <a:gd name="connsiteY1" fmla="*/ 2362752 h 3766728"/>
                  <a:gd name="connsiteX2" fmla="*/ 606177 w 1938156"/>
                  <a:gd name="connsiteY2" fmla="*/ 0 h 3766728"/>
                  <a:gd name="connsiteX3" fmla="*/ 1355496 w 1938156"/>
                  <a:gd name="connsiteY3" fmla="*/ 0 h 3766728"/>
                  <a:gd name="connsiteX4" fmla="*/ 1355645 w 1938156"/>
                  <a:gd name="connsiteY4" fmla="*/ 2323784 h 3766728"/>
                  <a:gd name="connsiteX5" fmla="*/ 1938156 w 1938156"/>
                  <a:gd name="connsiteY5" fmla="*/ 2220156 h 3766728"/>
                  <a:gd name="connsiteX6" fmla="*/ 980837 w 1938156"/>
                  <a:gd name="connsiteY6" fmla="*/ 3766728 h 3766728"/>
                  <a:gd name="connsiteX7" fmla="*/ 0 w 1938156"/>
                  <a:gd name="connsiteY7" fmla="*/ 2484422 h 3766728"/>
                  <a:gd name="connsiteX0" fmla="*/ 507903 w 2446059"/>
                  <a:gd name="connsiteY0" fmla="*/ 2484422 h 3766728"/>
                  <a:gd name="connsiteX1" fmla="*/ 1111340 w 2446059"/>
                  <a:gd name="connsiteY1" fmla="*/ 2362752 h 3766728"/>
                  <a:gd name="connsiteX2" fmla="*/ 6 w 2446059"/>
                  <a:gd name="connsiteY2" fmla="*/ 70254 h 3766728"/>
                  <a:gd name="connsiteX3" fmla="*/ 1863399 w 2446059"/>
                  <a:gd name="connsiteY3" fmla="*/ 0 h 3766728"/>
                  <a:gd name="connsiteX4" fmla="*/ 1863548 w 2446059"/>
                  <a:gd name="connsiteY4" fmla="*/ 2323784 h 3766728"/>
                  <a:gd name="connsiteX5" fmla="*/ 2446059 w 2446059"/>
                  <a:gd name="connsiteY5" fmla="*/ 2220156 h 3766728"/>
                  <a:gd name="connsiteX6" fmla="*/ 1488740 w 2446059"/>
                  <a:gd name="connsiteY6" fmla="*/ 3766728 h 3766728"/>
                  <a:gd name="connsiteX7" fmla="*/ 507903 w 2446059"/>
                  <a:gd name="connsiteY7" fmla="*/ 2484422 h 3766728"/>
                  <a:gd name="connsiteX0" fmla="*/ 507897 w 2446053"/>
                  <a:gd name="connsiteY0" fmla="*/ 2484422 h 3766728"/>
                  <a:gd name="connsiteX1" fmla="*/ 1111334 w 2446053"/>
                  <a:gd name="connsiteY1" fmla="*/ 2362752 h 3766728"/>
                  <a:gd name="connsiteX2" fmla="*/ 0 w 2446053"/>
                  <a:gd name="connsiteY2" fmla="*/ 70254 h 3766728"/>
                  <a:gd name="connsiteX3" fmla="*/ 1863393 w 2446053"/>
                  <a:gd name="connsiteY3" fmla="*/ 0 h 3766728"/>
                  <a:gd name="connsiteX4" fmla="*/ 1863542 w 2446053"/>
                  <a:gd name="connsiteY4" fmla="*/ 2323784 h 3766728"/>
                  <a:gd name="connsiteX5" fmla="*/ 2446053 w 2446053"/>
                  <a:gd name="connsiteY5" fmla="*/ 2220156 h 3766728"/>
                  <a:gd name="connsiteX6" fmla="*/ 1488734 w 2446053"/>
                  <a:gd name="connsiteY6" fmla="*/ 3766728 h 3766728"/>
                  <a:gd name="connsiteX7" fmla="*/ 507897 w 2446053"/>
                  <a:gd name="connsiteY7" fmla="*/ 2484422 h 3766728"/>
                  <a:gd name="connsiteX0" fmla="*/ 507897 w 2446053"/>
                  <a:gd name="connsiteY0" fmla="*/ 2437419 h 3719725"/>
                  <a:gd name="connsiteX1" fmla="*/ 1111334 w 2446053"/>
                  <a:gd name="connsiteY1" fmla="*/ 2315749 h 3719725"/>
                  <a:gd name="connsiteX2" fmla="*/ 0 w 2446053"/>
                  <a:gd name="connsiteY2" fmla="*/ 23251 h 3719725"/>
                  <a:gd name="connsiteX3" fmla="*/ 276932 w 2446053"/>
                  <a:gd name="connsiteY3" fmla="*/ 0 h 3719725"/>
                  <a:gd name="connsiteX4" fmla="*/ 1863542 w 2446053"/>
                  <a:gd name="connsiteY4" fmla="*/ 2276781 h 3719725"/>
                  <a:gd name="connsiteX5" fmla="*/ 2446053 w 2446053"/>
                  <a:gd name="connsiteY5" fmla="*/ 2173153 h 3719725"/>
                  <a:gd name="connsiteX6" fmla="*/ 1488734 w 2446053"/>
                  <a:gd name="connsiteY6" fmla="*/ 3719725 h 3719725"/>
                  <a:gd name="connsiteX7" fmla="*/ 507897 w 2446053"/>
                  <a:gd name="connsiteY7" fmla="*/ 2437419 h 3719725"/>
                  <a:gd name="connsiteX0" fmla="*/ 507897 w 2446053"/>
                  <a:gd name="connsiteY0" fmla="*/ 2437419 h 3719725"/>
                  <a:gd name="connsiteX1" fmla="*/ 1111334 w 2446053"/>
                  <a:gd name="connsiteY1" fmla="*/ 2315749 h 3719725"/>
                  <a:gd name="connsiteX2" fmla="*/ 0 w 2446053"/>
                  <a:gd name="connsiteY2" fmla="*/ 23251 h 3719725"/>
                  <a:gd name="connsiteX3" fmla="*/ 276932 w 2446053"/>
                  <a:gd name="connsiteY3" fmla="*/ 0 h 3719725"/>
                  <a:gd name="connsiteX4" fmla="*/ 1863542 w 2446053"/>
                  <a:gd name="connsiteY4" fmla="*/ 2276781 h 3719725"/>
                  <a:gd name="connsiteX5" fmla="*/ 2446053 w 2446053"/>
                  <a:gd name="connsiteY5" fmla="*/ 2173153 h 3719725"/>
                  <a:gd name="connsiteX6" fmla="*/ 1488734 w 2446053"/>
                  <a:gd name="connsiteY6" fmla="*/ 3719725 h 3719725"/>
                  <a:gd name="connsiteX7" fmla="*/ 507897 w 2446053"/>
                  <a:gd name="connsiteY7" fmla="*/ 2437419 h 3719725"/>
                  <a:gd name="connsiteX0" fmla="*/ 507897 w 2446053"/>
                  <a:gd name="connsiteY0" fmla="*/ 2440564 h 3722870"/>
                  <a:gd name="connsiteX1" fmla="*/ 1111334 w 2446053"/>
                  <a:gd name="connsiteY1" fmla="*/ 2318894 h 3722870"/>
                  <a:gd name="connsiteX2" fmla="*/ 0 w 2446053"/>
                  <a:gd name="connsiteY2" fmla="*/ 26396 h 3722870"/>
                  <a:gd name="connsiteX3" fmla="*/ 276932 w 2446053"/>
                  <a:gd name="connsiteY3" fmla="*/ 3145 h 3722870"/>
                  <a:gd name="connsiteX4" fmla="*/ 1863542 w 2446053"/>
                  <a:gd name="connsiteY4" fmla="*/ 2279926 h 3722870"/>
                  <a:gd name="connsiteX5" fmla="*/ 2446053 w 2446053"/>
                  <a:gd name="connsiteY5" fmla="*/ 2176298 h 3722870"/>
                  <a:gd name="connsiteX6" fmla="*/ 1488734 w 2446053"/>
                  <a:gd name="connsiteY6" fmla="*/ 3722870 h 3722870"/>
                  <a:gd name="connsiteX7" fmla="*/ 507897 w 2446053"/>
                  <a:gd name="connsiteY7" fmla="*/ 2440564 h 3722870"/>
                  <a:gd name="connsiteX0" fmla="*/ 507897 w 2446053"/>
                  <a:gd name="connsiteY0" fmla="*/ 2437419 h 3719725"/>
                  <a:gd name="connsiteX1" fmla="*/ 1111334 w 2446053"/>
                  <a:gd name="connsiteY1" fmla="*/ 2315749 h 3719725"/>
                  <a:gd name="connsiteX2" fmla="*/ 0 w 2446053"/>
                  <a:gd name="connsiteY2" fmla="*/ 23251 h 3719725"/>
                  <a:gd name="connsiteX3" fmla="*/ 276932 w 2446053"/>
                  <a:gd name="connsiteY3" fmla="*/ 0 h 3719725"/>
                  <a:gd name="connsiteX4" fmla="*/ 1863542 w 2446053"/>
                  <a:gd name="connsiteY4" fmla="*/ 2276781 h 3719725"/>
                  <a:gd name="connsiteX5" fmla="*/ 2446053 w 2446053"/>
                  <a:gd name="connsiteY5" fmla="*/ 2173153 h 3719725"/>
                  <a:gd name="connsiteX6" fmla="*/ 1488734 w 2446053"/>
                  <a:gd name="connsiteY6" fmla="*/ 3719725 h 3719725"/>
                  <a:gd name="connsiteX7" fmla="*/ 507897 w 2446053"/>
                  <a:gd name="connsiteY7" fmla="*/ 2437419 h 3719725"/>
                  <a:gd name="connsiteX0" fmla="*/ 507897 w 2446053"/>
                  <a:gd name="connsiteY0" fmla="*/ 2437419 h 3719725"/>
                  <a:gd name="connsiteX1" fmla="*/ 1111334 w 2446053"/>
                  <a:gd name="connsiteY1" fmla="*/ 2315749 h 3719725"/>
                  <a:gd name="connsiteX2" fmla="*/ 0 w 2446053"/>
                  <a:gd name="connsiteY2" fmla="*/ 23251 h 3719725"/>
                  <a:gd name="connsiteX3" fmla="*/ 276932 w 2446053"/>
                  <a:gd name="connsiteY3" fmla="*/ 0 h 3719725"/>
                  <a:gd name="connsiteX4" fmla="*/ 1863542 w 2446053"/>
                  <a:gd name="connsiteY4" fmla="*/ 2276781 h 3719725"/>
                  <a:gd name="connsiteX5" fmla="*/ 2446053 w 2446053"/>
                  <a:gd name="connsiteY5" fmla="*/ 2173153 h 3719725"/>
                  <a:gd name="connsiteX6" fmla="*/ 1488734 w 2446053"/>
                  <a:gd name="connsiteY6" fmla="*/ 3719725 h 3719725"/>
                  <a:gd name="connsiteX7" fmla="*/ 507897 w 2446053"/>
                  <a:gd name="connsiteY7" fmla="*/ 2437419 h 3719725"/>
                  <a:gd name="connsiteX0" fmla="*/ 674310 w 2446053"/>
                  <a:gd name="connsiteY0" fmla="*/ 2359631 h 3719725"/>
                  <a:gd name="connsiteX1" fmla="*/ 1111334 w 2446053"/>
                  <a:gd name="connsiteY1" fmla="*/ 2315749 h 3719725"/>
                  <a:gd name="connsiteX2" fmla="*/ 0 w 2446053"/>
                  <a:gd name="connsiteY2" fmla="*/ 23251 h 3719725"/>
                  <a:gd name="connsiteX3" fmla="*/ 276932 w 2446053"/>
                  <a:gd name="connsiteY3" fmla="*/ 0 h 3719725"/>
                  <a:gd name="connsiteX4" fmla="*/ 1863542 w 2446053"/>
                  <a:gd name="connsiteY4" fmla="*/ 2276781 h 3719725"/>
                  <a:gd name="connsiteX5" fmla="*/ 2446053 w 2446053"/>
                  <a:gd name="connsiteY5" fmla="*/ 2173153 h 3719725"/>
                  <a:gd name="connsiteX6" fmla="*/ 1488734 w 2446053"/>
                  <a:gd name="connsiteY6" fmla="*/ 3719725 h 3719725"/>
                  <a:gd name="connsiteX7" fmla="*/ 674310 w 2446053"/>
                  <a:gd name="connsiteY7" fmla="*/ 2359631 h 3719725"/>
                  <a:gd name="connsiteX0" fmla="*/ 674310 w 2240672"/>
                  <a:gd name="connsiteY0" fmla="*/ 2359631 h 3719725"/>
                  <a:gd name="connsiteX1" fmla="*/ 1111334 w 2240672"/>
                  <a:gd name="connsiteY1" fmla="*/ 2315749 h 3719725"/>
                  <a:gd name="connsiteX2" fmla="*/ 0 w 2240672"/>
                  <a:gd name="connsiteY2" fmla="*/ 23251 h 3719725"/>
                  <a:gd name="connsiteX3" fmla="*/ 276932 w 2240672"/>
                  <a:gd name="connsiteY3" fmla="*/ 0 h 3719725"/>
                  <a:gd name="connsiteX4" fmla="*/ 1863542 w 2240672"/>
                  <a:gd name="connsiteY4" fmla="*/ 2276781 h 3719725"/>
                  <a:gd name="connsiteX5" fmla="*/ 2240672 w 2240672"/>
                  <a:gd name="connsiteY5" fmla="*/ 2248053 h 3719725"/>
                  <a:gd name="connsiteX6" fmla="*/ 1488734 w 2240672"/>
                  <a:gd name="connsiteY6" fmla="*/ 3719725 h 3719725"/>
                  <a:gd name="connsiteX7" fmla="*/ 674310 w 2240672"/>
                  <a:gd name="connsiteY7" fmla="*/ 2359631 h 3719725"/>
                  <a:gd name="connsiteX0" fmla="*/ 674310 w 2240672"/>
                  <a:gd name="connsiteY0" fmla="*/ 2359631 h 3719725"/>
                  <a:gd name="connsiteX1" fmla="*/ 1111334 w 2240672"/>
                  <a:gd name="connsiteY1" fmla="*/ 2315749 h 3719725"/>
                  <a:gd name="connsiteX2" fmla="*/ 0 w 2240672"/>
                  <a:gd name="connsiteY2" fmla="*/ 23251 h 3719725"/>
                  <a:gd name="connsiteX3" fmla="*/ 276932 w 2240672"/>
                  <a:gd name="connsiteY3" fmla="*/ 0 h 3719725"/>
                  <a:gd name="connsiteX4" fmla="*/ 1863542 w 2240672"/>
                  <a:gd name="connsiteY4" fmla="*/ 2276781 h 3719725"/>
                  <a:gd name="connsiteX5" fmla="*/ 2240672 w 2240672"/>
                  <a:gd name="connsiteY5" fmla="*/ 2248053 h 3719725"/>
                  <a:gd name="connsiteX6" fmla="*/ 1488734 w 2240672"/>
                  <a:gd name="connsiteY6" fmla="*/ 3719725 h 3719725"/>
                  <a:gd name="connsiteX7" fmla="*/ 674310 w 2240672"/>
                  <a:gd name="connsiteY7" fmla="*/ 2359631 h 3719725"/>
                  <a:gd name="connsiteX0" fmla="*/ 674310 w 2240672"/>
                  <a:gd name="connsiteY0" fmla="*/ 2336380 h 3696474"/>
                  <a:gd name="connsiteX1" fmla="*/ 1111334 w 2240672"/>
                  <a:gd name="connsiteY1" fmla="*/ 2292498 h 3696474"/>
                  <a:gd name="connsiteX2" fmla="*/ 0 w 2240672"/>
                  <a:gd name="connsiteY2" fmla="*/ 0 h 3696474"/>
                  <a:gd name="connsiteX3" fmla="*/ 516371 w 2240672"/>
                  <a:gd name="connsiteY3" fmla="*/ 76776 h 3696474"/>
                  <a:gd name="connsiteX4" fmla="*/ 1863542 w 2240672"/>
                  <a:gd name="connsiteY4" fmla="*/ 2253530 h 3696474"/>
                  <a:gd name="connsiteX5" fmla="*/ 2240672 w 2240672"/>
                  <a:gd name="connsiteY5" fmla="*/ 2224802 h 3696474"/>
                  <a:gd name="connsiteX6" fmla="*/ 1488734 w 2240672"/>
                  <a:gd name="connsiteY6" fmla="*/ 3696474 h 3696474"/>
                  <a:gd name="connsiteX7" fmla="*/ 674310 w 2240672"/>
                  <a:gd name="connsiteY7" fmla="*/ 2336380 h 3696474"/>
                  <a:gd name="connsiteX0" fmla="*/ 674310 w 2240672"/>
                  <a:gd name="connsiteY0" fmla="*/ 2336380 h 3696474"/>
                  <a:gd name="connsiteX1" fmla="*/ 1111334 w 2240672"/>
                  <a:gd name="connsiteY1" fmla="*/ 2292498 h 3696474"/>
                  <a:gd name="connsiteX2" fmla="*/ 0 w 2240672"/>
                  <a:gd name="connsiteY2" fmla="*/ 0 h 3696474"/>
                  <a:gd name="connsiteX3" fmla="*/ 516371 w 2240672"/>
                  <a:gd name="connsiteY3" fmla="*/ 76776 h 3696474"/>
                  <a:gd name="connsiteX4" fmla="*/ 1863542 w 2240672"/>
                  <a:gd name="connsiteY4" fmla="*/ 2253530 h 3696474"/>
                  <a:gd name="connsiteX5" fmla="*/ 2240672 w 2240672"/>
                  <a:gd name="connsiteY5" fmla="*/ 2224802 h 3696474"/>
                  <a:gd name="connsiteX6" fmla="*/ 1488734 w 2240672"/>
                  <a:gd name="connsiteY6" fmla="*/ 3696474 h 3696474"/>
                  <a:gd name="connsiteX7" fmla="*/ 674310 w 2240672"/>
                  <a:gd name="connsiteY7" fmla="*/ 2336380 h 3696474"/>
                  <a:gd name="connsiteX0" fmla="*/ 665646 w 2232008"/>
                  <a:gd name="connsiteY0" fmla="*/ 2453286 h 3813380"/>
                  <a:gd name="connsiteX1" fmla="*/ 1102670 w 2232008"/>
                  <a:gd name="connsiteY1" fmla="*/ 2409404 h 3813380"/>
                  <a:gd name="connsiteX2" fmla="*/ 0 w 2232008"/>
                  <a:gd name="connsiteY2" fmla="*/ 0 h 3813380"/>
                  <a:gd name="connsiteX3" fmla="*/ 507707 w 2232008"/>
                  <a:gd name="connsiteY3" fmla="*/ 193682 h 3813380"/>
                  <a:gd name="connsiteX4" fmla="*/ 1854878 w 2232008"/>
                  <a:gd name="connsiteY4" fmla="*/ 2370436 h 3813380"/>
                  <a:gd name="connsiteX5" fmla="*/ 2232008 w 2232008"/>
                  <a:gd name="connsiteY5" fmla="*/ 2341708 h 3813380"/>
                  <a:gd name="connsiteX6" fmla="*/ 1480070 w 2232008"/>
                  <a:gd name="connsiteY6" fmla="*/ 3813380 h 3813380"/>
                  <a:gd name="connsiteX7" fmla="*/ 665646 w 2232008"/>
                  <a:gd name="connsiteY7" fmla="*/ 2453286 h 3813380"/>
                  <a:gd name="connsiteX0" fmla="*/ 667522 w 2233884"/>
                  <a:gd name="connsiteY0" fmla="*/ 2480853 h 3840947"/>
                  <a:gd name="connsiteX1" fmla="*/ 1104546 w 2233884"/>
                  <a:gd name="connsiteY1" fmla="*/ 2436971 h 3840947"/>
                  <a:gd name="connsiteX2" fmla="*/ 0 w 2233884"/>
                  <a:gd name="connsiteY2" fmla="*/ 0 h 3840947"/>
                  <a:gd name="connsiteX3" fmla="*/ 509583 w 2233884"/>
                  <a:gd name="connsiteY3" fmla="*/ 221249 h 3840947"/>
                  <a:gd name="connsiteX4" fmla="*/ 1856754 w 2233884"/>
                  <a:gd name="connsiteY4" fmla="*/ 2398003 h 3840947"/>
                  <a:gd name="connsiteX5" fmla="*/ 2233884 w 2233884"/>
                  <a:gd name="connsiteY5" fmla="*/ 2369275 h 3840947"/>
                  <a:gd name="connsiteX6" fmla="*/ 1481946 w 2233884"/>
                  <a:gd name="connsiteY6" fmla="*/ 3840947 h 3840947"/>
                  <a:gd name="connsiteX7" fmla="*/ 667522 w 2233884"/>
                  <a:gd name="connsiteY7" fmla="*/ 2480853 h 3840947"/>
                  <a:gd name="connsiteX0" fmla="*/ 667522 w 2233884"/>
                  <a:gd name="connsiteY0" fmla="*/ 2480853 h 3840947"/>
                  <a:gd name="connsiteX1" fmla="*/ 1104546 w 2233884"/>
                  <a:gd name="connsiteY1" fmla="*/ 2436971 h 3840947"/>
                  <a:gd name="connsiteX2" fmla="*/ 0 w 2233884"/>
                  <a:gd name="connsiteY2" fmla="*/ 0 h 3840947"/>
                  <a:gd name="connsiteX3" fmla="*/ 509583 w 2233884"/>
                  <a:gd name="connsiteY3" fmla="*/ 221249 h 3840947"/>
                  <a:gd name="connsiteX4" fmla="*/ 1856754 w 2233884"/>
                  <a:gd name="connsiteY4" fmla="*/ 2398003 h 3840947"/>
                  <a:gd name="connsiteX5" fmla="*/ 2233884 w 2233884"/>
                  <a:gd name="connsiteY5" fmla="*/ 2369275 h 3840947"/>
                  <a:gd name="connsiteX6" fmla="*/ 1481946 w 2233884"/>
                  <a:gd name="connsiteY6" fmla="*/ 3840947 h 3840947"/>
                  <a:gd name="connsiteX7" fmla="*/ 667522 w 2233884"/>
                  <a:gd name="connsiteY7" fmla="*/ 2480853 h 3840947"/>
                  <a:gd name="connsiteX0" fmla="*/ 667522 w 2233884"/>
                  <a:gd name="connsiteY0" fmla="*/ 2480853 h 3840947"/>
                  <a:gd name="connsiteX1" fmla="*/ 1104546 w 2233884"/>
                  <a:gd name="connsiteY1" fmla="*/ 2436971 h 3840947"/>
                  <a:gd name="connsiteX2" fmla="*/ 0 w 2233884"/>
                  <a:gd name="connsiteY2" fmla="*/ 0 h 3840947"/>
                  <a:gd name="connsiteX3" fmla="*/ 519109 w 2233884"/>
                  <a:gd name="connsiteY3" fmla="*/ 198445 h 3840947"/>
                  <a:gd name="connsiteX4" fmla="*/ 1856754 w 2233884"/>
                  <a:gd name="connsiteY4" fmla="*/ 2398003 h 3840947"/>
                  <a:gd name="connsiteX5" fmla="*/ 2233884 w 2233884"/>
                  <a:gd name="connsiteY5" fmla="*/ 2369275 h 3840947"/>
                  <a:gd name="connsiteX6" fmla="*/ 1481946 w 2233884"/>
                  <a:gd name="connsiteY6" fmla="*/ 3840947 h 3840947"/>
                  <a:gd name="connsiteX7" fmla="*/ 667522 w 2233884"/>
                  <a:gd name="connsiteY7" fmla="*/ 2480853 h 3840947"/>
                  <a:gd name="connsiteX0" fmla="*/ 667522 w 2233884"/>
                  <a:gd name="connsiteY0" fmla="*/ 2480853 h 3840947"/>
                  <a:gd name="connsiteX1" fmla="*/ 1104546 w 2233884"/>
                  <a:gd name="connsiteY1" fmla="*/ 2436971 h 3840947"/>
                  <a:gd name="connsiteX2" fmla="*/ 0 w 2233884"/>
                  <a:gd name="connsiteY2" fmla="*/ 0 h 3840947"/>
                  <a:gd name="connsiteX3" fmla="*/ 519109 w 2233884"/>
                  <a:gd name="connsiteY3" fmla="*/ 198445 h 3840947"/>
                  <a:gd name="connsiteX4" fmla="*/ 1856754 w 2233884"/>
                  <a:gd name="connsiteY4" fmla="*/ 2398003 h 3840947"/>
                  <a:gd name="connsiteX5" fmla="*/ 2233884 w 2233884"/>
                  <a:gd name="connsiteY5" fmla="*/ 2369275 h 3840947"/>
                  <a:gd name="connsiteX6" fmla="*/ 1481946 w 2233884"/>
                  <a:gd name="connsiteY6" fmla="*/ 3840947 h 3840947"/>
                  <a:gd name="connsiteX7" fmla="*/ 667522 w 2233884"/>
                  <a:gd name="connsiteY7" fmla="*/ 2480853 h 3840947"/>
                  <a:gd name="connsiteX0" fmla="*/ 667522 w 2233884"/>
                  <a:gd name="connsiteY0" fmla="*/ 2480853 h 3840947"/>
                  <a:gd name="connsiteX1" fmla="*/ 1104546 w 2233884"/>
                  <a:gd name="connsiteY1" fmla="*/ 2436971 h 3840947"/>
                  <a:gd name="connsiteX2" fmla="*/ 0 w 2233884"/>
                  <a:gd name="connsiteY2" fmla="*/ 0 h 3840947"/>
                  <a:gd name="connsiteX3" fmla="*/ 728337 w 2233884"/>
                  <a:gd name="connsiteY3" fmla="*/ 297791 h 3840947"/>
                  <a:gd name="connsiteX4" fmla="*/ 1856754 w 2233884"/>
                  <a:gd name="connsiteY4" fmla="*/ 2398003 h 3840947"/>
                  <a:gd name="connsiteX5" fmla="*/ 2233884 w 2233884"/>
                  <a:gd name="connsiteY5" fmla="*/ 2369275 h 3840947"/>
                  <a:gd name="connsiteX6" fmla="*/ 1481946 w 2233884"/>
                  <a:gd name="connsiteY6" fmla="*/ 3840947 h 3840947"/>
                  <a:gd name="connsiteX7" fmla="*/ 667522 w 2233884"/>
                  <a:gd name="connsiteY7" fmla="*/ 2480853 h 3840947"/>
                  <a:gd name="connsiteX0" fmla="*/ 473475 w 2233884"/>
                  <a:gd name="connsiteY0" fmla="*/ 2459488 h 3840947"/>
                  <a:gd name="connsiteX1" fmla="*/ 1104546 w 2233884"/>
                  <a:gd name="connsiteY1" fmla="*/ 2436971 h 3840947"/>
                  <a:gd name="connsiteX2" fmla="*/ 0 w 2233884"/>
                  <a:gd name="connsiteY2" fmla="*/ 0 h 3840947"/>
                  <a:gd name="connsiteX3" fmla="*/ 728337 w 2233884"/>
                  <a:gd name="connsiteY3" fmla="*/ 297791 h 3840947"/>
                  <a:gd name="connsiteX4" fmla="*/ 1856754 w 2233884"/>
                  <a:gd name="connsiteY4" fmla="*/ 2398003 h 3840947"/>
                  <a:gd name="connsiteX5" fmla="*/ 2233884 w 2233884"/>
                  <a:gd name="connsiteY5" fmla="*/ 2369275 h 3840947"/>
                  <a:gd name="connsiteX6" fmla="*/ 1481946 w 2233884"/>
                  <a:gd name="connsiteY6" fmla="*/ 3840947 h 3840947"/>
                  <a:gd name="connsiteX7" fmla="*/ 473475 w 2233884"/>
                  <a:gd name="connsiteY7" fmla="*/ 2459488 h 3840947"/>
                  <a:gd name="connsiteX0" fmla="*/ 473475 w 2225390"/>
                  <a:gd name="connsiteY0" fmla="*/ 2459488 h 3840947"/>
                  <a:gd name="connsiteX1" fmla="*/ 1104546 w 2225390"/>
                  <a:gd name="connsiteY1" fmla="*/ 2436971 h 3840947"/>
                  <a:gd name="connsiteX2" fmla="*/ 0 w 2225390"/>
                  <a:gd name="connsiteY2" fmla="*/ 0 h 3840947"/>
                  <a:gd name="connsiteX3" fmla="*/ 728337 w 2225390"/>
                  <a:gd name="connsiteY3" fmla="*/ 297791 h 3840947"/>
                  <a:gd name="connsiteX4" fmla="*/ 1856754 w 2225390"/>
                  <a:gd name="connsiteY4" fmla="*/ 2398003 h 3840947"/>
                  <a:gd name="connsiteX5" fmla="*/ 2225390 w 2225390"/>
                  <a:gd name="connsiteY5" fmla="*/ 2389605 h 3840947"/>
                  <a:gd name="connsiteX6" fmla="*/ 1481946 w 2225390"/>
                  <a:gd name="connsiteY6" fmla="*/ 3840947 h 3840947"/>
                  <a:gd name="connsiteX7" fmla="*/ 473475 w 2225390"/>
                  <a:gd name="connsiteY7" fmla="*/ 2459488 h 3840947"/>
                  <a:gd name="connsiteX0" fmla="*/ 473475 w 2225390"/>
                  <a:gd name="connsiteY0" fmla="*/ 2459488 h 3807876"/>
                  <a:gd name="connsiteX1" fmla="*/ 1104546 w 2225390"/>
                  <a:gd name="connsiteY1" fmla="*/ 2436971 h 3807876"/>
                  <a:gd name="connsiteX2" fmla="*/ 0 w 2225390"/>
                  <a:gd name="connsiteY2" fmla="*/ 0 h 3807876"/>
                  <a:gd name="connsiteX3" fmla="*/ 728337 w 2225390"/>
                  <a:gd name="connsiteY3" fmla="*/ 297791 h 3807876"/>
                  <a:gd name="connsiteX4" fmla="*/ 1856754 w 2225390"/>
                  <a:gd name="connsiteY4" fmla="*/ 2398003 h 3807876"/>
                  <a:gd name="connsiteX5" fmla="*/ 2225390 w 2225390"/>
                  <a:gd name="connsiteY5" fmla="*/ 2389605 h 3807876"/>
                  <a:gd name="connsiteX6" fmla="*/ 1459944 w 2225390"/>
                  <a:gd name="connsiteY6" fmla="*/ 3807876 h 3807876"/>
                  <a:gd name="connsiteX7" fmla="*/ 473475 w 2225390"/>
                  <a:gd name="connsiteY7" fmla="*/ 2459488 h 3807876"/>
                  <a:gd name="connsiteX0" fmla="*/ 582854 w 2225390"/>
                  <a:gd name="connsiteY0" fmla="*/ 2397725 h 3807876"/>
                  <a:gd name="connsiteX1" fmla="*/ 1104546 w 2225390"/>
                  <a:gd name="connsiteY1" fmla="*/ 2436971 h 3807876"/>
                  <a:gd name="connsiteX2" fmla="*/ 0 w 2225390"/>
                  <a:gd name="connsiteY2" fmla="*/ 0 h 3807876"/>
                  <a:gd name="connsiteX3" fmla="*/ 728337 w 2225390"/>
                  <a:gd name="connsiteY3" fmla="*/ 297791 h 3807876"/>
                  <a:gd name="connsiteX4" fmla="*/ 1856754 w 2225390"/>
                  <a:gd name="connsiteY4" fmla="*/ 2398003 h 3807876"/>
                  <a:gd name="connsiteX5" fmla="*/ 2225390 w 2225390"/>
                  <a:gd name="connsiteY5" fmla="*/ 2389605 h 3807876"/>
                  <a:gd name="connsiteX6" fmla="*/ 1459944 w 2225390"/>
                  <a:gd name="connsiteY6" fmla="*/ 3807876 h 3807876"/>
                  <a:gd name="connsiteX7" fmla="*/ 582854 w 2225390"/>
                  <a:gd name="connsiteY7" fmla="*/ 2397725 h 3807876"/>
                  <a:gd name="connsiteX0" fmla="*/ 582854 w 2225390"/>
                  <a:gd name="connsiteY0" fmla="*/ 2397725 h 3807876"/>
                  <a:gd name="connsiteX1" fmla="*/ 1104546 w 2225390"/>
                  <a:gd name="connsiteY1" fmla="*/ 2436971 h 3807876"/>
                  <a:gd name="connsiteX2" fmla="*/ 0 w 2225390"/>
                  <a:gd name="connsiteY2" fmla="*/ 0 h 3807876"/>
                  <a:gd name="connsiteX3" fmla="*/ 728337 w 2225390"/>
                  <a:gd name="connsiteY3" fmla="*/ 297791 h 3807876"/>
                  <a:gd name="connsiteX4" fmla="*/ 1843112 w 2225390"/>
                  <a:gd name="connsiteY4" fmla="*/ 2487821 h 3807876"/>
                  <a:gd name="connsiteX5" fmla="*/ 2225390 w 2225390"/>
                  <a:gd name="connsiteY5" fmla="*/ 2389605 h 3807876"/>
                  <a:gd name="connsiteX6" fmla="*/ 1459944 w 2225390"/>
                  <a:gd name="connsiteY6" fmla="*/ 3807876 h 3807876"/>
                  <a:gd name="connsiteX7" fmla="*/ 582854 w 2225390"/>
                  <a:gd name="connsiteY7" fmla="*/ 2397725 h 3807876"/>
                  <a:gd name="connsiteX0" fmla="*/ 582854 w 2213419"/>
                  <a:gd name="connsiteY0" fmla="*/ 2397725 h 3807876"/>
                  <a:gd name="connsiteX1" fmla="*/ 1104546 w 2213419"/>
                  <a:gd name="connsiteY1" fmla="*/ 2436971 h 3807876"/>
                  <a:gd name="connsiteX2" fmla="*/ 0 w 2213419"/>
                  <a:gd name="connsiteY2" fmla="*/ 0 h 3807876"/>
                  <a:gd name="connsiteX3" fmla="*/ 728337 w 2213419"/>
                  <a:gd name="connsiteY3" fmla="*/ 297791 h 3807876"/>
                  <a:gd name="connsiteX4" fmla="*/ 1843112 w 2213419"/>
                  <a:gd name="connsiteY4" fmla="*/ 2487821 h 3807876"/>
                  <a:gd name="connsiteX5" fmla="*/ 2213419 w 2213419"/>
                  <a:gd name="connsiteY5" fmla="*/ 2504000 h 3807876"/>
                  <a:gd name="connsiteX6" fmla="*/ 1459944 w 2213419"/>
                  <a:gd name="connsiteY6" fmla="*/ 3807876 h 3807876"/>
                  <a:gd name="connsiteX7" fmla="*/ 582854 w 2213419"/>
                  <a:gd name="connsiteY7" fmla="*/ 2397725 h 3807876"/>
                  <a:gd name="connsiteX0" fmla="*/ 582854 w 2206597"/>
                  <a:gd name="connsiteY0" fmla="*/ 2397725 h 3807876"/>
                  <a:gd name="connsiteX1" fmla="*/ 1104546 w 2206597"/>
                  <a:gd name="connsiteY1" fmla="*/ 2436971 h 3807876"/>
                  <a:gd name="connsiteX2" fmla="*/ 0 w 2206597"/>
                  <a:gd name="connsiteY2" fmla="*/ 0 h 3807876"/>
                  <a:gd name="connsiteX3" fmla="*/ 728337 w 2206597"/>
                  <a:gd name="connsiteY3" fmla="*/ 297791 h 3807876"/>
                  <a:gd name="connsiteX4" fmla="*/ 1843112 w 2206597"/>
                  <a:gd name="connsiteY4" fmla="*/ 2487821 h 3807876"/>
                  <a:gd name="connsiteX5" fmla="*/ 2206597 w 2206597"/>
                  <a:gd name="connsiteY5" fmla="*/ 2548909 h 3807876"/>
                  <a:gd name="connsiteX6" fmla="*/ 1459944 w 2206597"/>
                  <a:gd name="connsiteY6" fmla="*/ 3807876 h 3807876"/>
                  <a:gd name="connsiteX7" fmla="*/ 582854 w 2206597"/>
                  <a:gd name="connsiteY7" fmla="*/ 2397725 h 3807876"/>
                  <a:gd name="connsiteX0" fmla="*/ 582854 w 2206597"/>
                  <a:gd name="connsiteY0" fmla="*/ 2397725 h 3807876"/>
                  <a:gd name="connsiteX1" fmla="*/ 1099529 w 2206597"/>
                  <a:gd name="connsiteY1" fmla="*/ 2363238 h 3807876"/>
                  <a:gd name="connsiteX2" fmla="*/ 0 w 2206597"/>
                  <a:gd name="connsiteY2" fmla="*/ 0 h 3807876"/>
                  <a:gd name="connsiteX3" fmla="*/ 728337 w 2206597"/>
                  <a:gd name="connsiteY3" fmla="*/ 297791 h 3807876"/>
                  <a:gd name="connsiteX4" fmla="*/ 1843112 w 2206597"/>
                  <a:gd name="connsiteY4" fmla="*/ 2487821 h 3807876"/>
                  <a:gd name="connsiteX5" fmla="*/ 2206597 w 2206597"/>
                  <a:gd name="connsiteY5" fmla="*/ 2548909 h 3807876"/>
                  <a:gd name="connsiteX6" fmla="*/ 1459944 w 2206597"/>
                  <a:gd name="connsiteY6" fmla="*/ 3807876 h 3807876"/>
                  <a:gd name="connsiteX7" fmla="*/ 582854 w 2206597"/>
                  <a:gd name="connsiteY7" fmla="*/ 2397725 h 3807876"/>
                  <a:gd name="connsiteX0" fmla="*/ 598302 w 2206597"/>
                  <a:gd name="connsiteY0" fmla="*/ 2189266 h 3807876"/>
                  <a:gd name="connsiteX1" fmla="*/ 1099529 w 2206597"/>
                  <a:gd name="connsiteY1" fmla="*/ 2363238 h 3807876"/>
                  <a:gd name="connsiteX2" fmla="*/ 0 w 2206597"/>
                  <a:gd name="connsiteY2" fmla="*/ 0 h 3807876"/>
                  <a:gd name="connsiteX3" fmla="*/ 728337 w 2206597"/>
                  <a:gd name="connsiteY3" fmla="*/ 297791 h 3807876"/>
                  <a:gd name="connsiteX4" fmla="*/ 1843112 w 2206597"/>
                  <a:gd name="connsiteY4" fmla="*/ 2487821 h 3807876"/>
                  <a:gd name="connsiteX5" fmla="*/ 2206597 w 2206597"/>
                  <a:gd name="connsiteY5" fmla="*/ 2548909 h 3807876"/>
                  <a:gd name="connsiteX6" fmla="*/ 1459944 w 2206597"/>
                  <a:gd name="connsiteY6" fmla="*/ 3807876 h 3807876"/>
                  <a:gd name="connsiteX7" fmla="*/ 598302 w 2206597"/>
                  <a:gd name="connsiteY7" fmla="*/ 2189266 h 3807876"/>
                  <a:gd name="connsiteX0" fmla="*/ 598302 w 2143162"/>
                  <a:gd name="connsiteY0" fmla="*/ 2189266 h 3807876"/>
                  <a:gd name="connsiteX1" fmla="*/ 1099529 w 2143162"/>
                  <a:gd name="connsiteY1" fmla="*/ 2363238 h 3807876"/>
                  <a:gd name="connsiteX2" fmla="*/ 0 w 2143162"/>
                  <a:gd name="connsiteY2" fmla="*/ 0 h 3807876"/>
                  <a:gd name="connsiteX3" fmla="*/ 728337 w 2143162"/>
                  <a:gd name="connsiteY3" fmla="*/ 297791 h 3807876"/>
                  <a:gd name="connsiteX4" fmla="*/ 1843112 w 2143162"/>
                  <a:gd name="connsiteY4" fmla="*/ 2487821 h 3807876"/>
                  <a:gd name="connsiteX5" fmla="*/ 2143162 w 2143162"/>
                  <a:gd name="connsiteY5" fmla="*/ 2414954 h 3807876"/>
                  <a:gd name="connsiteX6" fmla="*/ 1459944 w 2143162"/>
                  <a:gd name="connsiteY6" fmla="*/ 3807876 h 3807876"/>
                  <a:gd name="connsiteX7" fmla="*/ 598302 w 2143162"/>
                  <a:gd name="connsiteY7" fmla="*/ 2189266 h 3807876"/>
                  <a:gd name="connsiteX0" fmla="*/ 598302 w 2171986"/>
                  <a:gd name="connsiteY0" fmla="*/ 2189266 h 3807876"/>
                  <a:gd name="connsiteX1" fmla="*/ 1099529 w 2171986"/>
                  <a:gd name="connsiteY1" fmla="*/ 2363238 h 3807876"/>
                  <a:gd name="connsiteX2" fmla="*/ 0 w 2171986"/>
                  <a:gd name="connsiteY2" fmla="*/ 0 h 3807876"/>
                  <a:gd name="connsiteX3" fmla="*/ 728337 w 2171986"/>
                  <a:gd name="connsiteY3" fmla="*/ 297791 h 3807876"/>
                  <a:gd name="connsiteX4" fmla="*/ 1843112 w 2171986"/>
                  <a:gd name="connsiteY4" fmla="*/ 2487821 h 3807876"/>
                  <a:gd name="connsiteX5" fmla="*/ 2171986 w 2171986"/>
                  <a:gd name="connsiteY5" fmla="*/ 2403115 h 3807876"/>
                  <a:gd name="connsiteX6" fmla="*/ 1459944 w 2171986"/>
                  <a:gd name="connsiteY6" fmla="*/ 3807876 h 3807876"/>
                  <a:gd name="connsiteX7" fmla="*/ 598302 w 2171986"/>
                  <a:gd name="connsiteY7" fmla="*/ 2189266 h 3807876"/>
                  <a:gd name="connsiteX0" fmla="*/ 598302 w 2171986"/>
                  <a:gd name="connsiteY0" fmla="*/ 2189266 h 3807876"/>
                  <a:gd name="connsiteX1" fmla="*/ 1139288 w 2171986"/>
                  <a:gd name="connsiteY1" fmla="*/ 2439545 h 3807876"/>
                  <a:gd name="connsiteX2" fmla="*/ 0 w 2171986"/>
                  <a:gd name="connsiteY2" fmla="*/ 0 h 3807876"/>
                  <a:gd name="connsiteX3" fmla="*/ 728337 w 2171986"/>
                  <a:gd name="connsiteY3" fmla="*/ 297791 h 3807876"/>
                  <a:gd name="connsiteX4" fmla="*/ 1843112 w 2171986"/>
                  <a:gd name="connsiteY4" fmla="*/ 2487821 h 3807876"/>
                  <a:gd name="connsiteX5" fmla="*/ 2171986 w 2171986"/>
                  <a:gd name="connsiteY5" fmla="*/ 2403115 h 3807876"/>
                  <a:gd name="connsiteX6" fmla="*/ 1459944 w 2171986"/>
                  <a:gd name="connsiteY6" fmla="*/ 3807876 h 3807876"/>
                  <a:gd name="connsiteX7" fmla="*/ 598302 w 2171986"/>
                  <a:gd name="connsiteY7" fmla="*/ 2189266 h 3807876"/>
                  <a:gd name="connsiteX0" fmla="*/ 598302 w 2219469"/>
                  <a:gd name="connsiteY0" fmla="*/ 2189266 h 3807876"/>
                  <a:gd name="connsiteX1" fmla="*/ 1139288 w 2219469"/>
                  <a:gd name="connsiteY1" fmla="*/ 2439545 h 3807876"/>
                  <a:gd name="connsiteX2" fmla="*/ 0 w 2219469"/>
                  <a:gd name="connsiteY2" fmla="*/ 0 h 3807876"/>
                  <a:gd name="connsiteX3" fmla="*/ 728337 w 2219469"/>
                  <a:gd name="connsiteY3" fmla="*/ 297791 h 3807876"/>
                  <a:gd name="connsiteX4" fmla="*/ 1843112 w 2219469"/>
                  <a:gd name="connsiteY4" fmla="*/ 2487821 h 3807876"/>
                  <a:gd name="connsiteX5" fmla="*/ 2219469 w 2219469"/>
                  <a:gd name="connsiteY5" fmla="*/ 2375194 h 3807876"/>
                  <a:gd name="connsiteX6" fmla="*/ 1459944 w 2219469"/>
                  <a:gd name="connsiteY6" fmla="*/ 3807876 h 3807876"/>
                  <a:gd name="connsiteX7" fmla="*/ 598302 w 2219469"/>
                  <a:gd name="connsiteY7" fmla="*/ 2189266 h 3807876"/>
                  <a:gd name="connsiteX0" fmla="*/ 598302 w 2237358"/>
                  <a:gd name="connsiteY0" fmla="*/ 2189266 h 3807876"/>
                  <a:gd name="connsiteX1" fmla="*/ 1139288 w 2237358"/>
                  <a:gd name="connsiteY1" fmla="*/ 2439545 h 3807876"/>
                  <a:gd name="connsiteX2" fmla="*/ 0 w 2237358"/>
                  <a:gd name="connsiteY2" fmla="*/ 0 h 3807876"/>
                  <a:gd name="connsiteX3" fmla="*/ 728337 w 2237358"/>
                  <a:gd name="connsiteY3" fmla="*/ 297791 h 3807876"/>
                  <a:gd name="connsiteX4" fmla="*/ 1843112 w 2237358"/>
                  <a:gd name="connsiteY4" fmla="*/ 2487821 h 3807876"/>
                  <a:gd name="connsiteX5" fmla="*/ 2237358 w 2237358"/>
                  <a:gd name="connsiteY5" fmla="*/ 2275211 h 3807876"/>
                  <a:gd name="connsiteX6" fmla="*/ 1459944 w 2237358"/>
                  <a:gd name="connsiteY6" fmla="*/ 3807876 h 3807876"/>
                  <a:gd name="connsiteX7" fmla="*/ 598302 w 2237358"/>
                  <a:gd name="connsiteY7" fmla="*/ 2189266 h 3807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7358" h="3807876">
                    <a:moveTo>
                      <a:pt x="598302" y="2189266"/>
                    </a:moveTo>
                    <a:lnTo>
                      <a:pt x="1139288" y="2439545"/>
                    </a:lnTo>
                    <a:cubicBezTo>
                      <a:pt x="1142414" y="1657349"/>
                      <a:pt x="1364975" y="456487"/>
                      <a:pt x="0" y="0"/>
                    </a:cubicBezTo>
                    <a:lnTo>
                      <a:pt x="728337" y="297791"/>
                    </a:lnTo>
                    <a:cubicBezTo>
                      <a:pt x="1849250" y="857659"/>
                      <a:pt x="1843062" y="1713226"/>
                      <a:pt x="1843112" y="2487821"/>
                    </a:cubicBezTo>
                    <a:lnTo>
                      <a:pt x="2237358" y="2275211"/>
                    </a:lnTo>
                    <a:lnTo>
                      <a:pt x="1459944" y="3807876"/>
                    </a:lnTo>
                    <a:lnTo>
                      <a:pt x="598302" y="2189266"/>
                    </a:lnTo>
                    <a:close/>
                  </a:path>
                </a:pathLst>
              </a:custGeom>
              <a:grpFill/>
              <a:ln w="31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grpSp>
        <p:grpSp>
          <p:nvGrpSpPr>
            <p:cNvPr id="57" name="组合 15"/>
            <p:cNvGrpSpPr>
              <a:grpSpLocks/>
            </p:cNvGrpSpPr>
            <p:nvPr/>
          </p:nvGrpSpPr>
          <p:grpSpPr bwMode="auto">
            <a:xfrm rot="10178314" flipH="1">
              <a:off x="4942147" y="4361999"/>
              <a:ext cx="656829" cy="735914"/>
              <a:chOff x="1761869" y="1547424"/>
              <a:chExt cx="3454729" cy="3870248"/>
            </a:xfrm>
            <a:grpFill/>
          </p:grpSpPr>
          <p:sp>
            <p:nvSpPr>
              <p:cNvPr id="58" name="任意多边形 57"/>
              <p:cNvSpPr/>
              <p:nvPr/>
            </p:nvSpPr>
            <p:spPr>
              <a:xfrm>
                <a:off x="1761869" y="2144312"/>
                <a:ext cx="1141522" cy="266695"/>
              </a:xfrm>
              <a:custGeom>
                <a:avLst/>
                <a:gdLst>
                  <a:gd name="connsiteX0" fmla="*/ 469338 w 1140977"/>
                  <a:gd name="connsiteY0" fmla="*/ 0 h 267037"/>
                  <a:gd name="connsiteX1" fmla="*/ 0 w 1140977"/>
                  <a:gd name="connsiteY1" fmla="*/ 267037 h 267037"/>
                  <a:gd name="connsiteX2" fmla="*/ 695915 w 1140977"/>
                  <a:gd name="connsiteY2" fmla="*/ 267037 h 267037"/>
                  <a:gd name="connsiteX3" fmla="*/ 1140977 w 1140977"/>
                  <a:gd name="connsiteY3" fmla="*/ 0 h 267037"/>
                  <a:gd name="connsiteX4" fmla="*/ 469338 w 1140977"/>
                  <a:gd name="connsiteY4" fmla="*/ 0 h 267037"/>
                  <a:gd name="connsiteX0" fmla="*/ 469338 w 1140977"/>
                  <a:gd name="connsiteY0" fmla="*/ 0 h 267037"/>
                  <a:gd name="connsiteX1" fmla="*/ 0 w 1140977"/>
                  <a:gd name="connsiteY1" fmla="*/ 267037 h 267037"/>
                  <a:gd name="connsiteX2" fmla="*/ 695915 w 1140977"/>
                  <a:gd name="connsiteY2" fmla="*/ 267037 h 267037"/>
                  <a:gd name="connsiteX3" fmla="*/ 1140977 w 1140977"/>
                  <a:gd name="connsiteY3" fmla="*/ 0 h 267037"/>
                  <a:gd name="connsiteX4" fmla="*/ 469338 w 1140977"/>
                  <a:gd name="connsiteY4" fmla="*/ 0 h 267037"/>
                  <a:gd name="connsiteX0" fmla="*/ 469338 w 1140977"/>
                  <a:gd name="connsiteY0" fmla="*/ 0 h 267037"/>
                  <a:gd name="connsiteX1" fmla="*/ 0 w 1140977"/>
                  <a:gd name="connsiteY1" fmla="*/ 267037 h 267037"/>
                  <a:gd name="connsiteX2" fmla="*/ 695915 w 1140977"/>
                  <a:gd name="connsiteY2" fmla="*/ 267037 h 267037"/>
                  <a:gd name="connsiteX3" fmla="*/ 1140977 w 1140977"/>
                  <a:gd name="connsiteY3" fmla="*/ 0 h 267037"/>
                  <a:gd name="connsiteX4" fmla="*/ 469338 w 1140977"/>
                  <a:gd name="connsiteY4" fmla="*/ 0 h 267037"/>
                  <a:gd name="connsiteX0" fmla="*/ 469338 w 1140977"/>
                  <a:gd name="connsiteY0" fmla="*/ 0 h 267037"/>
                  <a:gd name="connsiteX1" fmla="*/ 0 w 1140977"/>
                  <a:gd name="connsiteY1" fmla="*/ 267037 h 267037"/>
                  <a:gd name="connsiteX2" fmla="*/ 695915 w 1140977"/>
                  <a:gd name="connsiteY2" fmla="*/ 267037 h 267037"/>
                  <a:gd name="connsiteX3" fmla="*/ 1140977 w 1140977"/>
                  <a:gd name="connsiteY3" fmla="*/ 0 h 267037"/>
                  <a:gd name="connsiteX4" fmla="*/ 469338 w 1140977"/>
                  <a:gd name="connsiteY4" fmla="*/ 0 h 267037"/>
                  <a:gd name="connsiteX0" fmla="*/ 469338 w 1140977"/>
                  <a:gd name="connsiteY0" fmla="*/ 0 h 267037"/>
                  <a:gd name="connsiteX1" fmla="*/ 0 w 1140977"/>
                  <a:gd name="connsiteY1" fmla="*/ 267037 h 267037"/>
                  <a:gd name="connsiteX2" fmla="*/ 695915 w 1140977"/>
                  <a:gd name="connsiteY2" fmla="*/ 267037 h 267037"/>
                  <a:gd name="connsiteX3" fmla="*/ 1140977 w 1140977"/>
                  <a:gd name="connsiteY3" fmla="*/ 0 h 267037"/>
                  <a:gd name="connsiteX4" fmla="*/ 469338 w 1140977"/>
                  <a:gd name="connsiteY4" fmla="*/ 0 h 2670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0977" h="267037">
                    <a:moveTo>
                      <a:pt x="469338" y="0"/>
                    </a:moveTo>
                    <a:cubicBezTo>
                      <a:pt x="312892" y="24276"/>
                      <a:pt x="204998" y="56644"/>
                      <a:pt x="0" y="267037"/>
                    </a:cubicBezTo>
                    <a:lnTo>
                      <a:pt x="695915" y="267037"/>
                    </a:lnTo>
                    <a:cubicBezTo>
                      <a:pt x="787625" y="137565"/>
                      <a:pt x="919794" y="64735"/>
                      <a:pt x="1140977" y="0"/>
                    </a:cubicBezTo>
                    <a:lnTo>
                      <a:pt x="469338" y="0"/>
                    </a:lnTo>
                    <a:close/>
                  </a:path>
                </a:pathLst>
              </a:custGeom>
              <a:grpFill/>
              <a:ln w="31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59" name="下箭头 3"/>
              <p:cNvSpPr/>
              <p:nvPr/>
            </p:nvSpPr>
            <p:spPr>
              <a:xfrm rot="20239615">
                <a:off x="2836709" y="1547424"/>
                <a:ext cx="2371951" cy="3870248"/>
              </a:xfrm>
              <a:custGeom>
                <a:avLst/>
                <a:gdLst>
                  <a:gd name="connsiteX0" fmla="*/ 123164 w 2372736"/>
                  <a:gd name="connsiteY0" fmla="*/ 45026 h 3843642"/>
                  <a:gd name="connsiteX1" fmla="*/ 199212 w 2372736"/>
                  <a:gd name="connsiteY1" fmla="*/ 77997 h 3843642"/>
                  <a:gd name="connsiteX2" fmla="*/ 0 w 2372736"/>
                  <a:gd name="connsiteY2" fmla="*/ 0 h 3843642"/>
                  <a:gd name="connsiteX3" fmla="*/ 123164 w 2372736"/>
                  <a:gd name="connsiteY3" fmla="*/ 45026 h 3843642"/>
                  <a:gd name="connsiteX4" fmla="*/ 735051 w 2372736"/>
                  <a:gd name="connsiteY4" fmla="*/ 313125 h 3843642"/>
                  <a:gd name="connsiteX5" fmla="*/ 1771051 w 2372736"/>
                  <a:gd name="connsiteY5" fmla="*/ 2517415 h 3843642"/>
                  <a:gd name="connsiteX6" fmla="*/ 2150196 w 2372736"/>
                  <a:gd name="connsiteY6" fmla="*/ 2312949 h 3843642"/>
                  <a:gd name="connsiteX7" fmla="*/ 2150322 w 2372736"/>
                  <a:gd name="connsiteY7" fmla="*/ 2312698 h 3843642"/>
                  <a:gd name="connsiteX8" fmla="*/ 2150609 w 2372736"/>
                  <a:gd name="connsiteY8" fmla="*/ 2312726 h 3843642"/>
                  <a:gd name="connsiteX9" fmla="*/ 2165297 w 2372736"/>
                  <a:gd name="connsiteY9" fmla="*/ 2304805 h 3843642"/>
                  <a:gd name="connsiteX10" fmla="*/ 2160767 w 2372736"/>
                  <a:gd name="connsiteY10" fmla="*/ 2313737 h 3843642"/>
                  <a:gd name="connsiteX11" fmla="*/ 2372736 w 2372736"/>
                  <a:gd name="connsiteY11" fmla="*/ 2334828 h 3843642"/>
                  <a:gd name="connsiteX12" fmla="*/ 1594413 w 2372736"/>
                  <a:gd name="connsiteY12" fmla="*/ 3843642 h 3843642"/>
                  <a:gd name="connsiteX13" fmla="*/ 1383858 w 2372736"/>
                  <a:gd name="connsiteY13" fmla="*/ 3839336 h 3843642"/>
                  <a:gd name="connsiteX14" fmla="*/ 1386294 w 2372736"/>
                  <a:gd name="connsiteY14" fmla="*/ 3834485 h 3843642"/>
                  <a:gd name="connsiteX15" fmla="*/ 526241 w 2372736"/>
                  <a:gd name="connsiteY15" fmla="*/ 2218860 h 3843642"/>
                  <a:gd name="connsiteX16" fmla="*/ 540497 w 2372736"/>
                  <a:gd name="connsiteY16" fmla="*/ 2225455 h 3843642"/>
                  <a:gd name="connsiteX17" fmla="*/ 754116 w 2372736"/>
                  <a:gd name="connsiteY17" fmla="*/ 2250654 h 3843642"/>
                  <a:gd name="connsiteX18" fmla="*/ 805440 w 2372736"/>
                  <a:gd name="connsiteY18" fmla="*/ 2348027 h 3843642"/>
                  <a:gd name="connsiteX19" fmla="*/ 1067227 w 2372736"/>
                  <a:gd name="connsiteY19" fmla="*/ 2469139 h 3843642"/>
                  <a:gd name="connsiteX20" fmla="*/ 199212 w 2372736"/>
                  <a:gd name="connsiteY20" fmla="*/ 77997 h 3843642"/>
                  <a:gd name="connsiteX21" fmla="*/ 735051 w 2372736"/>
                  <a:gd name="connsiteY21" fmla="*/ 313125 h 3843642"/>
                  <a:gd name="connsiteX0" fmla="*/ 123164 w 2372736"/>
                  <a:gd name="connsiteY0" fmla="*/ 45026 h 3843642"/>
                  <a:gd name="connsiteX1" fmla="*/ 199212 w 2372736"/>
                  <a:gd name="connsiteY1" fmla="*/ 77997 h 3843642"/>
                  <a:gd name="connsiteX2" fmla="*/ 0 w 2372736"/>
                  <a:gd name="connsiteY2" fmla="*/ 0 h 3843642"/>
                  <a:gd name="connsiteX3" fmla="*/ 123164 w 2372736"/>
                  <a:gd name="connsiteY3" fmla="*/ 45026 h 3843642"/>
                  <a:gd name="connsiteX4" fmla="*/ 735051 w 2372736"/>
                  <a:gd name="connsiteY4" fmla="*/ 313125 h 3843642"/>
                  <a:gd name="connsiteX5" fmla="*/ 1771051 w 2372736"/>
                  <a:gd name="connsiteY5" fmla="*/ 2517415 h 3843642"/>
                  <a:gd name="connsiteX6" fmla="*/ 2150196 w 2372736"/>
                  <a:gd name="connsiteY6" fmla="*/ 2312949 h 3843642"/>
                  <a:gd name="connsiteX7" fmla="*/ 2150322 w 2372736"/>
                  <a:gd name="connsiteY7" fmla="*/ 2312698 h 3843642"/>
                  <a:gd name="connsiteX8" fmla="*/ 2150609 w 2372736"/>
                  <a:gd name="connsiteY8" fmla="*/ 2312726 h 3843642"/>
                  <a:gd name="connsiteX9" fmla="*/ 2165297 w 2372736"/>
                  <a:gd name="connsiteY9" fmla="*/ 2304805 h 3843642"/>
                  <a:gd name="connsiteX10" fmla="*/ 2160767 w 2372736"/>
                  <a:gd name="connsiteY10" fmla="*/ 2313737 h 3843642"/>
                  <a:gd name="connsiteX11" fmla="*/ 2372736 w 2372736"/>
                  <a:gd name="connsiteY11" fmla="*/ 2334828 h 3843642"/>
                  <a:gd name="connsiteX12" fmla="*/ 1594413 w 2372736"/>
                  <a:gd name="connsiteY12" fmla="*/ 3843642 h 3843642"/>
                  <a:gd name="connsiteX13" fmla="*/ 1383858 w 2372736"/>
                  <a:gd name="connsiteY13" fmla="*/ 3839336 h 3843642"/>
                  <a:gd name="connsiteX14" fmla="*/ 1445502 w 2372736"/>
                  <a:gd name="connsiteY14" fmla="*/ 3663470 h 3843642"/>
                  <a:gd name="connsiteX15" fmla="*/ 526241 w 2372736"/>
                  <a:gd name="connsiteY15" fmla="*/ 2218860 h 3843642"/>
                  <a:gd name="connsiteX16" fmla="*/ 540497 w 2372736"/>
                  <a:gd name="connsiteY16" fmla="*/ 2225455 h 3843642"/>
                  <a:gd name="connsiteX17" fmla="*/ 754116 w 2372736"/>
                  <a:gd name="connsiteY17" fmla="*/ 2250654 h 3843642"/>
                  <a:gd name="connsiteX18" fmla="*/ 805440 w 2372736"/>
                  <a:gd name="connsiteY18" fmla="*/ 2348027 h 3843642"/>
                  <a:gd name="connsiteX19" fmla="*/ 1067227 w 2372736"/>
                  <a:gd name="connsiteY19" fmla="*/ 2469139 h 3843642"/>
                  <a:gd name="connsiteX20" fmla="*/ 199212 w 2372736"/>
                  <a:gd name="connsiteY20" fmla="*/ 77997 h 3843642"/>
                  <a:gd name="connsiteX21" fmla="*/ 735051 w 2372736"/>
                  <a:gd name="connsiteY21" fmla="*/ 313125 h 3843642"/>
                  <a:gd name="connsiteX0" fmla="*/ 123164 w 2372736"/>
                  <a:gd name="connsiteY0" fmla="*/ 45026 h 3843642"/>
                  <a:gd name="connsiteX1" fmla="*/ 199212 w 2372736"/>
                  <a:gd name="connsiteY1" fmla="*/ 77997 h 3843642"/>
                  <a:gd name="connsiteX2" fmla="*/ 0 w 2372736"/>
                  <a:gd name="connsiteY2" fmla="*/ 0 h 3843642"/>
                  <a:gd name="connsiteX3" fmla="*/ 123164 w 2372736"/>
                  <a:gd name="connsiteY3" fmla="*/ 45026 h 3843642"/>
                  <a:gd name="connsiteX4" fmla="*/ 735051 w 2372736"/>
                  <a:gd name="connsiteY4" fmla="*/ 313125 h 3843642"/>
                  <a:gd name="connsiteX5" fmla="*/ 1771051 w 2372736"/>
                  <a:gd name="connsiteY5" fmla="*/ 2517415 h 3843642"/>
                  <a:gd name="connsiteX6" fmla="*/ 2150196 w 2372736"/>
                  <a:gd name="connsiteY6" fmla="*/ 2312949 h 3843642"/>
                  <a:gd name="connsiteX7" fmla="*/ 2150322 w 2372736"/>
                  <a:gd name="connsiteY7" fmla="*/ 2312698 h 3843642"/>
                  <a:gd name="connsiteX8" fmla="*/ 2150609 w 2372736"/>
                  <a:gd name="connsiteY8" fmla="*/ 2312726 h 3843642"/>
                  <a:gd name="connsiteX9" fmla="*/ 2165297 w 2372736"/>
                  <a:gd name="connsiteY9" fmla="*/ 2304805 h 3843642"/>
                  <a:gd name="connsiteX10" fmla="*/ 2160767 w 2372736"/>
                  <a:gd name="connsiteY10" fmla="*/ 2313737 h 3843642"/>
                  <a:gd name="connsiteX11" fmla="*/ 2372736 w 2372736"/>
                  <a:gd name="connsiteY11" fmla="*/ 2334828 h 3843642"/>
                  <a:gd name="connsiteX12" fmla="*/ 1594413 w 2372736"/>
                  <a:gd name="connsiteY12" fmla="*/ 3843642 h 3843642"/>
                  <a:gd name="connsiteX13" fmla="*/ 1489873 w 2372736"/>
                  <a:gd name="connsiteY13" fmla="*/ 3761281 h 3843642"/>
                  <a:gd name="connsiteX14" fmla="*/ 1445502 w 2372736"/>
                  <a:gd name="connsiteY14" fmla="*/ 3663470 h 3843642"/>
                  <a:gd name="connsiteX15" fmla="*/ 526241 w 2372736"/>
                  <a:gd name="connsiteY15" fmla="*/ 2218860 h 3843642"/>
                  <a:gd name="connsiteX16" fmla="*/ 540497 w 2372736"/>
                  <a:gd name="connsiteY16" fmla="*/ 2225455 h 3843642"/>
                  <a:gd name="connsiteX17" fmla="*/ 754116 w 2372736"/>
                  <a:gd name="connsiteY17" fmla="*/ 2250654 h 3843642"/>
                  <a:gd name="connsiteX18" fmla="*/ 805440 w 2372736"/>
                  <a:gd name="connsiteY18" fmla="*/ 2348027 h 3843642"/>
                  <a:gd name="connsiteX19" fmla="*/ 1067227 w 2372736"/>
                  <a:gd name="connsiteY19" fmla="*/ 2469139 h 3843642"/>
                  <a:gd name="connsiteX20" fmla="*/ 199212 w 2372736"/>
                  <a:gd name="connsiteY20" fmla="*/ 77997 h 3843642"/>
                  <a:gd name="connsiteX21" fmla="*/ 735051 w 2372736"/>
                  <a:gd name="connsiteY21" fmla="*/ 313125 h 3843642"/>
                  <a:gd name="connsiteX0" fmla="*/ 123164 w 2372736"/>
                  <a:gd name="connsiteY0" fmla="*/ 45026 h 3843642"/>
                  <a:gd name="connsiteX1" fmla="*/ 199212 w 2372736"/>
                  <a:gd name="connsiteY1" fmla="*/ 77997 h 3843642"/>
                  <a:gd name="connsiteX2" fmla="*/ 0 w 2372736"/>
                  <a:gd name="connsiteY2" fmla="*/ 0 h 3843642"/>
                  <a:gd name="connsiteX3" fmla="*/ 123164 w 2372736"/>
                  <a:gd name="connsiteY3" fmla="*/ 45026 h 3843642"/>
                  <a:gd name="connsiteX4" fmla="*/ 735051 w 2372736"/>
                  <a:gd name="connsiteY4" fmla="*/ 313125 h 3843642"/>
                  <a:gd name="connsiteX5" fmla="*/ 1771051 w 2372736"/>
                  <a:gd name="connsiteY5" fmla="*/ 2517415 h 3843642"/>
                  <a:gd name="connsiteX6" fmla="*/ 2150196 w 2372736"/>
                  <a:gd name="connsiteY6" fmla="*/ 2312949 h 3843642"/>
                  <a:gd name="connsiteX7" fmla="*/ 2150322 w 2372736"/>
                  <a:gd name="connsiteY7" fmla="*/ 2312698 h 3843642"/>
                  <a:gd name="connsiteX8" fmla="*/ 2150609 w 2372736"/>
                  <a:gd name="connsiteY8" fmla="*/ 2312726 h 3843642"/>
                  <a:gd name="connsiteX9" fmla="*/ 2165297 w 2372736"/>
                  <a:gd name="connsiteY9" fmla="*/ 2304805 h 3843642"/>
                  <a:gd name="connsiteX10" fmla="*/ 2160767 w 2372736"/>
                  <a:gd name="connsiteY10" fmla="*/ 2313737 h 3843642"/>
                  <a:gd name="connsiteX11" fmla="*/ 2372736 w 2372736"/>
                  <a:gd name="connsiteY11" fmla="*/ 2334828 h 3843642"/>
                  <a:gd name="connsiteX12" fmla="*/ 1594413 w 2372736"/>
                  <a:gd name="connsiteY12" fmla="*/ 3843642 h 3843642"/>
                  <a:gd name="connsiteX13" fmla="*/ 1501152 w 2372736"/>
                  <a:gd name="connsiteY13" fmla="*/ 3734283 h 3843642"/>
                  <a:gd name="connsiteX14" fmla="*/ 1445502 w 2372736"/>
                  <a:gd name="connsiteY14" fmla="*/ 3663470 h 3843642"/>
                  <a:gd name="connsiteX15" fmla="*/ 526241 w 2372736"/>
                  <a:gd name="connsiteY15" fmla="*/ 2218860 h 3843642"/>
                  <a:gd name="connsiteX16" fmla="*/ 540497 w 2372736"/>
                  <a:gd name="connsiteY16" fmla="*/ 2225455 h 3843642"/>
                  <a:gd name="connsiteX17" fmla="*/ 754116 w 2372736"/>
                  <a:gd name="connsiteY17" fmla="*/ 2250654 h 3843642"/>
                  <a:gd name="connsiteX18" fmla="*/ 805440 w 2372736"/>
                  <a:gd name="connsiteY18" fmla="*/ 2348027 h 3843642"/>
                  <a:gd name="connsiteX19" fmla="*/ 1067227 w 2372736"/>
                  <a:gd name="connsiteY19" fmla="*/ 2469139 h 3843642"/>
                  <a:gd name="connsiteX20" fmla="*/ 199212 w 2372736"/>
                  <a:gd name="connsiteY20" fmla="*/ 77997 h 3843642"/>
                  <a:gd name="connsiteX21" fmla="*/ 735051 w 2372736"/>
                  <a:gd name="connsiteY21" fmla="*/ 313125 h 3843642"/>
                  <a:gd name="connsiteX0" fmla="*/ 123164 w 2372736"/>
                  <a:gd name="connsiteY0" fmla="*/ 45026 h 3843642"/>
                  <a:gd name="connsiteX1" fmla="*/ 199212 w 2372736"/>
                  <a:gd name="connsiteY1" fmla="*/ 77997 h 3843642"/>
                  <a:gd name="connsiteX2" fmla="*/ 0 w 2372736"/>
                  <a:gd name="connsiteY2" fmla="*/ 0 h 3843642"/>
                  <a:gd name="connsiteX3" fmla="*/ 123164 w 2372736"/>
                  <a:gd name="connsiteY3" fmla="*/ 45026 h 3843642"/>
                  <a:gd name="connsiteX4" fmla="*/ 735051 w 2372736"/>
                  <a:gd name="connsiteY4" fmla="*/ 313125 h 3843642"/>
                  <a:gd name="connsiteX5" fmla="*/ 1771051 w 2372736"/>
                  <a:gd name="connsiteY5" fmla="*/ 2517415 h 3843642"/>
                  <a:gd name="connsiteX6" fmla="*/ 2150196 w 2372736"/>
                  <a:gd name="connsiteY6" fmla="*/ 2312949 h 3843642"/>
                  <a:gd name="connsiteX7" fmla="*/ 2150322 w 2372736"/>
                  <a:gd name="connsiteY7" fmla="*/ 2312698 h 3843642"/>
                  <a:gd name="connsiteX8" fmla="*/ 2150609 w 2372736"/>
                  <a:gd name="connsiteY8" fmla="*/ 2312726 h 3843642"/>
                  <a:gd name="connsiteX9" fmla="*/ 2165297 w 2372736"/>
                  <a:gd name="connsiteY9" fmla="*/ 2304805 h 3843642"/>
                  <a:gd name="connsiteX10" fmla="*/ 2160767 w 2372736"/>
                  <a:gd name="connsiteY10" fmla="*/ 2313737 h 3843642"/>
                  <a:gd name="connsiteX11" fmla="*/ 2372736 w 2372736"/>
                  <a:gd name="connsiteY11" fmla="*/ 2334828 h 3843642"/>
                  <a:gd name="connsiteX12" fmla="*/ 1594413 w 2372736"/>
                  <a:gd name="connsiteY12" fmla="*/ 3843642 h 3843642"/>
                  <a:gd name="connsiteX13" fmla="*/ 1501152 w 2372736"/>
                  <a:gd name="connsiteY13" fmla="*/ 3734283 h 3843642"/>
                  <a:gd name="connsiteX14" fmla="*/ 1443282 w 2372736"/>
                  <a:gd name="connsiteY14" fmla="*/ 3630832 h 3843642"/>
                  <a:gd name="connsiteX15" fmla="*/ 526241 w 2372736"/>
                  <a:gd name="connsiteY15" fmla="*/ 2218860 h 3843642"/>
                  <a:gd name="connsiteX16" fmla="*/ 540497 w 2372736"/>
                  <a:gd name="connsiteY16" fmla="*/ 2225455 h 3843642"/>
                  <a:gd name="connsiteX17" fmla="*/ 754116 w 2372736"/>
                  <a:gd name="connsiteY17" fmla="*/ 2250654 h 3843642"/>
                  <a:gd name="connsiteX18" fmla="*/ 805440 w 2372736"/>
                  <a:gd name="connsiteY18" fmla="*/ 2348027 h 3843642"/>
                  <a:gd name="connsiteX19" fmla="*/ 1067227 w 2372736"/>
                  <a:gd name="connsiteY19" fmla="*/ 2469139 h 3843642"/>
                  <a:gd name="connsiteX20" fmla="*/ 199212 w 2372736"/>
                  <a:gd name="connsiteY20" fmla="*/ 77997 h 3843642"/>
                  <a:gd name="connsiteX21" fmla="*/ 735051 w 2372736"/>
                  <a:gd name="connsiteY21" fmla="*/ 313125 h 3843642"/>
                  <a:gd name="connsiteX0" fmla="*/ 123164 w 2372736"/>
                  <a:gd name="connsiteY0" fmla="*/ 45026 h 3843642"/>
                  <a:gd name="connsiteX1" fmla="*/ 199212 w 2372736"/>
                  <a:gd name="connsiteY1" fmla="*/ 77997 h 3843642"/>
                  <a:gd name="connsiteX2" fmla="*/ 0 w 2372736"/>
                  <a:gd name="connsiteY2" fmla="*/ 0 h 3843642"/>
                  <a:gd name="connsiteX3" fmla="*/ 123164 w 2372736"/>
                  <a:gd name="connsiteY3" fmla="*/ 45026 h 3843642"/>
                  <a:gd name="connsiteX4" fmla="*/ 735051 w 2372736"/>
                  <a:gd name="connsiteY4" fmla="*/ 313125 h 3843642"/>
                  <a:gd name="connsiteX5" fmla="*/ 1771051 w 2372736"/>
                  <a:gd name="connsiteY5" fmla="*/ 2517415 h 3843642"/>
                  <a:gd name="connsiteX6" fmla="*/ 2150196 w 2372736"/>
                  <a:gd name="connsiteY6" fmla="*/ 2312949 h 3843642"/>
                  <a:gd name="connsiteX7" fmla="*/ 2150322 w 2372736"/>
                  <a:gd name="connsiteY7" fmla="*/ 2312698 h 3843642"/>
                  <a:gd name="connsiteX8" fmla="*/ 2150609 w 2372736"/>
                  <a:gd name="connsiteY8" fmla="*/ 2312726 h 3843642"/>
                  <a:gd name="connsiteX9" fmla="*/ 2165297 w 2372736"/>
                  <a:gd name="connsiteY9" fmla="*/ 2304805 h 3843642"/>
                  <a:gd name="connsiteX10" fmla="*/ 2160767 w 2372736"/>
                  <a:gd name="connsiteY10" fmla="*/ 2313737 h 3843642"/>
                  <a:gd name="connsiteX11" fmla="*/ 2372736 w 2372736"/>
                  <a:gd name="connsiteY11" fmla="*/ 2334828 h 3843642"/>
                  <a:gd name="connsiteX12" fmla="*/ 1594413 w 2372736"/>
                  <a:gd name="connsiteY12" fmla="*/ 3843642 h 3843642"/>
                  <a:gd name="connsiteX13" fmla="*/ 1500042 w 2372736"/>
                  <a:gd name="connsiteY13" fmla="*/ 3717962 h 3843642"/>
                  <a:gd name="connsiteX14" fmla="*/ 1443282 w 2372736"/>
                  <a:gd name="connsiteY14" fmla="*/ 3630832 h 3843642"/>
                  <a:gd name="connsiteX15" fmla="*/ 526241 w 2372736"/>
                  <a:gd name="connsiteY15" fmla="*/ 2218860 h 3843642"/>
                  <a:gd name="connsiteX16" fmla="*/ 540497 w 2372736"/>
                  <a:gd name="connsiteY16" fmla="*/ 2225455 h 3843642"/>
                  <a:gd name="connsiteX17" fmla="*/ 754116 w 2372736"/>
                  <a:gd name="connsiteY17" fmla="*/ 2250654 h 3843642"/>
                  <a:gd name="connsiteX18" fmla="*/ 805440 w 2372736"/>
                  <a:gd name="connsiteY18" fmla="*/ 2348027 h 3843642"/>
                  <a:gd name="connsiteX19" fmla="*/ 1067227 w 2372736"/>
                  <a:gd name="connsiteY19" fmla="*/ 2469139 h 3843642"/>
                  <a:gd name="connsiteX20" fmla="*/ 199212 w 2372736"/>
                  <a:gd name="connsiteY20" fmla="*/ 77997 h 3843642"/>
                  <a:gd name="connsiteX21" fmla="*/ 735051 w 2372736"/>
                  <a:gd name="connsiteY21" fmla="*/ 313125 h 3843642"/>
                  <a:gd name="connsiteX0" fmla="*/ 123164 w 2372736"/>
                  <a:gd name="connsiteY0" fmla="*/ 45026 h 3869531"/>
                  <a:gd name="connsiteX1" fmla="*/ 199212 w 2372736"/>
                  <a:gd name="connsiteY1" fmla="*/ 77997 h 3869531"/>
                  <a:gd name="connsiteX2" fmla="*/ 0 w 2372736"/>
                  <a:gd name="connsiteY2" fmla="*/ 0 h 3869531"/>
                  <a:gd name="connsiteX3" fmla="*/ 123164 w 2372736"/>
                  <a:gd name="connsiteY3" fmla="*/ 45026 h 3869531"/>
                  <a:gd name="connsiteX4" fmla="*/ 735051 w 2372736"/>
                  <a:gd name="connsiteY4" fmla="*/ 313125 h 3869531"/>
                  <a:gd name="connsiteX5" fmla="*/ 1771051 w 2372736"/>
                  <a:gd name="connsiteY5" fmla="*/ 2517415 h 3869531"/>
                  <a:gd name="connsiteX6" fmla="*/ 2150196 w 2372736"/>
                  <a:gd name="connsiteY6" fmla="*/ 2312949 h 3869531"/>
                  <a:gd name="connsiteX7" fmla="*/ 2150322 w 2372736"/>
                  <a:gd name="connsiteY7" fmla="*/ 2312698 h 3869531"/>
                  <a:gd name="connsiteX8" fmla="*/ 2150609 w 2372736"/>
                  <a:gd name="connsiteY8" fmla="*/ 2312726 h 3869531"/>
                  <a:gd name="connsiteX9" fmla="*/ 2165297 w 2372736"/>
                  <a:gd name="connsiteY9" fmla="*/ 2304805 h 3869531"/>
                  <a:gd name="connsiteX10" fmla="*/ 2160767 w 2372736"/>
                  <a:gd name="connsiteY10" fmla="*/ 2313737 h 3869531"/>
                  <a:gd name="connsiteX11" fmla="*/ 2372736 w 2372736"/>
                  <a:gd name="connsiteY11" fmla="*/ 2334828 h 3869531"/>
                  <a:gd name="connsiteX12" fmla="*/ 1599453 w 2372736"/>
                  <a:gd name="connsiteY12" fmla="*/ 3869531 h 3869531"/>
                  <a:gd name="connsiteX13" fmla="*/ 1500042 w 2372736"/>
                  <a:gd name="connsiteY13" fmla="*/ 3717962 h 3869531"/>
                  <a:gd name="connsiteX14" fmla="*/ 1443282 w 2372736"/>
                  <a:gd name="connsiteY14" fmla="*/ 3630832 h 3869531"/>
                  <a:gd name="connsiteX15" fmla="*/ 526241 w 2372736"/>
                  <a:gd name="connsiteY15" fmla="*/ 2218860 h 3869531"/>
                  <a:gd name="connsiteX16" fmla="*/ 540497 w 2372736"/>
                  <a:gd name="connsiteY16" fmla="*/ 2225455 h 3869531"/>
                  <a:gd name="connsiteX17" fmla="*/ 754116 w 2372736"/>
                  <a:gd name="connsiteY17" fmla="*/ 2250654 h 3869531"/>
                  <a:gd name="connsiteX18" fmla="*/ 805440 w 2372736"/>
                  <a:gd name="connsiteY18" fmla="*/ 2348027 h 3869531"/>
                  <a:gd name="connsiteX19" fmla="*/ 1067227 w 2372736"/>
                  <a:gd name="connsiteY19" fmla="*/ 2469139 h 3869531"/>
                  <a:gd name="connsiteX20" fmla="*/ 199212 w 2372736"/>
                  <a:gd name="connsiteY20" fmla="*/ 77997 h 3869531"/>
                  <a:gd name="connsiteX21" fmla="*/ 735051 w 2372736"/>
                  <a:gd name="connsiteY21" fmla="*/ 313125 h 3869531"/>
                  <a:gd name="connsiteX0" fmla="*/ 123164 w 2372736"/>
                  <a:gd name="connsiteY0" fmla="*/ 45026 h 3869531"/>
                  <a:gd name="connsiteX1" fmla="*/ 199212 w 2372736"/>
                  <a:gd name="connsiteY1" fmla="*/ 77997 h 3869531"/>
                  <a:gd name="connsiteX2" fmla="*/ 0 w 2372736"/>
                  <a:gd name="connsiteY2" fmla="*/ 0 h 3869531"/>
                  <a:gd name="connsiteX3" fmla="*/ 123164 w 2372736"/>
                  <a:gd name="connsiteY3" fmla="*/ 45026 h 3869531"/>
                  <a:gd name="connsiteX4" fmla="*/ 735051 w 2372736"/>
                  <a:gd name="connsiteY4" fmla="*/ 313125 h 3869531"/>
                  <a:gd name="connsiteX5" fmla="*/ 1771051 w 2372736"/>
                  <a:gd name="connsiteY5" fmla="*/ 2517415 h 3869531"/>
                  <a:gd name="connsiteX6" fmla="*/ 2150196 w 2372736"/>
                  <a:gd name="connsiteY6" fmla="*/ 2312949 h 3869531"/>
                  <a:gd name="connsiteX7" fmla="*/ 2150322 w 2372736"/>
                  <a:gd name="connsiteY7" fmla="*/ 2312698 h 3869531"/>
                  <a:gd name="connsiteX8" fmla="*/ 2150609 w 2372736"/>
                  <a:gd name="connsiteY8" fmla="*/ 2312726 h 3869531"/>
                  <a:gd name="connsiteX9" fmla="*/ 2165297 w 2372736"/>
                  <a:gd name="connsiteY9" fmla="*/ 2304805 h 3869531"/>
                  <a:gd name="connsiteX10" fmla="*/ 2160767 w 2372736"/>
                  <a:gd name="connsiteY10" fmla="*/ 2313737 h 3869531"/>
                  <a:gd name="connsiteX11" fmla="*/ 2372736 w 2372736"/>
                  <a:gd name="connsiteY11" fmla="*/ 2334828 h 3869531"/>
                  <a:gd name="connsiteX12" fmla="*/ 1599453 w 2372736"/>
                  <a:gd name="connsiteY12" fmla="*/ 3869531 h 3869531"/>
                  <a:gd name="connsiteX13" fmla="*/ 1500042 w 2372736"/>
                  <a:gd name="connsiteY13" fmla="*/ 3717962 h 3869531"/>
                  <a:gd name="connsiteX14" fmla="*/ 1443282 w 2372736"/>
                  <a:gd name="connsiteY14" fmla="*/ 3630832 h 3869531"/>
                  <a:gd name="connsiteX15" fmla="*/ 605770 w 2372736"/>
                  <a:gd name="connsiteY15" fmla="*/ 2326874 h 3869531"/>
                  <a:gd name="connsiteX16" fmla="*/ 540497 w 2372736"/>
                  <a:gd name="connsiteY16" fmla="*/ 2225455 h 3869531"/>
                  <a:gd name="connsiteX17" fmla="*/ 754116 w 2372736"/>
                  <a:gd name="connsiteY17" fmla="*/ 2250654 h 3869531"/>
                  <a:gd name="connsiteX18" fmla="*/ 805440 w 2372736"/>
                  <a:gd name="connsiteY18" fmla="*/ 2348027 h 3869531"/>
                  <a:gd name="connsiteX19" fmla="*/ 1067227 w 2372736"/>
                  <a:gd name="connsiteY19" fmla="*/ 2469139 h 3869531"/>
                  <a:gd name="connsiteX20" fmla="*/ 199212 w 2372736"/>
                  <a:gd name="connsiteY20" fmla="*/ 77997 h 3869531"/>
                  <a:gd name="connsiteX21" fmla="*/ 735051 w 2372736"/>
                  <a:gd name="connsiteY21" fmla="*/ 313125 h 3869531"/>
                  <a:gd name="connsiteX0" fmla="*/ 123164 w 2372736"/>
                  <a:gd name="connsiteY0" fmla="*/ 45026 h 3869531"/>
                  <a:gd name="connsiteX1" fmla="*/ 199212 w 2372736"/>
                  <a:gd name="connsiteY1" fmla="*/ 77997 h 3869531"/>
                  <a:gd name="connsiteX2" fmla="*/ 0 w 2372736"/>
                  <a:gd name="connsiteY2" fmla="*/ 0 h 3869531"/>
                  <a:gd name="connsiteX3" fmla="*/ 123164 w 2372736"/>
                  <a:gd name="connsiteY3" fmla="*/ 45026 h 3869531"/>
                  <a:gd name="connsiteX4" fmla="*/ 735051 w 2372736"/>
                  <a:gd name="connsiteY4" fmla="*/ 313125 h 3869531"/>
                  <a:gd name="connsiteX5" fmla="*/ 1771051 w 2372736"/>
                  <a:gd name="connsiteY5" fmla="*/ 2517415 h 3869531"/>
                  <a:gd name="connsiteX6" fmla="*/ 2150196 w 2372736"/>
                  <a:gd name="connsiteY6" fmla="*/ 2312949 h 3869531"/>
                  <a:gd name="connsiteX7" fmla="*/ 2150322 w 2372736"/>
                  <a:gd name="connsiteY7" fmla="*/ 2312698 h 3869531"/>
                  <a:gd name="connsiteX8" fmla="*/ 2150609 w 2372736"/>
                  <a:gd name="connsiteY8" fmla="*/ 2312726 h 3869531"/>
                  <a:gd name="connsiteX9" fmla="*/ 2165297 w 2372736"/>
                  <a:gd name="connsiteY9" fmla="*/ 2304805 h 3869531"/>
                  <a:gd name="connsiteX10" fmla="*/ 2160767 w 2372736"/>
                  <a:gd name="connsiteY10" fmla="*/ 2313737 h 3869531"/>
                  <a:gd name="connsiteX11" fmla="*/ 2372736 w 2372736"/>
                  <a:gd name="connsiteY11" fmla="*/ 2334828 h 3869531"/>
                  <a:gd name="connsiteX12" fmla="*/ 1599453 w 2372736"/>
                  <a:gd name="connsiteY12" fmla="*/ 3869531 h 3869531"/>
                  <a:gd name="connsiteX13" fmla="*/ 1500042 w 2372736"/>
                  <a:gd name="connsiteY13" fmla="*/ 3717962 h 3869531"/>
                  <a:gd name="connsiteX14" fmla="*/ 1443282 w 2372736"/>
                  <a:gd name="connsiteY14" fmla="*/ 3630832 h 3869531"/>
                  <a:gd name="connsiteX15" fmla="*/ 605770 w 2372736"/>
                  <a:gd name="connsiteY15" fmla="*/ 2326874 h 3869531"/>
                  <a:gd name="connsiteX16" fmla="*/ 596582 w 2372736"/>
                  <a:gd name="connsiteY16" fmla="*/ 2329908 h 3869531"/>
                  <a:gd name="connsiteX17" fmla="*/ 754116 w 2372736"/>
                  <a:gd name="connsiteY17" fmla="*/ 2250654 h 3869531"/>
                  <a:gd name="connsiteX18" fmla="*/ 805440 w 2372736"/>
                  <a:gd name="connsiteY18" fmla="*/ 2348027 h 3869531"/>
                  <a:gd name="connsiteX19" fmla="*/ 1067227 w 2372736"/>
                  <a:gd name="connsiteY19" fmla="*/ 2469139 h 3869531"/>
                  <a:gd name="connsiteX20" fmla="*/ 199212 w 2372736"/>
                  <a:gd name="connsiteY20" fmla="*/ 77997 h 3869531"/>
                  <a:gd name="connsiteX21" fmla="*/ 735051 w 2372736"/>
                  <a:gd name="connsiteY21" fmla="*/ 313125 h 3869531"/>
                  <a:gd name="connsiteX0" fmla="*/ 123164 w 2372736"/>
                  <a:gd name="connsiteY0" fmla="*/ 45026 h 3869531"/>
                  <a:gd name="connsiteX1" fmla="*/ 199212 w 2372736"/>
                  <a:gd name="connsiteY1" fmla="*/ 77997 h 3869531"/>
                  <a:gd name="connsiteX2" fmla="*/ 0 w 2372736"/>
                  <a:gd name="connsiteY2" fmla="*/ 0 h 3869531"/>
                  <a:gd name="connsiteX3" fmla="*/ 123164 w 2372736"/>
                  <a:gd name="connsiteY3" fmla="*/ 45026 h 3869531"/>
                  <a:gd name="connsiteX4" fmla="*/ 735051 w 2372736"/>
                  <a:gd name="connsiteY4" fmla="*/ 313125 h 3869531"/>
                  <a:gd name="connsiteX5" fmla="*/ 1771051 w 2372736"/>
                  <a:gd name="connsiteY5" fmla="*/ 2517415 h 3869531"/>
                  <a:gd name="connsiteX6" fmla="*/ 2150196 w 2372736"/>
                  <a:gd name="connsiteY6" fmla="*/ 2312949 h 3869531"/>
                  <a:gd name="connsiteX7" fmla="*/ 2150322 w 2372736"/>
                  <a:gd name="connsiteY7" fmla="*/ 2312698 h 3869531"/>
                  <a:gd name="connsiteX8" fmla="*/ 2150609 w 2372736"/>
                  <a:gd name="connsiteY8" fmla="*/ 2312726 h 3869531"/>
                  <a:gd name="connsiteX9" fmla="*/ 2165297 w 2372736"/>
                  <a:gd name="connsiteY9" fmla="*/ 2304805 h 3869531"/>
                  <a:gd name="connsiteX10" fmla="*/ 2108976 w 2372736"/>
                  <a:gd name="connsiteY10" fmla="*/ 2348194 h 3869531"/>
                  <a:gd name="connsiteX11" fmla="*/ 2372736 w 2372736"/>
                  <a:gd name="connsiteY11" fmla="*/ 2334828 h 3869531"/>
                  <a:gd name="connsiteX12" fmla="*/ 1599453 w 2372736"/>
                  <a:gd name="connsiteY12" fmla="*/ 3869531 h 3869531"/>
                  <a:gd name="connsiteX13" fmla="*/ 1500042 w 2372736"/>
                  <a:gd name="connsiteY13" fmla="*/ 3717962 h 3869531"/>
                  <a:gd name="connsiteX14" fmla="*/ 1443282 w 2372736"/>
                  <a:gd name="connsiteY14" fmla="*/ 3630832 h 3869531"/>
                  <a:gd name="connsiteX15" fmla="*/ 605770 w 2372736"/>
                  <a:gd name="connsiteY15" fmla="*/ 2326874 h 3869531"/>
                  <a:gd name="connsiteX16" fmla="*/ 596582 w 2372736"/>
                  <a:gd name="connsiteY16" fmla="*/ 2329908 h 3869531"/>
                  <a:gd name="connsiteX17" fmla="*/ 754116 w 2372736"/>
                  <a:gd name="connsiteY17" fmla="*/ 2250654 h 3869531"/>
                  <a:gd name="connsiteX18" fmla="*/ 805440 w 2372736"/>
                  <a:gd name="connsiteY18" fmla="*/ 2348027 h 3869531"/>
                  <a:gd name="connsiteX19" fmla="*/ 1067227 w 2372736"/>
                  <a:gd name="connsiteY19" fmla="*/ 2469139 h 3869531"/>
                  <a:gd name="connsiteX20" fmla="*/ 199212 w 2372736"/>
                  <a:gd name="connsiteY20" fmla="*/ 77997 h 3869531"/>
                  <a:gd name="connsiteX21" fmla="*/ 735051 w 2372736"/>
                  <a:gd name="connsiteY21" fmla="*/ 313125 h 3869531"/>
                  <a:gd name="connsiteX0" fmla="*/ 123164 w 2372736"/>
                  <a:gd name="connsiteY0" fmla="*/ 45026 h 3869531"/>
                  <a:gd name="connsiteX1" fmla="*/ 199212 w 2372736"/>
                  <a:gd name="connsiteY1" fmla="*/ 77997 h 3869531"/>
                  <a:gd name="connsiteX2" fmla="*/ 0 w 2372736"/>
                  <a:gd name="connsiteY2" fmla="*/ 0 h 3869531"/>
                  <a:gd name="connsiteX3" fmla="*/ 123164 w 2372736"/>
                  <a:gd name="connsiteY3" fmla="*/ 45026 h 3869531"/>
                  <a:gd name="connsiteX4" fmla="*/ 735051 w 2372736"/>
                  <a:gd name="connsiteY4" fmla="*/ 313125 h 3869531"/>
                  <a:gd name="connsiteX5" fmla="*/ 1771051 w 2372736"/>
                  <a:gd name="connsiteY5" fmla="*/ 2517415 h 3869531"/>
                  <a:gd name="connsiteX6" fmla="*/ 2150196 w 2372736"/>
                  <a:gd name="connsiteY6" fmla="*/ 2312949 h 3869531"/>
                  <a:gd name="connsiteX7" fmla="*/ 2150322 w 2372736"/>
                  <a:gd name="connsiteY7" fmla="*/ 2312698 h 3869531"/>
                  <a:gd name="connsiteX8" fmla="*/ 2150609 w 2372736"/>
                  <a:gd name="connsiteY8" fmla="*/ 2312726 h 3869531"/>
                  <a:gd name="connsiteX9" fmla="*/ 2086502 w 2372736"/>
                  <a:gd name="connsiteY9" fmla="*/ 2359144 h 3869531"/>
                  <a:gd name="connsiteX10" fmla="*/ 2108976 w 2372736"/>
                  <a:gd name="connsiteY10" fmla="*/ 2348194 h 3869531"/>
                  <a:gd name="connsiteX11" fmla="*/ 2372736 w 2372736"/>
                  <a:gd name="connsiteY11" fmla="*/ 2334828 h 3869531"/>
                  <a:gd name="connsiteX12" fmla="*/ 1599453 w 2372736"/>
                  <a:gd name="connsiteY12" fmla="*/ 3869531 h 3869531"/>
                  <a:gd name="connsiteX13" fmla="*/ 1500042 w 2372736"/>
                  <a:gd name="connsiteY13" fmla="*/ 3717962 h 3869531"/>
                  <a:gd name="connsiteX14" fmla="*/ 1443282 w 2372736"/>
                  <a:gd name="connsiteY14" fmla="*/ 3630832 h 3869531"/>
                  <a:gd name="connsiteX15" fmla="*/ 605770 w 2372736"/>
                  <a:gd name="connsiteY15" fmla="*/ 2326874 h 3869531"/>
                  <a:gd name="connsiteX16" fmla="*/ 596582 w 2372736"/>
                  <a:gd name="connsiteY16" fmla="*/ 2329908 h 3869531"/>
                  <a:gd name="connsiteX17" fmla="*/ 754116 w 2372736"/>
                  <a:gd name="connsiteY17" fmla="*/ 2250654 h 3869531"/>
                  <a:gd name="connsiteX18" fmla="*/ 805440 w 2372736"/>
                  <a:gd name="connsiteY18" fmla="*/ 2348027 h 3869531"/>
                  <a:gd name="connsiteX19" fmla="*/ 1067227 w 2372736"/>
                  <a:gd name="connsiteY19" fmla="*/ 2469139 h 3869531"/>
                  <a:gd name="connsiteX20" fmla="*/ 199212 w 2372736"/>
                  <a:gd name="connsiteY20" fmla="*/ 77997 h 3869531"/>
                  <a:gd name="connsiteX21" fmla="*/ 735051 w 2372736"/>
                  <a:gd name="connsiteY21" fmla="*/ 313125 h 3869531"/>
                  <a:gd name="connsiteX0" fmla="*/ 123164 w 2372736"/>
                  <a:gd name="connsiteY0" fmla="*/ 45026 h 3869531"/>
                  <a:gd name="connsiteX1" fmla="*/ 199212 w 2372736"/>
                  <a:gd name="connsiteY1" fmla="*/ 77997 h 3869531"/>
                  <a:gd name="connsiteX2" fmla="*/ 0 w 2372736"/>
                  <a:gd name="connsiteY2" fmla="*/ 0 h 3869531"/>
                  <a:gd name="connsiteX3" fmla="*/ 123164 w 2372736"/>
                  <a:gd name="connsiteY3" fmla="*/ 45026 h 3869531"/>
                  <a:gd name="connsiteX4" fmla="*/ 735051 w 2372736"/>
                  <a:gd name="connsiteY4" fmla="*/ 313125 h 3869531"/>
                  <a:gd name="connsiteX5" fmla="*/ 1771051 w 2372736"/>
                  <a:gd name="connsiteY5" fmla="*/ 2517415 h 3869531"/>
                  <a:gd name="connsiteX6" fmla="*/ 2150196 w 2372736"/>
                  <a:gd name="connsiteY6" fmla="*/ 2312949 h 3869531"/>
                  <a:gd name="connsiteX7" fmla="*/ 2150322 w 2372736"/>
                  <a:gd name="connsiteY7" fmla="*/ 2312698 h 3869531"/>
                  <a:gd name="connsiteX8" fmla="*/ 2074032 w 2372736"/>
                  <a:gd name="connsiteY8" fmla="*/ 2361759 h 3869531"/>
                  <a:gd name="connsiteX9" fmla="*/ 2086502 w 2372736"/>
                  <a:gd name="connsiteY9" fmla="*/ 2359144 h 3869531"/>
                  <a:gd name="connsiteX10" fmla="*/ 2108976 w 2372736"/>
                  <a:gd name="connsiteY10" fmla="*/ 2348194 h 3869531"/>
                  <a:gd name="connsiteX11" fmla="*/ 2372736 w 2372736"/>
                  <a:gd name="connsiteY11" fmla="*/ 2334828 h 3869531"/>
                  <a:gd name="connsiteX12" fmla="*/ 1599453 w 2372736"/>
                  <a:gd name="connsiteY12" fmla="*/ 3869531 h 3869531"/>
                  <a:gd name="connsiteX13" fmla="*/ 1500042 w 2372736"/>
                  <a:gd name="connsiteY13" fmla="*/ 3717962 h 3869531"/>
                  <a:gd name="connsiteX14" fmla="*/ 1443282 w 2372736"/>
                  <a:gd name="connsiteY14" fmla="*/ 3630832 h 3869531"/>
                  <a:gd name="connsiteX15" fmla="*/ 605770 w 2372736"/>
                  <a:gd name="connsiteY15" fmla="*/ 2326874 h 3869531"/>
                  <a:gd name="connsiteX16" fmla="*/ 596582 w 2372736"/>
                  <a:gd name="connsiteY16" fmla="*/ 2329908 h 3869531"/>
                  <a:gd name="connsiteX17" fmla="*/ 754116 w 2372736"/>
                  <a:gd name="connsiteY17" fmla="*/ 2250654 h 3869531"/>
                  <a:gd name="connsiteX18" fmla="*/ 805440 w 2372736"/>
                  <a:gd name="connsiteY18" fmla="*/ 2348027 h 3869531"/>
                  <a:gd name="connsiteX19" fmla="*/ 1067227 w 2372736"/>
                  <a:gd name="connsiteY19" fmla="*/ 2469139 h 3869531"/>
                  <a:gd name="connsiteX20" fmla="*/ 199212 w 2372736"/>
                  <a:gd name="connsiteY20" fmla="*/ 77997 h 3869531"/>
                  <a:gd name="connsiteX21" fmla="*/ 735051 w 2372736"/>
                  <a:gd name="connsiteY21" fmla="*/ 313125 h 3869531"/>
                  <a:gd name="connsiteX0" fmla="*/ 123164 w 2372736"/>
                  <a:gd name="connsiteY0" fmla="*/ 45026 h 3869531"/>
                  <a:gd name="connsiteX1" fmla="*/ 199212 w 2372736"/>
                  <a:gd name="connsiteY1" fmla="*/ 77997 h 3869531"/>
                  <a:gd name="connsiteX2" fmla="*/ 0 w 2372736"/>
                  <a:gd name="connsiteY2" fmla="*/ 0 h 3869531"/>
                  <a:gd name="connsiteX3" fmla="*/ 123164 w 2372736"/>
                  <a:gd name="connsiteY3" fmla="*/ 45026 h 3869531"/>
                  <a:gd name="connsiteX4" fmla="*/ 735051 w 2372736"/>
                  <a:gd name="connsiteY4" fmla="*/ 313125 h 3869531"/>
                  <a:gd name="connsiteX5" fmla="*/ 1771051 w 2372736"/>
                  <a:gd name="connsiteY5" fmla="*/ 2517415 h 3869531"/>
                  <a:gd name="connsiteX6" fmla="*/ 2150196 w 2372736"/>
                  <a:gd name="connsiteY6" fmla="*/ 2312949 h 3869531"/>
                  <a:gd name="connsiteX7" fmla="*/ 2066222 w 2372736"/>
                  <a:gd name="connsiteY7" fmla="*/ 2364821 h 3869531"/>
                  <a:gd name="connsiteX8" fmla="*/ 2074032 w 2372736"/>
                  <a:gd name="connsiteY8" fmla="*/ 2361759 h 3869531"/>
                  <a:gd name="connsiteX9" fmla="*/ 2086502 w 2372736"/>
                  <a:gd name="connsiteY9" fmla="*/ 2359144 h 3869531"/>
                  <a:gd name="connsiteX10" fmla="*/ 2108976 w 2372736"/>
                  <a:gd name="connsiteY10" fmla="*/ 2348194 h 3869531"/>
                  <a:gd name="connsiteX11" fmla="*/ 2372736 w 2372736"/>
                  <a:gd name="connsiteY11" fmla="*/ 2334828 h 3869531"/>
                  <a:gd name="connsiteX12" fmla="*/ 1599453 w 2372736"/>
                  <a:gd name="connsiteY12" fmla="*/ 3869531 h 3869531"/>
                  <a:gd name="connsiteX13" fmla="*/ 1500042 w 2372736"/>
                  <a:gd name="connsiteY13" fmla="*/ 3717962 h 3869531"/>
                  <a:gd name="connsiteX14" fmla="*/ 1443282 w 2372736"/>
                  <a:gd name="connsiteY14" fmla="*/ 3630832 h 3869531"/>
                  <a:gd name="connsiteX15" fmla="*/ 605770 w 2372736"/>
                  <a:gd name="connsiteY15" fmla="*/ 2326874 h 3869531"/>
                  <a:gd name="connsiteX16" fmla="*/ 596582 w 2372736"/>
                  <a:gd name="connsiteY16" fmla="*/ 2329908 h 3869531"/>
                  <a:gd name="connsiteX17" fmla="*/ 754116 w 2372736"/>
                  <a:gd name="connsiteY17" fmla="*/ 2250654 h 3869531"/>
                  <a:gd name="connsiteX18" fmla="*/ 805440 w 2372736"/>
                  <a:gd name="connsiteY18" fmla="*/ 2348027 h 3869531"/>
                  <a:gd name="connsiteX19" fmla="*/ 1067227 w 2372736"/>
                  <a:gd name="connsiteY19" fmla="*/ 2469139 h 3869531"/>
                  <a:gd name="connsiteX20" fmla="*/ 199212 w 2372736"/>
                  <a:gd name="connsiteY20" fmla="*/ 77997 h 3869531"/>
                  <a:gd name="connsiteX21" fmla="*/ 735051 w 2372736"/>
                  <a:gd name="connsiteY21" fmla="*/ 313125 h 3869531"/>
                  <a:gd name="connsiteX0" fmla="*/ 123164 w 2372736"/>
                  <a:gd name="connsiteY0" fmla="*/ 45026 h 3869531"/>
                  <a:gd name="connsiteX1" fmla="*/ 199212 w 2372736"/>
                  <a:gd name="connsiteY1" fmla="*/ 77997 h 3869531"/>
                  <a:gd name="connsiteX2" fmla="*/ 0 w 2372736"/>
                  <a:gd name="connsiteY2" fmla="*/ 0 h 3869531"/>
                  <a:gd name="connsiteX3" fmla="*/ 123164 w 2372736"/>
                  <a:gd name="connsiteY3" fmla="*/ 45026 h 3869531"/>
                  <a:gd name="connsiteX4" fmla="*/ 735051 w 2372736"/>
                  <a:gd name="connsiteY4" fmla="*/ 313125 h 3869531"/>
                  <a:gd name="connsiteX5" fmla="*/ 1771051 w 2372736"/>
                  <a:gd name="connsiteY5" fmla="*/ 2517415 h 3869531"/>
                  <a:gd name="connsiteX6" fmla="*/ 2079117 w 2372736"/>
                  <a:gd name="connsiteY6" fmla="*/ 2352624 h 3869531"/>
                  <a:gd name="connsiteX7" fmla="*/ 2066222 w 2372736"/>
                  <a:gd name="connsiteY7" fmla="*/ 2364821 h 3869531"/>
                  <a:gd name="connsiteX8" fmla="*/ 2074032 w 2372736"/>
                  <a:gd name="connsiteY8" fmla="*/ 2361759 h 3869531"/>
                  <a:gd name="connsiteX9" fmla="*/ 2086502 w 2372736"/>
                  <a:gd name="connsiteY9" fmla="*/ 2359144 h 3869531"/>
                  <a:gd name="connsiteX10" fmla="*/ 2108976 w 2372736"/>
                  <a:gd name="connsiteY10" fmla="*/ 2348194 h 3869531"/>
                  <a:gd name="connsiteX11" fmla="*/ 2372736 w 2372736"/>
                  <a:gd name="connsiteY11" fmla="*/ 2334828 h 3869531"/>
                  <a:gd name="connsiteX12" fmla="*/ 1599453 w 2372736"/>
                  <a:gd name="connsiteY12" fmla="*/ 3869531 h 3869531"/>
                  <a:gd name="connsiteX13" fmla="*/ 1500042 w 2372736"/>
                  <a:gd name="connsiteY13" fmla="*/ 3717962 h 3869531"/>
                  <a:gd name="connsiteX14" fmla="*/ 1443282 w 2372736"/>
                  <a:gd name="connsiteY14" fmla="*/ 3630832 h 3869531"/>
                  <a:gd name="connsiteX15" fmla="*/ 605770 w 2372736"/>
                  <a:gd name="connsiteY15" fmla="*/ 2326874 h 3869531"/>
                  <a:gd name="connsiteX16" fmla="*/ 596582 w 2372736"/>
                  <a:gd name="connsiteY16" fmla="*/ 2329908 h 3869531"/>
                  <a:gd name="connsiteX17" fmla="*/ 754116 w 2372736"/>
                  <a:gd name="connsiteY17" fmla="*/ 2250654 h 3869531"/>
                  <a:gd name="connsiteX18" fmla="*/ 805440 w 2372736"/>
                  <a:gd name="connsiteY18" fmla="*/ 2348027 h 3869531"/>
                  <a:gd name="connsiteX19" fmla="*/ 1067227 w 2372736"/>
                  <a:gd name="connsiteY19" fmla="*/ 2469139 h 3869531"/>
                  <a:gd name="connsiteX20" fmla="*/ 199212 w 2372736"/>
                  <a:gd name="connsiteY20" fmla="*/ 77997 h 3869531"/>
                  <a:gd name="connsiteX21" fmla="*/ 735051 w 2372736"/>
                  <a:gd name="connsiteY21" fmla="*/ 313125 h 3869531"/>
                  <a:gd name="connsiteX0" fmla="*/ 123164 w 2372736"/>
                  <a:gd name="connsiteY0" fmla="*/ 45026 h 3869531"/>
                  <a:gd name="connsiteX1" fmla="*/ 199212 w 2372736"/>
                  <a:gd name="connsiteY1" fmla="*/ 77997 h 3869531"/>
                  <a:gd name="connsiteX2" fmla="*/ 0 w 2372736"/>
                  <a:gd name="connsiteY2" fmla="*/ 0 h 3869531"/>
                  <a:gd name="connsiteX3" fmla="*/ 123164 w 2372736"/>
                  <a:gd name="connsiteY3" fmla="*/ 45026 h 3869531"/>
                  <a:gd name="connsiteX4" fmla="*/ 735051 w 2372736"/>
                  <a:gd name="connsiteY4" fmla="*/ 313125 h 3869531"/>
                  <a:gd name="connsiteX5" fmla="*/ 1771051 w 2372736"/>
                  <a:gd name="connsiteY5" fmla="*/ 2517415 h 3869531"/>
                  <a:gd name="connsiteX6" fmla="*/ 2079117 w 2372736"/>
                  <a:gd name="connsiteY6" fmla="*/ 2352624 h 3869531"/>
                  <a:gd name="connsiteX7" fmla="*/ 2066222 w 2372736"/>
                  <a:gd name="connsiteY7" fmla="*/ 2364821 h 3869531"/>
                  <a:gd name="connsiteX8" fmla="*/ 2074032 w 2372736"/>
                  <a:gd name="connsiteY8" fmla="*/ 2361759 h 3869531"/>
                  <a:gd name="connsiteX9" fmla="*/ 2086502 w 2372736"/>
                  <a:gd name="connsiteY9" fmla="*/ 2359144 h 3869531"/>
                  <a:gd name="connsiteX10" fmla="*/ 2108976 w 2372736"/>
                  <a:gd name="connsiteY10" fmla="*/ 2348194 h 3869531"/>
                  <a:gd name="connsiteX11" fmla="*/ 2372736 w 2372736"/>
                  <a:gd name="connsiteY11" fmla="*/ 2334828 h 3869531"/>
                  <a:gd name="connsiteX12" fmla="*/ 1599453 w 2372736"/>
                  <a:gd name="connsiteY12" fmla="*/ 3869531 h 3869531"/>
                  <a:gd name="connsiteX13" fmla="*/ 1500042 w 2372736"/>
                  <a:gd name="connsiteY13" fmla="*/ 3717962 h 3869531"/>
                  <a:gd name="connsiteX14" fmla="*/ 1443282 w 2372736"/>
                  <a:gd name="connsiteY14" fmla="*/ 3630832 h 3869531"/>
                  <a:gd name="connsiteX15" fmla="*/ 605770 w 2372736"/>
                  <a:gd name="connsiteY15" fmla="*/ 2326874 h 3869531"/>
                  <a:gd name="connsiteX16" fmla="*/ 437265 w 2372736"/>
                  <a:gd name="connsiteY16" fmla="*/ 2414752 h 3869531"/>
                  <a:gd name="connsiteX17" fmla="*/ 754116 w 2372736"/>
                  <a:gd name="connsiteY17" fmla="*/ 2250654 h 3869531"/>
                  <a:gd name="connsiteX18" fmla="*/ 805440 w 2372736"/>
                  <a:gd name="connsiteY18" fmla="*/ 2348027 h 3869531"/>
                  <a:gd name="connsiteX19" fmla="*/ 1067227 w 2372736"/>
                  <a:gd name="connsiteY19" fmla="*/ 2469139 h 3869531"/>
                  <a:gd name="connsiteX20" fmla="*/ 199212 w 2372736"/>
                  <a:gd name="connsiteY20" fmla="*/ 77997 h 3869531"/>
                  <a:gd name="connsiteX21" fmla="*/ 735051 w 2372736"/>
                  <a:gd name="connsiteY21" fmla="*/ 313125 h 3869531"/>
                  <a:gd name="connsiteX0" fmla="*/ 123164 w 2372736"/>
                  <a:gd name="connsiteY0" fmla="*/ 45026 h 3869531"/>
                  <a:gd name="connsiteX1" fmla="*/ 199212 w 2372736"/>
                  <a:gd name="connsiteY1" fmla="*/ 77997 h 3869531"/>
                  <a:gd name="connsiteX2" fmla="*/ 0 w 2372736"/>
                  <a:gd name="connsiteY2" fmla="*/ 0 h 3869531"/>
                  <a:gd name="connsiteX3" fmla="*/ 123164 w 2372736"/>
                  <a:gd name="connsiteY3" fmla="*/ 45026 h 3869531"/>
                  <a:gd name="connsiteX4" fmla="*/ 735051 w 2372736"/>
                  <a:gd name="connsiteY4" fmla="*/ 313125 h 3869531"/>
                  <a:gd name="connsiteX5" fmla="*/ 1771051 w 2372736"/>
                  <a:gd name="connsiteY5" fmla="*/ 2517415 h 3869531"/>
                  <a:gd name="connsiteX6" fmla="*/ 2079117 w 2372736"/>
                  <a:gd name="connsiteY6" fmla="*/ 2352624 h 3869531"/>
                  <a:gd name="connsiteX7" fmla="*/ 2066222 w 2372736"/>
                  <a:gd name="connsiteY7" fmla="*/ 2364821 h 3869531"/>
                  <a:gd name="connsiteX8" fmla="*/ 2074032 w 2372736"/>
                  <a:gd name="connsiteY8" fmla="*/ 2361759 h 3869531"/>
                  <a:gd name="connsiteX9" fmla="*/ 2086502 w 2372736"/>
                  <a:gd name="connsiteY9" fmla="*/ 2359144 h 3869531"/>
                  <a:gd name="connsiteX10" fmla="*/ 2108976 w 2372736"/>
                  <a:gd name="connsiteY10" fmla="*/ 2348194 h 3869531"/>
                  <a:gd name="connsiteX11" fmla="*/ 2372736 w 2372736"/>
                  <a:gd name="connsiteY11" fmla="*/ 2334828 h 3869531"/>
                  <a:gd name="connsiteX12" fmla="*/ 1599453 w 2372736"/>
                  <a:gd name="connsiteY12" fmla="*/ 3869531 h 3869531"/>
                  <a:gd name="connsiteX13" fmla="*/ 1500042 w 2372736"/>
                  <a:gd name="connsiteY13" fmla="*/ 3717962 h 3869531"/>
                  <a:gd name="connsiteX14" fmla="*/ 1443282 w 2372736"/>
                  <a:gd name="connsiteY14" fmla="*/ 3630832 h 3869531"/>
                  <a:gd name="connsiteX15" fmla="*/ 485093 w 2372736"/>
                  <a:gd name="connsiteY15" fmla="*/ 2430899 h 3869531"/>
                  <a:gd name="connsiteX16" fmla="*/ 437265 w 2372736"/>
                  <a:gd name="connsiteY16" fmla="*/ 2414752 h 3869531"/>
                  <a:gd name="connsiteX17" fmla="*/ 754116 w 2372736"/>
                  <a:gd name="connsiteY17" fmla="*/ 2250654 h 3869531"/>
                  <a:gd name="connsiteX18" fmla="*/ 805440 w 2372736"/>
                  <a:gd name="connsiteY18" fmla="*/ 2348027 h 3869531"/>
                  <a:gd name="connsiteX19" fmla="*/ 1067227 w 2372736"/>
                  <a:gd name="connsiteY19" fmla="*/ 2469139 h 3869531"/>
                  <a:gd name="connsiteX20" fmla="*/ 199212 w 2372736"/>
                  <a:gd name="connsiteY20" fmla="*/ 77997 h 3869531"/>
                  <a:gd name="connsiteX21" fmla="*/ 735051 w 2372736"/>
                  <a:gd name="connsiteY21" fmla="*/ 313125 h 3869531"/>
                  <a:gd name="connsiteX0" fmla="*/ 123164 w 2372736"/>
                  <a:gd name="connsiteY0" fmla="*/ 45026 h 3869531"/>
                  <a:gd name="connsiteX1" fmla="*/ 199212 w 2372736"/>
                  <a:gd name="connsiteY1" fmla="*/ 77997 h 3869531"/>
                  <a:gd name="connsiteX2" fmla="*/ 0 w 2372736"/>
                  <a:gd name="connsiteY2" fmla="*/ 0 h 3869531"/>
                  <a:gd name="connsiteX3" fmla="*/ 123164 w 2372736"/>
                  <a:gd name="connsiteY3" fmla="*/ 45026 h 3869531"/>
                  <a:gd name="connsiteX4" fmla="*/ 735051 w 2372736"/>
                  <a:gd name="connsiteY4" fmla="*/ 313125 h 3869531"/>
                  <a:gd name="connsiteX5" fmla="*/ 1771051 w 2372736"/>
                  <a:gd name="connsiteY5" fmla="*/ 2517415 h 3869531"/>
                  <a:gd name="connsiteX6" fmla="*/ 2079117 w 2372736"/>
                  <a:gd name="connsiteY6" fmla="*/ 2352624 h 3869531"/>
                  <a:gd name="connsiteX7" fmla="*/ 2066222 w 2372736"/>
                  <a:gd name="connsiteY7" fmla="*/ 2364821 h 3869531"/>
                  <a:gd name="connsiteX8" fmla="*/ 2074032 w 2372736"/>
                  <a:gd name="connsiteY8" fmla="*/ 2361759 h 3869531"/>
                  <a:gd name="connsiteX9" fmla="*/ 2086502 w 2372736"/>
                  <a:gd name="connsiteY9" fmla="*/ 2359144 h 3869531"/>
                  <a:gd name="connsiteX10" fmla="*/ 2108976 w 2372736"/>
                  <a:gd name="connsiteY10" fmla="*/ 2348194 h 3869531"/>
                  <a:gd name="connsiteX11" fmla="*/ 2372736 w 2372736"/>
                  <a:gd name="connsiteY11" fmla="*/ 2334828 h 3869531"/>
                  <a:gd name="connsiteX12" fmla="*/ 1599453 w 2372736"/>
                  <a:gd name="connsiteY12" fmla="*/ 3869531 h 3869531"/>
                  <a:gd name="connsiteX13" fmla="*/ 1500042 w 2372736"/>
                  <a:gd name="connsiteY13" fmla="*/ 3717962 h 3869531"/>
                  <a:gd name="connsiteX14" fmla="*/ 1443282 w 2372736"/>
                  <a:gd name="connsiteY14" fmla="*/ 3630832 h 3869531"/>
                  <a:gd name="connsiteX15" fmla="*/ 551811 w 2372736"/>
                  <a:gd name="connsiteY15" fmla="*/ 2394422 h 3869531"/>
                  <a:gd name="connsiteX16" fmla="*/ 437265 w 2372736"/>
                  <a:gd name="connsiteY16" fmla="*/ 2414752 h 3869531"/>
                  <a:gd name="connsiteX17" fmla="*/ 754116 w 2372736"/>
                  <a:gd name="connsiteY17" fmla="*/ 2250654 h 3869531"/>
                  <a:gd name="connsiteX18" fmla="*/ 805440 w 2372736"/>
                  <a:gd name="connsiteY18" fmla="*/ 2348027 h 3869531"/>
                  <a:gd name="connsiteX19" fmla="*/ 1067227 w 2372736"/>
                  <a:gd name="connsiteY19" fmla="*/ 2469139 h 3869531"/>
                  <a:gd name="connsiteX20" fmla="*/ 199212 w 2372736"/>
                  <a:gd name="connsiteY20" fmla="*/ 77997 h 3869531"/>
                  <a:gd name="connsiteX21" fmla="*/ 735051 w 2372736"/>
                  <a:gd name="connsiteY21" fmla="*/ 313125 h 3869531"/>
                  <a:gd name="connsiteX0" fmla="*/ 123164 w 2372736"/>
                  <a:gd name="connsiteY0" fmla="*/ 45026 h 3869531"/>
                  <a:gd name="connsiteX1" fmla="*/ 199212 w 2372736"/>
                  <a:gd name="connsiteY1" fmla="*/ 77997 h 3869531"/>
                  <a:gd name="connsiteX2" fmla="*/ 0 w 2372736"/>
                  <a:gd name="connsiteY2" fmla="*/ 0 h 3869531"/>
                  <a:gd name="connsiteX3" fmla="*/ 123164 w 2372736"/>
                  <a:gd name="connsiteY3" fmla="*/ 45026 h 3869531"/>
                  <a:gd name="connsiteX4" fmla="*/ 735051 w 2372736"/>
                  <a:gd name="connsiteY4" fmla="*/ 313125 h 3869531"/>
                  <a:gd name="connsiteX5" fmla="*/ 1771051 w 2372736"/>
                  <a:gd name="connsiteY5" fmla="*/ 2517415 h 3869531"/>
                  <a:gd name="connsiteX6" fmla="*/ 2079117 w 2372736"/>
                  <a:gd name="connsiteY6" fmla="*/ 2352624 h 3869531"/>
                  <a:gd name="connsiteX7" fmla="*/ 2066222 w 2372736"/>
                  <a:gd name="connsiteY7" fmla="*/ 2364821 h 3869531"/>
                  <a:gd name="connsiteX8" fmla="*/ 2074032 w 2372736"/>
                  <a:gd name="connsiteY8" fmla="*/ 2361759 h 3869531"/>
                  <a:gd name="connsiteX9" fmla="*/ 2086502 w 2372736"/>
                  <a:gd name="connsiteY9" fmla="*/ 2359144 h 3869531"/>
                  <a:gd name="connsiteX10" fmla="*/ 2108976 w 2372736"/>
                  <a:gd name="connsiteY10" fmla="*/ 2348194 h 3869531"/>
                  <a:gd name="connsiteX11" fmla="*/ 2372736 w 2372736"/>
                  <a:gd name="connsiteY11" fmla="*/ 2334828 h 3869531"/>
                  <a:gd name="connsiteX12" fmla="*/ 1599453 w 2372736"/>
                  <a:gd name="connsiteY12" fmla="*/ 3869531 h 3869531"/>
                  <a:gd name="connsiteX13" fmla="*/ 1500042 w 2372736"/>
                  <a:gd name="connsiteY13" fmla="*/ 3717962 h 3869531"/>
                  <a:gd name="connsiteX14" fmla="*/ 1443282 w 2372736"/>
                  <a:gd name="connsiteY14" fmla="*/ 3630832 h 3869531"/>
                  <a:gd name="connsiteX15" fmla="*/ 551811 w 2372736"/>
                  <a:gd name="connsiteY15" fmla="*/ 2394422 h 3869531"/>
                  <a:gd name="connsiteX16" fmla="*/ 529574 w 2372736"/>
                  <a:gd name="connsiteY16" fmla="*/ 2363226 h 3869531"/>
                  <a:gd name="connsiteX17" fmla="*/ 754116 w 2372736"/>
                  <a:gd name="connsiteY17" fmla="*/ 2250654 h 3869531"/>
                  <a:gd name="connsiteX18" fmla="*/ 805440 w 2372736"/>
                  <a:gd name="connsiteY18" fmla="*/ 2348027 h 3869531"/>
                  <a:gd name="connsiteX19" fmla="*/ 1067227 w 2372736"/>
                  <a:gd name="connsiteY19" fmla="*/ 2469139 h 3869531"/>
                  <a:gd name="connsiteX20" fmla="*/ 199212 w 2372736"/>
                  <a:gd name="connsiteY20" fmla="*/ 77997 h 3869531"/>
                  <a:gd name="connsiteX21" fmla="*/ 735051 w 2372736"/>
                  <a:gd name="connsiteY21" fmla="*/ 313125 h 3869531"/>
                  <a:gd name="connsiteX0" fmla="*/ 123164 w 2372736"/>
                  <a:gd name="connsiteY0" fmla="*/ 45026 h 3948886"/>
                  <a:gd name="connsiteX1" fmla="*/ 199212 w 2372736"/>
                  <a:gd name="connsiteY1" fmla="*/ 77997 h 3948886"/>
                  <a:gd name="connsiteX2" fmla="*/ 0 w 2372736"/>
                  <a:gd name="connsiteY2" fmla="*/ 0 h 3948886"/>
                  <a:gd name="connsiteX3" fmla="*/ 123164 w 2372736"/>
                  <a:gd name="connsiteY3" fmla="*/ 45026 h 3948886"/>
                  <a:gd name="connsiteX4" fmla="*/ 735051 w 2372736"/>
                  <a:gd name="connsiteY4" fmla="*/ 313125 h 3948886"/>
                  <a:gd name="connsiteX5" fmla="*/ 1771051 w 2372736"/>
                  <a:gd name="connsiteY5" fmla="*/ 2517415 h 3948886"/>
                  <a:gd name="connsiteX6" fmla="*/ 2079117 w 2372736"/>
                  <a:gd name="connsiteY6" fmla="*/ 2352624 h 3948886"/>
                  <a:gd name="connsiteX7" fmla="*/ 2066222 w 2372736"/>
                  <a:gd name="connsiteY7" fmla="*/ 2364821 h 3948886"/>
                  <a:gd name="connsiteX8" fmla="*/ 2074032 w 2372736"/>
                  <a:gd name="connsiteY8" fmla="*/ 2361759 h 3948886"/>
                  <a:gd name="connsiteX9" fmla="*/ 2086502 w 2372736"/>
                  <a:gd name="connsiteY9" fmla="*/ 2359144 h 3948886"/>
                  <a:gd name="connsiteX10" fmla="*/ 2108976 w 2372736"/>
                  <a:gd name="connsiteY10" fmla="*/ 2348194 h 3948886"/>
                  <a:gd name="connsiteX11" fmla="*/ 2372736 w 2372736"/>
                  <a:gd name="connsiteY11" fmla="*/ 2334828 h 3948886"/>
                  <a:gd name="connsiteX12" fmla="*/ 1599453 w 2372736"/>
                  <a:gd name="connsiteY12" fmla="*/ 3869531 h 3948886"/>
                  <a:gd name="connsiteX13" fmla="*/ 1443746 w 2372736"/>
                  <a:gd name="connsiteY13" fmla="*/ 3948886 h 3948886"/>
                  <a:gd name="connsiteX14" fmla="*/ 1443282 w 2372736"/>
                  <a:gd name="connsiteY14" fmla="*/ 3630832 h 3948886"/>
                  <a:gd name="connsiteX15" fmla="*/ 551811 w 2372736"/>
                  <a:gd name="connsiteY15" fmla="*/ 2394422 h 3948886"/>
                  <a:gd name="connsiteX16" fmla="*/ 529574 w 2372736"/>
                  <a:gd name="connsiteY16" fmla="*/ 2363226 h 3948886"/>
                  <a:gd name="connsiteX17" fmla="*/ 754116 w 2372736"/>
                  <a:gd name="connsiteY17" fmla="*/ 2250654 h 3948886"/>
                  <a:gd name="connsiteX18" fmla="*/ 805440 w 2372736"/>
                  <a:gd name="connsiteY18" fmla="*/ 2348027 h 3948886"/>
                  <a:gd name="connsiteX19" fmla="*/ 1067227 w 2372736"/>
                  <a:gd name="connsiteY19" fmla="*/ 2469139 h 3948886"/>
                  <a:gd name="connsiteX20" fmla="*/ 199212 w 2372736"/>
                  <a:gd name="connsiteY20" fmla="*/ 77997 h 3948886"/>
                  <a:gd name="connsiteX21" fmla="*/ 735051 w 2372736"/>
                  <a:gd name="connsiteY21" fmla="*/ 313125 h 3948886"/>
                  <a:gd name="connsiteX0" fmla="*/ 123164 w 2372736"/>
                  <a:gd name="connsiteY0" fmla="*/ 45026 h 3948886"/>
                  <a:gd name="connsiteX1" fmla="*/ 199212 w 2372736"/>
                  <a:gd name="connsiteY1" fmla="*/ 77997 h 3948886"/>
                  <a:gd name="connsiteX2" fmla="*/ 0 w 2372736"/>
                  <a:gd name="connsiteY2" fmla="*/ 0 h 3948886"/>
                  <a:gd name="connsiteX3" fmla="*/ 123164 w 2372736"/>
                  <a:gd name="connsiteY3" fmla="*/ 45026 h 3948886"/>
                  <a:gd name="connsiteX4" fmla="*/ 735051 w 2372736"/>
                  <a:gd name="connsiteY4" fmla="*/ 313125 h 3948886"/>
                  <a:gd name="connsiteX5" fmla="*/ 1771051 w 2372736"/>
                  <a:gd name="connsiteY5" fmla="*/ 2517415 h 3948886"/>
                  <a:gd name="connsiteX6" fmla="*/ 2079117 w 2372736"/>
                  <a:gd name="connsiteY6" fmla="*/ 2352624 h 3948886"/>
                  <a:gd name="connsiteX7" fmla="*/ 2066222 w 2372736"/>
                  <a:gd name="connsiteY7" fmla="*/ 2364821 h 3948886"/>
                  <a:gd name="connsiteX8" fmla="*/ 2074032 w 2372736"/>
                  <a:gd name="connsiteY8" fmla="*/ 2361759 h 3948886"/>
                  <a:gd name="connsiteX9" fmla="*/ 2086502 w 2372736"/>
                  <a:gd name="connsiteY9" fmla="*/ 2359144 h 3948886"/>
                  <a:gd name="connsiteX10" fmla="*/ 2108976 w 2372736"/>
                  <a:gd name="connsiteY10" fmla="*/ 2348194 h 3948886"/>
                  <a:gd name="connsiteX11" fmla="*/ 2372736 w 2372736"/>
                  <a:gd name="connsiteY11" fmla="*/ 2334828 h 3948886"/>
                  <a:gd name="connsiteX12" fmla="*/ 1599453 w 2372736"/>
                  <a:gd name="connsiteY12" fmla="*/ 3869531 h 3948886"/>
                  <a:gd name="connsiteX13" fmla="*/ 1443746 w 2372736"/>
                  <a:gd name="connsiteY13" fmla="*/ 3948886 h 3948886"/>
                  <a:gd name="connsiteX14" fmla="*/ 1336765 w 2372736"/>
                  <a:gd name="connsiteY14" fmla="*/ 3693467 h 3948886"/>
                  <a:gd name="connsiteX15" fmla="*/ 551811 w 2372736"/>
                  <a:gd name="connsiteY15" fmla="*/ 2394422 h 3948886"/>
                  <a:gd name="connsiteX16" fmla="*/ 529574 w 2372736"/>
                  <a:gd name="connsiteY16" fmla="*/ 2363226 h 3948886"/>
                  <a:gd name="connsiteX17" fmla="*/ 754116 w 2372736"/>
                  <a:gd name="connsiteY17" fmla="*/ 2250654 h 3948886"/>
                  <a:gd name="connsiteX18" fmla="*/ 805440 w 2372736"/>
                  <a:gd name="connsiteY18" fmla="*/ 2348027 h 3948886"/>
                  <a:gd name="connsiteX19" fmla="*/ 1067227 w 2372736"/>
                  <a:gd name="connsiteY19" fmla="*/ 2469139 h 3948886"/>
                  <a:gd name="connsiteX20" fmla="*/ 199212 w 2372736"/>
                  <a:gd name="connsiteY20" fmla="*/ 77997 h 3948886"/>
                  <a:gd name="connsiteX21" fmla="*/ 735051 w 2372736"/>
                  <a:gd name="connsiteY21" fmla="*/ 313125 h 3948886"/>
                  <a:gd name="connsiteX0" fmla="*/ 123164 w 2372736"/>
                  <a:gd name="connsiteY0" fmla="*/ 45026 h 3869531"/>
                  <a:gd name="connsiteX1" fmla="*/ 199212 w 2372736"/>
                  <a:gd name="connsiteY1" fmla="*/ 77997 h 3869531"/>
                  <a:gd name="connsiteX2" fmla="*/ 0 w 2372736"/>
                  <a:gd name="connsiteY2" fmla="*/ 0 h 3869531"/>
                  <a:gd name="connsiteX3" fmla="*/ 123164 w 2372736"/>
                  <a:gd name="connsiteY3" fmla="*/ 45026 h 3869531"/>
                  <a:gd name="connsiteX4" fmla="*/ 735051 w 2372736"/>
                  <a:gd name="connsiteY4" fmla="*/ 313125 h 3869531"/>
                  <a:gd name="connsiteX5" fmla="*/ 1771051 w 2372736"/>
                  <a:gd name="connsiteY5" fmla="*/ 2517415 h 3869531"/>
                  <a:gd name="connsiteX6" fmla="*/ 2079117 w 2372736"/>
                  <a:gd name="connsiteY6" fmla="*/ 2352624 h 3869531"/>
                  <a:gd name="connsiteX7" fmla="*/ 2066222 w 2372736"/>
                  <a:gd name="connsiteY7" fmla="*/ 2364821 h 3869531"/>
                  <a:gd name="connsiteX8" fmla="*/ 2074032 w 2372736"/>
                  <a:gd name="connsiteY8" fmla="*/ 2361759 h 3869531"/>
                  <a:gd name="connsiteX9" fmla="*/ 2086502 w 2372736"/>
                  <a:gd name="connsiteY9" fmla="*/ 2359144 h 3869531"/>
                  <a:gd name="connsiteX10" fmla="*/ 2108976 w 2372736"/>
                  <a:gd name="connsiteY10" fmla="*/ 2348194 h 3869531"/>
                  <a:gd name="connsiteX11" fmla="*/ 2372736 w 2372736"/>
                  <a:gd name="connsiteY11" fmla="*/ 2334828 h 3869531"/>
                  <a:gd name="connsiteX12" fmla="*/ 1599453 w 2372736"/>
                  <a:gd name="connsiteY12" fmla="*/ 3869531 h 3869531"/>
                  <a:gd name="connsiteX13" fmla="*/ 1376347 w 2372736"/>
                  <a:gd name="connsiteY13" fmla="*/ 3853771 h 3869531"/>
                  <a:gd name="connsiteX14" fmla="*/ 1336765 w 2372736"/>
                  <a:gd name="connsiteY14" fmla="*/ 3693467 h 3869531"/>
                  <a:gd name="connsiteX15" fmla="*/ 551811 w 2372736"/>
                  <a:gd name="connsiteY15" fmla="*/ 2394422 h 3869531"/>
                  <a:gd name="connsiteX16" fmla="*/ 529574 w 2372736"/>
                  <a:gd name="connsiteY16" fmla="*/ 2363226 h 3869531"/>
                  <a:gd name="connsiteX17" fmla="*/ 754116 w 2372736"/>
                  <a:gd name="connsiteY17" fmla="*/ 2250654 h 3869531"/>
                  <a:gd name="connsiteX18" fmla="*/ 805440 w 2372736"/>
                  <a:gd name="connsiteY18" fmla="*/ 2348027 h 3869531"/>
                  <a:gd name="connsiteX19" fmla="*/ 1067227 w 2372736"/>
                  <a:gd name="connsiteY19" fmla="*/ 2469139 h 3869531"/>
                  <a:gd name="connsiteX20" fmla="*/ 199212 w 2372736"/>
                  <a:gd name="connsiteY20" fmla="*/ 77997 h 3869531"/>
                  <a:gd name="connsiteX21" fmla="*/ 735051 w 2372736"/>
                  <a:gd name="connsiteY21" fmla="*/ 313125 h 3869531"/>
                  <a:gd name="connsiteX0" fmla="*/ 123164 w 2372736"/>
                  <a:gd name="connsiteY0" fmla="*/ 45026 h 3869531"/>
                  <a:gd name="connsiteX1" fmla="*/ 199212 w 2372736"/>
                  <a:gd name="connsiteY1" fmla="*/ 77997 h 3869531"/>
                  <a:gd name="connsiteX2" fmla="*/ 0 w 2372736"/>
                  <a:gd name="connsiteY2" fmla="*/ 0 h 3869531"/>
                  <a:gd name="connsiteX3" fmla="*/ 123164 w 2372736"/>
                  <a:gd name="connsiteY3" fmla="*/ 45026 h 3869531"/>
                  <a:gd name="connsiteX4" fmla="*/ 735051 w 2372736"/>
                  <a:gd name="connsiteY4" fmla="*/ 313125 h 3869531"/>
                  <a:gd name="connsiteX5" fmla="*/ 1771051 w 2372736"/>
                  <a:gd name="connsiteY5" fmla="*/ 2517415 h 3869531"/>
                  <a:gd name="connsiteX6" fmla="*/ 2079117 w 2372736"/>
                  <a:gd name="connsiteY6" fmla="*/ 2352624 h 3869531"/>
                  <a:gd name="connsiteX7" fmla="*/ 2066222 w 2372736"/>
                  <a:gd name="connsiteY7" fmla="*/ 2364821 h 3869531"/>
                  <a:gd name="connsiteX8" fmla="*/ 2074032 w 2372736"/>
                  <a:gd name="connsiteY8" fmla="*/ 2361759 h 3869531"/>
                  <a:gd name="connsiteX9" fmla="*/ 2086502 w 2372736"/>
                  <a:gd name="connsiteY9" fmla="*/ 2359144 h 3869531"/>
                  <a:gd name="connsiteX10" fmla="*/ 2108976 w 2372736"/>
                  <a:gd name="connsiteY10" fmla="*/ 2348194 h 3869531"/>
                  <a:gd name="connsiteX11" fmla="*/ 2372736 w 2372736"/>
                  <a:gd name="connsiteY11" fmla="*/ 2334828 h 3869531"/>
                  <a:gd name="connsiteX12" fmla="*/ 1599453 w 2372736"/>
                  <a:gd name="connsiteY12" fmla="*/ 3869531 h 3869531"/>
                  <a:gd name="connsiteX13" fmla="*/ 1376347 w 2372736"/>
                  <a:gd name="connsiteY13" fmla="*/ 3853771 h 3869531"/>
                  <a:gd name="connsiteX14" fmla="*/ 1311283 w 2372736"/>
                  <a:gd name="connsiteY14" fmla="*/ 3671231 h 3869531"/>
                  <a:gd name="connsiteX15" fmla="*/ 551811 w 2372736"/>
                  <a:gd name="connsiteY15" fmla="*/ 2394422 h 3869531"/>
                  <a:gd name="connsiteX16" fmla="*/ 529574 w 2372736"/>
                  <a:gd name="connsiteY16" fmla="*/ 2363226 h 3869531"/>
                  <a:gd name="connsiteX17" fmla="*/ 754116 w 2372736"/>
                  <a:gd name="connsiteY17" fmla="*/ 2250654 h 3869531"/>
                  <a:gd name="connsiteX18" fmla="*/ 805440 w 2372736"/>
                  <a:gd name="connsiteY18" fmla="*/ 2348027 h 3869531"/>
                  <a:gd name="connsiteX19" fmla="*/ 1067227 w 2372736"/>
                  <a:gd name="connsiteY19" fmla="*/ 2469139 h 3869531"/>
                  <a:gd name="connsiteX20" fmla="*/ 199212 w 2372736"/>
                  <a:gd name="connsiteY20" fmla="*/ 77997 h 3869531"/>
                  <a:gd name="connsiteX21" fmla="*/ 735051 w 2372736"/>
                  <a:gd name="connsiteY21" fmla="*/ 313125 h 3869531"/>
                  <a:gd name="connsiteX0" fmla="*/ 123164 w 2372736"/>
                  <a:gd name="connsiteY0" fmla="*/ 45026 h 3869531"/>
                  <a:gd name="connsiteX1" fmla="*/ 199212 w 2372736"/>
                  <a:gd name="connsiteY1" fmla="*/ 77997 h 3869531"/>
                  <a:gd name="connsiteX2" fmla="*/ 0 w 2372736"/>
                  <a:gd name="connsiteY2" fmla="*/ 0 h 3869531"/>
                  <a:gd name="connsiteX3" fmla="*/ 123164 w 2372736"/>
                  <a:gd name="connsiteY3" fmla="*/ 45026 h 3869531"/>
                  <a:gd name="connsiteX4" fmla="*/ 735051 w 2372736"/>
                  <a:gd name="connsiteY4" fmla="*/ 313125 h 3869531"/>
                  <a:gd name="connsiteX5" fmla="*/ 1771051 w 2372736"/>
                  <a:gd name="connsiteY5" fmla="*/ 2517415 h 3869531"/>
                  <a:gd name="connsiteX6" fmla="*/ 2079117 w 2372736"/>
                  <a:gd name="connsiteY6" fmla="*/ 2352624 h 3869531"/>
                  <a:gd name="connsiteX7" fmla="*/ 2066222 w 2372736"/>
                  <a:gd name="connsiteY7" fmla="*/ 2364821 h 3869531"/>
                  <a:gd name="connsiteX8" fmla="*/ 2074032 w 2372736"/>
                  <a:gd name="connsiteY8" fmla="*/ 2361759 h 3869531"/>
                  <a:gd name="connsiteX9" fmla="*/ 2086502 w 2372736"/>
                  <a:gd name="connsiteY9" fmla="*/ 2359144 h 3869531"/>
                  <a:gd name="connsiteX10" fmla="*/ 2108976 w 2372736"/>
                  <a:gd name="connsiteY10" fmla="*/ 2348194 h 3869531"/>
                  <a:gd name="connsiteX11" fmla="*/ 2372736 w 2372736"/>
                  <a:gd name="connsiteY11" fmla="*/ 2334828 h 3869531"/>
                  <a:gd name="connsiteX12" fmla="*/ 1599453 w 2372736"/>
                  <a:gd name="connsiteY12" fmla="*/ 3869531 h 3869531"/>
                  <a:gd name="connsiteX13" fmla="*/ 1376347 w 2372736"/>
                  <a:gd name="connsiteY13" fmla="*/ 3853771 h 3869531"/>
                  <a:gd name="connsiteX14" fmla="*/ 1311283 w 2372736"/>
                  <a:gd name="connsiteY14" fmla="*/ 3671231 h 3869531"/>
                  <a:gd name="connsiteX15" fmla="*/ 551811 w 2372736"/>
                  <a:gd name="connsiteY15" fmla="*/ 2394422 h 3869531"/>
                  <a:gd name="connsiteX16" fmla="*/ 529574 w 2372736"/>
                  <a:gd name="connsiteY16" fmla="*/ 2363226 h 3869531"/>
                  <a:gd name="connsiteX17" fmla="*/ 754116 w 2372736"/>
                  <a:gd name="connsiteY17" fmla="*/ 2250654 h 3869531"/>
                  <a:gd name="connsiteX18" fmla="*/ 805440 w 2372736"/>
                  <a:gd name="connsiteY18" fmla="*/ 2348027 h 3869531"/>
                  <a:gd name="connsiteX19" fmla="*/ 1067227 w 2372736"/>
                  <a:gd name="connsiteY19" fmla="*/ 2469139 h 3869531"/>
                  <a:gd name="connsiteX20" fmla="*/ 199212 w 2372736"/>
                  <a:gd name="connsiteY20" fmla="*/ 77997 h 3869531"/>
                  <a:gd name="connsiteX21" fmla="*/ 735051 w 2372736"/>
                  <a:gd name="connsiteY21" fmla="*/ 313125 h 3869531"/>
                  <a:gd name="connsiteX0" fmla="*/ 123164 w 2372736"/>
                  <a:gd name="connsiteY0" fmla="*/ 45026 h 3869531"/>
                  <a:gd name="connsiteX1" fmla="*/ 199212 w 2372736"/>
                  <a:gd name="connsiteY1" fmla="*/ 77997 h 3869531"/>
                  <a:gd name="connsiteX2" fmla="*/ 0 w 2372736"/>
                  <a:gd name="connsiteY2" fmla="*/ 0 h 3869531"/>
                  <a:gd name="connsiteX3" fmla="*/ 123164 w 2372736"/>
                  <a:gd name="connsiteY3" fmla="*/ 45026 h 3869531"/>
                  <a:gd name="connsiteX4" fmla="*/ 735051 w 2372736"/>
                  <a:gd name="connsiteY4" fmla="*/ 313125 h 3869531"/>
                  <a:gd name="connsiteX5" fmla="*/ 1771051 w 2372736"/>
                  <a:gd name="connsiteY5" fmla="*/ 2517415 h 3869531"/>
                  <a:gd name="connsiteX6" fmla="*/ 2079117 w 2372736"/>
                  <a:gd name="connsiteY6" fmla="*/ 2352624 h 3869531"/>
                  <a:gd name="connsiteX7" fmla="*/ 2066222 w 2372736"/>
                  <a:gd name="connsiteY7" fmla="*/ 2364821 h 3869531"/>
                  <a:gd name="connsiteX8" fmla="*/ 2074032 w 2372736"/>
                  <a:gd name="connsiteY8" fmla="*/ 2361759 h 3869531"/>
                  <a:gd name="connsiteX9" fmla="*/ 2086502 w 2372736"/>
                  <a:gd name="connsiteY9" fmla="*/ 2359144 h 3869531"/>
                  <a:gd name="connsiteX10" fmla="*/ 2108976 w 2372736"/>
                  <a:gd name="connsiteY10" fmla="*/ 2348194 h 3869531"/>
                  <a:gd name="connsiteX11" fmla="*/ 2372736 w 2372736"/>
                  <a:gd name="connsiteY11" fmla="*/ 2334828 h 3869531"/>
                  <a:gd name="connsiteX12" fmla="*/ 1599453 w 2372736"/>
                  <a:gd name="connsiteY12" fmla="*/ 3869531 h 3869531"/>
                  <a:gd name="connsiteX13" fmla="*/ 1376347 w 2372736"/>
                  <a:gd name="connsiteY13" fmla="*/ 3853771 h 3869531"/>
                  <a:gd name="connsiteX14" fmla="*/ 1311283 w 2372736"/>
                  <a:gd name="connsiteY14" fmla="*/ 3671231 h 3869531"/>
                  <a:gd name="connsiteX15" fmla="*/ 551811 w 2372736"/>
                  <a:gd name="connsiteY15" fmla="*/ 2394422 h 3869531"/>
                  <a:gd name="connsiteX16" fmla="*/ 529574 w 2372736"/>
                  <a:gd name="connsiteY16" fmla="*/ 2363226 h 3869531"/>
                  <a:gd name="connsiteX17" fmla="*/ 754116 w 2372736"/>
                  <a:gd name="connsiteY17" fmla="*/ 2250654 h 3869531"/>
                  <a:gd name="connsiteX18" fmla="*/ 805440 w 2372736"/>
                  <a:gd name="connsiteY18" fmla="*/ 2348027 h 3869531"/>
                  <a:gd name="connsiteX19" fmla="*/ 1067227 w 2372736"/>
                  <a:gd name="connsiteY19" fmla="*/ 2469139 h 3869531"/>
                  <a:gd name="connsiteX20" fmla="*/ 199212 w 2372736"/>
                  <a:gd name="connsiteY20" fmla="*/ 77997 h 3869531"/>
                  <a:gd name="connsiteX21" fmla="*/ 735051 w 2372736"/>
                  <a:gd name="connsiteY21" fmla="*/ 313125 h 3869531"/>
                  <a:gd name="connsiteX0" fmla="*/ 123164 w 2372736"/>
                  <a:gd name="connsiteY0" fmla="*/ 45026 h 3869531"/>
                  <a:gd name="connsiteX1" fmla="*/ 199212 w 2372736"/>
                  <a:gd name="connsiteY1" fmla="*/ 77997 h 3869531"/>
                  <a:gd name="connsiteX2" fmla="*/ 0 w 2372736"/>
                  <a:gd name="connsiteY2" fmla="*/ 0 h 3869531"/>
                  <a:gd name="connsiteX3" fmla="*/ 123164 w 2372736"/>
                  <a:gd name="connsiteY3" fmla="*/ 45026 h 3869531"/>
                  <a:gd name="connsiteX4" fmla="*/ 735051 w 2372736"/>
                  <a:gd name="connsiteY4" fmla="*/ 313125 h 3869531"/>
                  <a:gd name="connsiteX5" fmla="*/ 1771051 w 2372736"/>
                  <a:gd name="connsiteY5" fmla="*/ 2517415 h 3869531"/>
                  <a:gd name="connsiteX6" fmla="*/ 2079117 w 2372736"/>
                  <a:gd name="connsiteY6" fmla="*/ 2352624 h 3869531"/>
                  <a:gd name="connsiteX7" fmla="*/ 2066222 w 2372736"/>
                  <a:gd name="connsiteY7" fmla="*/ 2364821 h 3869531"/>
                  <a:gd name="connsiteX8" fmla="*/ 2074032 w 2372736"/>
                  <a:gd name="connsiteY8" fmla="*/ 2361759 h 3869531"/>
                  <a:gd name="connsiteX9" fmla="*/ 2086502 w 2372736"/>
                  <a:gd name="connsiteY9" fmla="*/ 2359144 h 3869531"/>
                  <a:gd name="connsiteX10" fmla="*/ 2108976 w 2372736"/>
                  <a:gd name="connsiteY10" fmla="*/ 2348194 h 3869531"/>
                  <a:gd name="connsiteX11" fmla="*/ 2372736 w 2372736"/>
                  <a:gd name="connsiteY11" fmla="*/ 2334828 h 3869531"/>
                  <a:gd name="connsiteX12" fmla="*/ 1599453 w 2372736"/>
                  <a:gd name="connsiteY12" fmla="*/ 3869531 h 3869531"/>
                  <a:gd name="connsiteX13" fmla="*/ 1392399 w 2372736"/>
                  <a:gd name="connsiteY13" fmla="*/ 3843092 h 3869531"/>
                  <a:gd name="connsiteX14" fmla="*/ 1311283 w 2372736"/>
                  <a:gd name="connsiteY14" fmla="*/ 3671231 h 3869531"/>
                  <a:gd name="connsiteX15" fmla="*/ 551811 w 2372736"/>
                  <a:gd name="connsiteY15" fmla="*/ 2394422 h 3869531"/>
                  <a:gd name="connsiteX16" fmla="*/ 529574 w 2372736"/>
                  <a:gd name="connsiteY16" fmla="*/ 2363226 h 3869531"/>
                  <a:gd name="connsiteX17" fmla="*/ 754116 w 2372736"/>
                  <a:gd name="connsiteY17" fmla="*/ 2250654 h 3869531"/>
                  <a:gd name="connsiteX18" fmla="*/ 805440 w 2372736"/>
                  <a:gd name="connsiteY18" fmla="*/ 2348027 h 3869531"/>
                  <a:gd name="connsiteX19" fmla="*/ 1067227 w 2372736"/>
                  <a:gd name="connsiteY19" fmla="*/ 2469139 h 3869531"/>
                  <a:gd name="connsiteX20" fmla="*/ 199212 w 2372736"/>
                  <a:gd name="connsiteY20" fmla="*/ 77997 h 3869531"/>
                  <a:gd name="connsiteX21" fmla="*/ 735051 w 2372736"/>
                  <a:gd name="connsiteY21" fmla="*/ 313125 h 3869531"/>
                  <a:gd name="connsiteX0" fmla="*/ 123164 w 2372736"/>
                  <a:gd name="connsiteY0" fmla="*/ 45026 h 3869531"/>
                  <a:gd name="connsiteX1" fmla="*/ 199212 w 2372736"/>
                  <a:gd name="connsiteY1" fmla="*/ 77997 h 3869531"/>
                  <a:gd name="connsiteX2" fmla="*/ 0 w 2372736"/>
                  <a:gd name="connsiteY2" fmla="*/ 0 h 3869531"/>
                  <a:gd name="connsiteX3" fmla="*/ 123164 w 2372736"/>
                  <a:gd name="connsiteY3" fmla="*/ 45026 h 3869531"/>
                  <a:gd name="connsiteX4" fmla="*/ 735051 w 2372736"/>
                  <a:gd name="connsiteY4" fmla="*/ 313125 h 3869531"/>
                  <a:gd name="connsiteX5" fmla="*/ 1771051 w 2372736"/>
                  <a:gd name="connsiteY5" fmla="*/ 2517415 h 3869531"/>
                  <a:gd name="connsiteX6" fmla="*/ 2079117 w 2372736"/>
                  <a:gd name="connsiteY6" fmla="*/ 2352624 h 3869531"/>
                  <a:gd name="connsiteX7" fmla="*/ 2066222 w 2372736"/>
                  <a:gd name="connsiteY7" fmla="*/ 2364821 h 3869531"/>
                  <a:gd name="connsiteX8" fmla="*/ 2074032 w 2372736"/>
                  <a:gd name="connsiteY8" fmla="*/ 2361759 h 3869531"/>
                  <a:gd name="connsiteX9" fmla="*/ 2086502 w 2372736"/>
                  <a:gd name="connsiteY9" fmla="*/ 2359144 h 3869531"/>
                  <a:gd name="connsiteX10" fmla="*/ 2108976 w 2372736"/>
                  <a:gd name="connsiteY10" fmla="*/ 2348194 h 3869531"/>
                  <a:gd name="connsiteX11" fmla="*/ 2372736 w 2372736"/>
                  <a:gd name="connsiteY11" fmla="*/ 2334828 h 3869531"/>
                  <a:gd name="connsiteX12" fmla="*/ 1599453 w 2372736"/>
                  <a:gd name="connsiteY12" fmla="*/ 3869531 h 3869531"/>
                  <a:gd name="connsiteX13" fmla="*/ 1392399 w 2372736"/>
                  <a:gd name="connsiteY13" fmla="*/ 3843092 h 3869531"/>
                  <a:gd name="connsiteX14" fmla="*/ 1311283 w 2372736"/>
                  <a:gd name="connsiteY14" fmla="*/ 3671231 h 3869531"/>
                  <a:gd name="connsiteX15" fmla="*/ 551811 w 2372736"/>
                  <a:gd name="connsiteY15" fmla="*/ 2394422 h 3869531"/>
                  <a:gd name="connsiteX16" fmla="*/ 529574 w 2372736"/>
                  <a:gd name="connsiteY16" fmla="*/ 2363226 h 3869531"/>
                  <a:gd name="connsiteX17" fmla="*/ 754116 w 2372736"/>
                  <a:gd name="connsiteY17" fmla="*/ 2250654 h 3869531"/>
                  <a:gd name="connsiteX18" fmla="*/ 805440 w 2372736"/>
                  <a:gd name="connsiteY18" fmla="*/ 2348027 h 3869531"/>
                  <a:gd name="connsiteX19" fmla="*/ 1067227 w 2372736"/>
                  <a:gd name="connsiteY19" fmla="*/ 2469139 h 3869531"/>
                  <a:gd name="connsiteX20" fmla="*/ 199212 w 2372736"/>
                  <a:gd name="connsiteY20" fmla="*/ 77997 h 3869531"/>
                  <a:gd name="connsiteX21" fmla="*/ 735051 w 2372736"/>
                  <a:gd name="connsiteY21" fmla="*/ 313125 h 3869531"/>
                  <a:gd name="connsiteX0" fmla="*/ 123164 w 2372736"/>
                  <a:gd name="connsiteY0" fmla="*/ 45026 h 3869531"/>
                  <a:gd name="connsiteX1" fmla="*/ 199212 w 2372736"/>
                  <a:gd name="connsiteY1" fmla="*/ 77997 h 3869531"/>
                  <a:gd name="connsiteX2" fmla="*/ 0 w 2372736"/>
                  <a:gd name="connsiteY2" fmla="*/ 0 h 3869531"/>
                  <a:gd name="connsiteX3" fmla="*/ 123164 w 2372736"/>
                  <a:gd name="connsiteY3" fmla="*/ 45026 h 3869531"/>
                  <a:gd name="connsiteX4" fmla="*/ 735051 w 2372736"/>
                  <a:gd name="connsiteY4" fmla="*/ 313125 h 3869531"/>
                  <a:gd name="connsiteX5" fmla="*/ 1771051 w 2372736"/>
                  <a:gd name="connsiteY5" fmla="*/ 2517415 h 3869531"/>
                  <a:gd name="connsiteX6" fmla="*/ 2079117 w 2372736"/>
                  <a:gd name="connsiteY6" fmla="*/ 2352624 h 3869531"/>
                  <a:gd name="connsiteX7" fmla="*/ 2066222 w 2372736"/>
                  <a:gd name="connsiteY7" fmla="*/ 2364821 h 3869531"/>
                  <a:gd name="connsiteX8" fmla="*/ 2074032 w 2372736"/>
                  <a:gd name="connsiteY8" fmla="*/ 2361759 h 3869531"/>
                  <a:gd name="connsiteX9" fmla="*/ 2086502 w 2372736"/>
                  <a:gd name="connsiteY9" fmla="*/ 2359144 h 3869531"/>
                  <a:gd name="connsiteX10" fmla="*/ 2108976 w 2372736"/>
                  <a:gd name="connsiteY10" fmla="*/ 2348194 h 3869531"/>
                  <a:gd name="connsiteX11" fmla="*/ 2372736 w 2372736"/>
                  <a:gd name="connsiteY11" fmla="*/ 2334828 h 3869531"/>
                  <a:gd name="connsiteX12" fmla="*/ 1599453 w 2372736"/>
                  <a:gd name="connsiteY12" fmla="*/ 3869531 h 3869531"/>
                  <a:gd name="connsiteX13" fmla="*/ 1392399 w 2372736"/>
                  <a:gd name="connsiteY13" fmla="*/ 3843092 h 3869531"/>
                  <a:gd name="connsiteX14" fmla="*/ 1311283 w 2372736"/>
                  <a:gd name="connsiteY14" fmla="*/ 3671231 h 3869531"/>
                  <a:gd name="connsiteX15" fmla="*/ 551811 w 2372736"/>
                  <a:gd name="connsiteY15" fmla="*/ 2394422 h 3869531"/>
                  <a:gd name="connsiteX16" fmla="*/ 529574 w 2372736"/>
                  <a:gd name="connsiteY16" fmla="*/ 2363226 h 3869531"/>
                  <a:gd name="connsiteX17" fmla="*/ 754116 w 2372736"/>
                  <a:gd name="connsiteY17" fmla="*/ 2250654 h 3869531"/>
                  <a:gd name="connsiteX18" fmla="*/ 805440 w 2372736"/>
                  <a:gd name="connsiteY18" fmla="*/ 2348027 h 3869531"/>
                  <a:gd name="connsiteX19" fmla="*/ 1067227 w 2372736"/>
                  <a:gd name="connsiteY19" fmla="*/ 2469139 h 3869531"/>
                  <a:gd name="connsiteX20" fmla="*/ 199212 w 2372736"/>
                  <a:gd name="connsiteY20" fmla="*/ 77997 h 3869531"/>
                  <a:gd name="connsiteX21" fmla="*/ 735051 w 2372736"/>
                  <a:gd name="connsiteY21" fmla="*/ 313125 h 3869531"/>
                  <a:gd name="connsiteX0" fmla="*/ 123164 w 2372736"/>
                  <a:gd name="connsiteY0" fmla="*/ 45026 h 3869531"/>
                  <a:gd name="connsiteX1" fmla="*/ 199212 w 2372736"/>
                  <a:gd name="connsiteY1" fmla="*/ 77997 h 3869531"/>
                  <a:gd name="connsiteX2" fmla="*/ 0 w 2372736"/>
                  <a:gd name="connsiteY2" fmla="*/ 0 h 3869531"/>
                  <a:gd name="connsiteX3" fmla="*/ 123164 w 2372736"/>
                  <a:gd name="connsiteY3" fmla="*/ 45026 h 3869531"/>
                  <a:gd name="connsiteX4" fmla="*/ 735051 w 2372736"/>
                  <a:gd name="connsiteY4" fmla="*/ 313125 h 3869531"/>
                  <a:gd name="connsiteX5" fmla="*/ 1771051 w 2372736"/>
                  <a:gd name="connsiteY5" fmla="*/ 2517415 h 3869531"/>
                  <a:gd name="connsiteX6" fmla="*/ 2079117 w 2372736"/>
                  <a:gd name="connsiteY6" fmla="*/ 2352624 h 3869531"/>
                  <a:gd name="connsiteX7" fmla="*/ 2066222 w 2372736"/>
                  <a:gd name="connsiteY7" fmla="*/ 2364821 h 3869531"/>
                  <a:gd name="connsiteX8" fmla="*/ 2074032 w 2372736"/>
                  <a:gd name="connsiteY8" fmla="*/ 2361759 h 3869531"/>
                  <a:gd name="connsiteX9" fmla="*/ 2086502 w 2372736"/>
                  <a:gd name="connsiteY9" fmla="*/ 2359144 h 3869531"/>
                  <a:gd name="connsiteX10" fmla="*/ 2108976 w 2372736"/>
                  <a:gd name="connsiteY10" fmla="*/ 2348194 h 3869531"/>
                  <a:gd name="connsiteX11" fmla="*/ 2372736 w 2372736"/>
                  <a:gd name="connsiteY11" fmla="*/ 2334828 h 3869531"/>
                  <a:gd name="connsiteX12" fmla="*/ 1599453 w 2372736"/>
                  <a:gd name="connsiteY12" fmla="*/ 3869531 h 3869531"/>
                  <a:gd name="connsiteX13" fmla="*/ 1392399 w 2372736"/>
                  <a:gd name="connsiteY13" fmla="*/ 3843092 h 3869531"/>
                  <a:gd name="connsiteX14" fmla="*/ 551811 w 2372736"/>
                  <a:gd name="connsiteY14" fmla="*/ 2394422 h 3869531"/>
                  <a:gd name="connsiteX15" fmla="*/ 529574 w 2372736"/>
                  <a:gd name="connsiteY15" fmla="*/ 2363226 h 3869531"/>
                  <a:gd name="connsiteX16" fmla="*/ 754116 w 2372736"/>
                  <a:gd name="connsiteY16" fmla="*/ 2250654 h 3869531"/>
                  <a:gd name="connsiteX17" fmla="*/ 805440 w 2372736"/>
                  <a:gd name="connsiteY17" fmla="*/ 2348027 h 3869531"/>
                  <a:gd name="connsiteX18" fmla="*/ 1067227 w 2372736"/>
                  <a:gd name="connsiteY18" fmla="*/ 2469139 h 3869531"/>
                  <a:gd name="connsiteX19" fmla="*/ 199212 w 2372736"/>
                  <a:gd name="connsiteY19" fmla="*/ 77997 h 3869531"/>
                  <a:gd name="connsiteX20" fmla="*/ 735051 w 2372736"/>
                  <a:gd name="connsiteY20" fmla="*/ 313125 h 3869531"/>
                  <a:gd name="connsiteX0" fmla="*/ 123164 w 2372736"/>
                  <a:gd name="connsiteY0" fmla="*/ 45026 h 3869531"/>
                  <a:gd name="connsiteX1" fmla="*/ 199212 w 2372736"/>
                  <a:gd name="connsiteY1" fmla="*/ 77997 h 3869531"/>
                  <a:gd name="connsiteX2" fmla="*/ 0 w 2372736"/>
                  <a:gd name="connsiteY2" fmla="*/ 0 h 3869531"/>
                  <a:gd name="connsiteX3" fmla="*/ 123164 w 2372736"/>
                  <a:gd name="connsiteY3" fmla="*/ 45026 h 3869531"/>
                  <a:gd name="connsiteX4" fmla="*/ 735051 w 2372736"/>
                  <a:gd name="connsiteY4" fmla="*/ 313125 h 3869531"/>
                  <a:gd name="connsiteX5" fmla="*/ 1771051 w 2372736"/>
                  <a:gd name="connsiteY5" fmla="*/ 2517415 h 3869531"/>
                  <a:gd name="connsiteX6" fmla="*/ 2079117 w 2372736"/>
                  <a:gd name="connsiteY6" fmla="*/ 2352624 h 3869531"/>
                  <a:gd name="connsiteX7" fmla="*/ 2066222 w 2372736"/>
                  <a:gd name="connsiteY7" fmla="*/ 2364821 h 3869531"/>
                  <a:gd name="connsiteX8" fmla="*/ 2074032 w 2372736"/>
                  <a:gd name="connsiteY8" fmla="*/ 2361759 h 3869531"/>
                  <a:gd name="connsiteX9" fmla="*/ 2086502 w 2372736"/>
                  <a:gd name="connsiteY9" fmla="*/ 2359144 h 3869531"/>
                  <a:gd name="connsiteX10" fmla="*/ 2372736 w 2372736"/>
                  <a:gd name="connsiteY10" fmla="*/ 2334828 h 3869531"/>
                  <a:gd name="connsiteX11" fmla="*/ 1599453 w 2372736"/>
                  <a:gd name="connsiteY11" fmla="*/ 3869531 h 3869531"/>
                  <a:gd name="connsiteX12" fmla="*/ 1392399 w 2372736"/>
                  <a:gd name="connsiteY12" fmla="*/ 3843092 h 3869531"/>
                  <a:gd name="connsiteX13" fmla="*/ 551811 w 2372736"/>
                  <a:gd name="connsiteY13" fmla="*/ 2394422 h 3869531"/>
                  <a:gd name="connsiteX14" fmla="*/ 529574 w 2372736"/>
                  <a:gd name="connsiteY14" fmla="*/ 2363226 h 3869531"/>
                  <a:gd name="connsiteX15" fmla="*/ 754116 w 2372736"/>
                  <a:gd name="connsiteY15" fmla="*/ 2250654 h 3869531"/>
                  <a:gd name="connsiteX16" fmla="*/ 805440 w 2372736"/>
                  <a:gd name="connsiteY16" fmla="*/ 2348027 h 3869531"/>
                  <a:gd name="connsiteX17" fmla="*/ 1067227 w 2372736"/>
                  <a:gd name="connsiteY17" fmla="*/ 2469139 h 3869531"/>
                  <a:gd name="connsiteX18" fmla="*/ 199212 w 2372736"/>
                  <a:gd name="connsiteY18" fmla="*/ 77997 h 3869531"/>
                  <a:gd name="connsiteX19" fmla="*/ 735051 w 2372736"/>
                  <a:gd name="connsiteY19" fmla="*/ 313125 h 3869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372736" h="3869531">
                    <a:moveTo>
                      <a:pt x="123164" y="45026"/>
                    </a:moveTo>
                    <a:lnTo>
                      <a:pt x="199212" y="77997"/>
                    </a:lnTo>
                    <a:lnTo>
                      <a:pt x="0" y="0"/>
                    </a:lnTo>
                    <a:cubicBezTo>
                      <a:pt x="42656" y="14265"/>
                      <a:pt x="83690" y="29286"/>
                      <a:pt x="123164" y="45026"/>
                    </a:cubicBezTo>
                    <a:close/>
                    <a:moveTo>
                      <a:pt x="735051" y="313125"/>
                    </a:moveTo>
                    <a:cubicBezTo>
                      <a:pt x="1855964" y="872993"/>
                      <a:pt x="1771001" y="1742820"/>
                      <a:pt x="1771051" y="2517415"/>
                    </a:cubicBezTo>
                    <a:lnTo>
                      <a:pt x="2079117" y="2352624"/>
                    </a:lnTo>
                    <a:lnTo>
                      <a:pt x="2066222" y="2364821"/>
                    </a:lnTo>
                    <a:lnTo>
                      <a:pt x="2074032" y="2361759"/>
                    </a:lnTo>
                    <a:lnTo>
                      <a:pt x="2086502" y="2359144"/>
                    </a:lnTo>
                    <a:lnTo>
                      <a:pt x="2372736" y="2334828"/>
                    </a:lnTo>
                    <a:lnTo>
                      <a:pt x="1599453" y="3869531"/>
                    </a:lnTo>
                    <a:lnTo>
                      <a:pt x="1392399" y="3843092"/>
                    </a:lnTo>
                    <a:cubicBezTo>
                      <a:pt x="1217792" y="3597241"/>
                      <a:pt x="695615" y="2641066"/>
                      <a:pt x="551811" y="2394422"/>
                    </a:cubicBezTo>
                    <a:lnTo>
                      <a:pt x="529574" y="2363226"/>
                    </a:lnTo>
                    <a:lnTo>
                      <a:pt x="754116" y="2250654"/>
                    </a:lnTo>
                    <a:lnTo>
                      <a:pt x="805440" y="2348027"/>
                    </a:lnTo>
                    <a:lnTo>
                      <a:pt x="1067227" y="2469139"/>
                    </a:lnTo>
                    <a:cubicBezTo>
                      <a:pt x="1070191" y="1727575"/>
                      <a:pt x="1335153" y="583112"/>
                      <a:pt x="199212" y="77997"/>
                    </a:cubicBezTo>
                    <a:cubicBezTo>
                      <a:pt x="366837" y="143627"/>
                      <a:pt x="567426" y="247495"/>
                      <a:pt x="735051" y="313125"/>
                    </a:cubicBezTo>
                    <a:close/>
                  </a:path>
                </a:pathLst>
              </a:custGeom>
              <a:grpFill/>
              <a:ln w="31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60" name="下箭头 3"/>
              <p:cNvSpPr/>
              <p:nvPr/>
            </p:nvSpPr>
            <p:spPr>
              <a:xfrm rot="20239615">
                <a:off x="2979598" y="1568062"/>
                <a:ext cx="2237000" cy="3808336"/>
              </a:xfrm>
              <a:custGeom>
                <a:avLst/>
                <a:gdLst>
                  <a:gd name="connsiteX0" fmla="*/ 0 w 1961673"/>
                  <a:gd name="connsiteY0" fmla="*/ 2484422 h 3766728"/>
                  <a:gd name="connsiteX1" fmla="*/ 606177 w 1961673"/>
                  <a:gd name="connsiteY1" fmla="*/ 2484422 h 3766728"/>
                  <a:gd name="connsiteX2" fmla="*/ 606177 w 1961673"/>
                  <a:gd name="connsiteY2" fmla="*/ 0 h 3766728"/>
                  <a:gd name="connsiteX3" fmla="*/ 1355496 w 1961673"/>
                  <a:gd name="connsiteY3" fmla="*/ 0 h 3766728"/>
                  <a:gd name="connsiteX4" fmla="*/ 1355496 w 1961673"/>
                  <a:gd name="connsiteY4" fmla="*/ 2484422 h 3766728"/>
                  <a:gd name="connsiteX5" fmla="*/ 1961673 w 1961673"/>
                  <a:gd name="connsiteY5" fmla="*/ 2484422 h 3766728"/>
                  <a:gd name="connsiteX6" fmla="*/ 980837 w 1961673"/>
                  <a:gd name="connsiteY6" fmla="*/ 3766728 h 3766728"/>
                  <a:gd name="connsiteX7" fmla="*/ 0 w 1961673"/>
                  <a:gd name="connsiteY7" fmla="*/ 2484422 h 3766728"/>
                  <a:gd name="connsiteX0" fmla="*/ 0 w 1961673"/>
                  <a:gd name="connsiteY0" fmla="*/ 2484422 h 3766728"/>
                  <a:gd name="connsiteX1" fmla="*/ 596798 w 1961673"/>
                  <a:gd name="connsiteY1" fmla="*/ 2346587 h 3766728"/>
                  <a:gd name="connsiteX2" fmla="*/ 606177 w 1961673"/>
                  <a:gd name="connsiteY2" fmla="*/ 0 h 3766728"/>
                  <a:gd name="connsiteX3" fmla="*/ 1355496 w 1961673"/>
                  <a:gd name="connsiteY3" fmla="*/ 0 h 3766728"/>
                  <a:gd name="connsiteX4" fmla="*/ 1355496 w 1961673"/>
                  <a:gd name="connsiteY4" fmla="*/ 2484422 h 3766728"/>
                  <a:gd name="connsiteX5" fmla="*/ 1961673 w 1961673"/>
                  <a:gd name="connsiteY5" fmla="*/ 2484422 h 3766728"/>
                  <a:gd name="connsiteX6" fmla="*/ 980837 w 1961673"/>
                  <a:gd name="connsiteY6" fmla="*/ 3766728 h 3766728"/>
                  <a:gd name="connsiteX7" fmla="*/ 0 w 1961673"/>
                  <a:gd name="connsiteY7" fmla="*/ 2484422 h 3766728"/>
                  <a:gd name="connsiteX0" fmla="*/ 0 w 1961673"/>
                  <a:gd name="connsiteY0" fmla="*/ 2484422 h 3766728"/>
                  <a:gd name="connsiteX1" fmla="*/ 596798 w 1961673"/>
                  <a:gd name="connsiteY1" fmla="*/ 2346587 h 3766728"/>
                  <a:gd name="connsiteX2" fmla="*/ 606177 w 1961673"/>
                  <a:gd name="connsiteY2" fmla="*/ 0 h 3766728"/>
                  <a:gd name="connsiteX3" fmla="*/ 1355496 w 1961673"/>
                  <a:gd name="connsiteY3" fmla="*/ 0 h 3766728"/>
                  <a:gd name="connsiteX4" fmla="*/ 1355645 w 1961673"/>
                  <a:gd name="connsiteY4" fmla="*/ 2323784 h 3766728"/>
                  <a:gd name="connsiteX5" fmla="*/ 1961673 w 1961673"/>
                  <a:gd name="connsiteY5" fmla="*/ 2484422 h 3766728"/>
                  <a:gd name="connsiteX6" fmla="*/ 980837 w 1961673"/>
                  <a:gd name="connsiteY6" fmla="*/ 3766728 h 3766728"/>
                  <a:gd name="connsiteX7" fmla="*/ 0 w 1961673"/>
                  <a:gd name="connsiteY7" fmla="*/ 2484422 h 3766728"/>
                  <a:gd name="connsiteX0" fmla="*/ 0 w 1953308"/>
                  <a:gd name="connsiteY0" fmla="*/ 2484422 h 3766728"/>
                  <a:gd name="connsiteX1" fmla="*/ 596798 w 1953308"/>
                  <a:gd name="connsiteY1" fmla="*/ 2346587 h 3766728"/>
                  <a:gd name="connsiteX2" fmla="*/ 606177 w 1953308"/>
                  <a:gd name="connsiteY2" fmla="*/ 0 h 3766728"/>
                  <a:gd name="connsiteX3" fmla="*/ 1355496 w 1953308"/>
                  <a:gd name="connsiteY3" fmla="*/ 0 h 3766728"/>
                  <a:gd name="connsiteX4" fmla="*/ 1355645 w 1953308"/>
                  <a:gd name="connsiteY4" fmla="*/ 2323784 h 3766728"/>
                  <a:gd name="connsiteX5" fmla="*/ 1953308 w 1953308"/>
                  <a:gd name="connsiteY5" fmla="*/ 2280052 h 3766728"/>
                  <a:gd name="connsiteX6" fmla="*/ 980837 w 1953308"/>
                  <a:gd name="connsiteY6" fmla="*/ 3766728 h 3766728"/>
                  <a:gd name="connsiteX7" fmla="*/ 0 w 1953308"/>
                  <a:gd name="connsiteY7" fmla="*/ 2484422 h 3766728"/>
                  <a:gd name="connsiteX0" fmla="*/ 0 w 1938156"/>
                  <a:gd name="connsiteY0" fmla="*/ 2484422 h 3766728"/>
                  <a:gd name="connsiteX1" fmla="*/ 596798 w 1938156"/>
                  <a:gd name="connsiteY1" fmla="*/ 2346587 h 3766728"/>
                  <a:gd name="connsiteX2" fmla="*/ 606177 w 1938156"/>
                  <a:gd name="connsiteY2" fmla="*/ 0 h 3766728"/>
                  <a:gd name="connsiteX3" fmla="*/ 1355496 w 1938156"/>
                  <a:gd name="connsiteY3" fmla="*/ 0 h 3766728"/>
                  <a:gd name="connsiteX4" fmla="*/ 1355645 w 1938156"/>
                  <a:gd name="connsiteY4" fmla="*/ 2323784 h 3766728"/>
                  <a:gd name="connsiteX5" fmla="*/ 1938156 w 1938156"/>
                  <a:gd name="connsiteY5" fmla="*/ 2220156 h 3766728"/>
                  <a:gd name="connsiteX6" fmla="*/ 980837 w 1938156"/>
                  <a:gd name="connsiteY6" fmla="*/ 3766728 h 3766728"/>
                  <a:gd name="connsiteX7" fmla="*/ 0 w 1938156"/>
                  <a:gd name="connsiteY7" fmla="*/ 2484422 h 3766728"/>
                  <a:gd name="connsiteX0" fmla="*/ 0 w 1938156"/>
                  <a:gd name="connsiteY0" fmla="*/ 2484422 h 3766728"/>
                  <a:gd name="connsiteX1" fmla="*/ 603437 w 1938156"/>
                  <a:gd name="connsiteY1" fmla="*/ 2362752 h 3766728"/>
                  <a:gd name="connsiteX2" fmla="*/ 606177 w 1938156"/>
                  <a:gd name="connsiteY2" fmla="*/ 0 h 3766728"/>
                  <a:gd name="connsiteX3" fmla="*/ 1355496 w 1938156"/>
                  <a:gd name="connsiteY3" fmla="*/ 0 h 3766728"/>
                  <a:gd name="connsiteX4" fmla="*/ 1355645 w 1938156"/>
                  <a:gd name="connsiteY4" fmla="*/ 2323784 h 3766728"/>
                  <a:gd name="connsiteX5" fmla="*/ 1938156 w 1938156"/>
                  <a:gd name="connsiteY5" fmla="*/ 2220156 h 3766728"/>
                  <a:gd name="connsiteX6" fmla="*/ 980837 w 1938156"/>
                  <a:gd name="connsiteY6" fmla="*/ 3766728 h 3766728"/>
                  <a:gd name="connsiteX7" fmla="*/ 0 w 1938156"/>
                  <a:gd name="connsiteY7" fmla="*/ 2484422 h 3766728"/>
                  <a:gd name="connsiteX0" fmla="*/ 507903 w 2446059"/>
                  <a:gd name="connsiteY0" fmla="*/ 2484422 h 3766728"/>
                  <a:gd name="connsiteX1" fmla="*/ 1111340 w 2446059"/>
                  <a:gd name="connsiteY1" fmla="*/ 2362752 h 3766728"/>
                  <a:gd name="connsiteX2" fmla="*/ 6 w 2446059"/>
                  <a:gd name="connsiteY2" fmla="*/ 70254 h 3766728"/>
                  <a:gd name="connsiteX3" fmla="*/ 1863399 w 2446059"/>
                  <a:gd name="connsiteY3" fmla="*/ 0 h 3766728"/>
                  <a:gd name="connsiteX4" fmla="*/ 1863548 w 2446059"/>
                  <a:gd name="connsiteY4" fmla="*/ 2323784 h 3766728"/>
                  <a:gd name="connsiteX5" fmla="*/ 2446059 w 2446059"/>
                  <a:gd name="connsiteY5" fmla="*/ 2220156 h 3766728"/>
                  <a:gd name="connsiteX6" fmla="*/ 1488740 w 2446059"/>
                  <a:gd name="connsiteY6" fmla="*/ 3766728 h 3766728"/>
                  <a:gd name="connsiteX7" fmla="*/ 507903 w 2446059"/>
                  <a:gd name="connsiteY7" fmla="*/ 2484422 h 3766728"/>
                  <a:gd name="connsiteX0" fmla="*/ 507897 w 2446053"/>
                  <a:gd name="connsiteY0" fmla="*/ 2484422 h 3766728"/>
                  <a:gd name="connsiteX1" fmla="*/ 1111334 w 2446053"/>
                  <a:gd name="connsiteY1" fmla="*/ 2362752 h 3766728"/>
                  <a:gd name="connsiteX2" fmla="*/ 0 w 2446053"/>
                  <a:gd name="connsiteY2" fmla="*/ 70254 h 3766728"/>
                  <a:gd name="connsiteX3" fmla="*/ 1863393 w 2446053"/>
                  <a:gd name="connsiteY3" fmla="*/ 0 h 3766728"/>
                  <a:gd name="connsiteX4" fmla="*/ 1863542 w 2446053"/>
                  <a:gd name="connsiteY4" fmla="*/ 2323784 h 3766728"/>
                  <a:gd name="connsiteX5" fmla="*/ 2446053 w 2446053"/>
                  <a:gd name="connsiteY5" fmla="*/ 2220156 h 3766728"/>
                  <a:gd name="connsiteX6" fmla="*/ 1488734 w 2446053"/>
                  <a:gd name="connsiteY6" fmla="*/ 3766728 h 3766728"/>
                  <a:gd name="connsiteX7" fmla="*/ 507897 w 2446053"/>
                  <a:gd name="connsiteY7" fmla="*/ 2484422 h 3766728"/>
                  <a:gd name="connsiteX0" fmla="*/ 507897 w 2446053"/>
                  <a:gd name="connsiteY0" fmla="*/ 2437419 h 3719725"/>
                  <a:gd name="connsiteX1" fmla="*/ 1111334 w 2446053"/>
                  <a:gd name="connsiteY1" fmla="*/ 2315749 h 3719725"/>
                  <a:gd name="connsiteX2" fmla="*/ 0 w 2446053"/>
                  <a:gd name="connsiteY2" fmla="*/ 23251 h 3719725"/>
                  <a:gd name="connsiteX3" fmla="*/ 276932 w 2446053"/>
                  <a:gd name="connsiteY3" fmla="*/ 0 h 3719725"/>
                  <a:gd name="connsiteX4" fmla="*/ 1863542 w 2446053"/>
                  <a:gd name="connsiteY4" fmla="*/ 2276781 h 3719725"/>
                  <a:gd name="connsiteX5" fmla="*/ 2446053 w 2446053"/>
                  <a:gd name="connsiteY5" fmla="*/ 2173153 h 3719725"/>
                  <a:gd name="connsiteX6" fmla="*/ 1488734 w 2446053"/>
                  <a:gd name="connsiteY6" fmla="*/ 3719725 h 3719725"/>
                  <a:gd name="connsiteX7" fmla="*/ 507897 w 2446053"/>
                  <a:gd name="connsiteY7" fmla="*/ 2437419 h 3719725"/>
                  <a:gd name="connsiteX0" fmla="*/ 507897 w 2446053"/>
                  <a:gd name="connsiteY0" fmla="*/ 2437419 h 3719725"/>
                  <a:gd name="connsiteX1" fmla="*/ 1111334 w 2446053"/>
                  <a:gd name="connsiteY1" fmla="*/ 2315749 h 3719725"/>
                  <a:gd name="connsiteX2" fmla="*/ 0 w 2446053"/>
                  <a:gd name="connsiteY2" fmla="*/ 23251 h 3719725"/>
                  <a:gd name="connsiteX3" fmla="*/ 276932 w 2446053"/>
                  <a:gd name="connsiteY3" fmla="*/ 0 h 3719725"/>
                  <a:gd name="connsiteX4" fmla="*/ 1863542 w 2446053"/>
                  <a:gd name="connsiteY4" fmla="*/ 2276781 h 3719725"/>
                  <a:gd name="connsiteX5" fmla="*/ 2446053 w 2446053"/>
                  <a:gd name="connsiteY5" fmla="*/ 2173153 h 3719725"/>
                  <a:gd name="connsiteX6" fmla="*/ 1488734 w 2446053"/>
                  <a:gd name="connsiteY6" fmla="*/ 3719725 h 3719725"/>
                  <a:gd name="connsiteX7" fmla="*/ 507897 w 2446053"/>
                  <a:gd name="connsiteY7" fmla="*/ 2437419 h 3719725"/>
                  <a:gd name="connsiteX0" fmla="*/ 507897 w 2446053"/>
                  <a:gd name="connsiteY0" fmla="*/ 2440564 h 3722870"/>
                  <a:gd name="connsiteX1" fmla="*/ 1111334 w 2446053"/>
                  <a:gd name="connsiteY1" fmla="*/ 2318894 h 3722870"/>
                  <a:gd name="connsiteX2" fmla="*/ 0 w 2446053"/>
                  <a:gd name="connsiteY2" fmla="*/ 26396 h 3722870"/>
                  <a:gd name="connsiteX3" fmla="*/ 276932 w 2446053"/>
                  <a:gd name="connsiteY3" fmla="*/ 3145 h 3722870"/>
                  <a:gd name="connsiteX4" fmla="*/ 1863542 w 2446053"/>
                  <a:gd name="connsiteY4" fmla="*/ 2279926 h 3722870"/>
                  <a:gd name="connsiteX5" fmla="*/ 2446053 w 2446053"/>
                  <a:gd name="connsiteY5" fmla="*/ 2176298 h 3722870"/>
                  <a:gd name="connsiteX6" fmla="*/ 1488734 w 2446053"/>
                  <a:gd name="connsiteY6" fmla="*/ 3722870 h 3722870"/>
                  <a:gd name="connsiteX7" fmla="*/ 507897 w 2446053"/>
                  <a:gd name="connsiteY7" fmla="*/ 2440564 h 3722870"/>
                  <a:gd name="connsiteX0" fmla="*/ 507897 w 2446053"/>
                  <a:gd name="connsiteY0" fmla="*/ 2437419 h 3719725"/>
                  <a:gd name="connsiteX1" fmla="*/ 1111334 w 2446053"/>
                  <a:gd name="connsiteY1" fmla="*/ 2315749 h 3719725"/>
                  <a:gd name="connsiteX2" fmla="*/ 0 w 2446053"/>
                  <a:gd name="connsiteY2" fmla="*/ 23251 h 3719725"/>
                  <a:gd name="connsiteX3" fmla="*/ 276932 w 2446053"/>
                  <a:gd name="connsiteY3" fmla="*/ 0 h 3719725"/>
                  <a:gd name="connsiteX4" fmla="*/ 1863542 w 2446053"/>
                  <a:gd name="connsiteY4" fmla="*/ 2276781 h 3719725"/>
                  <a:gd name="connsiteX5" fmla="*/ 2446053 w 2446053"/>
                  <a:gd name="connsiteY5" fmla="*/ 2173153 h 3719725"/>
                  <a:gd name="connsiteX6" fmla="*/ 1488734 w 2446053"/>
                  <a:gd name="connsiteY6" fmla="*/ 3719725 h 3719725"/>
                  <a:gd name="connsiteX7" fmla="*/ 507897 w 2446053"/>
                  <a:gd name="connsiteY7" fmla="*/ 2437419 h 3719725"/>
                  <a:gd name="connsiteX0" fmla="*/ 507897 w 2446053"/>
                  <a:gd name="connsiteY0" fmla="*/ 2437419 h 3719725"/>
                  <a:gd name="connsiteX1" fmla="*/ 1111334 w 2446053"/>
                  <a:gd name="connsiteY1" fmla="*/ 2315749 h 3719725"/>
                  <a:gd name="connsiteX2" fmla="*/ 0 w 2446053"/>
                  <a:gd name="connsiteY2" fmla="*/ 23251 h 3719725"/>
                  <a:gd name="connsiteX3" fmla="*/ 276932 w 2446053"/>
                  <a:gd name="connsiteY3" fmla="*/ 0 h 3719725"/>
                  <a:gd name="connsiteX4" fmla="*/ 1863542 w 2446053"/>
                  <a:gd name="connsiteY4" fmla="*/ 2276781 h 3719725"/>
                  <a:gd name="connsiteX5" fmla="*/ 2446053 w 2446053"/>
                  <a:gd name="connsiteY5" fmla="*/ 2173153 h 3719725"/>
                  <a:gd name="connsiteX6" fmla="*/ 1488734 w 2446053"/>
                  <a:gd name="connsiteY6" fmla="*/ 3719725 h 3719725"/>
                  <a:gd name="connsiteX7" fmla="*/ 507897 w 2446053"/>
                  <a:gd name="connsiteY7" fmla="*/ 2437419 h 3719725"/>
                  <a:gd name="connsiteX0" fmla="*/ 674310 w 2446053"/>
                  <a:gd name="connsiteY0" fmla="*/ 2359631 h 3719725"/>
                  <a:gd name="connsiteX1" fmla="*/ 1111334 w 2446053"/>
                  <a:gd name="connsiteY1" fmla="*/ 2315749 h 3719725"/>
                  <a:gd name="connsiteX2" fmla="*/ 0 w 2446053"/>
                  <a:gd name="connsiteY2" fmla="*/ 23251 h 3719725"/>
                  <a:gd name="connsiteX3" fmla="*/ 276932 w 2446053"/>
                  <a:gd name="connsiteY3" fmla="*/ 0 h 3719725"/>
                  <a:gd name="connsiteX4" fmla="*/ 1863542 w 2446053"/>
                  <a:gd name="connsiteY4" fmla="*/ 2276781 h 3719725"/>
                  <a:gd name="connsiteX5" fmla="*/ 2446053 w 2446053"/>
                  <a:gd name="connsiteY5" fmla="*/ 2173153 h 3719725"/>
                  <a:gd name="connsiteX6" fmla="*/ 1488734 w 2446053"/>
                  <a:gd name="connsiteY6" fmla="*/ 3719725 h 3719725"/>
                  <a:gd name="connsiteX7" fmla="*/ 674310 w 2446053"/>
                  <a:gd name="connsiteY7" fmla="*/ 2359631 h 3719725"/>
                  <a:gd name="connsiteX0" fmla="*/ 674310 w 2240672"/>
                  <a:gd name="connsiteY0" fmla="*/ 2359631 h 3719725"/>
                  <a:gd name="connsiteX1" fmla="*/ 1111334 w 2240672"/>
                  <a:gd name="connsiteY1" fmla="*/ 2315749 h 3719725"/>
                  <a:gd name="connsiteX2" fmla="*/ 0 w 2240672"/>
                  <a:gd name="connsiteY2" fmla="*/ 23251 h 3719725"/>
                  <a:gd name="connsiteX3" fmla="*/ 276932 w 2240672"/>
                  <a:gd name="connsiteY3" fmla="*/ 0 h 3719725"/>
                  <a:gd name="connsiteX4" fmla="*/ 1863542 w 2240672"/>
                  <a:gd name="connsiteY4" fmla="*/ 2276781 h 3719725"/>
                  <a:gd name="connsiteX5" fmla="*/ 2240672 w 2240672"/>
                  <a:gd name="connsiteY5" fmla="*/ 2248053 h 3719725"/>
                  <a:gd name="connsiteX6" fmla="*/ 1488734 w 2240672"/>
                  <a:gd name="connsiteY6" fmla="*/ 3719725 h 3719725"/>
                  <a:gd name="connsiteX7" fmla="*/ 674310 w 2240672"/>
                  <a:gd name="connsiteY7" fmla="*/ 2359631 h 3719725"/>
                  <a:gd name="connsiteX0" fmla="*/ 674310 w 2240672"/>
                  <a:gd name="connsiteY0" fmla="*/ 2359631 h 3719725"/>
                  <a:gd name="connsiteX1" fmla="*/ 1111334 w 2240672"/>
                  <a:gd name="connsiteY1" fmla="*/ 2315749 h 3719725"/>
                  <a:gd name="connsiteX2" fmla="*/ 0 w 2240672"/>
                  <a:gd name="connsiteY2" fmla="*/ 23251 h 3719725"/>
                  <a:gd name="connsiteX3" fmla="*/ 276932 w 2240672"/>
                  <a:gd name="connsiteY3" fmla="*/ 0 h 3719725"/>
                  <a:gd name="connsiteX4" fmla="*/ 1863542 w 2240672"/>
                  <a:gd name="connsiteY4" fmla="*/ 2276781 h 3719725"/>
                  <a:gd name="connsiteX5" fmla="*/ 2240672 w 2240672"/>
                  <a:gd name="connsiteY5" fmla="*/ 2248053 h 3719725"/>
                  <a:gd name="connsiteX6" fmla="*/ 1488734 w 2240672"/>
                  <a:gd name="connsiteY6" fmla="*/ 3719725 h 3719725"/>
                  <a:gd name="connsiteX7" fmla="*/ 674310 w 2240672"/>
                  <a:gd name="connsiteY7" fmla="*/ 2359631 h 3719725"/>
                  <a:gd name="connsiteX0" fmla="*/ 674310 w 2240672"/>
                  <a:gd name="connsiteY0" fmla="*/ 2336380 h 3696474"/>
                  <a:gd name="connsiteX1" fmla="*/ 1111334 w 2240672"/>
                  <a:gd name="connsiteY1" fmla="*/ 2292498 h 3696474"/>
                  <a:gd name="connsiteX2" fmla="*/ 0 w 2240672"/>
                  <a:gd name="connsiteY2" fmla="*/ 0 h 3696474"/>
                  <a:gd name="connsiteX3" fmla="*/ 516371 w 2240672"/>
                  <a:gd name="connsiteY3" fmla="*/ 76776 h 3696474"/>
                  <a:gd name="connsiteX4" fmla="*/ 1863542 w 2240672"/>
                  <a:gd name="connsiteY4" fmla="*/ 2253530 h 3696474"/>
                  <a:gd name="connsiteX5" fmla="*/ 2240672 w 2240672"/>
                  <a:gd name="connsiteY5" fmla="*/ 2224802 h 3696474"/>
                  <a:gd name="connsiteX6" fmla="*/ 1488734 w 2240672"/>
                  <a:gd name="connsiteY6" fmla="*/ 3696474 h 3696474"/>
                  <a:gd name="connsiteX7" fmla="*/ 674310 w 2240672"/>
                  <a:gd name="connsiteY7" fmla="*/ 2336380 h 3696474"/>
                  <a:gd name="connsiteX0" fmla="*/ 674310 w 2240672"/>
                  <a:gd name="connsiteY0" fmla="*/ 2336380 h 3696474"/>
                  <a:gd name="connsiteX1" fmla="*/ 1111334 w 2240672"/>
                  <a:gd name="connsiteY1" fmla="*/ 2292498 h 3696474"/>
                  <a:gd name="connsiteX2" fmla="*/ 0 w 2240672"/>
                  <a:gd name="connsiteY2" fmla="*/ 0 h 3696474"/>
                  <a:gd name="connsiteX3" fmla="*/ 516371 w 2240672"/>
                  <a:gd name="connsiteY3" fmla="*/ 76776 h 3696474"/>
                  <a:gd name="connsiteX4" fmla="*/ 1863542 w 2240672"/>
                  <a:gd name="connsiteY4" fmla="*/ 2253530 h 3696474"/>
                  <a:gd name="connsiteX5" fmla="*/ 2240672 w 2240672"/>
                  <a:gd name="connsiteY5" fmla="*/ 2224802 h 3696474"/>
                  <a:gd name="connsiteX6" fmla="*/ 1488734 w 2240672"/>
                  <a:gd name="connsiteY6" fmla="*/ 3696474 h 3696474"/>
                  <a:gd name="connsiteX7" fmla="*/ 674310 w 2240672"/>
                  <a:gd name="connsiteY7" fmla="*/ 2336380 h 3696474"/>
                  <a:gd name="connsiteX0" fmla="*/ 665646 w 2232008"/>
                  <a:gd name="connsiteY0" fmla="*/ 2453286 h 3813380"/>
                  <a:gd name="connsiteX1" fmla="*/ 1102670 w 2232008"/>
                  <a:gd name="connsiteY1" fmla="*/ 2409404 h 3813380"/>
                  <a:gd name="connsiteX2" fmla="*/ 0 w 2232008"/>
                  <a:gd name="connsiteY2" fmla="*/ 0 h 3813380"/>
                  <a:gd name="connsiteX3" fmla="*/ 507707 w 2232008"/>
                  <a:gd name="connsiteY3" fmla="*/ 193682 h 3813380"/>
                  <a:gd name="connsiteX4" fmla="*/ 1854878 w 2232008"/>
                  <a:gd name="connsiteY4" fmla="*/ 2370436 h 3813380"/>
                  <a:gd name="connsiteX5" fmla="*/ 2232008 w 2232008"/>
                  <a:gd name="connsiteY5" fmla="*/ 2341708 h 3813380"/>
                  <a:gd name="connsiteX6" fmla="*/ 1480070 w 2232008"/>
                  <a:gd name="connsiteY6" fmla="*/ 3813380 h 3813380"/>
                  <a:gd name="connsiteX7" fmla="*/ 665646 w 2232008"/>
                  <a:gd name="connsiteY7" fmla="*/ 2453286 h 3813380"/>
                  <a:gd name="connsiteX0" fmla="*/ 667522 w 2233884"/>
                  <a:gd name="connsiteY0" fmla="*/ 2480853 h 3840947"/>
                  <a:gd name="connsiteX1" fmla="*/ 1104546 w 2233884"/>
                  <a:gd name="connsiteY1" fmla="*/ 2436971 h 3840947"/>
                  <a:gd name="connsiteX2" fmla="*/ 0 w 2233884"/>
                  <a:gd name="connsiteY2" fmla="*/ 0 h 3840947"/>
                  <a:gd name="connsiteX3" fmla="*/ 509583 w 2233884"/>
                  <a:gd name="connsiteY3" fmla="*/ 221249 h 3840947"/>
                  <a:gd name="connsiteX4" fmla="*/ 1856754 w 2233884"/>
                  <a:gd name="connsiteY4" fmla="*/ 2398003 h 3840947"/>
                  <a:gd name="connsiteX5" fmla="*/ 2233884 w 2233884"/>
                  <a:gd name="connsiteY5" fmla="*/ 2369275 h 3840947"/>
                  <a:gd name="connsiteX6" fmla="*/ 1481946 w 2233884"/>
                  <a:gd name="connsiteY6" fmla="*/ 3840947 h 3840947"/>
                  <a:gd name="connsiteX7" fmla="*/ 667522 w 2233884"/>
                  <a:gd name="connsiteY7" fmla="*/ 2480853 h 3840947"/>
                  <a:gd name="connsiteX0" fmla="*/ 667522 w 2233884"/>
                  <a:gd name="connsiteY0" fmla="*/ 2480853 h 3840947"/>
                  <a:gd name="connsiteX1" fmla="*/ 1104546 w 2233884"/>
                  <a:gd name="connsiteY1" fmla="*/ 2436971 h 3840947"/>
                  <a:gd name="connsiteX2" fmla="*/ 0 w 2233884"/>
                  <a:gd name="connsiteY2" fmla="*/ 0 h 3840947"/>
                  <a:gd name="connsiteX3" fmla="*/ 509583 w 2233884"/>
                  <a:gd name="connsiteY3" fmla="*/ 221249 h 3840947"/>
                  <a:gd name="connsiteX4" fmla="*/ 1856754 w 2233884"/>
                  <a:gd name="connsiteY4" fmla="*/ 2398003 h 3840947"/>
                  <a:gd name="connsiteX5" fmla="*/ 2233884 w 2233884"/>
                  <a:gd name="connsiteY5" fmla="*/ 2369275 h 3840947"/>
                  <a:gd name="connsiteX6" fmla="*/ 1481946 w 2233884"/>
                  <a:gd name="connsiteY6" fmla="*/ 3840947 h 3840947"/>
                  <a:gd name="connsiteX7" fmla="*/ 667522 w 2233884"/>
                  <a:gd name="connsiteY7" fmla="*/ 2480853 h 3840947"/>
                  <a:gd name="connsiteX0" fmla="*/ 667522 w 2233884"/>
                  <a:gd name="connsiteY0" fmla="*/ 2480853 h 3840947"/>
                  <a:gd name="connsiteX1" fmla="*/ 1104546 w 2233884"/>
                  <a:gd name="connsiteY1" fmla="*/ 2436971 h 3840947"/>
                  <a:gd name="connsiteX2" fmla="*/ 0 w 2233884"/>
                  <a:gd name="connsiteY2" fmla="*/ 0 h 3840947"/>
                  <a:gd name="connsiteX3" fmla="*/ 519109 w 2233884"/>
                  <a:gd name="connsiteY3" fmla="*/ 198445 h 3840947"/>
                  <a:gd name="connsiteX4" fmla="*/ 1856754 w 2233884"/>
                  <a:gd name="connsiteY4" fmla="*/ 2398003 h 3840947"/>
                  <a:gd name="connsiteX5" fmla="*/ 2233884 w 2233884"/>
                  <a:gd name="connsiteY5" fmla="*/ 2369275 h 3840947"/>
                  <a:gd name="connsiteX6" fmla="*/ 1481946 w 2233884"/>
                  <a:gd name="connsiteY6" fmla="*/ 3840947 h 3840947"/>
                  <a:gd name="connsiteX7" fmla="*/ 667522 w 2233884"/>
                  <a:gd name="connsiteY7" fmla="*/ 2480853 h 3840947"/>
                  <a:gd name="connsiteX0" fmla="*/ 667522 w 2233884"/>
                  <a:gd name="connsiteY0" fmla="*/ 2480853 h 3840947"/>
                  <a:gd name="connsiteX1" fmla="*/ 1104546 w 2233884"/>
                  <a:gd name="connsiteY1" fmla="*/ 2436971 h 3840947"/>
                  <a:gd name="connsiteX2" fmla="*/ 0 w 2233884"/>
                  <a:gd name="connsiteY2" fmla="*/ 0 h 3840947"/>
                  <a:gd name="connsiteX3" fmla="*/ 519109 w 2233884"/>
                  <a:gd name="connsiteY3" fmla="*/ 198445 h 3840947"/>
                  <a:gd name="connsiteX4" fmla="*/ 1856754 w 2233884"/>
                  <a:gd name="connsiteY4" fmla="*/ 2398003 h 3840947"/>
                  <a:gd name="connsiteX5" fmla="*/ 2233884 w 2233884"/>
                  <a:gd name="connsiteY5" fmla="*/ 2369275 h 3840947"/>
                  <a:gd name="connsiteX6" fmla="*/ 1481946 w 2233884"/>
                  <a:gd name="connsiteY6" fmla="*/ 3840947 h 3840947"/>
                  <a:gd name="connsiteX7" fmla="*/ 667522 w 2233884"/>
                  <a:gd name="connsiteY7" fmla="*/ 2480853 h 3840947"/>
                  <a:gd name="connsiteX0" fmla="*/ 667522 w 2233884"/>
                  <a:gd name="connsiteY0" fmla="*/ 2480853 h 3840947"/>
                  <a:gd name="connsiteX1" fmla="*/ 1104546 w 2233884"/>
                  <a:gd name="connsiteY1" fmla="*/ 2436971 h 3840947"/>
                  <a:gd name="connsiteX2" fmla="*/ 0 w 2233884"/>
                  <a:gd name="connsiteY2" fmla="*/ 0 h 3840947"/>
                  <a:gd name="connsiteX3" fmla="*/ 728337 w 2233884"/>
                  <a:gd name="connsiteY3" fmla="*/ 297791 h 3840947"/>
                  <a:gd name="connsiteX4" fmla="*/ 1856754 w 2233884"/>
                  <a:gd name="connsiteY4" fmla="*/ 2398003 h 3840947"/>
                  <a:gd name="connsiteX5" fmla="*/ 2233884 w 2233884"/>
                  <a:gd name="connsiteY5" fmla="*/ 2369275 h 3840947"/>
                  <a:gd name="connsiteX6" fmla="*/ 1481946 w 2233884"/>
                  <a:gd name="connsiteY6" fmla="*/ 3840947 h 3840947"/>
                  <a:gd name="connsiteX7" fmla="*/ 667522 w 2233884"/>
                  <a:gd name="connsiteY7" fmla="*/ 2480853 h 3840947"/>
                  <a:gd name="connsiteX0" fmla="*/ 473475 w 2233884"/>
                  <a:gd name="connsiteY0" fmla="*/ 2459488 h 3840947"/>
                  <a:gd name="connsiteX1" fmla="*/ 1104546 w 2233884"/>
                  <a:gd name="connsiteY1" fmla="*/ 2436971 h 3840947"/>
                  <a:gd name="connsiteX2" fmla="*/ 0 w 2233884"/>
                  <a:gd name="connsiteY2" fmla="*/ 0 h 3840947"/>
                  <a:gd name="connsiteX3" fmla="*/ 728337 w 2233884"/>
                  <a:gd name="connsiteY3" fmla="*/ 297791 h 3840947"/>
                  <a:gd name="connsiteX4" fmla="*/ 1856754 w 2233884"/>
                  <a:gd name="connsiteY4" fmla="*/ 2398003 h 3840947"/>
                  <a:gd name="connsiteX5" fmla="*/ 2233884 w 2233884"/>
                  <a:gd name="connsiteY5" fmla="*/ 2369275 h 3840947"/>
                  <a:gd name="connsiteX6" fmla="*/ 1481946 w 2233884"/>
                  <a:gd name="connsiteY6" fmla="*/ 3840947 h 3840947"/>
                  <a:gd name="connsiteX7" fmla="*/ 473475 w 2233884"/>
                  <a:gd name="connsiteY7" fmla="*/ 2459488 h 3840947"/>
                  <a:gd name="connsiteX0" fmla="*/ 473475 w 2225390"/>
                  <a:gd name="connsiteY0" fmla="*/ 2459488 h 3840947"/>
                  <a:gd name="connsiteX1" fmla="*/ 1104546 w 2225390"/>
                  <a:gd name="connsiteY1" fmla="*/ 2436971 h 3840947"/>
                  <a:gd name="connsiteX2" fmla="*/ 0 w 2225390"/>
                  <a:gd name="connsiteY2" fmla="*/ 0 h 3840947"/>
                  <a:gd name="connsiteX3" fmla="*/ 728337 w 2225390"/>
                  <a:gd name="connsiteY3" fmla="*/ 297791 h 3840947"/>
                  <a:gd name="connsiteX4" fmla="*/ 1856754 w 2225390"/>
                  <a:gd name="connsiteY4" fmla="*/ 2398003 h 3840947"/>
                  <a:gd name="connsiteX5" fmla="*/ 2225390 w 2225390"/>
                  <a:gd name="connsiteY5" fmla="*/ 2389605 h 3840947"/>
                  <a:gd name="connsiteX6" fmla="*/ 1481946 w 2225390"/>
                  <a:gd name="connsiteY6" fmla="*/ 3840947 h 3840947"/>
                  <a:gd name="connsiteX7" fmla="*/ 473475 w 2225390"/>
                  <a:gd name="connsiteY7" fmla="*/ 2459488 h 3840947"/>
                  <a:gd name="connsiteX0" fmla="*/ 473475 w 2225390"/>
                  <a:gd name="connsiteY0" fmla="*/ 2459488 h 3807876"/>
                  <a:gd name="connsiteX1" fmla="*/ 1104546 w 2225390"/>
                  <a:gd name="connsiteY1" fmla="*/ 2436971 h 3807876"/>
                  <a:gd name="connsiteX2" fmla="*/ 0 w 2225390"/>
                  <a:gd name="connsiteY2" fmla="*/ 0 h 3807876"/>
                  <a:gd name="connsiteX3" fmla="*/ 728337 w 2225390"/>
                  <a:gd name="connsiteY3" fmla="*/ 297791 h 3807876"/>
                  <a:gd name="connsiteX4" fmla="*/ 1856754 w 2225390"/>
                  <a:gd name="connsiteY4" fmla="*/ 2398003 h 3807876"/>
                  <a:gd name="connsiteX5" fmla="*/ 2225390 w 2225390"/>
                  <a:gd name="connsiteY5" fmla="*/ 2389605 h 3807876"/>
                  <a:gd name="connsiteX6" fmla="*/ 1459944 w 2225390"/>
                  <a:gd name="connsiteY6" fmla="*/ 3807876 h 3807876"/>
                  <a:gd name="connsiteX7" fmla="*/ 473475 w 2225390"/>
                  <a:gd name="connsiteY7" fmla="*/ 2459488 h 3807876"/>
                  <a:gd name="connsiteX0" fmla="*/ 582854 w 2225390"/>
                  <a:gd name="connsiteY0" fmla="*/ 2397725 h 3807876"/>
                  <a:gd name="connsiteX1" fmla="*/ 1104546 w 2225390"/>
                  <a:gd name="connsiteY1" fmla="*/ 2436971 h 3807876"/>
                  <a:gd name="connsiteX2" fmla="*/ 0 w 2225390"/>
                  <a:gd name="connsiteY2" fmla="*/ 0 h 3807876"/>
                  <a:gd name="connsiteX3" fmla="*/ 728337 w 2225390"/>
                  <a:gd name="connsiteY3" fmla="*/ 297791 h 3807876"/>
                  <a:gd name="connsiteX4" fmla="*/ 1856754 w 2225390"/>
                  <a:gd name="connsiteY4" fmla="*/ 2398003 h 3807876"/>
                  <a:gd name="connsiteX5" fmla="*/ 2225390 w 2225390"/>
                  <a:gd name="connsiteY5" fmla="*/ 2389605 h 3807876"/>
                  <a:gd name="connsiteX6" fmla="*/ 1459944 w 2225390"/>
                  <a:gd name="connsiteY6" fmla="*/ 3807876 h 3807876"/>
                  <a:gd name="connsiteX7" fmla="*/ 582854 w 2225390"/>
                  <a:gd name="connsiteY7" fmla="*/ 2397725 h 3807876"/>
                  <a:gd name="connsiteX0" fmla="*/ 582854 w 2225390"/>
                  <a:gd name="connsiteY0" fmla="*/ 2397725 h 3807876"/>
                  <a:gd name="connsiteX1" fmla="*/ 1104546 w 2225390"/>
                  <a:gd name="connsiteY1" fmla="*/ 2436971 h 3807876"/>
                  <a:gd name="connsiteX2" fmla="*/ 0 w 2225390"/>
                  <a:gd name="connsiteY2" fmla="*/ 0 h 3807876"/>
                  <a:gd name="connsiteX3" fmla="*/ 728337 w 2225390"/>
                  <a:gd name="connsiteY3" fmla="*/ 297791 h 3807876"/>
                  <a:gd name="connsiteX4" fmla="*/ 1843112 w 2225390"/>
                  <a:gd name="connsiteY4" fmla="*/ 2487821 h 3807876"/>
                  <a:gd name="connsiteX5" fmla="*/ 2225390 w 2225390"/>
                  <a:gd name="connsiteY5" fmla="*/ 2389605 h 3807876"/>
                  <a:gd name="connsiteX6" fmla="*/ 1459944 w 2225390"/>
                  <a:gd name="connsiteY6" fmla="*/ 3807876 h 3807876"/>
                  <a:gd name="connsiteX7" fmla="*/ 582854 w 2225390"/>
                  <a:gd name="connsiteY7" fmla="*/ 2397725 h 3807876"/>
                  <a:gd name="connsiteX0" fmla="*/ 582854 w 2213419"/>
                  <a:gd name="connsiteY0" fmla="*/ 2397725 h 3807876"/>
                  <a:gd name="connsiteX1" fmla="*/ 1104546 w 2213419"/>
                  <a:gd name="connsiteY1" fmla="*/ 2436971 h 3807876"/>
                  <a:gd name="connsiteX2" fmla="*/ 0 w 2213419"/>
                  <a:gd name="connsiteY2" fmla="*/ 0 h 3807876"/>
                  <a:gd name="connsiteX3" fmla="*/ 728337 w 2213419"/>
                  <a:gd name="connsiteY3" fmla="*/ 297791 h 3807876"/>
                  <a:gd name="connsiteX4" fmla="*/ 1843112 w 2213419"/>
                  <a:gd name="connsiteY4" fmla="*/ 2487821 h 3807876"/>
                  <a:gd name="connsiteX5" fmla="*/ 2213419 w 2213419"/>
                  <a:gd name="connsiteY5" fmla="*/ 2504000 h 3807876"/>
                  <a:gd name="connsiteX6" fmla="*/ 1459944 w 2213419"/>
                  <a:gd name="connsiteY6" fmla="*/ 3807876 h 3807876"/>
                  <a:gd name="connsiteX7" fmla="*/ 582854 w 2213419"/>
                  <a:gd name="connsiteY7" fmla="*/ 2397725 h 3807876"/>
                  <a:gd name="connsiteX0" fmla="*/ 582854 w 2206597"/>
                  <a:gd name="connsiteY0" fmla="*/ 2397725 h 3807876"/>
                  <a:gd name="connsiteX1" fmla="*/ 1104546 w 2206597"/>
                  <a:gd name="connsiteY1" fmla="*/ 2436971 h 3807876"/>
                  <a:gd name="connsiteX2" fmla="*/ 0 w 2206597"/>
                  <a:gd name="connsiteY2" fmla="*/ 0 h 3807876"/>
                  <a:gd name="connsiteX3" fmla="*/ 728337 w 2206597"/>
                  <a:gd name="connsiteY3" fmla="*/ 297791 h 3807876"/>
                  <a:gd name="connsiteX4" fmla="*/ 1843112 w 2206597"/>
                  <a:gd name="connsiteY4" fmla="*/ 2487821 h 3807876"/>
                  <a:gd name="connsiteX5" fmla="*/ 2206597 w 2206597"/>
                  <a:gd name="connsiteY5" fmla="*/ 2548909 h 3807876"/>
                  <a:gd name="connsiteX6" fmla="*/ 1459944 w 2206597"/>
                  <a:gd name="connsiteY6" fmla="*/ 3807876 h 3807876"/>
                  <a:gd name="connsiteX7" fmla="*/ 582854 w 2206597"/>
                  <a:gd name="connsiteY7" fmla="*/ 2397725 h 3807876"/>
                  <a:gd name="connsiteX0" fmla="*/ 582854 w 2206597"/>
                  <a:gd name="connsiteY0" fmla="*/ 2397725 h 3807876"/>
                  <a:gd name="connsiteX1" fmla="*/ 1099529 w 2206597"/>
                  <a:gd name="connsiteY1" fmla="*/ 2363238 h 3807876"/>
                  <a:gd name="connsiteX2" fmla="*/ 0 w 2206597"/>
                  <a:gd name="connsiteY2" fmla="*/ 0 h 3807876"/>
                  <a:gd name="connsiteX3" fmla="*/ 728337 w 2206597"/>
                  <a:gd name="connsiteY3" fmla="*/ 297791 h 3807876"/>
                  <a:gd name="connsiteX4" fmla="*/ 1843112 w 2206597"/>
                  <a:gd name="connsiteY4" fmla="*/ 2487821 h 3807876"/>
                  <a:gd name="connsiteX5" fmla="*/ 2206597 w 2206597"/>
                  <a:gd name="connsiteY5" fmla="*/ 2548909 h 3807876"/>
                  <a:gd name="connsiteX6" fmla="*/ 1459944 w 2206597"/>
                  <a:gd name="connsiteY6" fmla="*/ 3807876 h 3807876"/>
                  <a:gd name="connsiteX7" fmla="*/ 582854 w 2206597"/>
                  <a:gd name="connsiteY7" fmla="*/ 2397725 h 3807876"/>
                  <a:gd name="connsiteX0" fmla="*/ 598302 w 2206597"/>
                  <a:gd name="connsiteY0" fmla="*/ 2189266 h 3807876"/>
                  <a:gd name="connsiteX1" fmla="*/ 1099529 w 2206597"/>
                  <a:gd name="connsiteY1" fmla="*/ 2363238 h 3807876"/>
                  <a:gd name="connsiteX2" fmla="*/ 0 w 2206597"/>
                  <a:gd name="connsiteY2" fmla="*/ 0 h 3807876"/>
                  <a:gd name="connsiteX3" fmla="*/ 728337 w 2206597"/>
                  <a:gd name="connsiteY3" fmla="*/ 297791 h 3807876"/>
                  <a:gd name="connsiteX4" fmla="*/ 1843112 w 2206597"/>
                  <a:gd name="connsiteY4" fmla="*/ 2487821 h 3807876"/>
                  <a:gd name="connsiteX5" fmla="*/ 2206597 w 2206597"/>
                  <a:gd name="connsiteY5" fmla="*/ 2548909 h 3807876"/>
                  <a:gd name="connsiteX6" fmla="*/ 1459944 w 2206597"/>
                  <a:gd name="connsiteY6" fmla="*/ 3807876 h 3807876"/>
                  <a:gd name="connsiteX7" fmla="*/ 598302 w 2206597"/>
                  <a:gd name="connsiteY7" fmla="*/ 2189266 h 3807876"/>
                  <a:gd name="connsiteX0" fmla="*/ 598302 w 2143162"/>
                  <a:gd name="connsiteY0" fmla="*/ 2189266 h 3807876"/>
                  <a:gd name="connsiteX1" fmla="*/ 1099529 w 2143162"/>
                  <a:gd name="connsiteY1" fmla="*/ 2363238 h 3807876"/>
                  <a:gd name="connsiteX2" fmla="*/ 0 w 2143162"/>
                  <a:gd name="connsiteY2" fmla="*/ 0 h 3807876"/>
                  <a:gd name="connsiteX3" fmla="*/ 728337 w 2143162"/>
                  <a:gd name="connsiteY3" fmla="*/ 297791 h 3807876"/>
                  <a:gd name="connsiteX4" fmla="*/ 1843112 w 2143162"/>
                  <a:gd name="connsiteY4" fmla="*/ 2487821 h 3807876"/>
                  <a:gd name="connsiteX5" fmla="*/ 2143162 w 2143162"/>
                  <a:gd name="connsiteY5" fmla="*/ 2414954 h 3807876"/>
                  <a:gd name="connsiteX6" fmla="*/ 1459944 w 2143162"/>
                  <a:gd name="connsiteY6" fmla="*/ 3807876 h 3807876"/>
                  <a:gd name="connsiteX7" fmla="*/ 598302 w 2143162"/>
                  <a:gd name="connsiteY7" fmla="*/ 2189266 h 3807876"/>
                  <a:gd name="connsiteX0" fmla="*/ 598302 w 2171986"/>
                  <a:gd name="connsiteY0" fmla="*/ 2189266 h 3807876"/>
                  <a:gd name="connsiteX1" fmla="*/ 1099529 w 2171986"/>
                  <a:gd name="connsiteY1" fmla="*/ 2363238 h 3807876"/>
                  <a:gd name="connsiteX2" fmla="*/ 0 w 2171986"/>
                  <a:gd name="connsiteY2" fmla="*/ 0 h 3807876"/>
                  <a:gd name="connsiteX3" fmla="*/ 728337 w 2171986"/>
                  <a:gd name="connsiteY3" fmla="*/ 297791 h 3807876"/>
                  <a:gd name="connsiteX4" fmla="*/ 1843112 w 2171986"/>
                  <a:gd name="connsiteY4" fmla="*/ 2487821 h 3807876"/>
                  <a:gd name="connsiteX5" fmla="*/ 2171986 w 2171986"/>
                  <a:gd name="connsiteY5" fmla="*/ 2403115 h 3807876"/>
                  <a:gd name="connsiteX6" fmla="*/ 1459944 w 2171986"/>
                  <a:gd name="connsiteY6" fmla="*/ 3807876 h 3807876"/>
                  <a:gd name="connsiteX7" fmla="*/ 598302 w 2171986"/>
                  <a:gd name="connsiteY7" fmla="*/ 2189266 h 3807876"/>
                  <a:gd name="connsiteX0" fmla="*/ 598302 w 2171986"/>
                  <a:gd name="connsiteY0" fmla="*/ 2189266 h 3807876"/>
                  <a:gd name="connsiteX1" fmla="*/ 1139288 w 2171986"/>
                  <a:gd name="connsiteY1" fmla="*/ 2439545 h 3807876"/>
                  <a:gd name="connsiteX2" fmla="*/ 0 w 2171986"/>
                  <a:gd name="connsiteY2" fmla="*/ 0 h 3807876"/>
                  <a:gd name="connsiteX3" fmla="*/ 728337 w 2171986"/>
                  <a:gd name="connsiteY3" fmla="*/ 297791 h 3807876"/>
                  <a:gd name="connsiteX4" fmla="*/ 1843112 w 2171986"/>
                  <a:gd name="connsiteY4" fmla="*/ 2487821 h 3807876"/>
                  <a:gd name="connsiteX5" fmla="*/ 2171986 w 2171986"/>
                  <a:gd name="connsiteY5" fmla="*/ 2403115 h 3807876"/>
                  <a:gd name="connsiteX6" fmla="*/ 1459944 w 2171986"/>
                  <a:gd name="connsiteY6" fmla="*/ 3807876 h 3807876"/>
                  <a:gd name="connsiteX7" fmla="*/ 598302 w 2171986"/>
                  <a:gd name="connsiteY7" fmla="*/ 2189266 h 3807876"/>
                  <a:gd name="connsiteX0" fmla="*/ 598302 w 2219469"/>
                  <a:gd name="connsiteY0" fmla="*/ 2189266 h 3807876"/>
                  <a:gd name="connsiteX1" fmla="*/ 1139288 w 2219469"/>
                  <a:gd name="connsiteY1" fmla="*/ 2439545 h 3807876"/>
                  <a:gd name="connsiteX2" fmla="*/ 0 w 2219469"/>
                  <a:gd name="connsiteY2" fmla="*/ 0 h 3807876"/>
                  <a:gd name="connsiteX3" fmla="*/ 728337 w 2219469"/>
                  <a:gd name="connsiteY3" fmla="*/ 297791 h 3807876"/>
                  <a:gd name="connsiteX4" fmla="*/ 1843112 w 2219469"/>
                  <a:gd name="connsiteY4" fmla="*/ 2487821 h 3807876"/>
                  <a:gd name="connsiteX5" fmla="*/ 2219469 w 2219469"/>
                  <a:gd name="connsiteY5" fmla="*/ 2375194 h 3807876"/>
                  <a:gd name="connsiteX6" fmla="*/ 1459944 w 2219469"/>
                  <a:gd name="connsiteY6" fmla="*/ 3807876 h 3807876"/>
                  <a:gd name="connsiteX7" fmla="*/ 598302 w 2219469"/>
                  <a:gd name="connsiteY7" fmla="*/ 2189266 h 3807876"/>
                  <a:gd name="connsiteX0" fmla="*/ 598302 w 2237358"/>
                  <a:gd name="connsiteY0" fmla="*/ 2189266 h 3807876"/>
                  <a:gd name="connsiteX1" fmla="*/ 1139288 w 2237358"/>
                  <a:gd name="connsiteY1" fmla="*/ 2439545 h 3807876"/>
                  <a:gd name="connsiteX2" fmla="*/ 0 w 2237358"/>
                  <a:gd name="connsiteY2" fmla="*/ 0 h 3807876"/>
                  <a:gd name="connsiteX3" fmla="*/ 728337 w 2237358"/>
                  <a:gd name="connsiteY3" fmla="*/ 297791 h 3807876"/>
                  <a:gd name="connsiteX4" fmla="*/ 1843112 w 2237358"/>
                  <a:gd name="connsiteY4" fmla="*/ 2487821 h 3807876"/>
                  <a:gd name="connsiteX5" fmla="*/ 2237358 w 2237358"/>
                  <a:gd name="connsiteY5" fmla="*/ 2275211 h 3807876"/>
                  <a:gd name="connsiteX6" fmla="*/ 1459944 w 2237358"/>
                  <a:gd name="connsiteY6" fmla="*/ 3807876 h 3807876"/>
                  <a:gd name="connsiteX7" fmla="*/ 598302 w 2237358"/>
                  <a:gd name="connsiteY7" fmla="*/ 2189266 h 3807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7358" h="3807876">
                    <a:moveTo>
                      <a:pt x="598302" y="2189266"/>
                    </a:moveTo>
                    <a:lnTo>
                      <a:pt x="1139288" y="2439545"/>
                    </a:lnTo>
                    <a:cubicBezTo>
                      <a:pt x="1142414" y="1657349"/>
                      <a:pt x="1364975" y="456487"/>
                      <a:pt x="0" y="0"/>
                    </a:cubicBezTo>
                    <a:lnTo>
                      <a:pt x="728337" y="297791"/>
                    </a:lnTo>
                    <a:cubicBezTo>
                      <a:pt x="1849250" y="857659"/>
                      <a:pt x="1843062" y="1713226"/>
                      <a:pt x="1843112" y="2487821"/>
                    </a:cubicBezTo>
                    <a:lnTo>
                      <a:pt x="2237358" y="2275211"/>
                    </a:lnTo>
                    <a:lnTo>
                      <a:pt x="1459944" y="3807876"/>
                    </a:lnTo>
                    <a:lnTo>
                      <a:pt x="598302" y="2189266"/>
                    </a:lnTo>
                    <a:close/>
                  </a:path>
                </a:pathLst>
              </a:custGeom>
              <a:grpFill/>
              <a:ln w="31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grpSp>
      </p:grpSp>
      <p:sp>
        <p:nvSpPr>
          <p:cNvPr id="70" name="TextBox 17"/>
          <p:cNvSpPr txBox="1"/>
          <p:nvPr/>
        </p:nvSpPr>
        <p:spPr>
          <a:xfrm>
            <a:off x="8337805" y="4928048"/>
            <a:ext cx="1790642" cy="553926"/>
          </a:xfrm>
          <a:prstGeom prst="rect">
            <a:avLst/>
          </a:prstGeom>
          <a:noFill/>
          <a:ln>
            <a:noFill/>
          </a:ln>
        </p:spPr>
        <p:txBody>
          <a:bodyPr wrap="none" rtlCol="0">
            <a:spAutoFit/>
          </a:bodyPr>
          <a:lstStyle/>
          <a:p>
            <a:r>
              <a:rPr lang="zh-CN" altLang="en-US" sz="3000" dirty="0">
                <a:latin typeface="微软雅黑" pitchFamily="34" charset="-122"/>
                <a:ea typeface="微软雅黑" pitchFamily="34" charset="-122"/>
              </a:rPr>
              <a:t>小于</a:t>
            </a:r>
            <a:r>
              <a:rPr lang="en-US" altLang="zh-CN" sz="3000" dirty="0">
                <a:latin typeface="微软雅黑" pitchFamily="34" charset="-122"/>
                <a:ea typeface="微软雅黑" pitchFamily="34" charset="-122"/>
              </a:rPr>
              <a:t>25</a:t>
            </a:r>
            <a:r>
              <a:rPr lang="zh-CN" altLang="en-US" sz="3000" dirty="0">
                <a:latin typeface="微软雅黑" pitchFamily="34" charset="-122"/>
                <a:ea typeface="微软雅黑" pitchFamily="34" charset="-122"/>
              </a:rPr>
              <a:t>岁</a:t>
            </a:r>
          </a:p>
        </p:txBody>
      </p:sp>
      <p:grpSp>
        <p:nvGrpSpPr>
          <p:cNvPr id="71" name="组合 70"/>
          <p:cNvGrpSpPr/>
          <p:nvPr/>
        </p:nvGrpSpPr>
        <p:grpSpPr>
          <a:xfrm>
            <a:off x="6944019" y="1912935"/>
            <a:ext cx="1647978" cy="3239938"/>
            <a:chOff x="6957635" y="2428798"/>
            <a:chExt cx="1648193" cy="3240360"/>
          </a:xfrm>
        </p:grpSpPr>
        <p:sp>
          <p:nvSpPr>
            <p:cNvPr id="72" name="弧形 71"/>
            <p:cNvSpPr/>
            <p:nvPr/>
          </p:nvSpPr>
          <p:spPr>
            <a:xfrm flipH="1">
              <a:off x="7309684" y="2428798"/>
              <a:ext cx="1296144" cy="3240360"/>
            </a:xfrm>
            <a:prstGeom prst="arc">
              <a:avLst>
                <a:gd name="adj1" fmla="val 16200000"/>
                <a:gd name="adj2" fmla="val 5400000"/>
              </a:avLst>
            </a:prstGeom>
            <a:ln w="22225">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73" name="直接连接符 72"/>
            <p:cNvCxnSpPr/>
            <p:nvPr/>
          </p:nvCxnSpPr>
          <p:spPr>
            <a:xfrm>
              <a:off x="6957635" y="4170967"/>
              <a:ext cx="360000" cy="0"/>
            </a:xfrm>
            <a:prstGeom prst="line">
              <a:avLst/>
            </a:prstGeom>
            <a:ln w="22225">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91" name="组合 90"/>
          <p:cNvGrpSpPr/>
          <p:nvPr/>
        </p:nvGrpSpPr>
        <p:grpSpPr>
          <a:xfrm>
            <a:off x="795" y="4262"/>
            <a:ext cx="12190413" cy="544418"/>
            <a:chOff x="4123409" y="1269554"/>
            <a:chExt cx="3180140" cy="45719"/>
          </a:xfrm>
        </p:grpSpPr>
        <p:sp>
          <p:nvSpPr>
            <p:cNvPr id="92" name="矩形 91"/>
            <p:cNvSpPr/>
            <p:nvPr/>
          </p:nvSpPr>
          <p:spPr>
            <a:xfrm>
              <a:off x="4123409" y="1269554"/>
              <a:ext cx="1080120" cy="45719"/>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 name="矩形 92"/>
            <p:cNvSpPr/>
            <p:nvPr/>
          </p:nvSpPr>
          <p:spPr>
            <a:xfrm>
              <a:off x="5203529" y="1269554"/>
              <a:ext cx="1080120" cy="45719"/>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矩形 93"/>
            <p:cNvSpPr/>
            <p:nvPr/>
          </p:nvSpPr>
          <p:spPr>
            <a:xfrm>
              <a:off x="6223430" y="1269554"/>
              <a:ext cx="1080119" cy="457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5" name="标题 1"/>
          <p:cNvSpPr txBox="1">
            <a:spLocks/>
          </p:cNvSpPr>
          <p:nvPr/>
        </p:nvSpPr>
        <p:spPr>
          <a:xfrm>
            <a:off x="119337" y="-13394"/>
            <a:ext cx="4048253" cy="634082"/>
          </a:xfrm>
          <a:prstGeom prst="rect">
            <a:avLst/>
          </a:prstGeom>
        </p:spPr>
        <p:txBody>
          <a:bodyPr/>
          <a:lstStyle>
            <a:lvl1pPr algn="l" defTabSz="914400" rtl="0" eaLnBrk="1" latinLnBrk="0" hangingPunct="1">
              <a:spcBef>
                <a:spcPct val="0"/>
              </a:spcBef>
              <a:buNone/>
              <a:defRPr sz="3600" kern="1200">
                <a:solidFill>
                  <a:srgbClr val="92D050"/>
                </a:solidFill>
                <a:latin typeface="汉仪秀英体简" pitchFamily="49" charset="-122"/>
                <a:ea typeface="汉仪秀英体简" pitchFamily="49" charset="-122"/>
                <a:cs typeface="+mj-cs"/>
              </a:defRPr>
            </a:lvl1pPr>
          </a:lstStyle>
          <a:p>
            <a:r>
              <a:rPr lang="en-US" altLang="zh-CN" sz="3200" b="1" dirty="0">
                <a:solidFill>
                  <a:schemeClr val="tx1"/>
                </a:solidFill>
                <a:latin typeface="微软雅黑" panose="020B0503020204020204" pitchFamily="34" charset="-122"/>
                <a:ea typeface="微软雅黑" panose="020B0503020204020204" pitchFamily="34" charset="-122"/>
              </a:rPr>
              <a:t>Spearman</a:t>
            </a:r>
            <a:r>
              <a:rPr lang="zh-CN" altLang="en-US" sz="3200" b="1" dirty="0">
                <a:solidFill>
                  <a:schemeClr val="tx1"/>
                </a:solidFill>
                <a:latin typeface="微软雅黑" panose="020B0503020204020204" pitchFamily="34" charset="-122"/>
                <a:ea typeface="微软雅黑" panose="020B0503020204020204" pitchFamily="34" charset="-122"/>
              </a:rPr>
              <a:t>相关分析</a:t>
            </a:r>
          </a:p>
        </p:txBody>
      </p:sp>
      <p:sp>
        <p:nvSpPr>
          <p:cNvPr id="96" name="标题 1"/>
          <p:cNvSpPr txBox="1">
            <a:spLocks/>
          </p:cNvSpPr>
          <p:nvPr/>
        </p:nvSpPr>
        <p:spPr>
          <a:xfrm>
            <a:off x="4295800" y="-13394"/>
            <a:ext cx="3614748" cy="634082"/>
          </a:xfrm>
          <a:prstGeom prst="rect">
            <a:avLst/>
          </a:prstGeom>
        </p:spPr>
        <p:txBody>
          <a:bodyPr/>
          <a:lstStyle>
            <a:lvl1pPr algn="l" defTabSz="914400" rtl="0" eaLnBrk="1" latinLnBrk="0" hangingPunct="1">
              <a:spcBef>
                <a:spcPct val="0"/>
              </a:spcBef>
              <a:buNone/>
              <a:defRPr sz="3600" kern="1200">
                <a:solidFill>
                  <a:srgbClr val="92D050"/>
                </a:solidFill>
                <a:latin typeface="汉仪秀英体简" pitchFamily="49" charset="-122"/>
                <a:ea typeface="汉仪秀英体简" pitchFamily="49" charset="-122"/>
                <a:cs typeface="+mj-cs"/>
              </a:defRPr>
            </a:lvl1pPr>
          </a:lstStyle>
          <a:p>
            <a:pPr algn="ctr"/>
            <a:r>
              <a:rPr lang="en-US" altLang="zh-CN" sz="3200" b="1" dirty="0">
                <a:solidFill>
                  <a:schemeClr val="tx1"/>
                </a:solidFill>
                <a:latin typeface="微软雅黑" panose="020B0503020204020204" pitchFamily="34" charset="-122"/>
                <a:ea typeface="微软雅黑" panose="020B0503020204020204" pitchFamily="34" charset="-122"/>
              </a:rPr>
              <a:t>Logistics</a:t>
            </a:r>
            <a:r>
              <a:rPr lang="zh-CN" altLang="en-US" sz="3200" b="1" dirty="0">
                <a:solidFill>
                  <a:schemeClr val="tx1"/>
                </a:solidFill>
                <a:latin typeface="微软雅黑" panose="020B0503020204020204" pitchFamily="34" charset="-122"/>
                <a:ea typeface="微软雅黑" panose="020B0503020204020204" pitchFamily="34" charset="-122"/>
              </a:rPr>
              <a:t>回归分析</a:t>
            </a:r>
          </a:p>
        </p:txBody>
      </p:sp>
      <p:sp>
        <p:nvSpPr>
          <p:cNvPr id="97" name="标题 1"/>
          <p:cNvSpPr txBox="1">
            <a:spLocks/>
          </p:cNvSpPr>
          <p:nvPr/>
        </p:nvSpPr>
        <p:spPr>
          <a:xfrm>
            <a:off x="8932374" y="-13394"/>
            <a:ext cx="2377253" cy="634082"/>
          </a:xfrm>
          <a:prstGeom prst="rect">
            <a:avLst/>
          </a:prstGeom>
        </p:spPr>
        <p:txBody>
          <a:bodyPr/>
          <a:lstStyle>
            <a:lvl1pPr algn="l" defTabSz="914400" rtl="0" eaLnBrk="1" latinLnBrk="0" hangingPunct="1">
              <a:spcBef>
                <a:spcPct val="0"/>
              </a:spcBef>
              <a:buNone/>
              <a:defRPr sz="3600" kern="1200">
                <a:solidFill>
                  <a:srgbClr val="92D050"/>
                </a:solidFill>
                <a:latin typeface="汉仪秀英体简" pitchFamily="49" charset="-122"/>
                <a:ea typeface="汉仪秀英体简" pitchFamily="49" charset="-122"/>
                <a:cs typeface="+mj-cs"/>
              </a:defRPr>
            </a:lvl1pPr>
          </a:lstStyle>
          <a:p>
            <a:pPr algn="ctr"/>
            <a:r>
              <a:rPr lang="zh-CN" altLang="en-US" sz="3200" b="1" dirty="0">
                <a:solidFill>
                  <a:schemeClr val="bg1"/>
                </a:solidFill>
                <a:latin typeface="微软雅黑" panose="020B0503020204020204" pitchFamily="34" charset="-122"/>
                <a:ea typeface="微软雅黑" panose="020B0503020204020204" pitchFamily="34" charset="-122"/>
              </a:rPr>
              <a:t>决策树分析</a:t>
            </a:r>
          </a:p>
        </p:txBody>
      </p:sp>
      <p:sp>
        <p:nvSpPr>
          <p:cNvPr id="98" name="矩形 97"/>
          <p:cNvSpPr/>
          <p:nvPr/>
        </p:nvSpPr>
        <p:spPr>
          <a:xfrm>
            <a:off x="8601385" y="621973"/>
            <a:ext cx="3005951" cy="400110"/>
          </a:xfrm>
          <a:prstGeom prst="rect">
            <a:avLst/>
          </a:prstGeom>
        </p:spPr>
        <p:txBody>
          <a:bodyPr wrap="none">
            <a:spAutoFit/>
          </a:bodyPr>
          <a:lstStyle/>
          <a:p>
            <a:r>
              <a:rPr lang="zh-CN" altLang="en-US" sz="2000" b="1" dirty="0">
                <a:latin typeface="微软雅黑" panose="020B0503020204020204" pitchFamily="34" charset="-122"/>
                <a:ea typeface="微软雅黑" panose="020B0503020204020204" pitchFamily="34" charset="-122"/>
              </a:rPr>
              <a:t>购买正大鸡蛋的人群特征</a:t>
            </a:r>
          </a:p>
        </p:txBody>
      </p:sp>
    </p:spTree>
    <p:extLst>
      <p:ext uri="{BB962C8B-B14F-4D97-AF65-F5344CB8AC3E}">
        <p14:creationId xmlns:p14="http://schemas.microsoft.com/office/powerpoint/2010/main" val="211464434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wipe(left)">
                                      <p:cBhvr>
                                        <p:cTn id="7" dur="300"/>
                                        <p:tgtEl>
                                          <p:spTgt spid="45"/>
                                        </p:tgtEl>
                                      </p:cBhvr>
                                    </p:animEffect>
                                  </p:childTnLst>
                                </p:cTn>
                              </p:par>
                            </p:childTnLst>
                          </p:cTn>
                        </p:par>
                        <p:par>
                          <p:cTn id="8" fill="hold">
                            <p:stCondLst>
                              <p:cond delay="300"/>
                            </p:stCondLst>
                            <p:childTnLst>
                              <p:par>
                                <p:cTn id="9" presetID="22" presetClass="entr" presetSubtype="8" fill="hold"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wipe(left)">
                                      <p:cBhvr>
                                        <p:cTn id="11" dur="300"/>
                                        <p:tgtEl>
                                          <p:spTgt spid="46"/>
                                        </p:tgtEl>
                                      </p:cBhvr>
                                    </p:animEffect>
                                  </p:childTnLst>
                                </p:cTn>
                              </p:par>
                            </p:childTnLst>
                          </p:cTn>
                        </p:par>
                        <p:par>
                          <p:cTn id="12" fill="hold">
                            <p:stCondLst>
                              <p:cond delay="600"/>
                            </p:stCondLst>
                            <p:childTnLst>
                              <p:par>
                                <p:cTn id="13" presetID="22" presetClass="entr" presetSubtype="8" fill="hold" nodeType="after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wipe(left)">
                                      <p:cBhvr>
                                        <p:cTn id="15" dur="300"/>
                                        <p:tgtEl>
                                          <p:spTgt spid="33"/>
                                        </p:tgtEl>
                                      </p:cBhvr>
                                    </p:animEffect>
                                  </p:childTnLst>
                                </p:cTn>
                              </p:par>
                            </p:childTnLst>
                          </p:cTn>
                        </p:par>
                        <p:par>
                          <p:cTn id="16" fill="hold">
                            <p:stCondLst>
                              <p:cond delay="900"/>
                            </p:stCondLst>
                            <p:childTnLst>
                              <p:par>
                                <p:cTn id="17" presetID="22" presetClass="entr" presetSubtype="8" fill="hold" nodeType="afterEffect">
                                  <p:stCondLst>
                                    <p:cond delay="0"/>
                                  </p:stCondLst>
                                  <p:childTnLst>
                                    <p:set>
                                      <p:cBhvr>
                                        <p:cTn id="18" dur="1" fill="hold">
                                          <p:stCondLst>
                                            <p:cond delay="0"/>
                                          </p:stCondLst>
                                        </p:cTn>
                                        <p:tgtEl>
                                          <p:spTgt spid="49"/>
                                        </p:tgtEl>
                                        <p:attrNameLst>
                                          <p:attrName>style.visibility</p:attrName>
                                        </p:attrNameLst>
                                      </p:cBhvr>
                                      <p:to>
                                        <p:strVal val="visible"/>
                                      </p:to>
                                    </p:set>
                                    <p:animEffect transition="in" filter="wipe(left)">
                                      <p:cBhvr>
                                        <p:cTn id="19" dur="300"/>
                                        <p:tgtEl>
                                          <p:spTgt spid="49"/>
                                        </p:tgtEl>
                                      </p:cBhvr>
                                    </p:animEffect>
                                  </p:childTnLst>
                                </p:cTn>
                              </p:par>
                            </p:childTnLst>
                          </p:cTn>
                        </p:par>
                        <p:par>
                          <p:cTn id="20" fill="hold">
                            <p:stCondLst>
                              <p:cond delay="1200"/>
                            </p:stCondLst>
                            <p:childTnLst>
                              <p:par>
                                <p:cTn id="21" presetID="22" presetClass="entr" presetSubtype="8" fill="hold" grpId="0" nodeType="afterEffect">
                                  <p:stCondLst>
                                    <p:cond delay="0"/>
                                  </p:stCondLst>
                                  <p:childTnLst>
                                    <p:set>
                                      <p:cBhvr>
                                        <p:cTn id="22" dur="1" fill="hold">
                                          <p:stCondLst>
                                            <p:cond delay="0"/>
                                          </p:stCondLst>
                                        </p:cTn>
                                        <p:tgtEl>
                                          <p:spTgt spid="52"/>
                                        </p:tgtEl>
                                        <p:attrNameLst>
                                          <p:attrName>style.visibility</p:attrName>
                                        </p:attrNameLst>
                                      </p:cBhvr>
                                      <p:to>
                                        <p:strVal val="visible"/>
                                      </p:to>
                                    </p:set>
                                    <p:animEffect transition="in" filter="wipe(left)">
                                      <p:cBhvr>
                                        <p:cTn id="23" dur="300"/>
                                        <p:tgtEl>
                                          <p:spTgt spid="52"/>
                                        </p:tgtEl>
                                      </p:cBhvr>
                                    </p:animEffect>
                                  </p:childTnLst>
                                </p:cTn>
                              </p:par>
                            </p:childTnLst>
                          </p:cTn>
                        </p:par>
                        <p:par>
                          <p:cTn id="24" fill="hold">
                            <p:stCondLst>
                              <p:cond delay="1500"/>
                            </p:stCondLst>
                            <p:childTnLst>
                              <p:par>
                                <p:cTn id="25" presetID="22" presetClass="entr" presetSubtype="8" fill="hold" nodeType="afterEffect">
                                  <p:stCondLst>
                                    <p:cond delay="0"/>
                                  </p:stCondLst>
                                  <p:childTnLst>
                                    <p:set>
                                      <p:cBhvr>
                                        <p:cTn id="26" dur="1" fill="hold">
                                          <p:stCondLst>
                                            <p:cond delay="0"/>
                                          </p:stCondLst>
                                        </p:cTn>
                                        <p:tgtEl>
                                          <p:spTgt spid="71"/>
                                        </p:tgtEl>
                                        <p:attrNameLst>
                                          <p:attrName>style.visibility</p:attrName>
                                        </p:attrNameLst>
                                      </p:cBhvr>
                                      <p:to>
                                        <p:strVal val="visible"/>
                                      </p:to>
                                    </p:set>
                                    <p:animEffect transition="in" filter="wipe(left)">
                                      <p:cBhvr>
                                        <p:cTn id="27" dur="300"/>
                                        <p:tgtEl>
                                          <p:spTgt spid="71"/>
                                        </p:tgtEl>
                                      </p:cBhvr>
                                    </p:animEffect>
                                  </p:childTnLst>
                                </p:cTn>
                              </p:par>
                            </p:childTnLst>
                          </p:cTn>
                        </p:par>
                        <p:par>
                          <p:cTn id="28" fill="hold">
                            <p:stCondLst>
                              <p:cond delay="1800"/>
                            </p:stCondLst>
                            <p:childTnLst>
                              <p:par>
                                <p:cTn id="29" presetID="22" presetClass="entr" presetSubtype="8" fill="hold" grpId="0" nodeType="after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wipe(left)">
                                      <p:cBhvr>
                                        <p:cTn id="31" dur="300"/>
                                        <p:tgtEl>
                                          <p:spTgt spid="26"/>
                                        </p:tgtEl>
                                      </p:cBhvr>
                                    </p:animEffect>
                                  </p:childTnLst>
                                </p:cTn>
                              </p:par>
                            </p:childTnLst>
                          </p:cTn>
                        </p:par>
                        <p:par>
                          <p:cTn id="32" fill="hold">
                            <p:stCondLst>
                              <p:cond delay="2100"/>
                            </p:stCondLst>
                            <p:childTnLst>
                              <p:par>
                                <p:cTn id="33" presetID="22" presetClass="entr" presetSubtype="8" fill="hold" grpId="0" nodeType="afterEffect">
                                  <p:stCondLst>
                                    <p:cond delay="0"/>
                                  </p:stCondLst>
                                  <p:childTnLst>
                                    <p:set>
                                      <p:cBhvr>
                                        <p:cTn id="34" dur="1" fill="hold">
                                          <p:stCondLst>
                                            <p:cond delay="0"/>
                                          </p:stCondLst>
                                        </p:cTn>
                                        <p:tgtEl>
                                          <p:spTgt spid="70"/>
                                        </p:tgtEl>
                                        <p:attrNameLst>
                                          <p:attrName>style.visibility</p:attrName>
                                        </p:attrNameLst>
                                      </p:cBhvr>
                                      <p:to>
                                        <p:strVal val="visible"/>
                                      </p:to>
                                    </p:set>
                                    <p:animEffect transition="in" filter="wipe(left)">
                                      <p:cBhvr>
                                        <p:cTn id="35" dur="300"/>
                                        <p:tgtEl>
                                          <p:spTgt spid="70"/>
                                        </p:tgtEl>
                                      </p:cBhvr>
                                    </p:animEffect>
                                  </p:childTnLst>
                                </p:cTn>
                              </p:par>
                            </p:childTnLst>
                          </p:cTn>
                        </p:par>
                        <p:par>
                          <p:cTn id="36" fill="hold">
                            <p:stCondLst>
                              <p:cond delay="2400"/>
                            </p:stCondLst>
                            <p:childTnLst>
                              <p:par>
                                <p:cTn id="37" presetID="22" presetClass="entr" presetSubtype="8" fill="hold" nodeType="afterEffect">
                                  <p:stCondLst>
                                    <p:cond delay="0"/>
                                  </p:stCondLst>
                                  <p:childTnLst>
                                    <p:set>
                                      <p:cBhvr>
                                        <p:cTn id="38" dur="1" fill="hold">
                                          <p:stCondLst>
                                            <p:cond delay="0"/>
                                          </p:stCondLst>
                                        </p:cTn>
                                        <p:tgtEl>
                                          <p:spTgt spid="53"/>
                                        </p:tgtEl>
                                        <p:attrNameLst>
                                          <p:attrName>style.visibility</p:attrName>
                                        </p:attrNameLst>
                                      </p:cBhvr>
                                      <p:to>
                                        <p:strVal val="visible"/>
                                      </p:to>
                                    </p:set>
                                    <p:animEffect transition="in" filter="wipe(left)">
                                      <p:cBhvr>
                                        <p:cTn id="39" dur="300"/>
                                        <p:tgtEl>
                                          <p:spTgt spid="53"/>
                                        </p:tgtEl>
                                      </p:cBhvr>
                                    </p:animEffect>
                                  </p:childTnLst>
                                </p:cTn>
                              </p:par>
                            </p:childTnLst>
                          </p:cTn>
                        </p:par>
                        <p:par>
                          <p:cTn id="40" fill="hold">
                            <p:stCondLst>
                              <p:cond delay="2700"/>
                            </p:stCondLst>
                            <p:childTnLst>
                              <p:par>
                                <p:cTn id="41" presetID="10" presetClass="entr" presetSubtype="0" fill="hold" grpId="0" nodeType="afterEffect">
                                  <p:stCondLst>
                                    <p:cond delay="0"/>
                                  </p:stCondLst>
                                  <p:iterate type="lt">
                                    <p:tmPct val="10000"/>
                                  </p:iterate>
                                  <p:childTnLst>
                                    <p:set>
                                      <p:cBhvr>
                                        <p:cTn id="42" dur="1" fill="hold">
                                          <p:stCondLst>
                                            <p:cond delay="0"/>
                                          </p:stCondLst>
                                        </p:cTn>
                                        <p:tgtEl>
                                          <p:spTgt spid="95"/>
                                        </p:tgtEl>
                                        <p:attrNameLst>
                                          <p:attrName>style.visibility</p:attrName>
                                        </p:attrNameLst>
                                      </p:cBhvr>
                                      <p:to>
                                        <p:strVal val="visible"/>
                                      </p:to>
                                    </p:set>
                                    <p:animEffect transition="in" filter="fade">
                                      <p:cBhvr>
                                        <p:cTn id="43" dur="300"/>
                                        <p:tgtEl>
                                          <p:spTgt spid="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45" grpId="0"/>
      <p:bldP spid="52" grpId="0"/>
      <p:bldP spid="70" grpId="0"/>
      <p:bldP spid="95"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677419" y="598161"/>
            <a:ext cx="10825884" cy="5667826"/>
          </a:xfrm>
          <a:prstGeom prst="rect">
            <a:avLst/>
          </a:prstGeom>
          <a:blipFill dpi="0" rotWithShape="1">
            <a:blip r:embed="rId4">
              <a:alphaModFix amt="85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p:cNvGrpSpPr/>
          <p:nvPr/>
        </p:nvGrpSpPr>
        <p:grpSpPr>
          <a:xfrm>
            <a:off x="5015410" y="1465053"/>
            <a:ext cx="2149901" cy="2149901"/>
            <a:chOff x="5015408" y="1196255"/>
            <a:chExt cx="2149901" cy="2149901"/>
          </a:xfrm>
        </p:grpSpPr>
        <p:sp>
          <p:nvSpPr>
            <p:cNvPr id="10" name="菱形 9"/>
            <p:cNvSpPr/>
            <p:nvPr/>
          </p:nvSpPr>
          <p:spPr bwMode="auto">
            <a:xfrm>
              <a:off x="5015408" y="1196255"/>
              <a:ext cx="2149901" cy="2149901"/>
            </a:xfrm>
            <a:prstGeom prst="diamond">
              <a:avLst/>
            </a:prstGeom>
            <a:solidFill>
              <a:srgbClr val="1A3172"/>
            </a:solidFill>
            <a:ln w="38100">
              <a:solidFill>
                <a:srgbClr val="1A3172"/>
              </a:solidFill>
            </a:ln>
          </p:spPr>
          <p:style>
            <a:lnRef idx="2">
              <a:schemeClr val="dk1"/>
            </a:lnRef>
            <a:fillRef idx="1">
              <a:schemeClr val="lt1"/>
            </a:fillRef>
            <a:effectRef idx="0">
              <a:schemeClr val="dk1"/>
            </a:effectRef>
            <a:fontRef idx="minor">
              <a:schemeClr val="dk1"/>
            </a:fontRef>
          </p:style>
          <p:txBody>
            <a:bodyPr wrap="none" rtlCol="0" anchor="ctr">
              <a:noAutofit/>
            </a:bodyPr>
            <a:lstStyle/>
            <a:p>
              <a:pPr algn="ctr"/>
              <a:endParaRPr lang="zh-CN" altLang="en-US" sz="2400" dirty="0">
                <a:solidFill>
                  <a:schemeClr val="tx1">
                    <a:lumMod val="85000"/>
                    <a:lumOff val="15000"/>
                  </a:schemeClr>
                </a:solidFill>
                <a:latin typeface="站酷快乐体2016修订版" panose="02010600030101010101" pitchFamily="2" charset="-122"/>
                <a:ea typeface="站酷快乐体2016修订版" panose="02010600030101010101" pitchFamily="2" charset="-122"/>
                <a:cs typeface="+mn-ea"/>
                <a:sym typeface="+mn-lt"/>
              </a:endParaRPr>
            </a:p>
          </p:txBody>
        </p:sp>
        <p:sp>
          <p:nvSpPr>
            <p:cNvPr id="7" name="矩形 6"/>
            <p:cNvSpPr/>
            <p:nvPr/>
          </p:nvSpPr>
          <p:spPr>
            <a:xfrm>
              <a:off x="5357655" y="1671042"/>
              <a:ext cx="1476687" cy="1200329"/>
            </a:xfrm>
            <a:prstGeom prst="rect">
              <a:avLst/>
            </a:prstGeom>
          </p:spPr>
          <p:txBody>
            <a:bodyPr wrap="none">
              <a:spAutoFit/>
            </a:bodyPr>
            <a:lstStyle/>
            <a:p>
              <a:pPr lvl="0" algn="ctr"/>
              <a:r>
                <a:rPr lang="en-US" altLang="zh-CN" sz="7200" b="1" spc="600" dirty="0">
                  <a:solidFill>
                    <a:schemeClr val="bg1"/>
                  </a:solidFill>
                  <a:latin typeface="站酷快乐体2016修订版" panose="02010600030101010101" pitchFamily="2" charset="-122"/>
                  <a:ea typeface="站酷快乐体2016修订版" panose="02010600030101010101" pitchFamily="2" charset="-122"/>
                  <a:cs typeface="+mn-ea"/>
                  <a:sym typeface="+mn-lt"/>
                </a:rPr>
                <a:t>04</a:t>
              </a:r>
              <a:endParaRPr lang="zh-CN" altLang="en-US" sz="7200" b="1" spc="600" dirty="0">
                <a:solidFill>
                  <a:schemeClr val="bg1"/>
                </a:solidFill>
                <a:latin typeface="站酷快乐体2016修订版" panose="02010600030101010101" pitchFamily="2" charset="-122"/>
                <a:ea typeface="站酷快乐体2016修订版" panose="02010600030101010101" pitchFamily="2" charset="-122"/>
                <a:cs typeface="+mn-ea"/>
                <a:sym typeface="+mn-lt"/>
              </a:endParaRPr>
            </a:p>
          </p:txBody>
        </p:sp>
      </p:grpSp>
      <p:sp>
        <p:nvSpPr>
          <p:cNvPr id="8" name="矩形 7"/>
          <p:cNvSpPr/>
          <p:nvPr/>
        </p:nvSpPr>
        <p:spPr>
          <a:xfrm>
            <a:off x="2960980" y="3718091"/>
            <a:ext cx="6260098" cy="1191993"/>
          </a:xfrm>
          <a:prstGeom prst="rect">
            <a:avLst/>
          </a:prstGeom>
        </p:spPr>
        <p:txBody>
          <a:bodyPr wrap="square">
            <a:spAutoFit/>
          </a:bodyPr>
          <a:lstStyle/>
          <a:p>
            <a:pPr algn="ctr">
              <a:lnSpc>
                <a:spcPct val="150000"/>
              </a:lnSpc>
            </a:pPr>
            <a:r>
              <a:rPr lang="zh-CN" altLang="en-US" sz="5400" b="1" spc="600" dirty="0" smtClean="0">
                <a:solidFill>
                  <a:schemeClr val="tx1">
                    <a:lumMod val="85000"/>
                    <a:lumOff val="15000"/>
                  </a:schemeClr>
                </a:solidFill>
                <a:latin typeface="站酷快乐体2016修订版" panose="02010600030101010101" pitchFamily="2" charset="-122"/>
                <a:ea typeface="站酷快乐体2016修订版" panose="02010600030101010101" pitchFamily="2" charset="-122"/>
              </a:rPr>
              <a:t>结论与建议</a:t>
            </a:r>
            <a:endParaRPr lang="zh-CN" altLang="en-US" sz="5400" b="1" spc="600" dirty="0">
              <a:solidFill>
                <a:schemeClr val="tx1">
                  <a:lumMod val="85000"/>
                  <a:lumOff val="15000"/>
                </a:schemeClr>
              </a:solidFill>
              <a:latin typeface="站酷快乐体2016修订版" panose="02010600030101010101" pitchFamily="2" charset="-122"/>
              <a:ea typeface="站酷快乐体2016修订版" panose="02010600030101010101" pitchFamily="2" charset="-122"/>
            </a:endParaRPr>
          </a:p>
        </p:txBody>
      </p:sp>
    </p:spTree>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1" presetClass="entr" presetSubtype="1" fill="hold"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wheel(1)">
                                      <p:cBhvr>
                                        <p:cTn id="14" dur="2000"/>
                                        <p:tgtEl>
                                          <p:spTgt spid="11"/>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1000"/>
                                        <p:tgtEl>
                                          <p:spTgt spid="8"/>
                                        </p:tgtEl>
                                      </p:cBhvr>
                                    </p:animEffect>
                                    <p:anim calcmode="lin" valueType="num">
                                      <p:cBhvr>
                                        <p:cTn id="20" dur="1000" fill="hold"/>
                                        <p:tgtEl>
                                          <p:spTgt spid="8"/>
                                        </p:tgtEl>
                                        <p:attrNameLst>
                                          <p:attrName>ppt_x</p:attrName>
                                        </p:attrNameLst>
                                      </p:cBhvr>
                                      <p:tavLst>
                                        <p:tav tm="0">
                                          <p:val>
                                            <p:strVal val="#ppt_x"/>
                                          </p:val>
                                        </p:tav>
                                        <p:tav tm="100000">
                                          <p:val>
                                            <p:strVal val="#ppt_x"/>
                                          </p:val>
                                        </p:tav>
                                      </p:tavLst>
                                    </p:anim>
                                    <p:anim calcmode="lin" valueType="num">
                                      <p:cBhvr>
                                        <p:cTn id="21"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标题 1"/>
          <p:cNvSpPr txBox="1">
            <a:spLocks/>
          </p:cNvSpPr>
          <p:nvPr/>
        </p:nvSpPr>
        <p:spPr>
          <a:xfrm>
            <a:off x="3282712" y="76724"/>
            <a:ext cx="5626576" cy="634082"/>
          </a:xfrm>
          <a:prstGeom prst="rect">
            <a:avLst/>
          </a:prstGeom>
        </p:spPr>
        <p:txBody>
          <a:bodyPr/>
          <a:lstStyle>
            <a:lvl1pPr algn="l" defTabSz="914400" rtl="0" eaLnBrk="1" latinLnBrk="0" hangingPunct="1">
              <a:spcBef>
                <a:spcPct val="0"/>
              </a:spcBef>
              <a:buNone/>
              <a:defRPr sz="3600" kern="1200">
                <a:solidFill>
                  <a:srgbClr val="92D050"/>
                </a:solidFill>
                <a:latin typeface="汉仪秀英体简" pitchFamily="49" charset="-122"/>
                <a:ea typeface="汉仪秀英体简" pitchFamily="49" charset="-122"/>
                <a:cs typeface="+mj-cs"/>
              </a:defRPr>
            </a:lvl1pPr>
          </a:lstStyle>
          <a:p>
            <a:pPr algn="ctr"/>
            <a:r>
              <a:rPr lang="zh-CN" altLang="en-US" sz="3200" b="1" dirty="0">
                <a:solidFill>
                  <a:schemeClr val="accent1"/>
                </a:solidFill>
                <a:latin typeface="+mj-ea"/>
                <a:ea typeface="+mj-ea"/>
              </a:rPr>
              <a:t>鸡蛋食品安全</a:t>
            </a:r>
          </a:p>
        </p:txBody>
      </p:sp>
      <p:grpSp>
        <p:nvGrpSpPr>
          <p:cNvPr id="12" name="组合 11"/>
          <p:cNvGrpSpPr/>
          <p:nvPr/>
        </p:nvGrpSpPr>
        <p:grpSpPr>
          <a:xfrm>
            <a:off x="4343029" y="710807"/>
            <a:ext cx="3505942" cy="45719"/>
            <a:chOff x="4123409" y="1269554"/>
            <a:chExt cx="4260262" cy="45719"/>
          </a:xfrm>
        </p:grpSpPr>
        <p:sp>
          <p:nvSpPr>
            <p:cNvPr id="13" name="矩形 12"/>
            <p:cNvSpPr/>
            <p:nvPr/>
          </p:nvSpPr>
          <p:spPr>
            <a:xfrm>
              <a:off x="4123409" y="1269554"/>
              <a:ext cx="1080120" cy="457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5203529" y="1269554"/>
              <a:ext cx="1080120"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6223430" y="1269554"/>
              <a:ext cx="1080119" cy="4571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7303552" y="1269554"/>
              <a:ext cx="1080119" cy="4571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 name="组合 2"/>
          <p:cNvGrpSpPr/>
          <p:nvPr/>
        </p:nvGrpSpPr>
        <p:grpSpPr>
          <a:xfrm>
            <a:off x="1396052" y="1186509"/>
            <a:ext cx="4348466" cy="1080150"/>
            <a:chOff x="943785" y="3990726"/>
            <a:chExt cx="4348466" cy="1080150"/>
          </a:xfrm>
        </p:grpSpPr>
        <p:grpSp>
          <p:nvGrpSpPr>
            <p:cNvPr id="2" name="组合 1"/>
            <p:cNvGrpSpPr/>
            <p:nvPr/>
          </p:nvGrpSpPr>
          <p:grpSpPr>
            <a:xfrm>
              <a:off x="943785" y="4154007"/>
              <a:ext cx="4348466" cy="806591"/>
              <a:chOff x="943785" y="4154007"/>
              <a:chExt cx="4348466" cy="806591"/>
            </a:xfrm>
          </p:grpSpPr>
          <p:sp>
            <p:nvSpPr>
              <p:cNvPr id="22" name="矩形 21"/>
              <p:cNvSpPr/>
              <p:nvPr/>
            </p:nvSpPr>
            <p:spPr>
              <a:xfrm>
                <a:off x="943785" y="4154007"/>
                <a:ext cx="4348466" cy="80659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25" name="组合 24"/>
              <p:cNvGrpSpPr/>
              <p:nvPr/>
            </p:nvGrpSpPr>
            <p:grpSpPr>
              <a:xfrm>
                <a:off x="1095605" y="4217501"/>
                <a:ext cx="546614" cy="546812"/>
                <a:chOff x="5240044" y="1862842"/>
                <a:chExt cx="574626" cy="574626"/>
              </a:xfrm>
            </p:grpSpPr>
            <p:cxnSp>
              <p:nvCxnSpPr>
                <p:cNvPr id="26" name="直接连接符 25"/>
                <p:cNvCxnSpPr/>
                <p:nvPr/>
              </p:nvCxnSpPr>
              <p:spPr>
                <a:xfrm>
                  <a:off x="5240044" y="2398817"/>
                  <a:ext cx="574626"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rot="5400000">
                  <a:off x="5488706" y="2150155"/>
                  <a:ext cx="574626"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flipH="1" flipV="1">
                  <a:off x="5303278" y="1926076"/>
                  <a:ext cx="472740" cy="47274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29" name="矩形 1"/>
              <p:cNvSpPr>
                <a:spLocks noChangeArrowheads="1"/>
              </p:cNvSpPr>
              <p:nvPr/>
            </p:nvSpPr>
            <p:spPr bwMode="auto">
              <a:xfrm>
                <a:off x="1697526" y="4240561"/>
                <a:ext cx="3594725" cy="523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p>
                <a:pPr algn="just"/>
                <a:r>
                  <a:rPr lang="zh-CN" altLang="en-US" sz="2600" dirty="0">
                    <a:solidFill>
                      <a:schemeClr val="bg1"/>
                    </a:solidFill>
                    <a:latin typeface="微软雅黑" panose="020B0503020204020204" pitchFamily="34" charset="-122"/>
                    <a:ea typeface="微软雅黑" panose="020B0503020204020204" pitchFamily="34" charset="-122"/>
                  </a:rPr>
                  <a:t>鸡蛋食品安全意识较低</a:t>
                </a:r>
                <a:endParaRPr lang="zh-CN" altLang="zh-CN" sz="2600" dirty="0">
                  <a:solidFill>
                    <a:schemeClr val="bg1"/>
                  </a:solidFill>
                  <a:latin typeface="微软雅黑" panose="020B0503020204020204" pitchFamily="34" charset="-122"/>
                  <a:ea typeface="微软雅黑" panose="020B0503020204020204" pitchFamily="34" charset="-122"/>
                </a:endParaRPr>
              </a:p>
            </p:txBody>
          </p:sp>
        </p:grpSp>
        <p:cxnSp>
          <p:nvCxnSpPr>
            <p:cNvPr id="37" name="直接连接符 36"/>
            <p:cNvCxnSpPr/>
            <p:nvPr/>
          </p:nvCxnSpPr>
          <p:spPr>
            <a:xfrm flipV="1">
              <a:off x="5292251" y="3990726"/>
              <a:ext cx="0" cy="108015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7" name="组合 6"/>
          <p:cNvGrpSpPr/>
          <p:nvPr/>
        </p:nvGrpSpPr>
        <p:grpSpPr>
          <a:xfrm>
            <a:off x="6736337" y="4365104"/>
            <a:ext cx="4345902" cy="1060480"/>
            <a:chOff x="6748217" y="1655121"/>
            <a:chExt cx="4345902" cy="1060480"/>
          </a:xfrm>
        </p:grpSpPr>
        <p:grpSp>
          <p:nvGrpSpPr>
            <p:cNvPr id="4" name="组合 3"/>
            <p:cNvGrpSpPr/>
            <p:nvPr/>
          </p:nvGrpSpPr>
          <p:grpSpPr>
            <a:xfrm>
              <a:off x="6748217" y="1782066"/>
              <a:ext cx="4345902" cy="806591"/>
              <a:chOff x="6732787" y="2553717"/>
              <a:chExt cx="4345902" cy="806591"/>
            </a:xfrm>
          </p:grpSpPr>
          <p:sp>
            <p:nvSpPr>
              <p:cNvPr id="21" name="矩形 20"/>
              <p:cNvSpPr/>
              <p:nvPr/>
            </p:nvSpPr>
            <p:spPr>
              <a:xfrm>
                <a:off x="6732787" y="2553717"/>
                <a:ext cx="4345902" cy="80659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31" name="组合 30"/>
              <p:cNvGrpSpPr/>
              <p:nvPr/>
            </p:nvGrpSpPr>
            <p:grpSpPr>
              <a:xfrm rot="16200000" flipV="1">
                <a:off x="10336619" y="2659294"/>
                <a:ext cx="546812" cy="546614"/>
                <a:chOff x="5240044" y="1862842"/>
                <a:chExt cx="574626" cy="574626"/>
              </a:xfrm>
            </p:grpSpPr>
            <p:cxnSp>
              <p:nvCxnSpPr>
                <p:cNvPr id="32" name="直接连接符 31"/>
                <p:cNvCxnSpPr/>
                <p:nvPr/>
              </p:nvCxnSpPr>
              <p:spPr>
                <a:xfrm>
                  <a:off x="5240044" y="2398817"/>
                  <a:ext cx="574626"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rot="5400000">
                  <a:off x="5488706" y="2150155"/>
                  <a:ext cx="574626"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flipH="1" flipV="1">
                  <a:off x="5303278" y="1926076"/>
                  <a:ext cx="472740" cy="47274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35" name="矩形 1"/>
              <p:cNvSpPr>
                <a:spLocks noChangeArrowheads="1"/>
              </p:cNvSpPr>
              <p:nvPr/>
            </p:nvSpPr>
            <p:spPr bwMode="auto">
              <a:xfrm>
                <a:off x="7264435" y="2652635"/>
                <a:ext cx="3282606" cy="523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p>
                <a:pPr algn="just"/>
                <a:r>
                  <a:rPr lang="zh-CN" altLang="en-US" sz="2600" dirty="0">
                    <a:solidFill>
                      <a:schemeClr val="bg1"/>
                    </a:solidFill>
                    <a:latin typeface="微软雅黑" panose="020B0503020204020204" pitchFamily="34" charset="-122"/>
                    <a:ea typeface="微软雅黑" panose="020B0503020204020204" pitchFamily="34" charset="-122"/>
                  </a:rPr>
                  <a:t>重视鸡蛋食品安全</a:t>
                </a:r>
                <a:endParaRPr lang="zh-CN" altLang="zh-CN" sz="2600" dirty="0">
                  <a:solidFill>
                    <a:schemeClr val="bg1"/>
                  </a:solidFill>
                  <a:latin typeface="微软雅黑" panose="020B0503020204020204" pitchFamily="34" charset="-122"/>
                  <a:ea typeface="微软雅黑" panose="020B0503020204020204" pitchFamily="34" charset="-122"/>
                </a:endParaRPr>
              </a:p>
            </p:txBody>
          </p:sp>
        </p:grpSp>
        <p:cxnSp>
          <p:nvCxnSpPr>
            <p:cNvPr id="38" name="直接连接符 37"/>
            <p:cNvCxnSpPr/>
            <p:nvPr/>
          </p:nvCxnSpPr>
          <p:spPr>
            <a:xfrm>
              <a:off x="6748217" y="1655121"/>
              <a:ext cx="0" cy="106048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grpSp>
      <p:pic>
        <p:nvPicPr>
          <p:cNvPr id="5" name="图片 4"/>
          <p:cNvPicPr>
            <a:picLocks noChangeAspect="1"/>
          </p:cNvPicPr>
          <p:nvPr/>
        </p:nvPicPr>
        <p:blipFill>
          <a:blip r:embed="rId3"/>
          <a:stretch>
            <a:fillRect/>
          </a:stretch>
        </p:blipFill>
        <p:spPr>
          <a:xfrm>
            <a:off x="5911066" y="1628801"/>
            <a:ext cx="6156416" cy="2361953"/>
          </a:xfrm>
          <a:prstGeom prst="rect">
            <a:avLst/>
          </a:prstGeom>
        </p:spPr>
      </p:pic>
      <p:pic>
        <p:nvPicPr>
          <p:cNvPr id="6" name="图片 5"/>
          <p:cNvPicPr>
            <a:picLocks noChangeAspect="1"/>
          </p:cNvPicPr>
          <p:nvPr/>
        </p:nvPicPr>
        <p:blipFill>
          <a:blip r:embed="rId4"/>
          <a:stretch>
            <a:fillRect/>
          </a:stretch>
        </p:blipFill>
        <p:spPr>
          <a:xfrm>
            <a:off x="1240378" y="2480354"/>
            <a:ext cx="4435963" cy="3392207"/>
          </a:xfrm>
          <a:prstGeom prst="rect">
            <a:avLst/>
          </a:prstGeom>
        </p:spPr>
      </p:pic>
    </p:spTree>
    <p:extLst>
      <p:ext uri="{BB962C8B-B14F-4D97-AF65-F5344CB8AC3E}">
        <p14:creationId xmlns:p14="http://schemas.microsoft.com/office/powerpoint/2010/main" val="133703810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iterate type="lt">
                                    <p:tmPct val="10000"/>
                                  </p:iterate>
                                  <p:childTnLst>
                                    <p:set>
                                      <p:cBhvr>
                                        <p:cTn id="6" dur="1" fill="hold">
                                          <p:stCondLst>
                                            <p:cond delay="0"/>
                                          </p:stCondLst>
                                        </p:cTn>
                                        <p:tgtEl>
                                          <p:spTgt spid="11"/>
                                        </p:tgtEl>
                                        <p:attrNameLst>
                                          <p:attrName>style.visibility</p:attrName>
                                        </p:attrNameLst>
                                      </p:cBhvr>
                                      <p:to>
                                        <p:strVal val="visible"/>
                                      </p:to>
                                    </p:set>
                                    <p:animEffect transition="in" filter="fade">
                                      <p:cBhvr>
                                        <p:cTn id="7" dur="300"/>
                                        <p:tgtEl>
                                          <p:spTgt spid="11"/>
                                        </p:tgtEl>
                                      </p:cBhvr>
                                    </p:animEffect>
                                  </p:childTnLst>
                                </p:cTn>
                              </p:par>
                            </p:childTnLst>
                          </p:cTn>
                        </p:par>
                        <p:par>
                          <p:cTn id="8" fill="hold">
                            <p:stCondLst>
                              <p:cond delay="450"/>
                            </p:stCondLst>
                            <p:childTnLst>
                              <p:par>
                                <p:cTn id="9" presetID="5" presetClass="entr" presetSubtype="1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checkerboard(across)">
                                      <p:cBhvr>
                                        <p:cTn id="11" dur="300"/>
                                        <p:tgtEl>
                                          <p:spTgt spid="3"/>
                                        </p:tgtEl>
                                      </p:cBhvr>
                                    </p:animEffect>
                                  </p:childTnLst>
                                </p:cTn>
                              </p:par>
                            </p:childTnLst>
                          </p:cTn>
                        </p:par>
                        <p:par>
                          <p:cTn id="12" fill="hold">
                            <p:stCondLst>
                              <p:cond delay="750"/>
                            </p:stCondLst>
                            <p:childTnLst>
                              <p:par>
                                <p:cTn id="13" presetID="14" presetClass="entr" presetSubtype="10"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randombar(horizontal)">
                                      <p:cBhvr>
                                        <p:cTn id="15" dur="300"/>
                                        <p:tgtEl>
                                          <p:spTgt spid="6"/>
                                        </p:tgtEl>
                                      </p:cBhvr>
                                    </p:animEffect>
                                  </p:childTnLst>
                                </p:cTn>
                              </p:par>
                            </p:childTnLst>
                          </p:cTn>
                        </p:par>
                        <p:par>
                          <p:cTn id="16" fill="hold">
                            <p:stCondLst>
                              <p:cond delay="1050"/>
                            </p:stCondLst>
                            <p:childTnLst>
                              <p:par>
                                <p:cTn id="17" presetID="5" presetClass="entr" presetSubtype="10"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checkerboard(across)">
                                      <p:cBhvr>
                                        <p:cTn id="19" dur="300"/>
                                        <p:tgtEl>
                                          <p:spTgt spid="7"/>
                                        </p:tgtEl>
                                      </p:cBhvr>
                                    </p:animEffect>
                                  </p:childTnLst>
                                </p:cTn>
                              </p:par>
                            </p:childTnLst>
                          </p:cTn>
                        </p:par>
                        <p:par>
                          <p:cTn id="20" fill="hold">
                            <p:stCondLst>
                              <p:cond delay="1350"/>
                            </p:stCondLst>
                            <p:childTnLst>
                              <p:par>
                                <p:cTn id="21" presetID="14" presetClass="entr" presetSubtype="10"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randombar(horizontal)">
                                      <p:cBhvr>
                                        <p:cTn id="23" dur="3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标题 1"/>
          <p:cNvSpPr txBox="1">
            <a:spLocks/>
          </p:cNvSpPr>
          <p:nvPr/>
        </p:nvSpPr>
        <p:spPr>
          <a:xfrm>
            <a:off x="3282712" y="76724"/>
            <a:ext cx="5626576" cy="634082"/>
          </a:xfrm>
          <a:prstGeom prst="rect">
            <a:avLst/>
          </a:prstGeom>
        </p:spPr>
        <p:txBody>
          <a:bodyPr/>
          <a:lstStyle>
            <a:lvl1pPr algn="l" defTabSz="914400" rtl="0" eaLnBrk="1" latinLnBrk="0" hangingPunct="1">
              <a:spcBef>
                <a:spcPct val="0"/>
              </a:spcBef>
              <a:buNone/>
              <a:defRPr sz="3600" kern="1200">
                <a:solidFill>
                  <a:srgbClr val="92D050"/>
                </a:solidFill>
                <a:latin typeface="汉仪秀英体简" pitchFamily="49" charset="-122"/>
                <a:ea typeface="汉仪秀英体简" pitchFamily="49" charset="-122"/>
                <a:cs typeface="+mj-cs"/>
              </a:defRPr>
            </a:lvl1pPr>
          </a:lstStyle>
          <a:p>
            <a:pPr algn="ctr"/>
            <a:r>
              <a:rPr lang="zh-CN" altLang="en-US" sz="3200" b="1" dirty="0">
                <a:solidFill>
                  <a:schemeClr val="accent1"/>
                </a:solidFill>
                <a:latin typeface="+mj-ea"/>
                <a:ea typeface="+mj-ea"/>
              </a:rPr>
              <a:t>品牌鸡蛋购买情况</a:t>
            </a:r>
          </a:p>
        </p:txBody>
      </p:sp>
      <p:grpSp>
        <p:nvGrpSpPr>
          <p:cNvPr id="12" name="组合 11"/>
          <p:cNvGrpSpPr/>
          <p:nvPr/>
        </p:nvGrpSpPr>
        <p:grpSpPr>
          <a:xfrm>
            <a:off x="4343029" y="710807"/>
            <a:ext cx="3505942" cy="45719"/>
            <a:chOff x="4123409" y="1269554"/>
            <a:chExt cx="4260262" cy="45719"/>
          </a:xfrm>
        </p:grpSpPr>
        <p:sp>
          <p:nvSpPr>
            <p:cNvPr id="13" name="矩形 12"/>
            <p:cNvSpPr/>
            <p:nvPr/>
          </p:nvSpPr>
          <p:spPr>
            <a:xfrm>
              <a:off x="4123409" y="1269554"/>
              <a:ext cx="1080120" cy="457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5203529" y="1269554"/>
              <a:ext cx="1080120"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6223430" y="1269554"/>
              <a:ext cx="1080119" cy="4571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7303552" y="1269554"/>
              <a:ext cx="1080119" cy="4571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2052" name="Picture 4" descr="https://ss3.bdstatic.com/70cFv8Sh_Q1YnxGkpoWK1HF6hhy/it/u=3721317928,483445373&amp;fm=27&amp;gp=0.jpg"/>
          <p:cNvPicPr>
            <a:picLocks noChangeAspect="1" noChangeArrowheads="1"/>
          </p:cNvPicPr>
          <p:nvPr/>
        </p:nvPicPr>
        <p:blipFill rotWithShape="1">
          <a:blip r:embed="rId3">
            <a:extLst>
              <a:ext uri="{28A0092B-C50C-407E-A947-70E740481C1C}">
                <a14:useLocalDpi xmlns:a14="http://schemas.microsoft.com/office/drawing/2010/main" val="0"/>
              </a:ext>
            </a:extLst>
          </a:blip>
          <a:srcRect b="7239"/>
          <a:stretch/>
        </p:blipFill>
        <p:spPr bwMode="auto">
          <a:xfrm rot="1394798">
            <a:off x="4602706" y="2507625"/>
            <a:ext cx="2554620" cy="2445531"/>
          </a:xfrm>
          <a:prstGeom prst="rect">
            <a:avLst/>
          </a:prstGeom>
          <a:noFill/>
          <a:extLst>
            <a:ext uri="{909E8E84-426E-40DD-AFC4-6F175D3DCCD1}">
              <a14:hiddenFill xmlns:a14="http://schemas.microsoft.com/office/drawing/2010/main">
                <a:solidFill>
                  <a:srgbClr val="FFFFFF"/>
                </a:solidFill>
              </a14:hiddenFill>
            </a:ext>
          </a:extLst>
        </p:spPr>
      </p:pic>
      <p:grpSp>
        <p:nvGrpSpPr>
          <p:cNvPr id="19" name="组合 18"/>
          <p:cNvGrpSpPr/>
          <p:nvPr/>
        </p:nvGrpSpPr>
        <p:grpSpPr>
          <a:xfrm>
            <a:off x="1559497" y="1353307"/>
            <a:ext cx="3190139" cy="268191"/>
            <a:chOff x="1248883" y="1353306"/>
            <a:chExt cx="3724004" cy="216024"/>
          </a:xfrm>
        </p:grpSpPr>
        <p:sp>
          <p:nvSpPr>
            <p:cNvPr id="17" name="圆角矩形 16"/>
            <p:cNvSpPr/>
            <p:nvPr/>
          </p:nvSpPr>
          <p:spPr>
            <a:xfrm>
              <a:off x="1312869" y="1353306"/>
              <a:ext cx="3660018" cy="216024"/>
            </a:xfrm>
            <a:prstGeom prst="roundRect">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1248883" y="1353306"/>
              <a:ext cx="245833" cy="216024"/>
            </a:xfrm>
            <a:prstGeom prst="ellipse">
              <a:avLst/>
            </a:prstGeom>
            <a:solidFill>
              <a:srgbClr val="FFFF00"/>
            </a:solidFill>
            <a:ln>
              <a:solidFill>
                <a:srgbClr val="00B0F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zh-CN" altLang="en-US"/>
            </a:p>
          </p:txBody>
        </p:sp>
      </p:grpSp>
      <p:grpSp>
        <p:nvGrpSpPr>
          <p:cNvPr id="41" name="组合 40"/>
          <p:cNvGrpSpPr/>
          <p:nvPr/>
        </p:nvGrpSpPr>
        <p:grpSpPr>
          <a:xfrm>
            <a:off x="6661171" y="2701417"/>
            <a:ext cx="3190139" cy="268191"/>
            <a:chOff x="1248883" y="1353306"/>
            <a:chExt cx="3724004" cy="216024"/>
          </a:xfrm>
        </p:grpSpPr>
        <p:sp>
          <p:nvSpPr>
            <p:cNvPr id="42" name="圆角矩形 41"/>
            <p:cNvSpPr/>
            <p:nvPr/>
          </p:nvSpPr>
          <p:spPr>
            <a:xfrm>
              <a:off x="1312869" y="1353306"/>
              <a:ext cx="3660018" cy="216024"/>
            </a:xfrm>
            <a:prstGeom prst="roundRect">
              <a:avLst/>
            </a:prstGeom>
            <a:solidFill>
              <a:schemeClr val="bg1"/>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42"/>
            <p:cNvSpPr/>
            <p:nvPr/>
          </p:nvSpPr>
          <p:spPr>
            <a:xfrm>
              <a:off x="1248883" y="1353306"/>
              <a:ext cx="245833" cy="216024"/>
            </a:xfrm>
            <a:prstGeom prst="ellipse">
              <a:avLst/>
            </a:prstGeom>
            <a:solidFill>
              <a:srgbClr val="FFFF00"/>
            </a:solidFill>
            <a:ln>
              <a:solidFill>
                <a:srgbClr val="00B0F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zh-CN" altLang="en-US"/>
            </a:p>
          </p:txBody>
        </p:sp>
      </p:grpSp>
      <p:grpSp>
        <p:nvGrpSpPr>
          <p:cNvPr id="30" name="组合 29"/>
          <p:cNvGrpSpPr/>
          <p:nvPr/>
        </p:nvGrpSpPr>
        <p:grpSpPr>
          <a:xfrm>
            <a:off x="1127448" y="1833139"/>
            <a:ext cx="3609482" cy="3524888"/>
            <a:chOff x="1126654" y="1833138"/>
            <a:chExt cx="4032448" cy="3937941"/>
          </a:xfrm>
        </p:grpSpPr>
        <p:pic>
          <p:nvPicPr>
            <p:cNvPr id="8" name="图片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26654" y="1833138"/>
              <a:ext cx="4032448" cy="2677839"/>
            </a:xfrm>
            <a:prstGeom prst="rect">
              <a:avLst/>
            </a:prstGeom>
          </p:spPr>
        </p:pic>
        <p:sp>
          <p:nvSpPr>
            <p:cNvPr id="24" name="云形 23"/>
            <p:cNvSpPr/>
            <p:nvPr/>
          </p:nvSpPr>
          <p:spPr>
            <a:xfrm>
              <a:off x="1744305" y="4944973"/>
              <a:ext cx="2088232" cy="826106"/>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latin typeface="微软雅黑" panose="020B0503020204020204" pitchFamily="34" charset="-122"/>
                  <a:ea typeface="微软雅黑" panose="020B0503020204020204" pitchFamily="34" charset="-122"/>
                </a:rPr>
                <a:t>普通鸡蛋</a:t>
              </a:r>
            </a:p>
          </p:txBody>
        </p:sp>
      </p:grpSp>
      <p:grpSp>
        <p:nvGrpSpPr>
          <p:cNvPr id="44" name="组合 43"/>
          <p:cNvGrpSpPr/>
          <p:nvPr/>
        </p:nvGrpSpPr>
        <p:grpSpPr>
          <a:xfrm>
            <a:off x="6830739" y="1599514"/>
            <a:ext cx="3682224" cy="3917719"/>
            <a:chOff x="6527254" y="1599513"/>
            <a:chExt cx="3984915" cy="4239769"/>
          </a:xfrm>
        </p:grpSpPr>
        <p:pic>
          <p:nvPicPr>
            <p:cNvPr id="2050" name="Picture 2" descr="https://timgsa.baidu.com/timg?image&amp;quality=80&amp;size=b10000_10000&amp;sec=1525183450&amp;di=800c49e81122555a0f809fb870212951&amp;src=http://i2.sinaimg.cn/dy/c/2008-12-05/U2418P1T1D16790403F21DT20081205165921.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27254" y="3182672"/>
              <a:ext cx="3984915" cy="2656610"/>
            </a:xfrm>
            <a:prstGeom prst="rect">
              <a:avLst/>
            </a:prstGeom>
            <a:noFill/>
            <a:extLst>
              <a:ext uri="{909E8E84-426E-40DD-AFC4-6F175D3DCCD1}">
                <a14:hiddenFill xmlns:a14="http://schemas.microsoft.com/office/drawing/2010/main">
                  <a:solidFill>
                    <a:srgbClr val="FFFFFF"/>
                  </a:solidFill>
                </a14:hiddenFill>
              </a:ext>
            </a:extLst>
          </p:spPr>
        </p:pic>
        <p:sp>
          <p:nvSpPr>
            <p:cNvPr id="45" name="云形 44"/>
            <p:cNvSpPr/>
            <p:nvPr/>
          </p:nvSpPr>
          <p:spPr>
            <a:xfrm>
              <a:off x="7238736" y="1599513"/>
              <a:ext cx="2088232" cy="826106"/>
            </a:xfrm>
            <a:prstGeom prst="cloud">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zh-CN" altLang="en-US" sz="2000" dirty="0">
                  <a:latin typeface="微软雅黑" panose="020B0503020204020204" pitchFamily="34" charset="-122"/>
                  <a:ea typeface="微软雅黑" panose="020B0503020204020204" pitchFamily="34" charset="-122"/>
                </a:rPr>
                <a:t>品牌鸡蛋</a:t>
              </a:r>
            </a:p>
          </p:txBody>
        </p:sp>
      </p:grpSp>
    </p:spTree>
    <p:extLst>
      <p:ext uri="{BB962C8B-B14F-4D97-AF65-F5344CB8AC3E}">
        <p14:creationId xmlns:p14="http://schemas.microsoft.com/office/powerpoint/2010/main" val="164493700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iterate type="lt">
                                    <p:tmPct val="10000"/>
                                  </p:iterate>
                                  <p:childTnLst>
                                    <p:set>
                                      <p:cBhvr>
                                        <p:cTn id="6" dur="1" fill="hold">
                                          <p:stCondLst>
                                            <p:cond delay="0"/>
                                          </p:stCondLst>
                                        </p:cTn>
                                        <p:tgtEl>
                                          <p:spTgt spid="11"/>
                                        </p:tgtEl>
                                        <p:attrNameLst>
                                          <p:attrName>style.visibility</p:attrName>
                                        </p:attrNameLst>
                                      </p:cBhvr>
                                      <p:to>
                                        <p:strVal val="visible"/>
                                      </p:to>
                                    </p:set>
                                    <p:animEffect transition="in" filter="fade">
                                      <p:cBhvr>
                                        <p:cTn id="7" dur="300"/>
                                        <p:tgtEl>
                                          <p:spTgt spid="11"/>
                                        </p:tgtEl>
                                      </p:cBhvr>
                                    </p:animEffect>
                                  </p:childTnLst>
                                </p:cTn>
                              </p:par>
                            </p:childTnLst>
                          </p:cTn>
                        </p:par>
                        <p:par>
                          <p:cTn id="8" fill="hold">
                            <p:stCondLst>
                              <p:cond delay="510"/>
                            </p:stCondLst>
                            <p:childTnLst>
                              <p:par>
                                <p:cTn id="9" presetID="22" presetClass="entr" presetSubtype="8"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ipe(left)">
                                      <p:cBhvr>
                                        <p:cTn id="11" dur="300"/>
                                        <p:tgtEl>
                                          <p:spTgt spid="19"/>
                                        </p:tgtEl>
                                      </p:cBhvr>
                                    </p:animEffect>
                                  </p:childTnLst>
                                </p:cTn>
                              </p:par>
                            </p:childTnLst>
                          </p:cTn>
                        </p:par>
                        <p:par>
                          <p:cTn id="12" fill="hold">
                            <p:stCondLst>
                              <p:cond delay="810"/>
                            </p:stCondLst>
                            <p:childTnLst>
                              <p:par>
                                <p:cTn id="13" presetID="14" presetClass="entr" presetSubtype="10" fill="hold"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randombar(horizontal)">
                                      <p:cBhvr>
                                        <p:cTn id="15" dur="300"/>
                                        <p:tgtEl>
                                          <p:spTgt spid="30"/>
                                        </p:tgtEl>
                                      </p:cBhvr>
                                    </p:animEffect>
                                  </p:childTnLst>
                                </p:cTn>
                              </p:par>
                            </p:childTnLst>
                          </p:cTn>
                        </p:par>
                        <p:par>
                          <p:cTn id="16" fill="hold">
                            <p:stCondLst>
                              <p:cond delay="1110"/>
                            </p:stCondLst>
                            <p:childTnLst>
                              <p:par>
                                <p:cTn id="17" presetID="22" presetClass="entr" presetSubtype="8" fill="hold" nodeType="afterEffect">
                                  <p:stCondLst>
                                    <p:cond delay="0"/>
                                  </p:stCondLst>
                                  <p:childTnLst>
                                    <p:set>
                                      <p:cBhvr>
                                        <p:cTn id="18" dur="1" fill="hold">
                                          <p:stCondLst>
                                            <p:cond delay="0"/>
                                          </p:stCondLst>
                                        </p:cTn>
                                        <p:tgtEl>
                                          <p:spTgt spid="41"/>
                                        </p:tgtEl>
                                        <p:attrNameLst>
                                          <p:attrName>style.visibility</p:attrName>
                                        </p:attrNameLst>
                                      </p:cBhvr>
                                      <p:to>
                                        <p:strVal val="visible"/>
                                      </p:to>
                                    </p:set>
                                    <p:animEffect transition="in" filter="wipe(left)">
                                      <p:cBhvr>
                                        <p:cTn id="19" dur="300"/>
                                        <p:tgtEl>
                                          <p:spTgt spid="41"/>
                                        </p:tgtEl>
                                      </p:cBhvr>
                                    </p:animEffect>
                                  </p:childTnLst>
                                </p:cTn>
                              </p:par>
                            </p:childTnLst>
                          </p:cTn>
                        </p:par>
                        <p:par>
                          <p:cTn id="20" fill="hold">
                            <p:stCondLst>
                              <p:cond delay="1410"/>
                            </p:stCondLst>
                            <p:childTnLst>
                              <p:par>
                                <p:cTn id="21" presetID="14" presetClass="entr" presetSubtype="10" fill="hold" nodeType="afterEffect">
                                  <p:stCondLst>
                                    <p:cond delay="0"/>
                                  </p:stCondLst>
                                  <p:childTnLst>
                                    <p:set>
                                      <p:cBhvr>
                                        <p:cTn id="22" dur="1" fill="hold">
                                          <p:stCondLst>
                                            <p:cond delay="0"/>
                                          </p:stCondLst>
                                        </p:cTn>
                                        <p:tgtEl>
                                          <p:spTgt spid="44"/>
                                        </p:tgtEl>
                                        <p:attrNameLst>
                                          <p:attrName>style.visibility</p:attrName>
                                        </p:attrNameLst>
                                      </p:cBhvr>
                                      <p:to>
                                        <p:strVal val="visible"/>
                                      </p:to>
                                    </p:set>
                                    <p:animEffect transition="in" filter="randombar(horizontal)">
                                      <p:cBhvr>
                                        <p:cTn id="23" dur="300"/>
                                        <p:tgtEl>
                                          <p:spTgt spid="44"/>
                                        </p:tgtEl>
                                      </p:cBhvr>
                                    </p:animEffect>
                                  </p:childTnLst>
                                </p:cTn>
                              </p:par>
                            </p:childTnLst>
                          </p:cTn>
                        </p:par>
                        <p:par>
                          <p:cTn id="24" fill="hold">
                            <p:stCondLst>
                              <p:cond delay="1710"/>
                            </p:stCondLst>
                            <p:childTnLst>
                              <p:par>
                                <p:cTn id="25" presetID="14" presetClass="entr" presetSubtype="10" fill="hold" nodeType="afterEffect">
                                  <p:stCondLst>
                                    <p:cond delay="0"/>
                                  </p:stCondLst>
                                  <p:childTnLst>
                                    <p:set>
                                      <p:cBhvr>
                                        <p:cTn id="26" dur="1" fill="hold">
                                          <p:stCondLst>
                                            <p:cond delay="0"/>
                                          </p:stCondLst>
                                        </p:cTn>
                                        <p:tgtEl>
                                          <p:spTgt spid="2052"/>
                                        </p:tgtEl>
                                        <p:attrNameLst>
                                          <p:attrName>style.visibility</p:attrName>
                                        </p:attrNameLst>
                                      </p:cBhvr>
                                      <p:to>
                                        <p:strVal val="visible"/>
                                      </p:to>
                                    </p:set>
                                    <p:animEffect transition="in" filter="randombar(horizontal)">
                                      <p:cBhvr>
                                        <p:cTn id="27" dur="300"/>
                                        <p:tgtEl>
                                          <p:spTgt spid="20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标题 1"/>
          <p:cNvSpPr txBox="1">
            <a:spLocks/>
          </p:cNvSpPr>
          <p:nvPr/>
        </p:nvSpPr>
        <p:spPr>
          <a:xfrm>
            <a:off x="3282712" y="76724"/>
            <a:ext cx="5626576" cy="634082"/>
          </a:xfrm>
          <a:prstGeom prst="rect">
            <a:avLst/>
          </a:prstGeom>
        </p:spPr>
        <p:txBody>
          <a:bodyPr/>
          <a:lstStyle>
            <a:lvl1pPr algn="l" defTabSz="914400" rtl="0" eaLnBrk="1" latinLnBrk="0" hangingPunct="1">
              <a:spcBef>
                <a:spcPct val="0"/>
              </a:spcBef>
              <a:buNone/>
              <a:defRPr sz="3600" kern="1200">
                <a:solidFill>
                  <a:srgbClr val="92D050"/>
                </a:solidFill>
                <a:latin typeface="汉仪秀英体简" pitchFamily="49" charset="-122"/>
                <a:ea typeface="汉仪秀英体简" pitchFamily="49" charset="-122"/>
                <a:cs typeface="+mj-cs"/>
              </a:defRPr>
            </a:lvl1pPr>
          </a:lstStyle>
          <a:p>
            <a:pPr algn="ctr"/>
            <a:r>
              <a:rPr lang="zh-CN" altLang="en-US" sz="3200" b="1" dirty="0">
                <a:solidFill>
                  <a:schemeClr val="accent1"/>
                </a:solidFill>
                <a:latin typeface="+mj-ea"/>
                <a:ea typeface="+mj-ea"/>
              </a:rPr>
              <a:t>购买品牌鸡蛋人群特征</a:t>
            </a:r>
          </a:p>
        </p:txBody>
      </p:sp>
      <p:grpSp>
        <p:nvGrpSpPr>
          <p:cNvPr id="12" name="组合 11"/>
          <p:cNvGrpSpPr/>
          <p:nvPr/>
        </p:nvGrpSpPr>
        <p:grpSpPr>
          <a:xfrm>
            <a:off x="4065600" y="657518"/>
            <a:ext cx="4060800" cy="45719"/>
            <a:chOff x="4123409" y="1269554"/>
            <a:chExt cx="4260262" cy="45719"/>
          </a:xfrm>
        </p:grpSpPr>
        <p:sp>
          <p:nvSpPr>
            <p:cNvPr id="13" name="矩形 12"/>
            <p:cNvSpPr/>
            <p:nvPr/>
          </p:nvSpPr>
          <p:spPr>
            <a:xfrm>
              <a:off x="4123409" y="1269554"/>
              <a:ext cx="1080120" cy="457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5203529" y="1269554"/>
              <a:ext cx="1080120"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6223430" y="1269554"/>
              <a:ext cx="1080119" cy="4571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7303552" y="1269554"/>
              <a:ext cx="1080119" cy="4571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30" name="Picture 31">
            <a:extLst>
              <a:ext uri="{FF2B5EF4-FFF2-40B4-BE49-F238E27FC236}">
                <a16:creationId xmlns:a16="http://schemas.microsoft.com/office/drawing/2014/main" xmlns="" id="{D0E2E1FC-65F0-4F23-8BBF-96424C61E66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07568" y="2348880"/>
            <a:ext cx="1930088" cy="2808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8" name="组合 17"/>
          <p:cNvGrpSpPr/>
          <p:nvPr/>
        </p:nvGrpSpPr>
        <p:grpSpPr>
          <a:xfrm>
            <a:off x="893056" y="1957575"/>
            <a:ext cx="1314512" cy="1440160"/>
            <a:chOff x="766614" y="1772816"/>
            <a:chExt cx="1314512" cy="1440160"/>
          </a:xfrm>
        </p:grpSpPr>
        <p:sp>
          <p:nvSpPr>
            <p:cNvPr id="9" name="云形 8"/>
            <p:cNvSpPr/>
            <p:nvPr/>
          </p:nvSpPr>
          <p:spPr>
            <a:xfrm>
              <a:off x="766614" y="1772816"/>
              <a:ext cx="1224136" cy="1440160"/>
            </a:xfrm>
            <a:prstGeom prst="cloud">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0000"/>
                </a:solidFill>
                <a:latin typeface="微软雅黑" panose="020B0503020204020204" pitchFamily="34" charset="-122"/>
                <a:ea typeface="微软雅黑" panose="020B0503020204020204" pitchFamily="34" charset="-122"/>
              </a:endParaRPr>
            </a:p>
          </p:txBody>
        </p:sp>
        <p:sp>
          <p:nvSpPr>
            <p:cNvPr id="17" name="文本框 16"/>
            <p:cNvSpPr txBox="1"/>
            <p:nvPr/>
          </p:nvSpPr>
          <p:spPr>
            <a:xfrm rot="20042881">
              <a:off x="828068" y="1994937"/>
              <a:ext cx="1253058" cy="707886"/>
            </a:xfrm>
            <a:prstGeom prst="rect">
              <a:avLst/>
            </a:prstGeom>
            <a:noFill/>
          </p:spPr>
          <p:txBody>
            <a:bodyPr wrap="square" rtlCol="0">
              <a:spAutoFit/>
            </a:bodyPr>
            <a:lstStyle/>
            <a:p>
              <a:r>
                <a:rPr lang="en-US" altLang="zh-CN" sz="2000" dirty="0">
                  <a:latin typeface="微软雅黑" panose="020B0503020204020204" pitchFamily="34" charset="-122"/>
                  <a:ea typeface="微软雅黑" panose="020B0503020204020204" pitchFamily="34" charset="-122"/>
                </a:rPr>
                <a:t>&gt;=25</a:t>
              </a:r>
              <a:r>
                <a:rPr lang="zh-CN" altLang="en-US" sz="2000" dirty="0">
                  <a:latin typeface="微软雅黑" panose="020B0503020204020204" pitchFamily="34" charset="-122"/>
                  <a:ea typeface="微软雅黑" panose="020B0503020204020204" pitchFamily="34" charset="-122"/>
                </a:rPr>
                <a:t>周岁</a:t>
              </a:r>
            </a:p>
          </p:txBody>
        </p:sp>
      </p:grpSp>
      <p:grpSp>
        <p:nvGrpSpPr>
          <p:cNvPr id="19" name="组合 18"/>
          <p:cNvGrpSpPr/>
          <p:nvPr/>
        </p:nvGrpSpPr>
        <p:grpSpPr>
          <a:xfrm>
            <a:off x="3290854" y="1344888"/>
            <a:ext cx="1296144" cy="792088"/>
            <a:chOff x="3694163" y="1344888"/>
            <a:chExt cx="1296144" cy="792088"/>
          </a:xfrm>
        </p:grpSpPr>
        <p:sp>
          <p:nvSpPr>
            <p:cNvPr id="8" name="云形 7"/>
            <p:cNvSpPr/>
            <p:nvPr/>
          </p:nvSpPr>
          <p:spPr>
            <a:xfrm>
              <a:off x="3694163" y="1344888"/>
              <a:ext cx="1296144" cy="792088"/>
            </a:xfrm>
            <a:prstGeom prst="cloud">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latin typeface="微软雅黑" panose="020B0503020204020204" pitchFamily="34" charset="-122"/>
                <a:ea typeface="微软雅黑" panose="020B0503020204020204" pitchFamily="34" charset="-122"/>
              </a:endParaRPr>
            </a:p>
          </p:txBody>
        </p:sp>
        <p:sp>
          <p:nvSpPr>
            <p:cNvPr id="36" name="文本框 35"/>
            <p:cNvSpPr txBox="1"/>
            <p:nvPr/>
          </p:nvSpPr>
          <p:spPr>
            <a:xfrm rot="20846577">
              <a:off x="3996971" y="1481247"/>
              <a:ext cx="885617" cy="400110"/>
            </a:xfrm>
            <a:prstGeom prst="rect">
              <a:avLst/>
            </a:prstGeom>
            <a:noFill/>
          </p:spPr>
          <p:txBody>
            <a:bodyPr wrap="square" rtlCol="0">
              <a:spAutoFit/>
            </a:bodyPr>
            <a:lstStyle/>
            <a:p>
              <a:r>
                <a:rPr lang="zh-CN" altLang="en-US" sz="2000" dirty="0">
                  <a:latin typeface="微软雅黑" panose="020B0503020204020204" pitchFamily="34" charset="-122"/>
                  <a:ea typeface="微软雅黑" panose="020B0503020204020204" pitchFamily="34" charset="-122"/>
                </a:rPr>
                <a:t>工作</a:t>
              </a:r>
            </a:p>
          </p:txBody>
        </p:sp>
      </p:grpSp>
      <p:grpSp>
        <p:nvGrpSpPr>
          <p:cNvPr id="20" name="组合 19"/>
          <p:cNvGrpSpPr/>
          <p:nvPr/>
        </p:nvGrpSpPr>
        <p:grpSpPr>
          <a:xfrm>
            <a:off x="1631504" y="5229200"/>
            <a:ext cx="1224136" cy="720080"/>
            <a:chOff x="1630710" y="5229200"/>
            <a:chExt cx="1224136" cy="720080"/>
          </a:xfrm>
        </p:grpSpPr>
        <p:sp>
          <p:nvSpPr>
            <p:cNvPr id="10" name="云形 9"/>
            <p:cNvSpPr/>
            <p:nvPr/>
          </p:nvSpPr>
          <p:spPr>
            <a:xfrm>
              <a:off x="1630710" y="5229200"/>
              <a:ext cx="1224136" cy="720080"/>
            </a:xfrm>
            <a:prstGeom prst="cloud">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latin typeface="微软雅黑" panose="020B0503020204020204" pitchFamily="34" charset="-122"/>
                <a:ea typeface="微软雅黑" panose="020B0503020204020204" pitchFamily="34" charset="-122"/>
              </a:endParaRPr>
            </a:p>
          </p:txBody>
        </p:sp>
        <p:sp>
          <p:nvSpPr>
            <p:cNvPr id="39" name="文本框 38"/>
            <p:cNvSpPr txBox="1"/>
            <p:nvPr/>
          </p:nvSpPr>
          <p:spPr>
            <a:xfrm rot="21129505">
              <a:off x="1929659" y="5378039"/>
              <a:ext cx="779749" cy="400110"/>
            </a:xfrm>
            <a:prstGeom prst="rect">
              <a:avLst/>
            </a:prstGeom>
            <a:noFill/>
          </p:spPr>
          <p:txBody>
            <a:bodyPr wrap="square" rtlCol="0">
              <a:spAutoFit/>
            </a:bodyPr>
            <a:lstStyle/>
            <a:p>
              <a:r>
                <a:rPr lang="zh-CN" altLang="en-US" sz="2000" dirty="0">
                  <a:latin typeface="微软雅黑" panose="020B0503020204020204" pitchFamily="34" charset="-122"/>
                  <a:ea typeface="微软雅黑" panose="020B0503020204020204" pitchFamily="34" charset="-122"/>
                </a:rPr>
                <a:t>本科</a:t>
              </a:r>
            </a:p>
          </p:txBody>
        </p:sp>
      </p:grpSp>
      <p:pic>
        <p:nvPicPr>
          <p:cNvPr id="1026" name="Picture 2" descr="http://www.zgjrjw.com/Files/0606d3a256e40277c55c44104f0ee81f.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72065" y="881760"/>
            <a:ext cx="3492331" cy="261924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1.sinaimg.cn/middle/6ace348an9e19c44e1290&amp;690"/>
          <p:cNvPicPr>
            <a:picLocks noChangeAspect="1" noChangeArrowheads="1"/>
          </p:cNvPicPr>
          <p:nvPr/>
        </p:nvPicPr>
        <p:blipFill rotWithShape="1">
          <a:blip r:embed="rId5">
            <a:extLst>
              <a:ext uri="{28A0092B-C50C-407E-A947-70E740481C1C}">
                <a14:useLocalDpi xmlns:a14="http://schemas.microsoft.com/office/drawing/2010/main" val="0"/>
              </a:ext>
            </a:extLst>
          </a:blip>
          <a:srcRect l="9886" r="12645"/>
          <a:stretch/>
        </p:blipFill>
        <p:spPr bwMode="auto">
          <a:xfrm>
            <a:off x="6112984" y="3756808"/>
            <a:ext cx="2304255" cy="2207816"/>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thumbs.dreamstime.com/z/%E5%89%8D%E8%BE%88%E5%90%83%E6%97%A9%E9%A4%90%E9%B8%A1%E8%9B%8B-30872849.jpg"/>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b="9369"/>
          <a:stretch/>
        </p:blipFill>
        <p:spPr bwMode="auto">
          <a:xfrm>
            <a:off x="8616280" y="3759293"/>
            <a:ext cx="2543962" cy="2196335"/>
          </a:xfrm>
          <a:prstGeom prst="rect">
            <a:avLst/>
          </a:prstGeom>
          <a:noFill/>
          <a:extLst>
            <a:ext uri="{909E8E84-426E-40DD-AFC4-6F175D3DCCD1}">
              <a14:hiddenFill xmlns:a14="http://schemas.microsoft.com/office/drawing/2010/main">
                <a:solidFill>
                  <a:srgbClr val="FFFFFF"/>
                </a:solidFill>
              </a14:hiddenFill>
            </a:ext>
          </a:extLst>
        </p:spPr>
      </p:pic>
      <p:sp>
        <p:nvSpPr>
          <p:cNvPr id="23" name="右箭头 22"/>
          <p:cNvSpPr/>
          <p:nvPr/>
        </p:nvSpPr>
        <p:spPr>
          <a:xfrm rot="19980652">
            <a:off x="4409755" y="2647395"/>
            <a:ext cx="1362263" cy="456570"/>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zh-CN" altLang="en-US"/>
          </a:p>
        </p:txBody>
      </p:sp>
      <p:sp>
        <p:nvSpPr>
          <p:cNvPr id="42" name="右箭头 41"/>
          <p:cNvSpPr/>
          <p:nvPr/>
        </p:nvSpPr>
        <p:spPr>
          <a:xfrm rot="1391261">
            <a:off x="4444189" y="3814193"/>
            <a:ext cx="1362263" cy="45657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28912873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iterate type="lt">
                                    <p:tmPct val="10000"/>
                                  </p:iterate>
                                  <p:childTnLst>
                                    <p:set>
                                      <p:cBhvr>
                                        <p:cTn id="6" dur="1" fill="hold">
                                          <p:stCondLst>
                                            <p:cond delay="0"/>
                                          </p:stCondLst>
                                        </p:cTn>
                                        <p:tgtEl>
                                          <p:spTgt spid="11"/>
                                        </p:tgtEl>
                                        <p:attrNameLst>
                                          <p:attrName>style.visibility</p:attrName>
                                        </p:attrNameLst>
                                      </p:cBhvr>
                                      <p:to>
                                        <p:strVal val="visible"/>
                                      </p:to>
                                    </p:set>
                                    <p:animEffect transition="in" filter="fade">
                                      <p:cBhvr>
                                        <p:cTn id="7" dur="300"/>
                                        <p:tgtEl>
                                          <p:spTgt spid="11"/>
                                        </p:tgtEl>
                                      </p:cBhvr>
                                    </p:animEffect>
                                  </p:childTnLst>
                                </p:cTn>
                              </p:par>
                            </p:childTnLst>
                          </p:cTn>
                        </p:par>
                        <p:par>
                          <p:cTn id="8" fill="hold">
                            <p:stCondLst>
                              <p:cond delay="570"/>
                            </p:stCondLst>
                            <p:childTnLst>
                              <p:par>
                                <p:cTn id="9" presetID="10" presetClass="entr" presetSubtype="0" fill="hold"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fade">
                                      <p:cBhvr>
                                        <p:cTn id="11" dur="300"/>
                                        <p:tgtEl>
                                          <p:spTgt spid="30"/>
                                        </p:tgtEl>
                                      </p:cBhvr>
                                    </p:animEffect>
                                  </p:childTnLst>
                                </p:cTn>
                              </p:par>
                            </p:childTnLst>
                          </p:cTn>
                        </p:par>
                        <p:par>
                          <p:cTn id="12" fill="hold">
                            <p:stCondLst>
                              <p:cond delay="870"/>
                            </p:stCondLst>
                            <p:childTnLst>
                              <p:par>
                                <p:cTn id="13" presetID="14" presetClass="entr" presetSubtype="10" fill="hold"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randombar(horizontal)">
                                      <p:cBhvr>
                                        <p:cTn id="15" dur="300"/>
                                        <p:tgtEl>
                                          <p:spTgt spid="18"/>
                                        </p:tgtEl>
                                      </p:cBhvr>
                                    </p:animEffect>
                                  </p:childTnLst>
                                </p:cTn>
                              </p:par>
                            </p:childTnLst>
                          </p:cTn>
                        </p:par>
                        <p:par>
                          <p:cTn id="16" fill="hold">
                            <p:stCondLst>
                              <p:cond delay="1170"/>
                            </p:stCondLst>
                            <p:childTnLst>
                              <p:par>
                                <p:cTn id="17" presetID="14" presetClass="entr" presetSubtype="10" fill="hold" nodeType="after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randombar(horizontal)">
                                      <p:cBhvr>
                                        <p:cTn id="19" dur="300"/>
                                        <p:tgtEl>
                                          <p:spTgt spid="19"/>
                                        </p:tgtEl>
                                      </p:cBhvr>
                                    </p:animEffect>
                                  </p:childTnLst>
                                </p:cTn>
                              </p:par>
                            </p:childTnLst>
                          </p:cTn>
                        </p:par>
                        <p:par>
                          <p:cTn id="20" fill="hold">
                            <p:stCondLst>
                              <p:cond delay="1470"/>
                            </p:stCondLst>
                            <p:childTnLst>
                              <p:par>
                                <p:cTn id="21" presetID="14" presetClass="entr" presetSubtype="10" fill="hold" nodeType="after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randombar(horizontal)">
                                      <p:cBhvr>
                                        <p:cTn id="23" dur="300"/>
                                        <p:tgtEl>
                                          <p:spTgt spid="20"/>
                                        </p:tgtEl>
                                      </p:cBhvr>
                                    </p:animEffect>
                                  </p:childTnLst>
                                </p:cTn>
                              </p:par>
                            </p:childTnLst>
                          </p:cTn>
                        </p:par>
                        <p:par>
                          <p:cTn id="24" fill="hold">
                            <p:stCondLst>
                              <p:cond delay="1770"/>
                            </p:stCondLst>
                            <p:childTnLst>
                              <p:par>
                                <p:cTn id="25" presetID="53" presetClass="entr" presetSubtype="16"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 calcmode="lin" valueType="num">
                                      <p:cBhvr>
                                        <p:cTn id="27" dur="300" fill="hold"/>
                                        <p:tgtEl>
                                          <p:spTgt spid="23"/>
                                        </p:tgtEl>
                                        <p:attrNameLst>
                                          <p:attrName>ppt_w</p:attrName>
                                        </p:attrNameLst>
                                      </p:cBhvr>
                                      <p:tavLst>
                                        <p:tav tm="0">
                                          <p:val>
                                            <p:fltVal val="0"/>
                                          </p:val>
                                        </p:tav>
                                        <p:tav tm="100000">
                                          <p:val>
                                            <p:strVal val="#ppt_w"/>
                                          </p:val>
                                        </p:tav>
                                      </p:tavLst>
                                    </p:anim>
                                    <p:anim calcmode="lin" valueType="num">
                                      <p:cBhvr>
                                        <p:cTn id="28" dur="300" fill="hold"/>
                                        <p:tgtEl>
                                          <p:spTgt spid="23"/>
                                        </p:tgtEl>
                                        <p:attrNameLst>
                                          <p:attrName>ppt_h</p:attrName>
                                        </p:attrNameLst>
                                      </p:cBhvr>
                                      <p:tavLst>
                                        <p:tav tm="0">
                                          <p:val>
                                            <p:fltVal val="0"/>
                                          </p:val>
                                        </p:tav>
                                        <p:tav tm="100000">
                                          <p:val>
                                            <p:strVal val="#ppt_h"/>
                                          </p:val>
                                        </p:tav>
                                      </p:tavLst>
                                    </p:anim>
                                    <p:animEffect transition="in" filter="fade">
                                      <p:cBhvr>
                                        <p:cTn id="29" dur="300"/>
                                        <p:tgtEl>
                                          <p:spTgt spid="23"/>
                                        </p:tgtEl>
                                      </p:cBhvr>
                                    </p:animEffect>
                                  </p:childTnLst>
                                </p:cTn>
                              </p:par>
                            </p:childTnLst>
                          </p:cTn>
                        </p:par>
                        <p:par>
                          <p:cTn id="30" fill="hold">
                            <p:stCondLst>
                              <p:cond delay="2070"/>
                            </p:stCondLst>
                            <p:childTnLst>
                              <p:par>
                                <p:cTn id="31" presetID="22" presetClass="entr" presetSubtype="4" fill="hold" nodeType="afterEffect">
                                  <p:stCondLst>
                                    <p:cond delay="0"/>
                                  </p:stCondLst>
                                  <p:childTnLst>
                                    <p:set>
                                      <p:cBhvr>
                                        <p:cTn id="32" dur="1" fill="hold">
                                          <p:stCondLst>
                                            <p:cond delay="0"/>
                                          </p:stCondLst>
                                        </p:cTn>
                                        <p:tgtEl>
                                          <p:spTgt spid="1026"/>
                                        </p:tgtEl>
                                        <p:attrNameLst>
                                          <p:attrName>style.visibility</p:attrName>
                                        </p:attrNameLst>
                                      </p:cBhvr>
                                      <p:to>
                                        <p:strVal val="visible"/>
                                      </p:to>
                                    </p:set>
                                    <p:animEffect transition="in" filter="wipe(down)">
                                      <p:cBhvr>
                                        <p:cTn id="33" dur="300"/>
                                        <p:tgtEl>
                                          <p:spTgt spid="1026"/>
                                        </p:tgtEl>
                                      </p:cBhvr>
                                    </p:animEffect>
                                  </p:childTnLst>
                                </p:cTn>
                              </p:par>
                            </p:childTnLst>
                          </p:cTn>
                        </p:par>
                        <p:par>
                          <p:cTn id="34" fill="hold">
                            <p:stCondLst>
                              <p:cond delay="2370"/>
                            </p:stCondLst>
                            <p:childTnLst>
                              <p:par>
                                <p:cTn id="35" presetID="53" presetClass="entr" presetSubtype="16" fill="hold" grpId="0" nodeType="afterEffect">
                                  <p:stCondLst>
                                    <p:cond delay="0"/>
                                  </p:stCondLst>
                                  <p:childTnLst>
                                    <p:set>
                                      <p:cBhvr>
                                        <p:cTn id="36" dur="1" fill="hold">
                                          <p:stCondLst>
                                            <p:cond delay="0"/>
                                          </p:stCondLst>
                                        </p:cTn>
                                        <p:tgtEl>
                                          <p:spTgt spid="42"/>
                                        </p:tgtEl>
                                        <p:attrNameLst>
                                          <p:attrName>style.visibility</p:attrName>
                                        </p:attrNameLst>
                                      </p:cBhvr>
                                      <p:to>
                                        <p:strVal val="visible"/>
                                      </p:to>
                                    </p:set>
                                    <p:anim calcmode="lin" valueType="num">
                                      <p:cBhvr>
                                        <p:cTn id="37" dur="300" fill="hold"/>
                                        <p:tgtEl>
                                          <p:spTgt spid="42"/>
                                        </p:tgtEl>
                                        <p:attrNameLst>
                                          <p:attrName>ppt_w</p:attrName>
                                        </p:attrNameLst>
                                      </p:cBhvr>
                                      <p:tavLst>
                                        <p:tav tm="0">
                                          <p:val>
                                            <p:fltVal val="0"/>
                                          </p:val>
                                        </p:tav>
                                        <p:tav tm="100000">
                                          <p:val>
                                            <p:strVal val="#ppt_w"/>
                                          </p:val>
                                        </p:tav>
                                      </p:tavLst>
                                    </p:anim>
                                    <p:anim calcmode="lin" valueType="num">
                                      <p:cBhvr>
                                        <p:cTn id="38" dur="300" fill="hold"/>
                                        <p:tgtEl>
                                          <p:spTgt spid="42"/>
                                        </p:tgtEl>
                                        <p:attrNameLst>
                                          <p:attrName>ppt_h</p:attrName>
                                        </p:attrNameLst>
                                      </p:cBhvr>
                                      <p:tavLst>
                                        <p:tav tm="0">
                                          <p:val>
                                            <p:fltVal val="0"/>
                                          </p:val>
                                        </p:tav>
                                        <p:tav tm="100000">
                                          <p:val>
                                            <p:strVal val="#ppt_h"/>
                                          </p:val>
                                        </p:tav>
                                      </p:tavLst>
                                    </p:anim>
                                    <p:animEffect transition="in" filter="fade">
                                      <p:cBhvr>
                                        <p:cTn id="39" dur="300"/>
                                        <p:tgtEl>
                                          <p:spTgt spid="42"/>
                                        </p:tgtEl>
                                      </p:cBhvr>
                                    </p:animEffect>
                                  </p:childTnLst>
                                </p:cTn>
                              </p:par>
                            </p:childTnLst>
                          </p:cTn>
                        </p:par>
                        <p:par>
                          <p:cTn id="40" fill="hold">
                            <p:stCondLst>
                              <p:cond delay="2670"/>
                            </p:stCondLst>
                            <p:childTnLst>
                              <p:par>
                                <p:cTn id="41" presetID="22" presetClass="entr" presetSubtype="4" fill="hold" nodeType="afterEffect">
                                  <p:stCondLst>
                                    <p:cond delay="0"/>
                                  </p:stCondLst>
                                  <p:childTnLst>
                                    <p:set>
                                      <p:cBhvr>
                                        <p:cTn id="42" dur="1" fill="hold">
                                          <p:stCondLst>
                                            <p:cond delay="0"/>
                                          </p:stCondLst>
                                        </p:cTn>
                                        <p:tgtEl>
                                          <p:spTgt spid="1028"/>
                                        </p:tgtEl>
                                        <p:attrNameLst>
                                          <p:attrName>style.visibility</p:attrName>
                                        </p:attrNameLst>
                                      </p:cBhvr>
                                      <p:to>
                                        <p:strVal val="visible"/>
                                      </p:to>
                                    </p:set>
                                    <p:animEffect transition="in" filter="wipe(down)">
                                      <p:cBhvr>
                                        <p:cTn id="43" dur="300"/>
                                        <p:tgtEl>
                                          <p:spTgt spid="1028"/>
                                        </p:tgtEl>
                                      </p:cBhvr>
                                    </p:animEffect>
                                  </p:childTnLst>
                                </p:cTn>
                              </p:par>
                            </p:childTnLst>
                          </p:cTn>
                        </p:par>
                        <p:par>
                          <p:cTn id="44" fill="hold">
                            <p:stCondLst>
                              <p:cond delay="2970"/>
                            </p:stCondLst>
                            <p:childTnLst>
                              <p:par>
                                <p:cTn id="45" presetID="22" presetClass="entr" presetSubtype="4" fill="hold" nodeType="afterEffect">
                                  <p:stCondLst>
                                    <p:cond delay="0"/>
                                  </p:stCondLst>
                                  <p:childTnLst>
                                    <p:set>
                                      <p:cBhvr>
                                        <p:cTn id="46" dur="1" fill="hold">
                                          <p:stCondLst>
                                            <p:cond delay="0"/>
                                          </p:stCondLst>
                                        </p:cTn>
                                        <p:tgtEl>
                                          <p:spTgt spid="1030"/>
                                        </p:tgtEl>
                                        <p:attrNameLst>
                                          <p:attrName>style.visibility</p:attrName>
                                        </p:attrNameLst>
                                      </p:cBhvr>
                                      <p:to>
                                        <p:strVal val="visible"/>
                                      </p:to>
                                    </p:set>
                                    <p:animEffect transition="in" filter="wipe(down)">
                                      <p:cBhvr>
                                        <p:cTn id="47" dur="300"/>
                                        <p:tgtEl>
                                          <p:spTgt spid="10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23" grpId="0" animBg="1"/>
      <p:bldP spid="42"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标题 1"/>
          <p:cNvSpPr txBox="1">
            <a:spLocks/>
          </p:cNvSpPr>
          <p:nvPr/>
        </p:nvSpPr>
        <p:spPr>
          <a:xfrm>
            <a:off x="3282712" y="76724"/>
            <a:ext cx="5626576" cy="634082"/>
          </a:xfrm>
          <a:prstGeom prst="rect">
            <a:avLst/>
          </a:prstGeom>
        </p:spPr>
        <p:txBody>
          <a:bodyPr/>
          <a:lstStyle>
            <a:lvl1pPr algn="l" defTabSz="914400" rtl="0" eaLnBrk="1" latinLnBrk="0" hangingPunct="1">
              <a:spcBef>
                <a:spcPct val="0"/>
              </a:spcBef>
              <a:buNone/>
              <a:defRPr sz="3600" kern="1200">
                <a:solidFill>
                  <a:srgbClr val="92D050"/>
                </a:solidFill>
                <a:latin typeface="汉仪秀英体简" pitchFamily="49" charset="-122"/>
                <a:ea typeface="汉仪秀英体简" pitchFamily="49" charset="-122"/>
                <a:cs typeface="+mj-cs"/>
              </a:defRPr>
            </a:lvl1pPr>
          </a:lstStyle>
          <a:p>
            <a:pPr algn="ctr"/>
            <a:r>
              <a:rPr lang="zh-CN" altLang="en-US" sz="3200" b="1" dirty="0">
                <a:solidFill>
                  <a:schemeClr val="accent1"/>
                </a:solidFill>
                <a:latin typeface="+mj-ea"/>
                <a:ea typeface="+mj-ea"/>
              </a:rPr>
              <a:t>邯郸市鸡蛋市场潜力大</a:t>
            </a:r>
          </a:p>
        </p:txBody>
      </p:sp>
      <p:grpSp>
        <p:nvGrpSpPr>
          <p:cNvPr id="12" name="组合 11"/>
          <p:cNvGrpSpPr/>
          <p:nvPr/>
        </p:nvGrpSpPr>
        <p:grpSpPr>
          <a:xfrm>
            <a:off x="4065600" y="657518"/>
            <a:ext cx="4060800" cy="45719"/>
            <a:chOff x="4123409" y="1269554"/>
            <a:chExt cx="4260262" cy="45719"/>
          </a:xfrm>
        </p:grpSpPr>
        <p:sp>
          <p:nvSpPr>
            <p:cNvPr id="13" name="矩形 12"/>
            <p:cNvSpPr/>
            <p:nvPr/>
          </p:nvSpPr>
          <p:spPr>
            <a:xfrm>
              <a:off x="4123409" y="1269554"/>
              <a:ext cx="1080120" cy="457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5203529" y="1269554"/>
              <a:ext cx="1080120"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6223430" y="1269554"/>
              <a:ext cx="1080119" cy="4571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7303552" y="1269554"/>
              <a:ext cx="1080119" cy="4571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8" name="图片 7"/>
          <p:cNvPicPr>
            <a:picLocks noChangeAspect="1"/>
          </p:cNvPicPr>
          <p:nvPr/>
        </p:nvPicPr>
        <p:blipFill>
          <a:blip r:embed="rId3">
            <a:clrChange>
              <a:clrFrom>
                <a:srgbClr val="FFFFFF"/>
              </a:clrFrom>
              <a:clrTo>
                <a:srgbClr val="FFFFFF">
                  <a:alpha val="0"/>
                </a:srgbClr>
              </a:clrTo>
            </a:clrChange>
          </a:blip>
          <a:stretch>
            <a:fillRect/>
          </a:stretch>
        </p:blipFill>
        <p:spPr>
          <a:xfrm>
            <a:off x="9204424" y="2132856"/>
            <a:ext cx="2693122" cy="3374844"/>
          </a:xfrm>
          <a:prstGeom prst="rect">
            <a:avLst/>
          </a:prstGeom>
        </p:spPr>
      </p:pic>
      <p:pic>
        <p:nvPicPr>
          <p:cNvPr id="2" name="图片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28907" y="1412776"/>
            <a:ext cx="2357466" cy="3179556"/>
          </a:xfrm>
          <a:prstGeom prst="rect">
            <a:avLst/>
          </a:prstGeom>
        </p:spPr>
      </p:pic>
      <p:pic>
        <p:nvPicPr>
          <p:cNvPr id="4" name="图片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035932" y="967193"/>
            <a:ext cx="3346299" cy="2481096"/>
          </a:xfrm>
          <a:prstGeom prst="rect">
            <a:avLst/>
          </a:prstGeom>
        </p:spPr>
      </p:pic>
      <p:pic>
        <p:nvPicPr>
          <p:cNvPr id="6" name="图片 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454656" y="3455860"/>
            <a:ext cx="2313938" cy="3120849"/>
          </a:xfrm>
          <a:prstGeom prst="rect">
            <a:avLst/>
          </a:prstGeom>
        </p:spPr>
      </p:pic>
      <p:pic>
        <p:nvPicPr>
          <p:cNvPr id="7" name="图片 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678608" y="3584944"/>
            <a:ext cx="2340219" cy="3156295"/>
          </a:xfrm>
          <a:prstGeom prst="rect">
            <a:avLst/>
          </a:prstGeom>
        </p:spPr>
      </p:pic>
      <p:sp>
        <p:nvSpPr>
          <p:cNvPr id="9" name="云形 8"/>
          <p:cNvSpPr/>
          <p:nvPr/>
        </p:nvSpPr>
        <p:spPr>
          <a:xfrm>
            <a:off x="9506869" y="1035147"/>
            <a:ext cx="2088232" cy="755259"/>
          </a:xfrm>
          <a:prstGeom prst="cloud">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altLang="zh-CN" dirty="0">
                <a:ln w="0"/>
                <a:solidFill>
                  <a:schemeClr val="tx1"/>
                </a:solidFill>
                <a:effectLst>
                  <a:outerShdw blurRad="38100" dist="19050" dir="2700000" algn="tl" rotWithShape="0">
                    <a:schemeClr val="dk1">
                      <a:alpha val="40000"/>
                    </a:schemeClr>
                  </a:outerShdw>
                </a:effectLst>
              </a:rPr>
              <a:t>Which   one</a:t>
            </a:r>
            <a:r>
              <a:rPr lang="zh-CN" altLang="en-US" dirty="0">
                <a:ln w="0"/>
                <a:solidFill>
                  <a:schemeClr val="tx1"/>
                </a:solidFill>
                <a:effectLst>
                  <a:outerShdw blurRad="38100" dist="19050" dir="2700000" algn="tl" rotWithShape="0">
                    <a:schemeClr val="dk1">
                      <a:alpha val="40000"/>
                    </a:schemeClr>
                  </a:outerShdw>
                </a:effectLst>
              </a:rPr>
              <a:t>？</a:t>
            </a:r>
          </a:p>
        </p:txBody>
      </p:sp>
    </p:spTree>
    <p:extLst>
      <p:ext uri="{BB962C8B-B14F-4D97-AF65-F5344CB8AC3E}">
        <p14:creationId xmlns:p14="http://schemas.microsoft.com/office/powerpoint/2010/main" val="11553080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iterate type="lt">
                                    <p:tmPct val="10000"/>
                                  </p:iterate>
                                  <p:childTnLst>
                                    <p:set>
                                      <p:cBhvr>
                                        <p:cTn id="6" dur="1" fill="hold">
                                          <p:stCondLst>
                                            <p:cond delay="0"/>
                                          </p:stCondLst>
                                        </p:cTn>
                                        <p:tgtEl>
                                          <p:spTgt spid="11"/>
                                        </p:tgtEl>
                                        <p:attrNameLst>
                                          <p:attrName>style.visibility</p:attrName>
                                        </p:attrNameLst>
                                      </p:cBhvr>
                                      <p:to>
                                        <p:strVal val="visible"/>
                                      </p:to>
                                    </p:set>
                                    <p:animEffect transition="in" filter="fade">
                                      <p:cBhvr>
                                        <p:cTn id="7" dur="300"/>
                                        <p:tgtEl>
                                          <p:spTgt spid="11"/>
                                        </p:tgtEl>
                                      </p:cBhvr>
                                    </p:animEffect>
                                  </p:childTnLst>
                                </p:cTn>
                              </p:par>
                            </p:childTnLst>
                          </p:cTn>
                        </p:par>
                        <p:par>
                          <p:cTn id="8" fill="hold">
                            <p:stCondLst>
                              <p:cond delay="570"/>
                            </p:stCondLst>
                            <p:childTnLst>
                              <p:par>
                                <p:cTn id="9" presetID="53" presetClass="entr" presetSubtype="16"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fltVal val="0"/>
                                          </p:val>
                                        </p:tav>
                                        <p:tav tm="100000">
                                          <p:val>
                                            <p:strVal val="#ppt_w"/>
                                          </p:val>
                                        </p:tav>
                                      </p:tavLst>
                                    </p:anim>
                                    <p:anim calcmode="lin" valueType="num">
                                      <p:cBhvr>
                                        <p:cTn id="12" dur="500" fill="hold"/>
                                        <p:tgtEl>
                                          <p:spTgt spid="2"/>
                                        </p:tgtEl>
                                        <p:attrNameLst>
                                          <p:attrName>ppt_h</p:attrName>
                                        </p:attrNameLst>
                                      </p:cBhvr>
                                      <p:tavLst>
                                        <p:tav tm="0">
                                          <p:val>
                                            <p:fltVal val="0"/>
                                          </p:val>
                                        </p:tav>
                                        <p:tav tm="100000">
                                          <p:val>
                                            <p:strVal val="#ppt_h"/>
                                          </p:val>
                                        </p:tav>
                                      </p:tavLst>
                                    </p:anim>
                                    <p:animEffect transition="in" filter="fade">
                                      <p:cBhvr>
                                        <p:cTn id="13" dur="500"/>
                                        <p:tgtEl>
                                          <p:spTgt spid="2"/>
                                        </p:tgtEl>
                                      </p:cBhvr>
                                    </p:animEffect>
                                  </p:childTnLst>
                                </p:cTn>
                              </p:par>
                            </p:childTnLst>
                          </p:cTn>
                        </p:par>
                        <p:par>
                          <p:cTn id="14" fill="hold">
                            <p:stCondLst>
                              <p:cond delay="1070"/>
                            </p:stCondLst>
                            <p:childTnLst>
                              <p:par>
                                <p:cTn id="15" presetID="53" presetClass="entr" presetSubtype="16"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animEffect transition="in" filter="fade">
                                      <p:cBhvr>
                                        <p:cTn id="19" dur="500"/>
                                        <p:tgtEl>
                                          <p:spTgt spid="4"/>
                                        </p:tgtEl>
                                      </p:cBhvr>
                                    </p:animEffect>
                                  </p:childTnLst>
                                </p:cTn>
                              </p:par>
                            </p:childTnLst>
                          </p:cTn>
                        </p:par>
                        <p:par>
                          <p:cTn id="20" fill="hold">
                            <p:stCondLst>
                              <p:cond delay="1570"/>
                            </p:stCondLst>
                            <p:childTnLst>
                              <p:par>
                                <p:cTn id="21" presetID="53" presetClass="entr" presetSubtype="16"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Effect transition="in" filter="fade">
                                      <p:cBhvr>
                                        <p:cTn id="25" dur="500"/>
                                        <p:tgtEl>
                                          <p:spTgt spid="7"/>
                                        </p:tgtEl>
                                      </p:cBhvr>
                                    </p:animEffect>
                                  </p:childTnLst>
                                </p:cTn>
                              </p:par>
                            </p:childTnLst>
                          </p:cTn>
                        </p:par>
                        <p:par>
                          <p:cTn id="26" fill="hold">
                            <p:stCondLst>
                              <p:cond delay="2070"/>
                            </p:stCondLst>
                            <p:childTnLst>
                              <p:par>
                                <p:cTn id="27" presetID="53" presetClass="entr" presetSubtype="16" fill="hold" nodeType="after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p:cTn id="29" dur="500" fill="hold"/>
                                        <p:tgtEl>
                                          <p:spTgt spid="6"/>
                                        </p:tgtEl>
                                        <p:attrNameLst>
                                          <p:attrName>ppt_w</p:attrName>
                                        </p:attrNameLst>
                                      </p:cBhvr>
                                      <p:tavLst>
                                        <p:tav tm="0">
                                          <p:val>
                                            <p:fltVal val="0"/>
                                          </p:val>
                                        </p:tav>
                                        <p:tav tm="100000">
                                          <p:val>
                                            <p:strVal val="#ppt_w"/>
                                          </p:val>
                                        </p:tav>
                                      </p:tavLst>
                                    </p:anim>
                                    <p:anim calcmode="lin" valueType="num">
                                      <p:cBhvr>
                                        <p:cTn id="30" dur="500" fill="hold"/>
                                        <p:tgtEl>
                                          <p:spTgt spid="6"/>
                                        </p:tgtEl>
                                        <p:attrNameLst>
                                          <p:attrName>ppt_h</p:attrName>
                                        </p:attrNameLst>
                                      </p:cBhvr>
                                      <p:tavLst>
                                        <p:tav tm="0">
                                          <p:val>
                                            <p:fltVal val="0"/>
                                          </p:val>
                                        </p:tav>
                                        <p:tav tm="100000">
                                          <p:val>
                                            <p:strVal val="#ppt_h"/>
                                          </p:val>
                                        </p:tav>
                                      </p:tavLst>
                                    </p:anim>
                                    <p:animEffect transition="in" filter="fade">
                                      <p:cBhvr>
                                        <p:cTn id="31" dur="500"/>
                                        <p:tgtEl>
                                          <p:spTgt spid="6"/>
                                        </p:tgtEl>
                                      </p:cBhvr>
                                    </p:animEffect>
                                  </p:childTnLst>
                                </p:cTn>
                              </p:par>
                            </p:childTnLst>
                          </p:cTn>
                        </p:par>
                        <p:par>
                          <p:cTn id="32" fill="hold">
                            <p:stCondLst>
                              <p:cond delay="2570"/>
                            </p:stCondLst>
                            <p:childTnLst>
                              <p:par>
                                <p:cTn id="33" presetID="22" presetClass="entr" presetSubtype="2" fill="hold" nodeType="after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wipe(right)">
                                      <p:cBhvr>
                                        <p:cTn id="35" dur="500"/>
                                        <p:tgtEl>
                                          <p:spTgt spid="8"/>
                                        </p:tgtEl>
                                      </p:cBhvr>
                                    </p:animEffect>
                                  </p:childTnLst>
                                </p:cTn>
                              </p:par>
                            </p:childTnLst>
                          </p:cTn>
                        </p:par>
                        <p:par>
                          <p:cTn id="36" fill="hold">
                            <p:stCondLst>
                              <p:cond delay="3070"/>
                            </p:stCondLst>
                            <p:childTnLst>
                              <p:par>
                                <p:cTn id="37" presetID="22" presetClass="entr" presetSubtype="2"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wipe(right)">
                                      <p:cBhvr>
                                        <p:cTn id="3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9"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标题 1"/>
          <p:cNvSpPr txBox="1">
            <a:spLocks/>
          </p:cNvSpPr>
          <p:nvPr/>
        </p:nvSpPr>
        <p:spPr>
          <a:xfrm>
            <a:off x="3282712" y="76724"/>
            <a:ext cx="5626576" cy="634082"/>
          </a:xfrm>
          <a:prstGeom prst="rect">
            <a:avLst/>
          </a:prstGeom>
        </p:spPr>
        <p:txBody>
          <a:bodyPr/>
          <a:lstStyle>
            <a:lvl1pPr algn="l" defTabSz="914400" rtl="0" eaLnBrk="1" latinLnBrk="0" hangingPunct="1">
              <a:spcBef>
                <a:spcPct val="0"/>
              </a:spcBef>
              <a:buNone/>
              <a:defRPr sz="3600" kern="1200">
                <a:solidFill>
                  <a:srgbClr val="92D050"/>
                </a:solidFill>
                <a:latin typeface="汉仪秀英体简" pitchFamily="49" charset="-122"/>
                <a:ea typeface="汉仪秀英体简" pitchFamily="49" charset="-122"/>
                <a:cs typeface="+mj-cs"/>
              </a:defRPr>
            </a:lvl1pPr>
          </a:lstStyle>
          <a:p>
            <a:pPr algn="ctr"/>
            <a:r>
              <a:rPr lang="zh-CN" altLang="en-US" sz="3200" b="1" dirty="0">
                <a:solidFill>
                  <a:schemeClr val="accent1"/>
                </a:solidFill>
                <a:latin typeface="+mj-ea"/>
                <a:ea typeface="+mj-ea"/>
              </a:rPr>
              <a:t>建议</a:t>
            </a:r>
          </a:p>
        </p:txBody>
      </p:sp>
      <p:grpSp>
        <p:nvGrpSpPr>
          <p:cNvPr id="12" name="组合 11"/>
          <p:cNvGrpSpPr/>
          <p:nvPr/>
        </p:nvGrpSpPr>
        <p:grpSpPr>
          <a:xfrm>
            <a:off x="5196000" y="687947"/>
            <a:ext cx="1800000" cy="45719"/>
            <a:chOff x="4123409" y="1269554"/>
            <a:chExt cx="4260262" cy="45719"/>
          </a:xfrm>
        </p:grpSpPr>
        <p:sp>
          <p:nvSpPr>
            <p:cNvPr id="13" name="矩形 12"/>
            <p:cNvSpPr/>
            <p:nvPr/>
          </p:nvSpPr>
          <p:spPr>
            <a:xfrm>
              <a:off x="4123409" y="1269554"/>
              <a:ext cx="1080120" cy="457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5203529" y="1269554"/>
              <a:ext cx="1080120"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6223430" y="1269554"/>
              <a:ext cx="1080119" cy="4571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7303552" y="1269554"/>
              <a:ext cx="1080119" cy="4571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Down Arrow 26"/>
          <p:cNvSpPr/>
          <p:nvPr/>
        </p:nvSpPr>
        <p:spPr>
          <a:xfrm>
            <a:off x="3539992" y="1893254"/>
            <a:ext cx="2471870" cy="4488075"/>
          </a:xfrm>
          <a:prstGeom prst="downArrow">
            <a:avLst>
              <a:gd name="adj1" fmla="val 100000"/>
              <a:gd name="adj2" fmla="val 50000"/>
            </a:avLst>
          </a:prstGeom>
          <a:solidFill>
            <a:schemeClr val="accent2"/>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en-US" dirty="0">
              <a:latin typeface="+mn-ea"/>
            </a:endParaRPr>
          </a:p>
        </p:txBody>
      </p:sp>
      <p:sp>
        <p:nvSpPr>
          <p:cNvPr id="10" name="Down Arrow 33"/>
          <p:cNvSpPr/>
          <p:nvPr/>
        </p:nvSpPr>
        <p:spPr>
          <a:xfrm>
            <a:off x="886747" y="1893254"/>
            <a:ext cx="2471870" cy="4488075"/>
          </a:xfrm>
          <a:prstGeom prst="downArrow">
            <a:avLst>
              <a:gd name="adj1" fmla="val 100000"/>
              <a:gd name="adj2" fmla="val 50000"/>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en-US" dirty="0">
              <a:latin typeface="+mn-ea"/>
            </a:endParaRPr>
          </a:p>
        </p:txBody>
      </p:sp>
      <p:sp>
        <p:nvSpPr>
          <p:cNvPr id="18" name="Flowchart: Off-page Connector 40"/>
          <p:cNvSpPr/>
          <p:nvPr/>
        </p:nvSpPr>
        <p:spPr>
          <a:xfrm>
            <a:off x="1600201" y="1486845"/>
            <a:ext cx="1044964" cy="1018242"/>
          </a:xfrm>
          <a:prstGeom prst="flowChartOffpageConnector">
            <a:avLst/>
          </a:prstGeom>
          <a:solidFill>
            <a:schemeClr val="accent1">
              <a:lumMod val="60000"/>
              <a:lumOff val="4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en-US" sz="4300" dirty="0">
              <a:solidFill>
                <a:schemeClr val="accent1"/>
              </a:solidFill>
              <a:latin typeface="+mn-ea"/>
            </a:endParaRPr>
          </a:p>
        </p:txBody>
      </p:sp>
      <p:sp>
        <p:nvSpPr>
          <p:cNvPr id="19" name="Flowchart: Off-page Connector 42"/>
          <p:cNvSpPr/>
          <p:nvPr/>
        </p:nvSpPr>
        <p:spPr>
          <a:xfrm>
            <a:off x="4231902" y="1486845"/>
            <a:ext cx="1044964" cy="1018242"/>
          </a:xfrm>
          <a:prstGeom prst="flowChartOffpageConnector">
            <a:avLst/>
          </a:prstGeom>
          <a:solidFill>
            <a:schemeClr val="accent2">
              <a:lumMod val="60000"/>
              <a:lumOff val="4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en-US" sz="4300" dirty="0">
              <a:solidFill>
                <a:schemeClr val="accent3"/>
              </a:solidFill>
              <a:latin typeface="+mn-ea"/>
            </a:endParaRPr>
          </a:p>
        </p:txBody>
      </p:sp>
      <p:sp>
        <p:nvSpPr>
          <p:cNvPr id="20" name="Down Arrow 15"/>
          <p:cNvSpPr/>
          <p:nvPr/>
        </p:nvSpPr>
        <p:spPr>
          <a:xfrm>
            <a:off x="6193239" y="1893254"/>
            <a:ext cx="2471870" cy="4488075"/>
          </a:xfrm>
          <a:prstGeom prst="downArrow">
            <a:avLst>
              <a:gd name="adj1" fmla="val 100000"/>
              <a:gd name="adj2" fmla="val 50000"/>
            </a:avLst>
          </a:prstGeom>
          <a:solidFill>
            <a:schemeClr val="accent3"/>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en-US" dirty="0">
              <a:latin typeface="+mn-ea"/>
            </a:endParaRPr>
          </a:p>
        </p:txBody>
      </p:sp>
      <p:sp>
        <p:nvSpPr>
          <p:cNvPr id="21" name="Flowchart: Off-page Connector 17"/>
          <p:cNvSpPr/>
          <p:nvPr/>
        </p:nvSpPr>
        <p:spPr>
          <a:xfrm>
            <a:off x="6885149" y="1486845"/>
            <a:ext cx="1044964" cy="1018242"/>
          </a:xfrm>
          <a:prstGeom prst="flowChartOffpageConnector">
            <a:avLst/>
          </a:prstGeom>
          <a:solidFill>
            <a:schemeClr val="accent3">
              <a:lumMod val="60000"/>
              <a:lumOff val="4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en-US" sz="4300" dirty="0">
              <a:solidFill>
                <a:schemeClr val="accent4"/>
              </a:solidFill>
              <a:latin typeface="+mn-ea"/>
            </a:endParaRPr>
          </a:p>
        </p:txBody>
      </p:sp>
      <p:sp>
        <p:nvSpPr>
          <p:cNvPr id="22" name="Down Arrow 18"/>
          <p:cNvSpPr/>
          <p:nvPr/>
        </p:nvSpPr>
        <p:spPr>
          <a:xfrm>
            <a:off x="8838844" y="1893254"/>
            <a:ext cx="2471870" cy="4488075"/>
          </a:xfrm>
          <a:prstGeom prst="downArrow">
            <a:avLst>
              <a:gd name="adj1" fmla="val 100000"/>
              <a:gd name="adj2" fmla="val 50000"/>
            </a:avLst>
          </a:prstGeom>
          <a:solidFill>
            <a:schemeClr val="accent4"/>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en-US" dirty="0">
              <a:latin typeface="+mn-ea"/>
            </a:endParaRPr>
          </a:p>
        </p:txBody>
      </p:sp>
      <p:sp>
        <p:nvSpPr>
          <p:cNvPr id="23" name="Flowchart: Off-page Connector 20"/>
          <p:cNvSpPr/>
          <p:nvPr/>
        </p:nvSpPr>
        <p:spPr>
          <a:xfrm>
            <a:off x="9530754" y="1486845"/>
            <a:ext cx="1044964" cy="1018242"/>
          </a:xfrm>
          <a:prstGeom prst="flowChartOffpageConnector">
            <a:avLst/>
          </a:prstGeom>
          <a:solidFill>
            <a:schemeClr val="accent4">
              <a:lumMod val="60000"/>
              <a:lumOff val="4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en-US" sz="4300" dirty="0">
              <a:solidFill>
                <a:schemeClr val="accent5"/>
              </a:solidFill>
              <a:latin typeface="+mn-ea"/>
            </a:endParaRPr>
          </a:p>
        </p:txBody>
      </p:sp>
      <p:sp>
        <p:nvSpPr>
          <p:cNvPr id="24" name="Freeform 62"/>
          <p:cNvSpPr>
            <a:spLocks noChangeAspect="1" noEditPoints="1"/>
          </p:cNvSpPr>
          <p:nvPr/>
        </p:nvSpPr>
        <p:spPr bwMode="auto">
          <a:xfrm>
            <a:off x="7171192" y="1725081"/>
            <a:ext cx="481607" cy="485632"/>
          </a:xfrm>
          <a:custGeom>
            <a:avLst/>
            <a:gdLst/>
            <a:ahLst/>
            <a:cxnLst>
              <a:cxn ang="0">
                <a:pos x="58" y="33"/>
              </a:cxn>
              <a:cxn ang="0">
                <a:pos x="57" y="34"/>
              </a:cxn>
              <a:cxn ang="0">
                <a:pos x="50" y="35"/>
              </a:cxn>
              <a:cxn ang="0">
                <a:pos x="49" y="39"/>
              </a:cxn>
              <a:cxn ang="0">
                <a:pos x="53" y="44"/>
              </a:cxn>
              <a:cxn ang="0">
                <a:pos x="53" y="45"/>
              </a:cxn>
              <a:cxn ang="0">
                <a:pos x="53" y="46"/>
              </a:cxn>
              <a:cxn ang="0">
                <a:pos x="45" y="53"/>
              </a:cxn>
              <a:cxn ang="0">
                <a:pos x="44" y="52"/>
              </a:cxn>
              <a:cxn ang="0">
                <a:pos x="39" y="48"/>
              </a:cxn>
              <a:cxn ang="0">
                <a:pos x="36" y="50"/>
              </a:cxn>
              <a:cxn ang="0">
                <a:pos x="34" y="57"/>
              </a:cxn>
              <a:cxn ang="0">
                <a:pos x="33" y="58"/>
              </a:cxn>
              <a:cxn ang="0">
                <a:pos x="25" y="58"/>
              </a:cxn>
              <a:cxn ang="0">
                <a:pos x="23" y="57"/>
              </a:cxn>
              <a:cxn ang="0">
                <a:pos x="22" y="50"/>
              </a:cxn>
              <a:cxn ang="0">
                <a:pos x="19" y="48"/>
              </a:cxn>
              <a:cxn ang="0">
                <a:pos x="14" y="52"/>
              </a:cxn>
              <a:cxn ang="0">
                <a:pos x="13" y="53"/>
              </a:cxn>
              <a:cxn ang="0">
                <a:pos x="12" y="52"/>
              </a:cxn>
              <a:cxn ang="0">
                <a:pos x="5" y="46"/>
              </a:cxn>
              <a:cxn ang="0">
                <a:pos x="5" y="45"/>
              </a:cxn>
              <a:cxn ang="0">
                <a:pos x="5" y="44"/>
              </a:cxn>
              <a:cxn ang="0">
                <a:pos x="9" y="39"/>
              </a:cxn>
              <a:cxn ang="0">
                <a:pos x="8" y="35"/>
              </a:cxn>
              <a:cxn ang="0">
                <a:pos x="1" y="34"/>
              </a:cxn>
              <a:cxn ang="0">
                <a:pos x="0" y="33"/>
              </a:cxn>
              <a:cxn ang="0">
                <a:pos x="0" y="24"/>
              </a:cxn>
              <a:cxn ang="0">
                <a:pos x="1" y="23"/>
              </a:cxn>
              <a:cxn ang="0">
                <a:pos x="8" y="22"/>
              </a:cxn>
              <a:cxn ang="0">
                <a:pos x="9" y="18"/>
              </a:cxn>
              <a:cxn ang="0">
                <a:pos x="5" y="13"/>
              </a:cxn>
              <a:cxn ang="0">
                <a:pos x="5" y="12"/>
              </a:cxn>
              <a:cxn ang="0">
                <a:pos x="5" y="11"/>
              </a:cxn>
              <a:cxn ang="0">
                <a:pos x="13" y="5"/>
              </a:cxn>
              <a:cxn ang="0">
                <a:pos x="14" y="5"/>
              </a:cxn>
              <a:cxn ang="0">
                <a:pos x="19" y="9"/>
              </a:cxn>
              <a:cxn ang="0">
                <a:pos x="22" y="8"/>
              </a:cxn>
              <a:cxn ang="0">
                <a:pos x="23" y="1"/>
              </a:cxn>
              <a:cxn ang="0">
                <a:pos x="25" y="0"/>
              </a:cxn>
              <a:cxn ang="0">
                <a:pos x="33" y="0"/>
              </a:cxn>
              <a:cxn ang="0">
                <a:pos x="34" y="1"/>
              </a:cxn>
              <a:cxn ang="0">
                <a:pos x="36" y="8"/>
              </a:cxn>
              <a:cxn ang="0">
                <a:pos x="39" y="9"/>
              </a:cxn>
              <a:cxn ang="0">
                <a:pos x="44" y="5"/>
              </a:cxn>
              <a:cxn ang="0">
                <a:pos x="45" y="5"/>
              </a:cxn>
              <a:cxn ang="0">
                <a:pos x="46" y="5"/>
              </a:cxn>
              <a:cxn ang="0">
                <a:pos x="52" y="12"/>
              </a:cxn>
              <a:cxn ang="0">
                <a:pos x="53" y="12"/>
              </a:cxn>
              <a:cxn ang="0">
                <a:pos x="52" y="13"/>
              </a:cxn>
              <a:cxn ang="0">
                <a:pos x="48" y="18"/>
              </a:cxn>
              <a:cxn ang="0">
                <a:pos x="50" y="22"/>
              </a:cxn>
              <a:cxn ang="0">
                <a:pos x="57" y="23"/>
              </a:cxn>
              <a:cxn ang="0">
                <a:pos x="58" y="25"/>
              </a:cxn>
              <a:cxn ang="0">
                <a:pos x="58" y="33"/>
              </a:cxn>
              <a:cxn ang="0">
                <a:pos x="29" y="19"/>
              </a:cxn>
              <a:cxn ang="0">
                <a:pos x="19" y="29"/>
              </a:cxn>
              <a:cxn ang="0">
                <a:pos x="29" y="38"/>
              </a:cxn>
              <a:cxn ang="0">
                <a:pos x="39" y="29"/>
              </a:cxn>
              <a:cxn ang="0">
                <a:pos x="29" y="19"/>
              </a:cxn>
            </a:cxnLst>
            <a:rect l="0" t="0" r="r" b="b"/>
            <a:pathLst>
              <a:path w="58" h="58">
                <a:moveTo>
                  <a:pt x="58" y="33"/>
                </a:moveTo>
                <a:cubicBezTo>
                  <a:pt x="58" y="34"/>
                  <a:pt x="58" y="34"/>
                  <a:pt x="57" y="34"/>
                </a:cubicBezTo>
                <a:cubicBezTo>
                  <a:pt x="50" y="35"/>
                  <a:pt x="50" y="35"/>
                  <a:pt x="50" y="35"/>
                </a:cubicBezTo>
                <a:cubicBezTo>
                  <a:pt x="50" y="37"/>
                  <a:pt x="49" y="38"/>
                  <a:pt x="49" y="39"/>
                </a:cubicBezTo>
                <a:cubicBezTo>
                  <a:pt x="50" y="41"/>
                  <a:pt x="51" y="42"/>
                  <a:pt x="53" y="44"/>
                </a:cubicBezTo>
                <a:cubicBezTo>
                  <a:pt x="53" y="44"/>
                  <a:pt x="53" y="45"/>
                  <a:pt x="53" y="45"/>
                </a:cubicBezTo>
                <a:cubicBezTo>
                  <a:pt x="53" y="45"/>
                  <a:pt x="53" y="46"/>
                  <a:pt x="53" y="46"/>
                </a:cubicBezTo>
                <a:cubicBezTo>
                  <a:pt x="52" y="47"/>
                  <a:pt x="47" y="53"/>
                  <a:pt x="45" y="53"/>
                </a:cubicBezTo>
                <a:cubicBezTo>
                  <a:pt x="45" y="53"/>
                  <a:pt x="45" y="53"/>
                  <a:pt x="44" y="52"/>
                </a:cubicBezTo>
                <a:cubicBezTo>
                  <a:pt x="39" y="48"/>
                  <a:pt x="39" y="48"/>
                  <a:pt x="39" y="48"/>
                </a:cubicBezTo>
                <a:cubicBezTo>
                  <a:pt x="38" y="49"/>
                  <a:pt x="37" y="49"/>
                  <a:pt x="36" y="50"/>
                </a:cubicBezTo>
                <a:cubicBezTo>
                  <a:pt x="35" y="52"/>
                  <a:pt x="35" y="55"/>
                  <a:pt x="34" y="57"/>
                </a:cubicBezTo>
                <a:cubicBezTo>
                  <a:pt x="34" y="57"/>
                  <a:pt x="34" y="58"/>
                  <a:pt x="33" y="58"/>
                </a:cubicBezTo>
                <a:cubicBezTo>
                  <a:pt x="25" y="58"/>
                  <a:pt x="25" y="58"/>
                  <a:pt x="25" y="58"/>
                </a:cubicBezTo>
                <a:cubicBezTo>
                  <a:pt x="24" y="58"/>
                  <a:pt x="23" y="57"/>
                  <a:pt x="23" y="57"/>
                </a:cubicBezTo>
                <a:cubicBezTo>
                  <a:pt x="22" y="50"/>
                  <a:pt x="22" y="50"/>
                  <a:pt x="22" y="50"/>
                </a:cubicBezTo>
                <a:cubicBezTo>
                  <a:pt x="21" y="49"/>
                  <a:pt x="20" y="49"/>
                  <a:pt x="19" y="48"/>
                </a:cubicBezTo>
                <a:cubicBezTo>
                  <a:pt x="14" y="52"/>
                  <a:pt x="14" y="52"/>
                  <a:pt x="14" y="52"/>
                </a:cubicBezTo>
                <a:cubicBezTo>
                  <a:pt x="13" y="53"/>
                  <a:pt x="13" y="53"/>
                  <a:pt x="13" y="53"/>
                </a:cubicBezTo>
                <a:cubicBezTo>
                  <a:pt x="12" y="53"/>
                  <a:pt x="12" y="53"/>
                  <a:pt x="12" y="52"/>
                </a:cubicBezTo>
                <a:cubicBezTo>
                  <a:pt x="10" y="50"/>
                  <a:pt x="7" y="48"/>
                  <a:pt x="5" y="46"/>
                </a:cubicBezTo>
                <a:cubicBezTo>
                  <a:pt x="5" y="46"/>
                  <a:pt x="5" y="45"/>
                  <a:pt x="5" y="45"/>
                </a:cubicBezTo>
                <a:cubicBezTo>
                  <a:pt x="5" y="45"/>
                  <a:pt x="5" y="44"/>
                  <a:pt x="5" y="44"/>
                </a:cubicBezTo>
                <a:cubicBezTo>
                  <a:pt x="7" y="42"/>
                  <a:pt x="8" y="41"/>
                  <a:pt x="9" y="39"/>
                </a:cubicBezTo>
                <a:cubicBezTo>
                  <a:pt x="9" y="38"/>
                  <a:pt x="8" y="37"/>
                  <a:pt x="8" y="35"/>
                </a:cubicBezTo>
                <a:cubicBezTo>
                  <a:pt x="1" y="34"/>
                  <a:pt x="1" y="34"/>
                  <a:pt x="1" y="34"/>
                </a:cubicBezTo>
                <a:cubicBezTo>
                  <a:pt x="0" y="34"/>
                  <a:pt x="0" y="33"/>
                  <a:pt x="0" y="33"/>
                </a:cubicBezTo>
                <a:cubicBezTo>
                  <a:pt x="0" y="24"/>
                  <a:pt x="0" y="24"/>
                  <a:pt x="0" y="24"/>
                </a:cubicBezTo>
                <a:cubicBezTo>
                  <a:pt x="0" y="24"/>
                  <a:pt x="0" y="23"/>
                  <a:pt x="1" y="23"/>
                </a:cubicBezTo>
                <a:cubicBezTo>
                  <a:pt x="8" y="22"/>
                  <a:pt x="8" y="22"/>
                  <a:pt x="8" y="22"/>
                </a:cubicBezTo>
                <a:cubicBezTo>
                  <a:pt x="8" y="21"/>
                  <a:pt x="9" y="20"/>
                  <a:pt x="9" y="18"/>
                </a:cubicBezTo>
                <a:cubicBezTo>
                  <a:pt x="8" y="17"/>
                  <a:pt x="7" y="15"/>
                  <a:pt x="5" y="13"/>
                </a:cubicBezTo>
                <a:cubicBezTo>
                  <a:pt x="5" y="13"/>
                  <a:pt x="5" y="13"/>
                  <a:pt x="5" y="12"/>
                </a:cubicBezTo>
                <a:cubicBezTo>
                  <a:pt x="5" y="12"/>
                  <a:pt x="5" y="12"/>
                  <a:pt x="5" y="11"/>
                </a:cubicBezTo>
                <a:cubicBezTo>
                  <a:pt x="6" y="10"/>
                  <a:pt x="11" y="5"/>
                  <a:pt x="13" y="5"/>
                </a:cubicBezTo>
                <a:cubicBezTo>
                  <a:pt x="13" y="5"/>
                  <a:pt x="13" y="5"/>
                  <a:pt x="14" y="5"/>
                </a:cubicBezTo>
                <a:cubicBezTo>
                  <a:pt x="19" y="9"/>
                  <a:pt x="19" y="9"/>
                  <a:pt x="19" y="9"/>
                </a:cubicBezTo>
                <a:cubicBezTo>
                  <a:pt x="20" y="9"/>
                  <a:pt x="21" y="8"/>
                  <a:pt x="22" y="8"/>
                </a:cubicBezTo>
                <a:cubicBezTo>
                  <a:pt x="22" y="5"/>
                  <a:pt x="23" y="3"/>
                  <a:pt x="23" y="1"/>
                </a:cubicBezTo>
                <a:cubicBezTo>
                  <a:pt x="23" y="0"/>
                  <a:pt x="24" y="0"/>
                  <a:pt x="25" y="0"/>
                </a:cubicBezTo>
                <a:cubicBezTo>
                  <a:pt x="33" y="0"/>
                  <a:pt x="33" y="0"/>
                  <a:pt x="33" y="0"/>
                </a:cubicBezTo>
                <a:cubicBezTo>
                  <a:pt x="34" y="0"/>
                  <a:pt x="34" y="0"/>
                  <a:pt x="34" y="1"/>
                </a:cubicBezTo>
                <a:cubicBezTo>
                  <a:pt x="36" y="8"/>
                  <a:pt x="36" y="8"/>
                  <a:pt x="36" y="8"/>
                </a:cubicBezTo>
                <a:cubicBezTo>
                  <a:pt x="37" y="8"/>
                  <a:pt x="38" y="9"/>
                  <a:pt x="39" y="9"/>
                </a:cubicBezTo>
                <a:cubicBezTo>
                  <a:pt x="44" y="5"/>
                  <a:pt x="44" y="5"/>
                  <a:pt x="44" y="5"/>
                </a:cubicBezTo>
                <a:cubicBezTo>
                  <a:pt x="45" y="5"/>
                  <a:pt x="45" y="5"/>
                  <a:pt x="45" y="5"/>
                </a:cubicBezTo>
                <a:cubicBezTo>
                  <a:pt x="46" y="5"/>
                  <a:pt x="46" y="5"/>
                  <a:pt x="46" y="5"/>
                </a:cubicBezTo>
                <a:cubicBezTo>
                  <a:pt x="48" y="7"/>
                  <a:pt x="51" y="9"/>
                  <a:pt x="52" y="12"/>
                </a:cubicBezTo>
                <a:cubicBezTo>
                  <a:pt x="53" y="12"/>
                  <a:pt x="53" y="12"/>
                  <a:pt x="53" y="12"/>
                </a:cubicBezTo>
                <a:cubicBezTo>
                  <a:pt x="53" y="13"/>
                  <a:pt x="53" y="13"/>
                  <a:pt x="52" y="13"/>
                </a:cubicBezTo>
                <a:cubicBezTo>
                  <a:pt x="51" y="15"/>
                  <a:pt x="50" y="17"/>
                  <a:pt x="48" y="18"/>
                </a:cubicBezTo>
                <a:cubicBezTo>
                  <a:pt x="49" y="20"/>
                  <a:pt x="50" y="21"/>
                  <a:pt x="50" y="22"/>
                </a:cubicBezTo>
                <a:cubicBezTo>
                  <a:pt x="57" y="23"/>
                  <a:pt x="57" y="23"/>
                  <a:pt x="57" y="23"/>
                </a:cubicBezTo>
                <a:cubicBezTo>
                  <a:pt x="58" y="23"/>
                  <a:pt x="58" y="24"/>
                  <a:pt x="58" y="25"/>
                </a:cubicBezTo>
                <a:lnTo>
                  <a:pt x="58" y="33"/>
                </a:lnTo>
                <a:close/>
                <a:moveTo>
                  <a:pt x="29" y="19"/>
                </a:moveTo>
                <a:cubicBezTo>
                  <a:pt x="24" y="19"/>
                  <a:pt x="19" y="23"/>
                  <a:pt x="19" y="29"/>
                </a:cubicBezTo>
                <a:cubicBezTo>
                  <a:pt x="19" y="34"/>
                  <a:pt x="24" y="38"/>
                  <a:pt x="29" y="38"/>
                </a:cubicBezTo>
                <a:cubicBezTo>
                  <a:pt x="34" y="38"/>
                  <a:pt x="39" y="34"/>
                  <a:pt x="39" y="29"/>
                </a:cubicBezTo>
                <a:cubicBezTo>
                  <a:pt x="39" y="23"/>
                  <a:pt x="34" y="19"/>
                  <a:pt x="29" y="19"/>
                </a:cubicBezTo>
                <a:close/>
              </a:path>
            </a:pathLst>
          </a:custGeom>
          <a:solidFill>
            <a:schemeClr val="bg1"/>
          </a:solidFill>
          <a:ln w="9525">
            <a:noFill/>
            <a:round/>
            <a:headEnd/>
            <a:tailEnd/>
          </a:ln>
        </p:spPr>
        <p:txBody>
          <a:bodyPr vert="horz" wrap="square" lIns="121917" tIns="60958" rIns="121917" bIns="60958" numCol="1" anchor="t" anchorCtr="0" compatLnSpc="1">
            <a:prstTxWarp prst="textNoShape">
              <a:avLst/>
            </a:prstTxWarp>
          </a:bodyPr>
          <a:lstStyle/>
          <a:p>
            <a:endParaRPr lang="en-US">
              <a:latin typeface="+mn-ea"/>
            </a:endParaRPr>
          </a:p>
        </p:txBody>
      </p:sp>
      <p:sp>
        <p:nvSpPr>
          <p:cNvPr id="25" name="Freeform 132"/>
          <p:cNvSpPr>
            <a:spLocks noChangeAspect="1" noEditPoints="1"/>
          </p:cNvSpPr>
          <p:nvPr/>
        </p:nvSpPr>
        <p:spPr bwMode="auto">
          <a:xfrm>
            <a:off x="1859179" y="1726533"/>
            <a:ext cx="516207" cy="493941"/>
          </a:xfrm>
          <a:custGeom>
            <a:avLst/>
            <a:gdLst/>
            <a:ahLst/>
            <a:cxnLst>
              <a:cxn ang="0">
                <a:pos x="62" y="31"/>
              </a:cxn>
              <a:cxn ang="0">
                <a:pos x="62" y="31"/>
              </a:cxn>
              <a:cxn ang="0">
                <a:pos x="54" y="27"/>
              </a:cxn>
              <a:cxn ang="0">
                <a:pos x="45" y="33"/>
              </a:cxn>
              <a:cxn ang="0">
                <a:pos x="44" y="35"/>
              </a:cxn>
              <a:cxn ang="0">
                <a:pos x="43" y="35"/>
              </a:cxn>
              <a:cxn ang="0">
                <a:pos x="42" y="35"/>
              </a:cxn>
              <a:cxn ang="0">
                <a:pos x="41" y="33"/>
              </a:cxn>
              <a:cxn ang="0">
                <a:pos x="32" y="27"/>
              </a:cxn>
              <a:cxn ang="0">
                <a:pos x="23" y="33"/>
              </a:cxn>
              <a:cxn ang="0">
                <a:pos x="22" y="35"/>
              </a:cxn>
              <a:cxn ang="0">
                <a:pos x="21" y="35"/>
              </a:cxn>
              <a:cxn ang="0">
                <a:pos x="20" y="35"/>
              </a:cxn>
              <a:cxn ang="0">
                <a:pos x="19" y="33"/>
              </a:cxn>
              <a:cxn ang="0">
                <a:pos x="10" y="27"/>
              </a:cxn>
              <a:cxn ang="0">
                <a:pos x="3" y="31"/>
              </a:cxn>
              <a:cxn ang="0">
                <a:pos x="2" y="31"/>
              </a:cxn>
              <a:cxn ang="0">
                <a:pos x="0" y="30"/>
              </a:cxn>
              <a:cxn ang="0">
                <a:pos x="0" y="30"/>
              </a:cxn>
              <a:cxn ang="0">
                <a:pos x="32" y="7"/>
              </a:cxn>
              <a:cxn ang="0">
                <a:pos x="64" y="30"/>
              </a:cxn>
              <a:cxn ang="0">
                <a:pos x="64" y="30"/>
              </a:cxn>
              <a:cxn ang="0">
                <a:pos x="62" y="31"/>
              </a:cxn>
              <a:cxn ang="0">
                <a:pos x="34" y="51"/>
              </a:cxn>
              <a:cxn ang="0">
                <a:pos x="25" y="61"/>
              </a:cxn>
              <a:cxn ang="0">
                <a:pos x="15" y="51"/>
              </a:cxn>
              <a:cxn ang="0">
                <a:pos x="17" y="49"/>
              </a:cxn>
              <a:cxn ang="0">
                <a:pos x="20" y="51"/>
              </a:cxn>
              <a:cxn ang="0">
                <a:pos x="25" y="56"/>
              </a:cxn>
              <a:cxn ang="0">
                <a:pos x="30" y="51"/>
              </a:cxn>
              <a:cxn ang="0">
                <a:pos x="30" y="29"/>
              </a:cxn>
              <a:cxn ang="0">
                <a:pos x="32" y="29"/>
              </a:cxn>
              <a:cxn ang="0">
                <a:pos x="34" y="29"/>
              </a:cxn>
              <a:cxn ang="0">
                <a:pos x="34" y="51"/>
              </a:cxn>
              <a:cxn ang="0">
                <a:pos x="34" y="6"/>
              </a:cxn>
              <a:cxn ang="0">
                <a:pos x="32" y="6"/>
              </a:cxn>
              <a:cxn ang="0">
                <a:pos x="30" y="6"/>
              </a:cxn>
              <a:cxn ang="0">
                <a:pos x="30" y="3"/>
              </a:cxn>
              <a:cxn ang="0">
                <a:pos x="32" y="0"/>
              </a:cxn>
              <a:cxn ang="0">
                <a:pos x="34" y="3"/>
              </a:cxn>
              <a:cxn ang="0">
                <a:pos x="34" y="6"/>
              </a:cxn>
            </a:cxnLst>
            <a:rect l="0" t="0" r="r" b="b"/>
            <a:pathLst>
              <a:path w="64" h="61">
                <a:moveTo>
                  <a:pt x="62" y="31"/>
                </a:moveTo>
                <a:cubicBezTo>
                  <a:pt x="62" y="31"/>
                  <a:pt x="62" y="31"/>
                  <a:pt x="62" y="31"/>
                </a:cubicBezTo>
                <a:cubicBezTo>
                  <a:pt x="59" y="29"/>
                  <a:pt x="57" y="27"/>
                  <a:pt x="54" y="27"/>
                </a:cubicBezTo>
                <a:cubicBezTo>
                  <a:pt x="51" y="27"/>
                  <a:pt x="47" y="30"/>
                  <a:pt x="45" y="33"/>
                </a:cubicBezTo>
                <a:cubicBezTo>
                  <a:pt x="45" y="33"/>
                  <a:pt x="45" y="34"/>
                  <a:pt x="44" y="35"/>
                </a:cubicBezTo>
                <a:cubicBezTo>
                  <a:pt x="44" y="35"/>
                  <a:pt x="44" y="35"/>
                  <a:pt x="43" y="35"/>
                </a:cubicBezTo>
                <a:cubicBezTo>
                  <a:pt x="43" y="35"/>
                  <a:pt x="42" y="35"/>
                  <a:pt x="42" y="35"/>
                </a:cubicBezTo>
                <a:cubicBezTo>
                  <a:pt x="42" y="34"/>
                  <a:pt x="41" y="33"/>
                  <a:pt x="41" y="33"/>
                </a:cubicBezTo>
                <a:cubicBezTo>
                  <a:pt x="39" y="30"/>
                  <a:pt x="36" y="27"/>
                  <a:pt x="32" y="27"/>
                </a:cubicBezTo>
                <a:cubicBezTo>
                  <a:pt x="28" y="27"/>
                  <a:pt x="25" y="30"/>
                  <a:pt x="23" y="33"/>
                </a:cubicBezTo>
                <a:cubicBezTo>
                  <a:pt x="23" y="33"/>
                  <a:pt x="22" y="34"/>
                  <a:pt x="22" y="35"/>
                </a:cubicBezTo>
                <a:cubicBezTo>
                  <a:pt x="22" y="35"/>
                  <a:pt x="22" y="35"/>
                  <a:pt x="21" y="35"/>
                </a:cubicBezTo>
                <a:cubicBezTo>
                  <a:pt x="20" y="35"/>
                  <a:pt x="20" y="35"/>
                  <a:pt x="20" y="35"/>
                </a:cubicBezTo>
                <a:cubicBezTo>
                  <a:pt x="19" y="34"/>
                  <a:pt x="19" y="33"/>
                  <a:pt x="19" y="33"/>
                </a:cubicBezTo>
                <a:cubicBezTo>
                  <a:pt x="17" y="30"/>
                  <a:pt x="14" y="27"/>
                  <a:pt x="10" y="27"/>
                </a:cubicBezTo>
                <a:cubicBezTo>
                  <a:pt x="7" y="27"/>
                  <a:pt x="5" y="29"/>
                  <a:pt x="3" y="31"/>
                </a:cubicBezTo>
                <a:cubicBezTo>
                  <a:pt x="2" y="31"/>
                  <a:pt x="2" y="31"/>
                  <a:pt x="2" y="31"/>
                </a:cubicBezTo>
                <a:cubicBezTo>
                  <a:pt x="1" y="31"/>
                  <a:pt x="0" y="31"/>
                  <a:pt x="0" y="30"/>
                </a:cubicBezTo>
                <a:cubicBezTo>
                  <a:pt x="0" y="30"/>
                  <a:pt x="0" y="30"/>
                  <a:pt x="0" y="30"/>
                </a:cubicBezTo>
                <a:cubicBezTo>
                  <a:pt x="4" y="16"/>
                  <a:pt x="18" y="7"/>
                  <a:pt x="32" y="7"/>
                </a:cubicBezTo>
                <a:cubicBezTo>
                  <a:pt x="46" y="7"/>
                  <a:pt x="60" y="16"/>
                  <a:pt x="64" y="30"/>
                </a:cubicBezTo>
                <a:cubicBezTo>
                  <a:pt x="64" y="30"/>
                  <a:pt x="64" y="30"/>
                  <a:pt x="64" y="30"/>
                </a:cubicBezTo>
                <a:cubicBezTo>
                  <a:pt x="64" y="31"/>
                  <a:pt x="63" y="31"/>
                  <a:pt x="62" y="31"/>
                </a:cubicBezTo>
                <a:close/>
                <a:moveTo>
                  <a:pt x="34" y="51"/>
                </a:moveTo>
                <a:cubicBezTo>
                  <a:pt x="34" y="56"/>
                  <a:pt x="30" y="61"/>
                  <a:pt x="25" y="61"/>
                </a:cubicBezTo>
                <a:cubicBezTo>
                  <a:pt x="19" y="61"/>
                  <a:pt x="15" y="56"/>
                  <a:pt x="15" y="51"/>
                </a:cubicBezTo>
                <a:cubicBezTo>
                  <a:pt x="15" y="50"/>
                  <a:pt x="16" y="49"/>
                  <a:pt x="17" y="49"/>
                </a:cubicBezTo>
                <a:cubicBezTo>
                  <a:pt x="19" y="49"/>
                  <a:pt x="20" y="50"/>
                  <a:pt x="20" y="51"/>
                </a:cubicBezTo>
                <a:cubicBezTo>
                  <a:pt x="20" y="54"/>
                  <a:pt x="22" y="56"/>
                  <a:pt x="25" y="56"/>
                </a:cubicBezTo>
                <a:cubicBezTo>
                  <a:pt x="27" y="56"/>
                  <a:pt x="30" y="54"/>
                  <a:pt x="30" y="51"/>
                </a:cubicBezTo>
                <a:cubicBezTo>
                  <a:pt x="30" y="29"/>
                  <a:pt x="30" y="29"/>
                  <a:pt x="30" y="29"/>
                </a:cubicBezTo>
                <a:cubicBezTo>
                  <a:pt x="30" y="29"/>
                  <a:pt x="31" y="29"/>
                  <a:pt x="32" y="29"/>
                </a:cubicBezTo>
                <a:cubicBezTo>
                  <a:pt x="33" y="29"/>
                  <a:pt x="34" y="29"/>
                  <a:pt x="34" y="29"/>
                </a:cubicBezTo>
                <a:lnTo>
                  <a:pt x="34" y="51"/>
                </a:lnTo>
                <a:close/>
                <a:moveTo>
                  <a:pt x="34" y="6"/>
                </a:moveTo>
                <a:cubicBezTo>
                  <a:pt x="34" y="6"/>
                  <a:pt x="33" y="6"/>
                  <a:pt x="32" y="6"/>
                </a:cubicBezTo>
                <a:cubicBezTo>
                  <a:pt x="31" y="6"/>
                  <a:pt x="30" y="6"/>
                  <a:pt x="30" y="6"/>
                </a:cubicBezTo>
                <a:cubicBezTo>
                  <a:pt x="30" y="3"/>
                  <a:pt x="30" y="3"/>
                  <a:pt x="30" y="3"/>
                </a:cubicBezTo>
                <a:cubicBezTo>
                  <a:pt x="30" y="1"/>
                  <a:pt x="31" y="0"/>
                  <a:pt x="32" y="0"/>
                </a:cubicBezTo>
                <a:cubicBezTo>
                  <a:pt x="33" y="0"/>
                  <a:pt x="34" y="1"/>
                  <a:pt x="34" y="3"/>
                </a:cubicBezTo>
                <a:lnTo>
                  <a:pt x="34" y="6"/>
                </a:lnTo>
                <a:close/>
              </a:path>
            </a:pathLst>
          </a:custGeom>
          <a:solidFill>
            <a:schemeClr val="bg1"/>
          </a:solidFill>
          <a:ln w="9525">
            <a:noFill/>
            <a:round/>
            <a:headEnd/>
            <a:tailEnd/>
          </a:ln>
        </p:spPr>
        <p:txBody>
          <a:bodyPr vert="horz" wrap="square" lIns="121917" tIns="60958" rIns="121917" bIns="60958" numCol="1" anchor="t" anchorCtr="0" compatLnSpc="1">
            <a:prstTxWarp prst="textNoShape">
              <a:avLst/>
            </a:prstTxWarp>
          </a:bodyPr>
          <a:lstStyle/>
          <a:p>
            <a:endParaRPr lang="en-US">
              <a:latin typeface="+mn-ea"/>
            </a:endParaRPr>
          </a:p>
        </p:txBody>
      </p:sp>
      <p:sp>
        <p:nvSpPr>
          <p:cNvPr id="26" name="Freeform 5"/>
          <p:cNvSpPr>
            <a:spLocks noEditPoints="1"/>
          </p:cNvSpPr>
          <p:nvPr/>
        </p:nvSpPr>
        <p:spPr bwMode="auto">
          <a:xfrm>
            <a:off x="9806354" y="1736292"/>
            <a:ext cx="493762" cy="493941"/>
          </a:xfrm>
          <a:custGeom>
            <a:avLst/>
            <a:gdLst/>
            <a:ahLst/>
            <a:cxnLst>
              <a:cxn ang="0">
                <a:pos x="0" y="192"/>
              </a:cxn>
              <a:cxn ang="0">
                <a:pos x="255" y="135"/>
              </a:cxn>
              <a:cxn ang="0">
                <a:pos x="277" y="122"/>
              </a:cxn>
              <a:cxn ang="0">
                <a:pos x="303" y="116"/>
              </a:cxn>
              <a:cxn ang="0">
                <a:pos x="296" y="105"/>
              </a:cxn>
              <a:cxn ang="0">
                <a:pos x="278" y="89"/>
              </a:cxn>
              <a:cxn ang="0">
                <a:pos x="265" y="90"/>
              </a:cxn>
              <a:cxn ang="0">
                <a:pos x="256" y="82"/>
              </a:cxn>
              <a:cxn ang="0">
                <a:pos x="231" y="73"/>
              </a:cxn>
              <a:cxn ang="0">
                <a:pos x="234" y="98"/>
              </a:cxn>
              <a:cxn ang="0">
                <a:pos x="224" y="118"/>
              </a:cxn>
              <a:cxn ang="0">
                <a:pos x="205" y="103"/>
              </a:cxn>
              <a:cxn ang="0">
                <a:pos x="175" y="89"/>
              </a:cxn>
              <a:cxn ang="0">
                <a:pos x="183" y="68"/>
              </a:cxn>
              <a:cxn ang="0">
                <a:pos x="212" y="58"/>
              </a:cxn>
              <a:cxn ang="0">
                <a:pos x="207" y="47"/>
              </a:cxn>
              <a:cxn ang="0">
                <a:pos x="188" y="50"/>
              </a:cxn>
              <a:cxn ang="0">
                <a:pos x="168" y="37"/>
              </a:cxn>
              <a:cxn ang="0">
                <a:pos x="171" y="52"/>
              </a:cxn>
              <a:cxn ang="0">
                <a:pos x="157" y="52"/>
              </a:cxn>
              <a:cxn ang="0">
                <a:pos x="141" y="40"/>
              </a:cxn>
              <a:cxn ang="0">
                <a:pos x="126" y="47"/>
              </a:cxn>
              <a:cxn ang="0">
                <a:pos x="143" y="51"/>
              </a:cxn>
              <a:cxn ang="0">
                <a:pos x="131" y="58"/>
              </a:cxn>
              <a:cxn ang="0">
                <a:pos x="56" y="107"/>
              </a:cxn>
              <a:cxn ang="0">
                <a:pos x="65" y="118"/>
              </a:cxn>
              <a:cxn ang="0">
                <a:pos x="79" y="135"/>
              </a:cxn>
              <a:cxn ang="0">
                <a:pos x="74" y="158"/>
              </a:cxn>
              <a:cxn ang="0">
                <a:pos x="88" y="185"/>
              </a:cxn>
              <a:cxn ang="0">
                <a:pos x="108" y="214"/>
              </a:cxn>
              <a:cxn ang="0">
                <a:pos x="118" y="227"/>
              </a:cxn>
              <a:cxn ang="0">
                <a:pos x="105" y="197"/>
              </a:cxn>
              <a:cxn ang="0">
                <a:pos x="125" y="225"/>
              </a:cxn>
              <a:cxn ang="0">
                <a:pos x="150" y="255"/>
              </a:cxn>
              <a:cxn ang="0">
                <a:pos x="184" y="269"/>
              </a:cxn>
              <a:cxn ang="0">
                <a:pos x="213" y="290"/>
              </a:cxn>
              <a:cxn ang="0">
                <a:pos x="224" y="288"/>
              </a:cxn>
              <a:cxn ang="0">
                <a:pos x="212" y="268"/>
              </a:cxn>
              <a:cxn ang="0">
                <a:pos x="197" y="262"/>
              </a:cxn>
              <a:cxn ang="0">
                <a:pos x="194" y="239"/>
              </a:cxn>
              <a:cxn ang="0">
                <a:pos x="171" y="250"/>
              </a:cxn>
              <a:cxn ang="0">
                <a:pos x="168" y="210"/>
              </a:cxn>
              <a:cxn ang="0">
                <a:pos x="184" y="206"/>
              </a:cxn>
              <a:cxn ang="0">
                <a:pos x="196" y="202"/>
              </a:cxn>
              <a:cxn ang="0">
                <a:pos x="214" y="211"/>
              </a:cxn>
              <a:cxn ang="0">
                <a:pos x="221" y="205"/>
              </a:cxn>
              <a:cxn ang="0">
                <a:pos x="234" y="179"/>
              </a:cxn>
              <a:cxn ang="0">
                <a:pos x="233" y="171"/>
              </a:cxn>
              <a:cxn ang="0">
                <a:pos x="252" y="157"/>
              </a:cxn>
              <a:cxn ang="0">
                <a:pos x="266" y="143"/>
              </a:cxn>
              <a:cxn ang="0">
                <a:pos x="273" y="131"/>
              </a:cxn>
              <a:cxn ang="0">
                <a:pos x="255" y="135"/>
              </a:cxn>
              <a:cxn ang="0">
                <a:pos x="295" y="298"/>
              </a:cxn>
              <a:cxn ang="0">
                <a:pos x="272" y="288"/>
              </a:cxn>
              <a:cxn ang="0">
                <a:pos x="251" y="288"/>
              </a:cxn>
              <a:cxn ang="0">
                <a:pos x="236" y="286"/>
              </a:cxn>
              <a:cxn ang="0">
                <a:pos x="230" y="307"/>
              </a:cxn>
              <a:cxn ang="0">
                <a:pos x="223" y="335"/>
              </a:cxn>
              <a:cxn ang="0">
                <a:pos x="308" y="302"/>
              </a:cxn>
            </a:cxnLst>
            <a:rect l="0" t="0" r="r" b="b"/>
            <a:pathLst>
              <a:path w="384" h="384">
                <a:moveTo>
                  <a:pt x="384" y="192"/>
                </a:moveTo>
                <a:cubicBezTo>
                  <a:pt x="384" y="298"/>
                  <a:pt x="298" y="384"/>
                  <a:pt x="192" y="384"/>
                </a:cubicBezTo>
                <a:cubicBezTo>
                  <a:pt x="86" y="384"/>
                  <a:pt x="0" y="298"/>
                  <a:pt x="0" y="192"/>
                </a:cubicBezTo>
                <a:cubicBezTo>
                  <a:pt x="0" y="86"/>
                  <a:pt x="86" y="0"/>
                  <a:pt x="192" y="0"/>
                </a:cubicBezTo>
                <a:cubicBezTo>
                  <a:pt x="298" y="0"/>
                  <a:pt x="384" y="86"/>
                  <a:pt x="384" y="192"/>
                </a:cubicBezTo>
                <a:close/>
                <a:moveTo>
                  <a:pt x="255" y="135"/>
                </a:moveTo>
                <a:cubicBezTo>
                  <a:pt x="256" y="135"/>
                  <a:pt x="257" y="130"/>
                  <a:pt x="258" y="129"/>
                </a:cubicBezTo>
                <a:cubicBezTo>
                  <a:pt x="260" y="127"/>
                  <a:pt x="262" y="126"/>
                  <a:pt x="264" y="125"/>
                </a:cubicBezTo>
                <a:cubicBezTo>
                  <a:pt x="268" y="124"/>
                  <a:pt x="272" y="123"/>
                  <a:pt x="277" y="122"/>
                </a:cubicBezTo>
                <a:cubicBezTo>
                  <a:pt x="281" y="121"/>
                  <a:pt x="286" y="121"/>
                  <a:pt x="289" y="125"/>
                </a:cubicBezTo>
                <a:cubicBezTo>
                  <a:pt x="289" y="124"/>
                  <a:pt x="295" y="119"/>
                  <a:pt x="295" y="119"/>
                </a:cubicBezTo>
                <a:cubicBezTo>
                  <a:pt x="298" y="118"/>
                  <a:pt x="301" y="118"/>
                  <a:pt x="303" y="116"/>
                </a:cubicBezTo>
                <a:cubicBezTo>
                  <a:pt x="303" y="115"/>
                  <a:pt x="303" y="110"/>
                  <a:pt x="303" y="110"/>
                </a:cubicBezTo>
                <a:cubicBezTo>
                  <a:pt x="299" y="111"/>
                  <a:pt x="298" y="107"/>
                  <a:pt x="297" y="103"/>
                </a:cubicBezTo>
                <a:cubicBezTo>
                  <a:pt x="297" y="104"/>
                  <a:pt x="297" y="104"/>
                  <a:pt x="296" y="105"/>
                </a:cubicBezTo>
                <a:cubicBezTo>
                  <a:pt x="296" y="102"/>
                  <a:pt x="291" y="104"/>
                  <a:pt x="290" y="104"/>
                </a:cubicBezTo>
                <a:cubicBezTo>
                  <a:pt x="284" y="102"/>
                  <a:pt x="285" y="98"/>
                  <a:pt x="283" y="94"/>
                </a:cubicBezTo>
                <a:cubicBezTo>
                  <a:pt x="282" y="92"/>
                  <a:pt x="279" y="91"/>
                  <a:pt x="278" y="89"/>
                </a:cubicBezTo>
                <a:cubicBezTo>
                  <a:pt x="277" y="87"/>
                  <a:pt x="277" y="84"/>
                  <a:pt x="274" y="84"/>
                </a:cubicBezTo>
                <a:cubicBezTo>
                  <a:pt x="273" y="84"/>
                  <a:pt x="270" y="89"/>
                  <a:pt x="270" y="89"/>
                </a:cubicBezTo>
                <a:cubicBezTo>
                  <a:pt x="267" y="88"/>
                  <a:pt x="266" y="89"/>
                  <a:pt x="265" y="90"/>
                </a:cubicBezTo>
                <a:cubicBezTo>
                  <a:pt x="263" y="91"/>
                  <a:pt x="262" y="91"/>
                  <a:pt x="260" y="92"/>
                </a:cubicBezTo>
                <a:cubicBezTo>
                  <a:pt x="265" y="90"/>
                  <a:pt x="258" y="88"/>
                  <a:pt x="256" y="88"/>
                </a:cubicBezTo>
                <a:cubicBezTo>
                  <a:pt x="260" y="87"/>
                  <a:pt x="258" y="83"/>
                  <a:pt x="256" y="82"/>
                </a:cubicBezTo>
                <a:cubicBezTo>
                  <a:pt x="256" y="82"/>
                  <a:pt x="257" y="82"/>
                  <a:pt x="257" y="82"/>
                </a:cubicBezTo>
                <a:cubicBezTo>
                  <a:pt x="257" y="79"/>
                  <a:pt x="250" y="77"/>
                  <a:pt x="247" y="76"/>
                </a:cubicBezTo>
                <a:cubicBezTo>
                  <a:pt x="245" y="74"/>
                  <a:pt x="233" y="72"/>
                  <a:pt x="231" y="73"/>
                </a:cubicBezTo>
                <a:cubicBezTo>
                  <a:pt x="228" y="75"/>
                  <a:pt x="231" y="80"/>
                  <a:pt x="231" y="83"/>
                </a:cubicBezTo>
                <a:cubicBezTo>
                  <a:pt x="232" y="86"/>
                  <a:pt x="228" y="86"/>
                  <a:pt x="228" y="89"/>
                </a:cubicBezTo>
                <a:cubicBezTo>
                  <a:pt x="228" y="93"/>
                  <a:pt x="236" y="92"/>
                  <a:pt x="234" y="98"/>
                </a:cubicBezTo>
                <a:cubicBezTo>
                  <a:pt x="233" y="102"/>
                  <a:pt x="228" y="102"/>
                  <a:pt x="226" y="105"/>
                </a:cubicBezTo>
                <a:cubicBezTo>
                  <a:pt x="224" y="108"/>
                  <a:pt x="227" y="112"/>
                  <a:pt x="229" y="114"/>
                </a:cubicBezTo>
                <a:cubicBezTo>
                  <a:pt x="231" y="115"/>
                  <a:pt x="225" y="118"/>
                  <a:pt x="224" y="118"/>
                </a:cubicBezTo>
                <a:cubicBezTo>
                  <a:pt x="220" y="120"/>
                  <a:pt x="217" y="114"/>
                  <a:pt x="216" y="110"/>
                </a:cubicBezTo>
                <a:cubicBezTo>
                  <a:pt x="215" y="108"/>
                  <a:pt x="215" y="104"/>
                  <a:pt x="212" y="103"/>
                </a:cubicBezTo>
                <a:cubicBezTo>
                  <a:pt x="210" y="102"/>
                  <a:pt x="206" y="102"/>
                  <a:pt x="205" y="103"/>
                </a:cubicBezTo>
                <a:cubicBezTo>
                  <a:pt x="203" y="99"/>
                  <a:pt x="198" y="98"/>
                  <a:pt x="194" y="97"/>
                </a:cubicBezTo>
                <a:cubicBezTo>
                  <a:pt x="189" y="95"/>
                  <a:pt x="185" y="95"/>
                  <a:pt x="180" y="96"/>
                </a:cubicBezTo>
                <a:cubicBezTo>
                  <a:pt x="181" y="95"/>
                  <a:pt x="179" y="88"/>
                  <a:pt x="175" y="89"/>
                </a:cubicBezTo>
                <a:cubicBezTo>
                  <a:pt x="176" y="86"/>
                  <a:pt x="176" y="84"/>
                  <a:pt x="176" y="81"/>
                </a:cubicBezTo>
                <a:cubicBezTo>
                  <a:pt x="177" y="79"/>
                  <a:pt x="178" y="77"/>
                  <a:pt x="179" y="75"/>
                </a:cubicBezTo>
                <a:cubicBezTo>
                  <a:pt x="180" y="74"/>
                  <a:pt x="185" y="69"/>
                  <a:pt x="183" y="68"/>
                </a:cubicBezTo>
                <a:cubicBezTo>
                  <a:pt x="188" y="69"/>
                  <a:pt x="193" y="69"/>
                  <a:pt x="196" y="66"/>
                </a:cubicBezTo>
                <a:cubicBezTo>
                  <a:pt x="198" y="63"/>
                  <a:pt x="199" y="60"/>
                  <a:pt x="202" y="57"/>
                </a:cubicBezTo>
                <a:cubicBezTo>
                  <a:pt x="205" y="53"/>
                  <a:pt x="209" y="58"/>
                  <a:pt x="212" y="58"/>
                </a:cubicBezTo>
                <a:cubicBezTo>
                  <a:pt x="217" y="59"/>
                  <a:pt x="217" y="53"/>
                  <a:pt x="214" y="51"/>
                </a:cubicBezTo>
                <a:cubicBezTo>
                  <a:pt x="218" y="51"/>
                  <a:pt x="215" y="45"/>
                  <a:pt x="213" y="44"/>
                </a:cubicBezTo>
                <a:cubicBezTo>
                  <a:pt x="211" y="43"/>
                  <a:pt x="202" y="46"/>
                  <a:pt x="207" y="47"/>
                </a:cubicBezTo>
                <a:cubicBezTo>
                  <a:pt x="206" y="47"/>
                  <a:pt x="200" y="59"/>
                  <a:pt x="196" y="53"/>
                </a:cubicBezTo>
                <a:cubicBezTo>
                  <a:pt x="195" y="52"/>
                  <a:pt x="195" y="47"/>
                  <a:pt x="193" y="46"/>
                </a:cubicBezTo>
                <a:cubicBezTo>
                  <a:pt x="190" y="46"/>
                  <a:pt x="189" y="49"/>
                  <a:pt x="188" y="50"/>
                </a:cubicBezTo>
                <a:cubicBezTo>
                  <a:pt x="190" y="47"/>
                  <a:pt x="181" y="45"/>
                  <a:pt x="180" y="44"/>
                </a:cubicBezTo>
                <a:cubicBezTo>
                  <a:pt x="183" y="42"/>
                  <a:pt x="180" y="39"/>
                  <a:pt x="178" y="38"/>
                </a:cubicBezTo>
                <a:cubicBezTo>
                  <a:pt x="176" y="36"/>
                  <a:pt x="169" y="35"/>
                  <a:pt x="168" y="37"/>
                </a:cubicBezTo>
                <a:cubicBezTo>
                  <a:pt x="163" y="43"/>
                  <a:pt x="173" y="44"/>
                  <a:pt x="175" y="45"/>
                </a:cubicBezTo>
                <a:cubicBezTo>
                  <a:pt x="176" y="46"/>
                  <a:pt x="179" y="48"/>
                  <a:pt x="177" y="49"/>
                </a:cubicBezTo>
                <a:cubicBezTo>
                  <a:pt x="176" y="50"/>
                  <a:pt x="171" y="51"/>
                  <a:pt x="171" y="52"/>
                </a:cubicBezTo>
                <a:cubicBezTo>
                  <a:pt x="169" y="54"/>
                  <a:pt x="172" y="57"/>
                  <a:pt x="170" y="59"/>
                </a:cubicBezTo>
                <a:cubicBezTo>
                  <a:pt x="168" y="57"/>
                  <a:pt x="168" y="53"/>
                  <a:pt x="166" y="50"/>
                </a:cubicBezTo>
                <a:cubicBezTo>
                  <a:pt x="168" y="53"/>
                  <a:pt x="157" y="52"/>
                  <a:pt x="157" y="52"/>
                </a:cubicBezTo>
                <a:cubicBezTo>
                  <a:pt x="154" y="52"/>
                  <a:pt x="148" y="54"/>
                  <a:pt x="145" y="50"/>
                </a:cubicBezTo>
                <a:cubicBezTo>
                  <a:pt x="144" y="49"/>
                  <a:pt x="144" y="44"/>
                  <a:pt x="146" y="45"/>
                </a:cubicBezTo>
                <a:cubicBezTo>
                  <a:pt x="144" y="43"/>
                  <a:pt x="142" y="41"/>
                  <a:pt x="141" y="40"/>
                </a:cubicBezTo>
                <a:cubicBezTo>
                  <a:pt x="132" y="43"/>
                  <a:pt x="125" y="47"/>
                  <a:pt x="117" y="51"/>
                </a:cubicBezTo>
                <a:cubicBezTo>
                  <a:pt x="118" y="51"/>
                  <a:pt x="119" y="51"/>
                  <a:pt x="120" y="50"/>
                </a:cubicBezTo>
                <a:cubicBezTo>
                  <a:pt x="122" y="50"/>
                  <a:pt x="124" y="48"/>
                  <a:pt x="126" y="47"/>
                </a:cubicBezTo>
                <a:cubicBezTo>
                  <a:pt x="128" y="46"/>
                  <a:pt x="134" y="43"/>
                  <a:pt x="136" y="46"/>
                </a:cubicBezTo>
                <a:cubicBezTo>
                  <a:pt x="137" y="45"/>
                  <a:pt x="137" y="45"/>
                  <a:pt x="138" y="44"/>
                </a:cubicBezTo>
                <a:cubicBezTo>
                  <a:pt x="139" y="46"/>
                  <a:pt x="141" y="48"/>
                  <a:pt x="143" y="51"/>
                </a:cubicBezTo>
                <a:cubicBezTo>
                  <a:pt x="141" y="50"/>
                  <a:pt x="137" y="50"/>
                  <a:pt x="135" y="50"/>
                </a:cubicBezTo>
                <a:cubicBezTo>
                  <a:pt x="133" y="51"/>
                  <a:pt x="130" y="51"/>
                  <a:pt x="130" y="53"/>
                </a:cubicBezTo>
                <a:cubicBezTo>
                  <a:pt x="130" y="55"/>
                  <a:pt x="131" y="57"/>
                  <a:pt x="131" y="58"/>
                </a:cubicBezTo>
                <a:cubicBezTo>
                  <a:pt x="128" y="56"/>
                  <a:pt x="125" y="52"/>
                  <a:pt x="121" y="51"/>
                </a:cubicBezTo>
                <a:cubicBezTo>
                  <a:pt x="119" y="51"/>
                  <a:pt x="117" y="51"/>
                  <a:pt x="115" y="52"/>
                </a:cubicBezTo>
                <a:cubicBezTo>
                  <a:pt x="91" y="65"/>
                  <a:pt x="71" y="84"/>
                  <a:pt x="56" y="107"/>
                </a:cubicBezTo>
                <a:cubicBezTo>
                  <a:pt x="57" y="108"/>
                  <a:pt x="58" y="109"/>
                  <a:pt x="59" y="109"/>
                </a:cubicBezTo>
                <a:cubicBezTo>
                  <a:pt x="62" y="110"/>
                  <a:pt x="59" y="117"/>
                  <a:pt x="64" y="113"/>
                </a:cubicBezTo>
                <a:cubicBezTo>
                  <a:pt x="66" y="115"/>
                  <a:pt x="66" y="116"/>
                  <a:pt x="65" y="118"/>
                </a:cubicBezTo>
                <a:cubicBezTo>
                  <a:pt x="65" y="118"/>
                  <a:pt x="75" y="124"/>
                  <a:pt x="76" y="125"/>
                </a:cubicBezTo>
                <a:cubicBezTo>
                  <a:pt x="78" y="126"/>
                  <a:pt x="80" y="128"/>
                  <a:pt x="81" y="130"/>
                </a:cubicBezTo>
                <a:cubicBezTo>
                  <a:pt x="82" y="132"/>
                  <a:pt x="80" y="134"/>
                  <a:pt x="79" y="135"/>
                </a:cubicBezTo>
                <a:cubicBezTo>
                  <a:pt x="78" y="134"/>
                  <a:pt x="75" y="130"/>
                  <a:pt x="74" y="131"/>
                </a:cubicBezTo>
                <a:cubicBezTo>
                  <a:pt x="73" y="133"/>
                  <a:pt x="74" y="139"/>
                  <a:pt x="77" y="139"/>
                </a:cubicBezTo>
                <a:cubicBezTo>
                  <a:pt x="73" y="139"/>
                  <a:pt x="75" y="155"/>
                  <a:pt x="74" y="158"/>
                </a:cubicBezTo>
                <a:cubicBezTo>
                  <a:pt x="74" y="158"/>
                  <a:pt x="74" y="158"/>
                  <a:pt x="74" y="158"/>
                </a:cubicBezTo>
                <a:cubicBezTo>
                  <a:pt x="73" y="161"/>
                  <a:pt x="76" y="173"/>
                  <a:pt x="81" y="172"/>
                </a:cubicBezTo>
                <a:cubicBezTo>
                  <a:pt x="78" y="172"/>
                  <a:pt x="87" y="184"/>
                  <a:pt x="88" y="185"/>
                </a:cubicBezTo>
                <a:cubicBezTo>
                  <a:pt x="91" y="187"/>
                  <a:pt x="95" y="188"/>
                  <a:pt x="97" y="192"/>
                </a:cubicBezTo>
                <a:cubicBezTo>
                  <a:pt x="100" y="195"/>
                  <a:pt x="100" y="201"/>
                  <a:pt x="103" y="203"/>
                </a:cubicBezTo>
                <a:cubicBezTo>
                  <a:pt x="102" y="206"/>
                  <a:pt x="108" y="210"/>
                  <a:pt x="108" y="214"/>
                </a:cubicBezTo>
                <a:cubicBezTo>
                  <a:pt x="108" y="214"/>
                  <a:pt x="107" y="214"/>
                  <a:pt x="107" y="215"/>
                </a:cubicBezTo>
                <a:cubicBezTo>
                  <a:pt x="108" y="218"/>
                  <a:pt x="113" y="218"/>
                  <a:pt x="115" y="221"/>
                </a:cubicBezTo>
                <a:cubicBezTo>
                  <a:pt x="116" y="223"/>
                  <a:pt x="115" y="228"/>
                  <a:pt x="118" y="227"/>
                </a:cubicBezTo>
                <a:cubicBezTo>
                  <a:pt x="118" y="222"/>
                  <a:pt x="115" y="216"/>
                  <a:pt x="112" y="212"/>
                </a:cubicBezTo>
                <a:cubicBezTo>
                  <a:pt x="110" y="209"/>
                  <a:pt x="109" y="207"/>
                  <a:pt x="108" y="204"/>
                </a:cubicBezTo>
                <a:cubicBezTo>
                  <a:pt x="106" y="202"/>
                  <a:pt x="106" y="199"/>
                  <a:pt x="105" y="197"/>
                </a:cubicBezTo>
                <a:cubicBezTo>
                  <a:pt x="106" y="197"/>
                  <a:pt x="112" y="199"/>
                  <a:pt x="111" y="200"/>
                </a:cubicBezTo>
                <a:cubicBezTo>
                  <a:pt x="109" y="205"/>
                  <a:pt x="119" y="214"/>
                  <a:pt x="122" y="217"/>
                </a:cubicBezTo>
                <a:cubicBezTo>
                  <a:pt x="123" y="218"/>
                  <a:pt x="128" y="225"/>
                  <a:pt x="125" y="225"/>
                </a:cubicBezTo>
                <a:cubicBezTo>
                  <a:pt x="129" y="225"/>
                  <a:pt x="133" y="230"/>
                  <a:pt x="135" y="233"/>
                </a:cubicBezTo>
                <a:cubicBezTo>
                  <a:pt x="137" y="236"/>
                  <a:pt x="136" y="241"/>
                  <a:pt x="138" y="245"/>
                </a:cubicBezTo>
                <a:cubicBezTo>
                  <a:pt x="139" y="250"/>
                  <a:pt x="146" y="252"/>
                  <a:pt x="150" y="255"/>
                </a:cubicBezTo>
                <a:cubicBezTo>
                  <a:pt x="154" y="256"/>
                  <a:pt x="157" y="259"/>
                  <a:pt x="160" y="260"/>
                </a:cubicBezTo>
                <a:cubicBezTo>
                  <a:pt x="166" y="262"/>
                  <a:pt x="167" y="260"/>
                  <a:pt x="171" y="260"/>
                </a:cubicBezTo>
                <a:cubicBezTo>
                  <a:pt x="178" y="259"/>
                  <a:pt x="179" y="266"/>
                  <a:pt x="184" y="269"/>
                </a:cubicBezTo>
                <a:cubicBezTo>
                  <a:pt x="187" y="270"/>
                  <a:pt x="194" y="273"/>
                  <a:pt x="198" y="271"/>
                </a:cubicBezTo>
                <a:cubicBezTo>
                  <a:pt x="196" y="272"/>
                  <a:pt x="203" y="282"/>
                  <a:pt x="204" y="283"/>
                </a:cubicBezTo>
                <a:cubicBezTo>
                  <a:pt x="206" y="286"/>
                  <a:pt x="210" y="287"/>
                  <a:pt x="213" y="290"/>
                </a:cubicBezTo>
                <a:cubicBezTo>
                  <a:pt x="213" y="290"/>
                  <a:pt x="214" y="289"/>
                  <a:pt x="214" y="288"/>
                </a:cubicBezTo>
                <a:cubicBezTo>
                  <a:pt x="213" y="291"/>
                  <a:pt x="218" y="296"/>
                  <a:pt x="221" y="296"/>
                </a:cubicBezTo>
                <a:cubicBezTo>
                  <a:pt x="223" y="295"/>
                  <a:pt x="224" y="290"/>
                  <a:pt x="224" y="288"/>
                </a:cubicBezTo>
                <a:cubicBezTo>
                  <a:pt x="219" y="290"/>
                  <a:pt x="215" y="288"/>
                  <a:pt x="212" y="283"/>
                </a:cubicBezTo>
                <a:cubicBezTo>
                  <a:pt x="211" y="282"/>
                  <a:pt x="207" y="275"/>
                  <a:pt x="211" y="275"/>
                </a:cubicBezTo>
                <a:cubicBezTo>
                  <a:pt x="216" y="275"/>
                  <a:pt x="212" y="271"/>
                  <a:pt x="212" y="268"/>
                </a:cubicBezTo>
                <a:cubicBezTo>
                  <a:pt x="211" y="264"/>
                  <a:pt x="208" y="262"/>
                  <a:pt x="206" y="259"/>
                </a:cubicBezTo>
                <a:cubicBezTo>
                  <a:pt x="205" y="262"/>
                  <a:pt x="200" y="261"/>
                  <a:pt x="198" y="259"/>
                </a:cubicBezTo>
                <a:cubicBezTo>
                  <a:pt x="198" y="259"/>
                  <a:pt x="197" y="261"/>
                  <a:pt x="197" y="262"/>
                </a:cubicBezTo>
                <a:cubicBezTo>
                  <a:pt x="196" y="262"/>
                  <a:pt x="195" y="262"/>
                  <a:pt x="194" y="261"/>
                </a:cubicBezTo>
                <a:cubicBezTo>
                  <a:pt x="194" y="258"/>
                  <a:pt x="194" y="255"/>
                  <a:pt x="195" y="251"/>
                </a:cubicBezTo>
                <a:cubicBezTo>
                  <a:pt x="196" y="247"/>
                  <a:pt x="205" y="238"/>
                  <a:pt x="194" y="239"/>
                </a:cubicBezTo>
                <a:cubicBezTo>
                  <a:pt x="190" y="239"/>
                  <a:pt x="188" y="240"/>
                  <a:pt x="187" y="244"/>
                </a:cubicBezTo>
                <a:cubicBezTo>
                  <a:pt x="186" y="247"/>
                  <a:pt x="186" y="249"/>
                  <a:pt x="183" y="251"/>
                </a:cubicBezTo>
                <a:cubicBezTo>
                  <a:pt x="181" y="252"/>
                  <a:pt x="173" y="251"/>
                  <a:pt x="171" y="250"/>
                </a:cubicBezTo>
                <a:cubicBezTo>
                  <a:pt x="166" y="247"/>
                  <a:pt x="163" y="239"/>
                  <a:pt x="163" y="234"/>
                </a:cubicBezTo>
                <a:cubicBezTo>
                  <a:pt x="163" y="227"/>
                  <a:pt x="166" y="221"/>
                  <a:pt x="163" y="215"/>
                </a:cubicBezTo>
                <a:cubicBezTo>
                  <a:pt x="164" y="213"/>
                  <a:pt x="166" y="211"/>
                  <a:pt x="168" y="210"/>
                </a:cubicBezTo>
                <a:cubicBezTo>
                  <a:pt x="169" y="209"/>
                  <a:pt x="171" y="210"/>
                  <a:pt x="172" y="207"/>
                </a:cubicBezTo>
                <a:cubicBezTo>
                  <a:pt x="171" y="207"/>
                  <a:pt x="170" y="206"/>
                  <a:pt x="170" y="206"/>
                </a:cubicBezTo>
                <a:cubicBezTo>
                  <a:pt x="173" y="208"/>
                  <a:pt x="180" y="203"/>
                  <a:pt x="184" y="206"/>
                </a:cubicBezTo>
                <a:cubicBezTo>
                  <a:pt x="186" y="207"/>
                  <a:pt x="188" y="208"/>
                  <a:pt x="189" y="205"/>
                </a:cubicBezTo>
                <a:cubicBezTo>
                  <a:pt x="189" y="205"/>
                  <a:pt x="187" y="202"/>
                  <a:pt x="188" y="200"/>
                </a:cubicBezTo>
                <a:cubicBezTo>
                  <a:pt x="189" y="204"/>
                  <a:pt x="192" y="205"/>
                  <a:pt x="196" y="202"/>
                </a:cubicBezTo>
                <a:cubicBezTo>
                  <a:pt x="197" y="203"/>
                  <a:pt x="201" y="203"/>
                  <a:pt x="204" y="204"/>
                </a:cubicBezTo>
                <a:cubicBezTo>
                  <a:pt x="207" y="206"/>
                  <a:pt x="207" y="209"/>
                  <a:pt x="211" y="205"/>
                </a:cubicBezTo>
                <a:cubicBezTo>
                  <a:pt x="213" y="208"/>
                  <a:pt x="213" y="208"/>
                  <a:pt x="214" y="211"/>
                </a:cubicBezTo>
                <a:cubicBezTo>
                  <a:pt x="214" y="214"/>
                  <a:pt x="216" y="221"/>
                  <a:pt x="218" y="222"/>
                </a:cubicBezTo>
                <a:cubicBezTo>
                  <a:pt x="224" y="225"/>
                  <a:pt x="222" y="217"/>
                  <a:pt x="222" y="214"/>
                </a:cubicBezTo>
                <a:cubicBezTo>
                  <a:pt x="222" y="213"/>
                  <a:pt x="222" y="205"/>
                  <a:pt x="221" y="205"/>
                </a:cubicBezTo>
                <a:cubicBezTo>
                  <a:pt x="213" y="203"/>
                  <a:pt x="216" y="197"/>
                  <a:pt x="221" y="193"/>
                </a:cubicBezTo>
                <a:cubicBezTo>
                  <a:pt x="222" y="192"/>
                  <a:pt x="227" y="190"/>
                  <a:pt x="230" y="188"/>
                </a:cubicBezTo>
                <a:cubicBezTo>
                  <a:pt x="232" y="186"/>
                  <a:pt x="235" y="183"/>
                  <a:pt x="234" y="179"/>
                </a:cubicBezTo>
                <a:cubicBezTo>
                  <a:pt x="235" y="179"/>
                  <a:pt x="236" y="178"/>
                  <a:pt x="236" y="177"/>
                </a:cubicBezTo>
                <a:cubicBezTo>
                  <a:pt x="236" y="177"/>
                  <a:pt x="233" y="174"/>
                  <a:pt x="232" y="175"/>
                </a:cubicBezTo>
                <a:cubicBezTo>
                  <a:pt x="234" y="174"/>
                  <a:pt x="234" y="172"/>
                  <a:pt x="233" y="171"/>
                </a:cubicBezTo>
                <a:cubicBezTo>
                  <a:pt x="235" y="169"/>
                  <a:pt x="234" y="166"/>
                  <a:pt x="236" y="165"/>
                </a:cubicBezTo>
                <a:cubicBezTo>
                  <a:pt x="239" y="169"/>
                  <a:pt x="245" y="165"/>
                  <a:pt x="242" y="162"/>
                </a:cubicBezTo>
                <a:cubicBezTo>
                  <a:pt x="244" y="158"/>
                  <a:pt x="250" y="160"/>
                  <a:pt x="252" y="157"/>
                </a:cubicBezTo>
                <a:cubicBezTo>
                  <a:pt x="255" y="158"/>
                  <a:pt x="253" y="153"/>
                  <a:pt x="255" y="150"/>
                </a:cubicBezTo>
                <a:cubicBezTo>
                  <a:pt x="256" y="148"/>
                  <a:pt x="259" y="148"/>
                  <a:pt x="262" y="147"/>
                </a:cubicBezTo>
                <a:cubicBezTo>
                  <a:pt x="262" y="147"/>
                  <a:pt x="268" y="143"/>
                  <a:pt x="266" y="143"/>
                </a:cubicBezTo>
                <a:cubicBezTo>
                  <a:pt x="270" y="144"/>
                  <a:pt x="279" y="139"/>
                  <a:pt x="272" y="135"/>
                </a:cubicBezTo>
                <a:cubicBezTo>
                  <a:pt x="273" y="133"/>
                  <a:pt x="270" y="132"/>
                  <a:pt x="268" y="132"/>
                </a:cubicBezTo>
                <a:cubicBezTo>
                  <a:pt x="269" y="131"/>
                  <a:pt x="272" y="132"/>
                  <a:pt x="273" y="131"/>
                </a:cubicBezTo>
                <a:cubicBezTo>
                  <a:pt x="276" y="129"/>
                  <a:pt x="274" y="128"/>
                  <a:pt x="271" y="127"/>
                </a:cubicBezTo>
                <a:cubicBezTo>
                  <a:pt x="268" y="126"/>
                  <a:pt x="263" y="128"/>
                  <a:pt x="261" y="130"/>
                </a:cubicBezTo>
                <a:cubicBezTo>
                  <a:pt x="259" y="132"/>
                  <a:pt x="257" y="134"/>
                  <a:pt x="255" y="135"/>
                </a:cubicBezTo>
                <a:close/>
                <a:moveTo>
                  <a:pt x="308" y="302"/>
                </a:moveTo>
                <a:cubicBezTo>
                  <a:pt x="306" y="301"/>
                  <a:pt x="303" y="301"/>
                  <a:pt x="301" y="300"/>
                </a:cubicBezTo>
                <a:cubicBezTo>
                  <a:pt x="299" y="300"/>
                  <a:pt x="298" y="299"/>
                  <a:pt x="295" y="298"/>
                </a:cubicBezTo>
                <a:cubicBezTo>
                  <a:pt x="296" y="293"/>
                  <a:pt x="290" y="292"/>
                  <a:pt x="287" y="289"/>
                </a:cubicBezTo>
                <a:cubicBezTo>
                  <a:pt x="284" y="287"/>
                  <a:pt x="282" y="284"/>
                  <a:pt x="277" y="285"/>
                </a:cubicBezTo>
                <a:cubicBezTo>
                  <a:pt x="276" y="285"/>
                  <a:pt x="271" y="287"/>
                  <a:pt x="272" y="288"/>
                </a:cubicBezTo>
                <a:cubicBezTo>
                  <a:pt x="269" y="285"/>
                  <a:pt x="268" y="284"/>
                  <a:pt x="263" y="282"/>
                </a:cubicBezTo>
                <a:cubicBezTo>
                  <a:pt x="259" y="281"/>
                  <a:pt x="257" y="276"/>
                  <a:pt x="253" y="281"/>
                </a:cubicBezTo>
                <a:cubicBezTo>
                  <a:pt x="251" y="283"/>
                  <a:pt x="252" y="286"/>
                  <a:pt x="251" y="288"/>
                </a:cubicBezTo>
                <a:cubicBezTo>
                  <a:pt x="247" y="285"/>
                  <a:pt x="254" y="282"/>
                  <a:pt x="251" y="279"/>
                </a:cubicBezTo>
                <a:cubicBezTo>
                  <a:pt x="248" y="275"/>
                  <a:pt x="243" y="281"/>
                  <a:pt x="240" y="282"/>
                </a:cubicBezTo>
                <a:cubicBezTo>
                  <a:pt x="239" y="284"/>
                  <a:pt x="237" y="284"/>
                  <a:pt x="236" y="286"/>
                </a:cubicBezTo>
                <a:cubicBezTo>
                  <a:pt x="235" y="287"/>
                  <a:pt x="234" y="290"/>
                  <a:pt x="233" y="291"/>
                </a:cubicBezTo>
                <a:cubicBezTo>
                  <a:pt x="233" y="289"/>
                  <a:pt x="228" y="290"/>
                  <a:pt x="228" y="288"/>
                </a:cubicBezTo>
                <a:cubicBezTo>
                  <a:pt x="229" y="294"/>
                  <a:pt x="229" y="301"/>
                  <a:pt x="230" y="307"/>
                </a:cubicBezTo>
                <a:cubicBezTo>
                  <a:pt x="231" y="310"/>
                  <a:pt x="230" y="316"/>
                  <a:pt x="227" y="319"/>
                </a:cubicBezTo>
                <a:cubicBezTo>
                  <a:pt x="224" y="321"/>
                  <a:pt x="221" y="324"/>
                  <a:pt x="220" y="329"/>
                </a:cubicBezTo>
                <a:cubicBezTo>
                  <a:pt x="220" y="332"/>
                  <a:pt x="220" y="334"/>
                  <a:pt x="223" y="335"/>
                </a:cubicBezTo>
                <a:cubicBezTo>
                  <a:pt x="223" y="339"/>
                  <a:pt x="219" y="342"/>
                  <a:pt x="219" y="346"/>
                </a:cubicBezTo>
                <a:cubicBezTo>
                  <a:pt x="219" y="346"/>
                  <a:pt x="220" y="348"/>
                  <a:pt x="220" y="350"/>
                </a:cubicBezTo>
                <a:cubicBezTo>
                  <a:pt x="254" y="344"/>
                  <a:pt x="285" y="327"/>
                  <a:pt x="308" y="302"/>
                </a:cubicBezTo>
                <a:close/>
              </a:path>
            </a:pathLst>
          </a:custGeom>
          <a:solidFill>
            <a:schemeClr val="bg1"/>
          </a:solidFill>
          <a:ln w="9525">
            <a:noFill/>
            <a:round/>
            <a:headEnd/>
            <a:tailEnd/>
          </a:ln>
        </p:spPr>
        <p:txBody>
          <a:bodyPr vert="horz" wrap="square" lIns="121917" tIns="60958" rIns="121917" bIns="60958" numCol="1" anchor="t" anchorCtr="0" compatLnSpc="1">
            <a:prstTxWarp prst="textNoShape">
              <a:avLst/>
            </a:prstTxWarp>
          </a:bodyPr>
          <a:lstStyle/>
          <a:p>
            <a:endParaRPr lang="en-US">
              <a:latin typeface="+mn-ea"/>
            </a:endParaRPr>
          </a:p>
        </p:txBody>
      </p:sp>
      <p:sp>
        <p:nvSpPr>
          <p:cNvPr id="27" name="Freeform 24"/>
          <p:cNvSpPr>
            <a:spLocks noEditPoints="1"/>
          </p:cNvSpPr>
          <p:nvPr/>
        </p:nvSpPr>
        <p:spPr bwMode="auto">
          <a:xfrm>
            <a:off x="4536025" y="1728819"/>
            <a:ext cx="436718" cy="474422"/>
          </a:xfrm>
          <a:custGeom>
            <a:avLst/>
            <a:gdLst/>
            <a:ahLst/>
            <a:cxnLst>
              <a:cxn ang="0">
                <a:pos x="55" y="55"/>
              </a:cxn>
              <a:cxn ang="0">
                <a:pos x="39" y="55"/>
              </a:cxn>
              <a:cxn ang="0">
                <a:pos x="30" y="64"/>
              </a:cxn>
              <a:cxn ang="0">
                <a:pos x="21" y="55"/>
              </a:cxn>
              <a:cxn ang="0">
                <a:pos x="5" y="55"/>
              </a:cxn>
              <a:cxn ang="0">
                <a:pos x="0" y="50"/>
              </a:cxn>
              <a:cxn ang="0">
                <a:pos x="11" y="20"/>
              </a:cxn>
              <a:cxn ang="0">
                <a:pos x="27" y="5"/>
              </a:cxn>
              <a:cxn ang="0">
                <a:pos x="26" y="3"/>
              </a:cxn>
              <a:cxn ang="0">
                <a:pos x="30" y="0"/>
              </a:cxn>
              <a:cxn ang="0">
                <a:pos x="33" y="3"/>
              </a:cxn>
              <a:cxn ang="0">
                <a:pos x="33" y="5"/>
              </a:cxn>
              <a:cxn ang="0">
                <a:pos x="48" y="20"/>
              </a:cxn>
              <a:cxn ang="0">
                <a:pos x="59" y="50"/>
              </a:cxn>
              <a:cxn ang="0">
                <a:pos x="55" y="55"/>
              </a:cxn>
              <a:cxn ang="0">
                <a:pos x="30" y="60"/>
              </a:cxn>
              <a:cxn ang="0">
                <a:pos x="25" y="55"/>
              </a:cxn>
              <a:cxn ang="0">
                <a:pos x="24" y="54"/>
              </a:cxn>
              <a:cxn ang="0">
                <a:pos x="23" y="55"/>
              </a:cxn>
              <a:cxn ang="0">
                <a:pos x="30" y="61"/>
              </a:cxn>
              <a:cxn ang="0">
                <a:pos x="30" y="60"/>
              </a:cxn>
              <a:cxn ang="0">
                <a:pos x="30" y="60"/>
              </a:cxn>
            </a:cxnLst>
            <a:rect l="0" t="0" r="r" b="b"/>
            <a:pathLst>
              <a:path w="59" h="64">
                <a:moveTo>
                  <a:pt x="55" y="55"/>
                </a:moveTo>
                <a:cubicBezTo>
                  <a:pt x="39" y="55"/>
                  <a:pt x="39" y="55"/>
                  <a:pt x="39" y="55"/>
                </a:cubicBezTo>
                <a:cubicBezTo>
                  <a:pt x="39" y="60"/>
                  <a:pt x="35" y="64"/>
                  <a:pt x="30" y="64"/>
                </a:cubicBezTo>
                <a:cubicBezTo>
                  <a:pt x="25" y="64"/>
                  <a:pt x="21" y="60"/>
                  <a:pt x="21" y="55"/>
                </a:cubicBezTo>
                <a:cubicBezTo>
                  <a:pt x="5" y="55"/>
                  <a:pt x="5" y="55"/>
                  <a:pt x="5" y="55"/>
                </a:cubicBezTo>
                <a:cubicBezTo>
                  <a:pt x="2" y="55"/>
                  <a:pt x="0" y="53"/>
                  <a:pt x="0" y="50"/>
                </a:cubicBezTo>
                <a:cubicBezTo>
                  <a:pt x="5" y="46"/>
                  <a:pt x="11" y="38"/>
                  <a:pt x="11" y="20"/>
                </a:cubicBezTo>
                <a:cubicBezTo>
                  <a:pt x="11" y="13"/>
                  <a:pt x="17" y="6"/>
                  <a:pt x="27" y="5"/>
                </a:cubicBezTo>
                <a:cubicBezTo>
                  <a:pt x="26" y="4"/>
                  <a:pt x="26" y="4"/>
                  <a:pt x="26" y="3"/>
                </a:cubicBezTo>
                <a:cubicBezTo>
                  <a:pt x="26" y="1"/>
                  <a:pt x="28" y="0"/>
                  <a:pt x="30" y="0"/>
                </a:cubicBezTo>
                <a:cubicBezTo>
                  <a:pt x="32" y="0"/>
                  <a:pt x="33" y="1"/>
                  <a:pt x="33" y="3"/>
                </a:cubicBezTo>
                <a:cubicBezTo>
                  <a:pt x="33" y="4"/>
                  <a:pt x="33" y="4"/>
                  <a:pt x="33" y="5"/>
                </a:cubicBezTo>
                <a:cubicBezTo>
                  <a:pt x="42" y="6"/>
                  <a:pt x="48" y="13"/>
                  <a:pt x="48" y="20"/>
                </a:cubicBezTo>
                <a:cubicBezTo>
                  <a:pt x="48" y="38"/>
                  <a:pt x="54" y="46"/>
                  <a:pt x="59" y="50"/>
                </a:cubicBezTo>
                <a:cubicBezTo>
                  <a:pt x="59" y="53"/>
                  <a:pt x="57" y="55"/>
                  <a:pt x="55" y="55"/>
                </a:cubicBezTo>
                <a:close/>
                <a:moveTo>
                  <a:pt x="30" y="60"/>
                </a:moveTo>
                <a:cubicBezTo>
                  <a:pt x="27" y="60"/>
                  <a:pt x="25" y="57"/>
                  <a:pt x="25" y="55"/>
                </a:cubicBezTo>
                <a:cubicBezTo>
                  <a:pt x="25" y="54"/>
                  <a:pt x="24" y="54"/>
                  <a:pt x="24" y="54"/>
                </a:cubicBezTo>
                <a:cubicBezTo>
                  <a:pt x="24" y="54"/>
                  <a:pt x="23" y="54"/>
                  <a:pt x="23" y="55"/>
                </a:cubicBezTo>
                <a:cubicBezTo>
                  <a:pt x="23" y="58"/>
                  <a:pt x="26" y="61"/>
                  <a:pt x="30" y="61"/>
                </a:cubicBezTo>
                <a:cubicBezTo>
                  <a:pt x="30" y="61"/>
                  <a:pt x="30" y="61"/>
                  <a:pt x="30" y="60"/>
                </a:cubicBezTo>
                <a:cubicBezTo>
                  <a:pt x="30" y="60"/>
                  <a:pt x="30" y="60"/>
                  <a:pt x="30" y="60"/>
                </a:cubicBezTo>
                <a:close/>
              </a:path>
            </a:pathLst>
          </a:custGeom>
          <a:solidFill>
            <a:schemeClr val="bg1"/>
          </a:solidFill>
          <a:ln w="9525">
            <a:noFill/>
            <a:round/>
            <a:headEnd/>
            <a:tailEnd/>
          </a:ln>
        </p:spPr>
        <p:txBody>
          <a:bodyPr vert="horz" wrap="square" lIns="121917" tIns="60958" rIns="121917" bIns="60958" numCol="1" anchor="t" anchorCtr="0" compatLnSpc="1">
            <a:prstTxWarp prst="textNoShape">
              <a:avLst/>
            </a:prstTxWarp>
          </a:bodyPr>
          <a:lstStyle/>
          <a:p>
            <a:endParaRPr lang="en-US">
              <a:latin typeface="+mn-ea"/>
            </a:endParaRPr>
          </a:p>
        </p:txBody>
      </p:sp>
      <p:cxnSp>
        <p:nvCxnSpPr>
          <p:cNvPr id="29" name="Straight Line buttom"/>
          <p:cNvCxnSpPr/>
          <p:nvPr/>
        </p:nvCxnSpPr>
        <p:spPr>
          <a:xfrm>
            <a:off x="830937" y="6453336"/>
            <a:ext cx="10361851" cy="0"/>
          </a:xfrm>
          <a:prstGeom prst="line">
            <a:avLst/>
          </a:prstGeom>
          <a:ln w="19050">
            <a:solidFill>
              <a:schemeClr val="tx1">
                <a:lumMod val="50000"/>
                <a:lumOff val="50000"/>
              </a:schemeClr>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grpSp>
        <p:nvGrpSpPr>
          <p:cNvPr id="30" name="组合 29"/>
          <p:cNvGrpSpPr/>
          <p:nvPr/>
        </p:nvGrpSpPr>
        <p:grpSpPr>
          <a:xfrm>
            <a:off x="1127449" y="2565699"/>
            <a:ext cx="2038835" cy="2590187"/>
            <a:chOff x="8893802" y="1784643"/>
            <a:chExt cx="2520809" cy="2590187"/>
          </a:xfrm>
        </p:grpSpPr>
        <p:sp>
          <p:nvSpPr>
            <p:cNvPr id="31" name="TextBox 57"/>
            <p:cNvSpPr>
              <a:spLocks noChangeArrowheads="1"/>
            </p:cNvSpPr>
            <p:nvPr/>
          </p:nvSpPr>
          <p:spPr bwMode="auto">
            <a:xfrm>
              <a:off x="8893802" y="2297338"/>
              <a:ext cx="2520809" cy="20774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50000"/>
                </a:lnSpc>
              </a:pPr>
              <a:r>
                <a:rPr lang="zh-CN" altLang="zh-CN" dirty="0">
                  <a:solidFill>
                    <a:schemeClr val="bg1"/>
                  </a:solidFill>
                  <a:latin typeface="微软雅黑" panose="020B0503020204020204" pitchFamily="34" charset="-122"/>
                  <a:ea typeface="微软雅黑" panose="020B0503020204020204" pitchFamily="34" charset="-122"/>
                </a:rPr>
                <a:t>保证质量第一，坚</a:t>
              </a:r>
              <a:endParaRPr lang="en-US" altLang="zh-CN" dirty="0">
                <a:solidFill>
                  <a:schemeClr val="bg1"/>
                </a:solidFill>
                <a:latin typeface="微软雅黑" panose="020B0503020204020204" pitchFamily="34" charset="-122"/>
                <a:ea typeface="微软雅黑" panose="020B0503020204020204" pitchFamily="34" charset="-122"/>
              </a:endParaRPr>
            </a:p>
            <a:p>
              <a:pPr algn="ctr">
                <a:lnSpc>
                  <a:spcPct val="150000"/>
                </a:lnSpc>
              </a:pPr>
              <a:r>
                <a:rPr lang="zh-CN" altLang="zh-CN" dirty="0">
                  <a:solidFill>
                    <a:schemeClr val="bg1"/>
                  </a:solidFill>
                  <a:latin typeface="微软雅黑" panose="020B0503020204020204" pitchFamily="34" charset="-122"/>
                  <a:ea typeface="微软雅黑" panose="020B0503020204020204" pitchFamily="34" charset="-122"/>
                </a:rPr>
                <a:t>持打造质量优越的</a:t>
              </a:r>
              <a:endParaRPr lang="en-US" altLang="zh-CN" dirty="0">
                <a:solidFill>
                  <a:schemeClr val="bg1"/>
                </a:solidFill>
                <a:latin typeface="微软雅黑" panose="020B0503020204020204" pitchFamily="34" charset="-122"/>
                <a:ea typeface="微软雅黑" panose="020B0503020204020204" pitchFamily="34" charset="-122"/>
              </a:endParaRPr>
            </a:p>
            <a:p>
              <a:pPr algn="ctr">
                <a:lnSpc>
                  <a:spcPct val="150000"/>
                </a:lnSpc>
              </a:pPr>
              <a:r>
                <a:rPr lang="zh-CN" altLang="zh-CN" dirty="0">
                  <a:solidFill>
                    <a:schemeClr val="bg1"/>
                  </a:solidFill>
                  <a:latin typeface="微软雅黑" panose="020B0503020204020204" pitchFamily="34" charset="-122"/>
                  <a:ea typeface="微软雅黑" panose="020B0503020204020204" pitchFamily="34" charset="-122"/>
                </a:rPr>
                <a:t>正大品牌，让百姓</a:t>
              </a:r>
              <a:endParaRPr lang="en-US" altLang="zh-CN" dirty="0">
                <a:solidFill>
                  <a:schemeClr val="bg1"/>
                </a:solidFill>
                <a:latin typeface="微软雅黑" panose="020B0503020204020204" pitchFamily="34" charset="-122"/>
                <a:ea typeface="微软雅黑" panose="020B0503020204020204" pitchFamily="34" charset="-122"/>
              </a:endParaRPr>
            </a:p>
            <a:p>
              <a:pPr algn="ctr">
                <a:lnSpc>
                  <a:spcPct val="150000"/>
                </a:lnSpc>
              </a:pPr>
              <a:r>
                <a:rPr lang="zh-CN" altLang="zh-CN" dirty="0">
                  <a:solidFill>
                    <a:schemeClr val="bg1"/>
                  </a:solidFill>
                  <a:latin typeface="微软雅黑" panose="020B0503020204020204" pitchFamily="34" charset="-122"/>
                  <a:ea typeface="微软雅黑" panose="020B0503020204020204" pitchFamily="34" charset="-122"/>
                </a:rPr>
                <a:t>食的安全</a:t>
              </a:r>
              <a:r>
                <a:rPr lang="zh-CN" altLang="en-US" dirty="0">
                  <a:solidFill>
                    <a:schemeClr val="bg1"/>
                  </a:solidFill>
                  <a:latin typeface="微软雅黑" panose="020B0503020204020204" pitchFamily="34" charset="-122"/>
                  <a:ea typeface="微软雅黑" panose="020B0503020204020204" pitchFamily="34" charset="-122"/>
                </a:rPr>
                <a:t>，</a:t>
              </a:r>
              <a:r>
                <a:rPr lang="zh-CN" altLang="zh-CN" dirty="0">
                  <a:solidFill>
                    <a:schemeClr val="bg1"/>
                  </a:solidFill>
                  <a:latin typeface="微软雅黑" panose="020B0503020204020204" pitchFamily="34" charset="-122"/>
                  <a:ea typeface="微软雅黑" panose="020B0503020204020204" pitchFamily="34" charset="-122"/>
                </a:rPr>
                <a:t>买的放心</a:t>
              </a:r>
              <a:endParaRPr lang="en-US" altLang="zh-CN" dirty="0">
                <a:solidFill>
                  <a:schemeClr val="bg1"/>
                </a:solidFill>
                <a:latin typeface="微软雅黑" panose="020B0503020204020204" pitchFamily="34" charset="-122"/>
                <a:ea typeface="微软雅黑" panose="020B0503020204020204" pitchFamily="34" charset="-122"/>
                <a:sym typeface="微软雅黑" pitchFamily="34" charset="-122"/>
              </a:endParaRPr>
            </a:p>
          </p:txBody>
        </p:sp>
        <p:sp>
          <p:nvSpPr>
            <p:cNvPr id="32" name="TextBox 58"/>
            <p:cNvSpPr>
              <a:spLocks noChangeArrowheads="1"/>
            </p:cNvSpPr>
            <p:nvPr/>
          </p:nvSpPr>
          <p:spPr bwMode="auto">
            <a:xfrm>
              <a:off x="9249927" y="1784643"/>
              <a:ext cx="190986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2000" b="1" dirty="0">
                  <a:solidFill>
                    <a:schemeClr val="bg1"/>
                  </a:solidFill>
                  <a:latin typeface="微软雅黑" panose="020B0503020204020204" pitchFamily="34" charset="-122"/>
                  <a:ea typeface="微软雅黑" panose="020B0503020204020204" pitchFamily="34" charset="-122"/>
                  <a:sym typeface="微软雅黑" pitchFamily="34" charset="-122"/>
                </a:rPr>
                <a:t>质量第一</a:t>
              </a:r>
            </a:p>
          </p:txBody>
        </p:sp>
        <p:cxnSp>
          <p:nvCxnSpPr>
            <p:cNvPr id="33" name="直接连接符 32"/>
            <p:cNvCxnSpPr/>
            <p:nvPr/>
          </p:nvCxnSpPr>
          <p:spPr>
            <a:xfrm>
              <a:off x="8991314" y="2133650"/>
              <a:ext cx="2217283"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grpSp>
        <p:nvGrpSpPr>
          <p:cNvPr id="34" name="组合 33"/>
          <p:cNvGrpSpPr/>
          <p:nvPr/>
        </p:nvGrpSpPr>
        <p:grpSpPr>
          <a:xfrm>
            <a:off x="9135603" y="2565699"/>
            <a:ext cx="1793343" cy="2585933"/>
            <a:chOff x="8991314" y="1774434"/>
            <a:chExt cx="2217283" cy="2585933"/>
          </a:xfrm>
        </p:grpSpPr>
        <p:sp>
          <p:nvSpPr>
            <p:cNvPr id="35" name="TextBox 57"/>
            <p:cNvSpPr>
              <a:spLocks noChangeArrowheads="1"/>
            </p:cNvSpPr>
            <p:nvPr/>
          </p:nvSpPr>
          <p:spPr bwMode="auto">
            <a:xfrm>
              <a:off x="9026324" y="2282875"/>
              <a:ext cx="2110146" cy="20774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50000"/>
                </a:lnSpc>
              </a:pPr>
              <a:r>
                <a:rPr lang="zh-CN" altLang="zh-CN" dirty="0">
                  <a:solidFill>
                    <a:schemeClr val="bg1"/>
                  </a:solidFill>
                  <a:latin typeface="微软雅黑" panose="020B0503020204020204" pitchFamily="34" charset="-122"/>
                  <a:ea typeface="微软雅黑" panose="020B0503020204020204" pitchFamily="34" charset="-122"/>
                </a:rPr>
                <a:t>前期应适当降低价格</a:t>
              </a:r>
              <a:r>
                <a:rPr lang="zh-CN" altLang="en-US" dirty="0">
                  <a:solidFill>
                    <a:schemeClr val="bg1"/>
                  </a:solidFill>
                  <a:latin typeface="微软雅黑" panose="020B0503020204020204" pitchFamily="34" charset="-122"/>
                  <a:ea typeface="微软雅黑" panose="020B0503020204020204" pitchFamily="34" charset="-122"/>
                </a:rPr>
                <a:t>；</a:t>
              </a:r>
              <a:r>
                <a:rPr lang="zh-CN" altLang="zh-CN" dirty="0">
                  <a:solidFill>
                    <a:schemeClr val="bg1"/>
                  </a:solidFill>
                  <a:latin typeface="微软雅黑" panose="020B0503020204020204" pitchFamily="34" charset="-122"/>
                  <a:ea typeface="微软雅黑" panose="020B0503020204020204" pitchFamily="34" charset="-122"/>
                </a:rPr>
                <a:t>加大宣传力度</a:t>
              </a:r>
              <a:r>
                <a:rPr lang="zh-CN" altLang="en-US" dirty="0">
                  <a:solidFill>
                    <a:schemeClr val="bg1"/>
                  </a:solidFill>
                  <a:latin typeface="微软雅黑" panose="020B0503020204020204" pitchFamily="34" charset="-122"/>
                  <a:ea typeface="微软雅黑" panose="020B0503020204020204" pitchFamily="34" charset="-122"/>
                </a:rPr>
                <a:t>；</a:t>
              </a:r>
              <a:r>
                <a:rPr lang="zh-CN" altLang="zh-CN" dirty="0">
                  <a:solidFill>
                    <a:schemeClr val="bg1"/>
                  </a:solidFill>
                  <a:latin typeface="微软雅黑" panose="020B0503020204020204" pitchFamily="34" charset="-122"/>
                  <a:ea typeface="微软雅黑" panose="020B0503020204020204" pitchFamily="34" charset="-122"/>
                </a:rPr>
                <a:t>对鸡蛋促销员进行适当的培训</a:t>
              </a:r>
              <a:endParaRPr lang="en-US" altLang="zh-CN" dirty="0">
                <a:solidFill>
                  <a:schemeClr val="bg1"/>
                </a:solidFill>
                <a:latin typeface="微软雅黑" panose="020B0503020204020204" pitchFamily="34" charset="-122"/>
                <a:ea typeface="微软雅黑" panose="020B0503020204020204" pitchFamily="34" charset="-122"/>
                <a:sym typeface="微软雅黑" pitchFamily="34" charset="-122"/>
              </a:endParaRPr>
            </a:p>
          </p:txBody>
        </p:sp>
        <p:sp>
          <p:nvSpPr>
            <p:cNvPr id="36" name="TextBox 58"/>
            <p:cNvSpPr>
              <a:spLocks noChangeArrowheads="1"/>
            </p:cNvSpPr>
            <p:nvPr/>
          </p:nvSpPr>
          <p:spPr bwMode="auto">
            <a:xfrm>
              <a:off x="9126463" y="1774434"/>
              <a:ext cx="190986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2000" b="1" dirty="0">
                  <a:solidFill>
                    <a:schemeClr val="bg1"/>
                  </a:solidFill>
                  <a:latin typeface="微软雅黑" panose="020B0503020204020204" pitchFamily="34" charset="-122"/>
                  <a:ea typeface="微软雅黑" panose="020B0503020204020204" pitchFamily="34" charset="-122"/>
                  <a:sym typeface="微软雅黑" pitchFamily="34" charset="-122"/>
                </a:rPr>
                <a:t>合理营销</a:t>
              </a:r>
            </a:p>
          </p:txBody>
        </p:sp>
        <p:cxnSp>
          <p:nvCxnSpPr>
            <p:cNvPr id="37" name="直接连接符 36"/>
            <p:cNvCxnSpPr/>
            <p:nvPr/>
          </p:nvCxnSpPr>
          <p:spPr>
            <a:xfrm>
              <a:off x="8991314" y="2133650"/>
              <a:ext cx="2217283"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grpSp>
        <p:nvGrpSpPr>
          <p:cNvPr id="38" name="组合 37"/>
          <p:cNvGrpSpPr/>
          <p:nvPr/>
        </p:nvGrpSpPr>
        <p:grpSpPr>
          <a:xfrm>
            <a:off x="6538533" y="2565698"/>
            <a:ext cx="1793642" cy="1343692"/>
            <a:chOff x="8990944" y="1784643"/>
            <a:chExt cx="2217653" cy="1343692"/>
          </a:xfrm>
        </p:grpSpPr>
        <p:sp>
          <p:nvSpPr>
            <p:cNvPr id="39" name="TextBox 57"/>
            <p:cNvSpPr>
              <a:spLocks noChangeArrowheads="1"/>
            </p:cNvSpPr>
            <p:nvPr/>
          </p:nvSpPr>
          <p:spPr bwMode="auto">
            <a:xfrm>
              <a:off x="8990944" y="2297338"/>
              <a:ext cx="2217652"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50000"/>
                </a:lnSpc>
              </a:pPr>
              <a:r>
                <a:rPr lang="zh-CN" altLang="zh-CN" dirty="0">
                  <a:solidFill>
                    <a:schemeClr val="bg1"/>
                  </a:solidFill>
                  <a:latin typeface="微软雅黑" panose="020B0503020204020204" pitchFamily="34" charset="-122"/>
                  <a:ea typeface="微软雅黑" panose="020B0503020204020204" pitchFamily="34" charset="-122"/>
                </a:rPr>
                <a:t>送礼</a:t>
              </a:r>
              <a:endParaRPr lang="en-US" altLang="zh-CN" dirty="0">
                <a:solidFill>
                  <a:schemeClr val="bg1"/>
                </a:solidFill>
                <a:latin typeface="微软雅黑" panose="020B0503020204020204" pitchFamily="34" charset="-122"/>
                <a:ea typeface="微软雅黑" panose="020B0503020204020204" pitchFamily="34" charset="-122"/>
              </a:endParaRPr>
            </a:p>
            <a:p>
              <a:pPr algn="ctr">
                <a:lnSpc>
                  <a:spcPct val="150000"/>
                </a:lnSpc>
              </a:pPr>
              <a:r>
                <a:rPr lang="zh-CN" altLang="en-US" dirty="0">
                  <a:solidFill>
                    <a:schemeClr val="bg1"/>
                  </a:solidFill>
                  <a:latin typeface="微软雅黑" panose="020B0503020204020204" pitchFamily="34" charset="-122"/>
                  <a:ea typeface="微软雅黑" panose="020B0503020204020204" pitchFamily="34" charset="-122"/>
                  <a:sym typeface="微软雅黑" pitchFamily="34" charset="-122"/>
                </a:rPr>
                <a:t>给孩子使用</a:t>
              </a:r>
              <a:endParaRPr lang="en-US" altLang="zh-CN" dirty="0">
                <a:solidFill>
                  <a:schemeClr val="bg1"/>
                </a:solidFill>
                <a:latin typeface="微软雅黑" panose="020B0503020204020204" pitchFamily="34" charset="-122"/>
                <a:ea typeface="微软雅黑" panose="020B0503020204020204" pitchFamily="34" charset="-122"/>
                <a:sym typeface="微软雅黑" pitchFamily="34" charset="-122"/>
              </a:endParaRPr>
            </a:p>
          </p:txBody>
        </p:sp>
        <p:sp>
          <p:nvSpPr>
            <p:cNvPr id="40" name="TextBox 58"/>
            <p:cNvSpPr>
              <a:spLocks noChangeArrowheads="1"/>
            </p:cNvSpPr>
            <p:nvPr/>
          </p:nvSpPr>
          <p:spPr bwMode="auto">
            <a:xfrm>
              <a:off x="9137197" y="1784643"/>
              <a:ext cx="190986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2000" b="1" dirty="0">
                  <a:solidFill>
                    <a:schemeClr val="bg1"/>
                  </a:solidFill>
                  <a:latin typeface="微软雅黑" panose="020B0503020204020204" pitchFamily="34" charset="-122"/>
                  <a:ea typeface="微软雅黑" panose="020B0503020204020204" pitchFamily="34" charset="-122"/>
                  <a:sym typeface="微软雅黑" pitchFamily="34" charset="-122"/>
                </a:rPr>
                <a:t>针对性进入</a:t>
              </a:r>
            </a:p>
          </p:txBody>
        </p:sp>
        <p:cxnSp>
          <p:nvCxnSpPr>
            <p:cNvPr id="41" name="直接连接符 40"/>
            <p:cNvCxnSpPr/>
            <p:nvPr/>
          </p:nvCxnSpPr>
          <p:spPr>
            <a:xfrm>
              <a:off x="8991314" y="2133650"/>
              <a:ext cx="2217283"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grpSp>
        <p:nvGrpSpPr>
          <p:cNvPr id="46" name="组合 45"/>
          <p:cNvGrpSpPr/>
          <p:nvPr/>
        </p:nvGrpSpPr>
        <p:grpSpPr>
          <a:xfrm>
            <a:off x="3845145" y="2565699"/>
            <a:ext cx="1861564" cy="2195149"/>
            <a:chOff x="8969354" y="1793935"/>
            <a:chExt cx="2301632" cy="2195149"/>
          </a:xfrm>
        </p:grpSpPr>
        <p:sp>
          <p:nvSpPr>
            <p:cNvPr id="47" name="TextBox 57"/>
            <p:cNvSpPr>
              <a:spLocks noChangeArrowheads="1"/>
            </p:cNvSpPr>
            <p:nvPr/>
          </p:nvSpPr>
          <p:spPr bwMode="auto">
            <a:xfrm>
              <a:off x="8969354" y="2327091"/>
              <a:ext cx="2301632" cy="1661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50000"/>
                </a:lnSpc>
              </a:pPr>
              <a:r>
                <a:rPr lang="zh-CN" altLang="zh-CN" dirty="0">
                  <a:solidFill>
                    <a:schemeClr val="bg1"/>
                  </a:solidFill>
                  <a:latin typeface="微软雅黑" panose="020B0503020204020204" pitchFamily="34" charset="-122"/>
                  <a:ea typeface="微软雅黑" panose="020B0503020204020204" pitchFamily="34" charset="-122"/>
                </a:rPr>
                <a:t>市场潜力巨大</a:t>
              </a:r>
              <a:r>
                <a:rPr lang="en-US" altLang="zh-CN" dirty="0">
                  <a:solidFill>
                    <a:schemeClr val="bg1"/>
                  </a:solidFill>
                  <a:latin typeface="微软雅黑" panose="020B0503020204020204" pitchFamily="34" charset="-122"/>
                  <a:ea typeface="微软雅黑" panose="020B0503020204020204" pitchFamily="34" charset="-122"/>
                </a:rPr>
                <a:t>;</a:t>
              </a:r>
              <a:r>
                <a:rPr lang="zh-CN" altLang="zh-CN" dirty="0">
                  <a:solidFill>
                    <a:schemeClr val="bg1"/>
                  </a:solidFill>
                  <a:latin typeface="微软雅黑" panose="020B0503020204020204" pitchFamily="34" charset="-122"/>
                  <a:ea typeface="微软雅黑" panose="020B0503020204020204" pitchFamily="34" charset="-122"/>
                </a:rPr>
                <a:t>竞争力较小</a:t>
              </a:r>
              <a:r>
                <a:rPr lang="zh-CN" altLang="en-US" dirty="0">
                  <a:solidFill>
                    <a:schemeClr val="bg1"/>
                  </a:solidFill>
                  <a:latin typeface="微软雅黑" panose="020B0503020204020204" pitchFamily="34" charset="-122"/>
                  <a:ea typeface="微软雅黑" panose="020B0503020204020204" pitchFamily="34" charset="-122"/>
                </a:rPr>
                <a:t>；急需</a:t>
              </a:r>
              <a:r>
                <a:rPr lang="zh-CN" altLang="zh-CN" dirty="0">
                  <a:solidFill>
                    <a:schemeClr val="bg1"/>
                  </a:solidFill>
                  <a:latin typeface="微软雅黑" panose="020B0503020204020204" pitchFamily="34" charset="-122"/>
                  <a:ea typeface="微软雅黑" panose="020B0503020204020204" pitchFamily="34" charset="-122"/>
                </a:rPr>
                <a:t>一个品牌入驻邯郸市场</a:t>
              </a:r>
              <a:endParaRPr lang="en-US" altLang="zh-CN" dirty="0">
                <a:solidFill>
                  <a:schemeClr val="bg1"/>
                </a:solidFill>
                <a:latin typeface="微软雅黑" panose="020B0503020204020204" pitchFamily="34" charset="-122"/>
                <a:ea typeface="微软雅黑" panose="020B0503020204020204" pitchFamily="34" charset="-122"/>
                <a:sym typeface="微软雅黑" pitchFamily="34" charset="-122"/>
              </a:endParaRPr>
            </a:p>
          </p:txBody>
        </p:sp>
        <p:sp>
          <p:nvSpPr>
            <p:cNvPr id="48" name="TextBox 58"/>
            <p:cNvSpPr>
              <a:spLocks noChangeArrowheads="1"/>
            </p:cNvSpPr>
            <p:nvPr/>
          </p:nvSpPr>
          <p:spPr bwMode="auto">
            <a:xfrm>
              <a:off x="9085023" y="1793935"/>
              <a:ext cx="190986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2000" b="1" dirty="0">
                  <a:solidFill>
                    <a:schemeClr val="bg1"/>
                  </a:solidFill>
                  <a:latin typeface="微软雅黑" panose="020B0503020204020204" pitchFamily="34" charset="-122"/>
                  <a:ea typeface="微软雅黑" panose="020B0503020204020204" pitchFamily="34" charset="-122"/>
                  <a:sym typeface="微软雅黑" pitchFamily="34" charset="-122"/>
                </a:rPr>
                <a:t>大胆引入</a:t>
              </a:r>
            </a:p>
          </p:txBody>
        </p:sp>
        <p:cxnSp>
          <p:nvCxnSpPr>
            <p:cNvPr id="49" name="直接连接符 48"/>
            <p:cNvCxnSpPr/>
            <p:nvPr/>
          </p:nvCxnSpPr>
          <p:spPr>
            <a:xfrm>
              <a:off x="8991314" y="2133650"/>
              <a:ext cx="2217283"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11974375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iterate type="lt">
                                    <p:tmPct val="10000"/>
                                  </p:iterate>
                                  <p:childTnLst>
                                    <p:set>
                                      <p:cBhvr>
                                        <p:cTn id="6" dur="1" fill="hold">
                                          <p:stCondLst>
                                            <p:cond delay="0"/>
                                          </p:stCondLst>
                                        </p:cTn>
                                        <p:tgtEl>
                                          <p:spTgt spid="11"/>
                                        </p:tgtEl>
                                        <p:attrNameLst>
                                          <p:attrName>style.visibility</p:attrName>
                                        </p:attrNameLst>
                                      </p:cBhvr>
                                      <p:to>
                                        <p:strVal val="visible"/>
                                      </p:to>
                                    </p:set>
                                    <p:animEffect transition="in" filter="fade">
                                      <p:cBhvr>
                                        <p:cTn id="7" dur="300"/>
                                        <p:tgtEl>
                                          <p:spTgt spid="11"/>
                                        </p:tgtEl>
                                      </p:cBhvr>
                                    </p:animEffect>
                                  </p:childTnLst>
                                </p:cTn>
                              </p:par>
                            </p:childTnLst>
                          </p:cTn>
                        </p:par>
                        <p:par>
                          <p:cTn id="8" fill="hold">
                            <p:stCondLst>
                              <p:cond delay="330"/>
                            </p:stCondLst>
                            <p:childTnLst>
                              <p:par>
                                <p:cTn id="9" presetID="22" presetClass="entr" presetSubtype="8"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left)">
                                      <p:cBhvr>
                                        <p:cTn id="11" dur="300"/>
                                        <p:tgtEl>
                                          <p:spTgt spid="12"/>
                                        </p:tgtEl>
                                      </p:cBhvr>
                                    </p:animEffect>
                                  </p:childTnLst>
                                </p:cTn>
                              </p:par>
                            </p:childTnLst>
                          </p:cTn>
                        </p:par>
                        <p:par>
                          <p:cTn id="12" fill="hold">
                            <p:stCondLst>
                              <p:cond delay="630"/>
                            </p:stCondLst>
                            <p:childTnLst>
                              <p:par>
                                <p:cTn id="13" presetID="2" presetClass="entr" presetSubtype="4" accel="50000" decel="50000"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300" fill="hold"/>
                                        <p:tgtEl>
                                          <p:spTgt spid="10"/>
                                        </p:tgtEl>
                                        <p:attrNameLst>
                                          <p:attrName>ppt_x</p:attrName>
                                        </p:attrNameLst>
                                      </p:cBhvr>
                                      <p:tavLst>
                                        <p:tav tm="0">
                                          <p:val>
                                            <p:strVal val="#ppt_x"/>
                                          </p:val>
                                        </p:tav>
                                        <p:tav tm="100000">
                                          <p:val>
                                            <p:strVal val="#ppt_x"/>
                                          </p:val>
                                        </p:tav>
                                      </p:tavLst>
                                    </p:anim>
                                    <p:anim calcmode="lin" valueType="num">
                                      <p:cBhvr additive="base">
                                        <p:cTn id="16" dur="300" fill="hold"/>
                                        <p:tgtEl>
                                          <p:spTgt spid="10"/>
                                        </p:tgtEl>
                                        <p:attrNameLst>
                                          <p:attrName>ppt_y</p:attrName>
                                        </p:attrNameLst>
                                      </p:cBhvr>
                                      <p:tavLst>
                                        <p:tav tm="0">
                                          <p:val>
                                            <p:strVal val="1+#ppt_h/2"/>
                                          </p:val>
                                        </p:tav>
                                        <p:tav tm="100000">
                                          <p:val>
                                            <p:strVal val="#ppt_y"/>
                                          </p:val>
                                        </p:tav>
                                      </p:tavLst>
                                    </p:anim>
                                  </p:childTnLst>
                                </p:cTn>
                              </p:par>
                              <p:par>
                                <p:cTn id="17" presetID="2" presetClass="entr" presetSubtype="1" accel="50000" decel="50000"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300" fill="hold"/>
                                        <p:tgtEl>
                                          <p:spTgt spid="18"/>
                                        </p:tgtEl>
                                        <p:attrNameLst>
                                          <p:attrName>ppt_x</p:attrName>
                                        </p:attrNameLst>
                                      </p:cBhvr>
                                      <p:tavLst>
                                        <p:tav tm="0">
                                          <p:val>
                                            <p:strVal val="#ppt_x"/>
                                          </p:val>
                                        </p:tav>
                                        <p:tav tm="100000">
                                          <p:val>
                                            <p:strVal val="#ppt_x"/>
                                          </p:val>
                                        </p:tav>
                                      </p:tavLst>
                                    </p:anim>
                                    <p:anim calcmode="lin" valueType="num">
                                      <p:cBhvr additive="base">
                                        <p:cTn id="20" dur="300" fill="hold"/>
                                        <p:tgtEl>
                                          <p:spTgt spid="18"/>
                                        </p:tgtEl>
                                        <p:attrNameLst>
                                          <p:attrName>ppt_y</p:attrName>
                                        </p:attrNameLst>
                                      </p:cBhvr>
                                      <p:tavLst>
                                        <p:tav tm="0">
                                          <p:val>
                                            <p:strVal val="0-#ppt_h/2"/>
                                          </p:val>
                                        </p:tav>
                                        <p:tav tm="100000">
                                          <p:val>
                                            <p:strVal val="#ppt_y"/>
                                          </p:val>
                                        </p:tav>
                                      </p:tavLst>
                                    </p:anim>
                                  </p:childTnLst>
                                </p:cTn>
                              </p:par>
                            </p:childTnLst>
                          </p:cTn>
                        </p:par>
                        <p:par>
                          <p:cTn id="21" fill="hold">
                            <p:stCondLst>
                              <p:cond delay="930"/>
                            </p:stCondLst>
                            <p:childTnLst>
                              <p:par>
                                <p:cTn id="22" presetID="53" presetClass="entr" presetSubtype="0" fill="hold" grpId="0" nodeType="afterEffect">
                                  <p:stCondLst>
                                    <p:cond delay="0"/>
                                  </p:stCondLst>
                                  <p:childTnLst>
                                    <p:set>
                                      <p:cBhvr>
                                        <p:cTn id="23" dur="1" fill="hold">
                                          <p:stCondLst>
                                            <p:cond delay="0"/>
                                          </p:stCondLst>
                                        </p:cTn>
                                        <p:tgtEl>
                                          <p:spTgt spid="25"/>
                                        </p:tgtEl>
                                        <p:attrNameLst>
                                          <p:attrName>style.visibility</p:attrName>
                                        </p:attrNameLst>
                                      </p:cBhvr>
                                      <p:to>
                                        <p:strVal val="visible"/>
                                      </p:to>
                                    </p:set>
                                    <p:anim calcmode="lin" valueType="num">
                                      <p:cBhvr>
                                        <p:cTn id="24" dur="300" fill="hold"/>
                                        <p:tgtEl>
                                          <p:spTgt spid="25"/>
                                        </p:tgtEl>
                                        <p:attrNameLst>
                                          <p:attrName>ppt_w</p:attrName>
                                        </p:attrNameLst>
                                      </p:cBhvr>
                                      <p:tavLst>
                                        <p:tav tm="0">
                                          <p:val>
                                            <p:fltVal val="0"/>
                                          </p:val>
                                        </p:tav>
                                        <p:tav tm="100000">
                                          <p:val>
                                            <p:strVal val="#ppt_w"/>
                                          </p:val>
                                        </p:tav>
                                      </p:tavLst>
                                    </p:anim>
                                    <p:anim calcmode="lin" valueType="num">
                                      <p:cBhvr>
                                        <p:cTn id="25" dur="300" fill="hold"/>
                                        <p:tgtEl>
                                          <p:spTgt spid="25"/>
                                        </p:tgtEl>
                                        <p:attrNameLst>
                                          <p:attrName>ppt_h</p:attrName>
                                        </p:attrNameLst>
                                      </p:cBhvr>
                                      <p:tavLst>
                                        <p:tav tm="0">
                                          <p:val>
                                            <p:fltVal val="0"/>
                                          </p:val>
                                        </p:tav>
                                        <p:tav tm="100000">
                                          <p:val>
                                            <p:strVal val="#ppt_h"/>
                                          </p:val>
                                        </p:tav>
                                      </p:tavLst>
                                    </p:anim>
                                    <p:animEffect transition="in" filter="fade">
                                      <p:cBhvr>
                                        <p:cTn id="26" dur="300"/>
                                        <p:tgtEl>
                                          <p:spTgt spid="25"/>
                                        </p:tgtEl>
                                      </p:cBhvr>
                                    </p:animEffect>
                                  </p:childTnLst>
                                </p:cTn>
                              </p:par>
                            </p:childTnLst>
                          </p:cTn>
                        </p:par>
                        <p:par>
                          <p:cTn id="27" fill="hold">
                            <p:stCondLst>
                              <p:cond delay="1230"/>
                            </p:stCondLst>
                            <p:childTnLst>
                              <p:par>
                                <p:cTn id="28" presetID="53" presetClass="entr" presetSubtype="16" fill="hold" nodeType="afterEffect">
                                  <p:stCondLst>
                                    <p:cond delay="0"/>
                                  </p:stCondLst>
                                  <p:childTnLst>
                                    <p:set>
                                      <p:cBhvr>
                                        <p:cTn id="29" dur="1" fill="hold">
                                          <p:stCondLst>
                                            <p:cond delay="0"/>
                                          </p:stCondLst>
                                        </p:cTn>
                                        <p:tgtEl>
                                          <p:spTgt spid="30"/>
                                        </p:tgtEl>
                                        <p:attrNameLst>
                                          <p:attrName>style.visibility</p:attrName>
                                        </p:attrNameLst>
                                      </p:cBhvr>
                                      <p:to>
                                        <p:strVal val="visible"/>
                                      </p:to>
                                    </p:set>
                                    <p:anim calcmode="lin" valueType="num">
                                      <p:cBhvr>
                                        <p:cTn id="30" dur="300" fill="hold"/>
                                        <p:tgtEl>
                                          <p:spTgt spid="30"/>
                                        </p:tgtEl>
                                        <p:attrNameLst>
                                          <p:attrName>ppt_w</p:attrName>
                                        </p:attrNameLst>
                                      </p:cBhvr>
                                      <p:tavLst>
                                        <p:tav tm="0">
                                          <p:val>
                                            <p:fltVal val="0"/>
                                          </p:val>
                                        </p:tav>
                                        <p:tav tm="100000">
                                          <p:val>
                                            <p:strVal val="#ppt_w"/>
                                          </p:val>
                                        </p:tav>
                                      </p:tavLst>
                                    </p:anim>
                                    <p:anim calcmode="lin" valueType="num">
                                      <p:cBhvr>
                                        <p:cTn id="31" dur="300" fill="hold"/>
                                        <p:tgtEl>
                                          <p:spTgt spid="30"/>
                                        </p:tgtEl>
                                        <p:attrNameLst>
                                          <p:attrName>ppt_h</p:attrName>
                                        </p:attrNameLst>
                                      </p:cBhvr>
                                      <p:tavLst>
                                        <p:tav tm="0">
                                          <p:val>
                                            <p:fltVal val="0"/>
                                          </p:val>
                                        </p:tav>
                                        <p:tav tm="100000">
                                          <p:val>
                                            <p:strVal val="#ppt_h"/>
                                          </p:val>
                                        </p:tav>
                                      </p:tavLst>
                                    </p:anim>
                                    <p:animEffect transition="in" filter="fade">
                                      <p:cBhvr>
                                        <p:cTn id="32" dur="300"/>
                                        <p:tgtEl>
                                          <p:spTgt spid="30"/>
                                        </p:tgtEl>
                                      </p:cBhvr>
                                    </p:animEffect>
                                  </p:childTnLst>
                                </p:cTn>
                              </p:par>
                            </p:childTnLst>
                          </p:cTn>
                        </p:par>
                      </p:childTnLst>
                    </p:cTn>
                  </p:par>
                  <p:par>
                    <p:cTn id="33" fill="hold">
                      <p:stCondLst>
                        <p:cond delay="indefinite"/>
                      </p:stCondLst>
                      <p:childTnLst>
                        <p:par>
                          <p:cTn id="34" fill="hold">
                            <p:stCondLst>
                              <p:cond delay="0"/>
                            </p:stCondLst>
                            <p:childTnLst>
                              <p:par>
                                <p:cTn id="35" presetID="2" presetClass="entr" presetSubtype="4" accel="50000" decel="50000"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300" fill="hold"/>
                                        <p:tgtEl>
                                          <p:spTgt spid="9"/>
                                        </p:tgtEl>
                                        <p:attrNameLst>
                                          <p:attrName>ppt_x</p:attrName>
                                        </p:attrNameLst>
                                      </p:cBhvr>
                                      <p:tavLst>
                                        <p:tav tm="0">
                                          <p:val>
                                            <p:strVal val="#ppt_x"/>
                                          </p:val>
                                        </p:tav>
                                        <p:tav tm="100000">
                                          <p:val>
                                            <p:strVal val="#ppt_x"/>
                                          </p:val>
                                        </p:tav>
                                      </p:tavLst>
                                    </p:anim>
                                    <p:anim calcmode="lin" valueType="num">
                                      <p:cBhvr additive="base">
                                        <p:cTn id="38" dur="300" fill="hold"/>
                                        <p:tgtEl>
                                          <p:spTgt spid="9"/>
                                        </p:tgtEl>
                                        <p:attrNameLst>
                                          <p:attrName>ppt_y</p:attrName>
                                        </p:attrNameLst>
                                      </p:cBhvr>
                                      <p:tavLst>
                                        <p:tav tm="0">
                                          <p:val>
                                            <p:strVal val="1+#ppt_h/2"/>
                                          </p:val>
                                        </p:tav>
                                        <p:tav tm="100000">
                                          <p:val>
                                            <p:strVal val="#ppt_y"/>
                                          </p:val>
                                        </p:tav>
                                      </p:tavLst>
                                    </p:anim>
                                  </p:childTnLst>
                                </p:cTn>
                              </p:par>
                              <p:par>
                                <p:cTn id="39" presetID="2" presetClass="entr" presetSubtype="1" accel="50000" decel="50000" fill="hold" grpId="0" nodeType="withEffect">
                                  <p:stCondLst>
                                    <p:cond delay="0"/>
                                  </p:stCondLst>
                                  <p:childTnLst>
                                    <p:set>
                                      <p:cBhvr>
                                        <p:cTn id="40" dur="1" fill="hold">
                                          <p:stCondLst>
                                            <p:cond delay="0"/>
                                          </p:stCondLst>
                                        </p:cTn>
                                        <p:tgtEl>
                                          <p:spTgt spid="19"/>
                                        </p:tgtEl>
                                        <p:attrNameLst>
                                          <p:attrName>style.visibility</p:attrName>
                                        </p:attrNameLst>
                                      </p:cBhvr>
                                      <p:to>
                                        <p:strVal val="visible"/>
                                      </p:to>
                                    </p:set>
                                    <p:anim calcmode="lin" valueType="num">
                                      <p:cBhvr additive="base">
                                        <p:cTn id="41" dur="300" fill="hold"/>
                                        <p:tgtEl>
                                          <p:spTgt spid="19"/>
                                        </p:tgtEl>
                                        <p:attrNameLst>
                                          <p:attrName>ppt_x</p:attrName>
                                        </p:attrNameLst>
                                      </p:cBhvr>
                                      <p:tavLst>
                                        <p:tav tm="0">
                                          <p:val>
                                            <p:strVal val="#ppt_x"/>
                                          </p:val>
                                        </p:tav>
                                        <p:tav tm="100000">
                                          <p:val>
                                            <p:strVal val="#ppt_x"/>
                                          </p:val>
                                        </p:tav>
                                      </p:tavLst>
                                    </p:anim>
                                    <p:anim calcmode="lin" valueType="num">
                                      <p:cBhvr additive="base">
                                        <p:cTn id="42" dur="300" fill="hold"/>
                                        <p:tgtEl>
                                          <p:spTgt spid="19"/>
                                        </p:tgtEl>
                                        <p:attrNameLst>
                                          <p:attrName>ppt_y</p:attrName>
                                        </p:attrNameLst>
                                      </p:cBhvr>
                                      <p:tavLst>
                                        <p:tav tm="0">
                                          <p:val>
                                            <p:strVal val="0-#ppt_h/2"/>
                                          </p:val>
                                        </p:tav>
                                        <p:tav tm="100000">
                                          <p:val>
                                            <p:strVal val="#ppt_y"/>
                                          </p:val>
                                        </p:tav>
                                      </p:tavLst>
                                    </p:anim>
                                  </p:childTnLst>
                                </p:cTn>
                              </p:par>
                            </p:childTnLst>
                          </p:cTn>
                        </p:par>
                        <p:par>
                          <p:cTn id="43" fill="hold">
                            <p:stCondLst>
                              <p:cond delay="300"/>
                            </p:stCondLst>
                            <p:childTnLst>
                              <p:par>
                                <p:cTn id="44" presetID="53" presetClass="entr" presetSubtype="0" fill="hold" grpId="0" nodeType="afterEffect">
                                  <p:stCondLst>
                                    <p:cond delay="0"/>
                                  </p:stCondLst>
                                  <p:childTnLst>
                                    <p:set>
                                      <p:cBhvr>
                                        <p:cTn id="45" dur="1" fill="hold">
                                          <p:stCondLst>
                                            <p:cond delay="0"/>
                                          </p:stCondLst>
                                        </p:cTn>
                                        <p:tgtEl>
                                          <p:spTgt spid="27"/>
                                        </p:tgtEl>
                                        <p:attrNameLst>
                                          <p:attrName>style.visibility</p:attrName>
                                        </p:attrNameLst>
                                      </p:cBhvr>
                                      <p:to>
                                        <p:strVal val="visible"/>
                                      </p:to>
                                    </p:set>
                                    <p:anim calcmode="lin" valueType="num">
                                      <p:cBhvr>
                                        <p:cTn id="46" dur="300" fill="hold"/>
                                        <p:tgtEl>
                                          <p:spTgt spid="27"/>
                                        </p:tgtEl>
                                        <p:attrNameLst>
                                          <p:attrName>ppt_w</p:attrName>
                                        </p:attrNameLst>
                                      </p:cBhvr>
                                      <p:tavLst>
                                        <p:tav tm="0">
                                          <p:val>
                                            <p:fltVal val="0"/>
                                          </p:val>
                                        </p:tav>
                                        <p:tav tm="100000">
                                          <p:val>
                                            <p:strVal val="#ppt_w"/>
                                          </p:val>
                                        </p:tav>
                                      </p:tavLst>
                                    </p:anim>
                                    <p:anim calcmode="lin" valueType="num">
                                      <p:cBhvr>
                                        <p:cTn id="47" dur="300" fill="hold"/>
                                        <p:tgtEl>
                                          <p:spTgt spid="27"/>
                                        </p:tgtEl>
                                        <p:attrNameLst>
                                          <p:attrName>ppt_h</p:attrName>
                                        </p:attrNameLst>
                                      </p:cBhvr>
                                      <p:tavLst>
                                        <p:tav tm="0">
                                          <p:val>
                                            <p:fltVal val="0"/>
                                          </p:val>
                                        </p:tav>
                                        <p:tav tm="100000">
                                          <p:val>
                                            <p:strVal val="#ppt_h"/>
                                          </p:val>
                                        </p:tav>
                                      </p:tavLst>
                                    </p:anim>
                                    <p:animEffect transition="in" filter="fade">
                                      <p:cBhvr>
                                        <p:cTn id="48" dur="300"/>
                                        <p:tgtEl>
                                          <p:spTgt spid="27"/>
                                        </p:tgtEl>
                                      </p:cBhvr>
                                    </p:animEffect>
                                  </p:childTnLst>
                                </p:cTn>
                              </p:par>
                            </p:childTnLst>
                          </p:cTn>
                        </p:par>
                        <p:par>
                          <p:cTn id="49" fill="hold">
                            <p:stCondLst>
                              <p:cond delay="600"/>
                            </p:stCondLst>
                            <p:childTnLst>
                              <p:par>
                                <p:cTn id="50" presetID="53" presetClass="entr" presetSubtype="16" fill="hold" nodeType="afterEffect">
                                  <p:stCondLst>
                                    <p:cond delay="0"/>
                                  </p:stCondLst>
                                  <p:childTnLst>
                                    <p:set>
                                      <p:cBhvr>
                                        <p:cTn id="51" dur="1" fill="hold">
                                          <p:stCondLst>
                                            <p:cond delay="0"/>
                                          </p:stCondLst>
                                        </p:cTn>
                                        <p:tgtEl>
                                          <p:spTgt spid="46"/>
                                        </p:tgtEl>
                                        <p:attrNameLst>
                                          <p:attrName>style.visibility</p:attrName>
                                        </p:attrNameLst>
                                      </p:cBhvr>
                                      <p:to>
                                        <p:strVal val="visible"/>
                                      </p:to>
                                    </p:set>
                                    <p:anim calcmode="lin" valueType="num">
                                      <p:cBhvr>
                                        <p:cTn id="52" dur="300" fill="hold"/>
                                        <p:tgtEl>
                                          <p:spTgt spid="46"/>
                                        </p:tgtEl>
                                        <p:attrNameLst>
                                          <p:attrName>ppt_w</p:attrName>
                                        </p:attrNameLst>
                                      </p:cBhvr>
                                      <p:tavLst>
                                        <p:tav tm="0">
                                          <p:val>
                                            <p:fltVal val="0"/>
                                          </p:val>
                                        </p:tav>
                                        <p:tav tm="100000">
                                          <p:val>
                                            <p:strVal val="#ppt_w"/>
                                          </p:val>
                                        </p:tav>
                                      </p:tavLst>
                                    </p:anim>
                                    <p:anim calcmode="lin" valueType="num">
                                      <p:cBhvr>
                                        <p:cTn id="53" dur="300" fill="hold"/>
                                        <p:tgtEl>
                                          <p:spTgt spid="46"/>
                                        </p:tgtEl>
                                        <p:attrNameLst>
                                          <p:attrName>ppt_h</p:attrName>
                                        </p:attrNameLst>
                                      </p:cBhvr>
                                      <p:tavLst>
                                        <p:tav tm="0">
                                          <p:val>
                                            <p:fltVal val="0"/>
                                          </p:val>
                                        </p:tav>
                                        <p:tav tm="100000">
                                          <p:val>
                                            <p:strVal val="#ppt_h"/>
                                          </p:val>
                                        </p:tav>
                                      </p:tavLst>
                                    </p:anim>
                                    <p:animEffect transition="in" filter="fade">
                                      <p:cBhvr>
                                        <p:cTn id="54" dur="300"/>
                                        <p:tgtEl>
                                          <p:spTgt spid="46"/>
                                        </p:tgtEl>
                                      </p:cBhvr>
                                    </p:animEffect>
                                  </p:childTnLst>
                                </p:cTn>
                              </p:par>
                            </p:childTnLst>
                          </p:cTn>
                        </p:par>
                      </p:childTnLst>
                    </p:cTn>
                  </p:par>
                  <p:par>
                    <p:cTn id="55" fill="hold">
                      <p:stCondLst>
                        <p:cond delay="indefinite"/>
                      </p:stCondLst>
                      <p:childTnLst>
                        <p:par>
                          <p:cTn id="56" fill="hold">
                            <p:stCondLst>
                              <p:cond delay="0"/>
                            </p:stCondLst>
                            <p:childTnLst>
                              <p:par>
                                <p:cTn id="57" presetID="2" presetClass="entr" presetSubtype="4" accel="50000" decel="50000" fill="hold" grpId="0" nodeType="clickEffect">
                                  <p:stCondLst>
                                    <p:cond delay="0"/>
                                  </p:stCondLst>
                                  <p:childTnLst>
                                    <p:set>
                                      <p:cBhvr>
                                        <p:cTn id="58" dur="1" fill="hold">
                                          <p:stCondLst>
                                            <p:cond delay="0"/>
                                          </p:stCondLst>
                                        </p:cTn>
                                        <p:tgtEl>
                                          <p:spTgt spid="20"/>
                                        </p:tgtEl>
                                        <p:attrNameLst>
                                          <p:attrName>style.visibility</p:attrName>
                                        </p:attrNameLst>
                                      </p:cBhvr>
                                      <p:to>
                                        <p:strVal val="visible"/>
                                      </p:to>
                                    </p:set>
                                    <p:anim calcmode="lin" valueType="num">
                                      <p:cBhvr additive="base">
                                        <p:cTn id="59" dur="300" fill="hold"/>
                                        <p:tgtEl>
                                          <p:spTgt spid="20"/>
                                        </p:tgtEl>
                                        <p:attrNameLst>
                                          <p:attrName>ppt_x</p:attrName>
                                        </p:attrNameLst>
                                      </p:cBhvr>
                                      <p:tavLst>
                                        <p:tav tm="0">
                                          <p:val>
                                            <p:strVal val="#ppt_x"/>
                                          </p:val>
                                        </p:tav>
                                        <p:tav tm="100000">
                                          <p:val>
                                            <p:strVal val="#ppt_x"/>
                                          </p:val>
                                        </p:tav>
                                      </p:tavLst>
                                    </p:anim>
                                    <p:anim calcmode="lin" valueType="num">
                                      <p:cBhvr additive="base">
                                        <p:cTn id="60" dur="300" fill="hold"/>
                                        <p:tgtEl>
                                          <p:spTgt spid="20"/>
                                        </p:tgtEl>
                                        <p:attrNameLst>
                                          <p:attrName>ppt_y</p:attrName>
                                        </p:attrNameLst>
                                      </p:cBhvr>
                                      <p:tavLst>
                                        <p:tav tm="0">
                                          <p:val>
                                            <p:strVal val="1+#ppt_h/2"/>
                                          </p:val>
                                        </p:tav>
                                        <p:tav tm="100000">
                                          <p:val>
                                            <p:strVal val="#ppt_y"/>
                                          </p:val>
                                        </p:tav>
                                      </p:tavLst>
                                    </p:anim>
                                  </p:childTnLst>
                                </p:cTn>
                              </p:par>
                              <p:par>
                                <p:cTn id="61" presetID="2" presetClass="entr" presetSubtype="1" accel="50000" decel="50000" fill="hold" grpId="0" nodeType="withEffect">
                                  <p:stCondLst>
                                    <p:cond delay="0"/>
                                  </p:stCondLst>
                                  <p:childTnLst>
                                    <p:set>
                                      <p:cBhvr>
                                        <p:cTn id="62" dur="1" fill="hold">
                                          <p:stCondLst>
                                            <p:cond delay="0"/>
                                          </p:stCondLst>
                                        </p:cTn>
                                        <p:tgtEl>
                                          <p:spTgt spid="21"/>
                                        </p:tgtEl>
                                        <p:attrNameLst>
                                          <p:attrName>style.visibility</p:attrName>
                                        </p:attrNameLst>
                                      </p:cBhvr>
                                      <p:to>
                                        <p:strVal val="visible"/>
                                      </p:to>
                                    </p:set>
                                    <p:anim calcmode="lin" valueType="num">
                                      <p:cBhvr additive="base">
                                        <p:cTn id="63" dur="300" fill="hold"/>
                                        <p:tgtEl>
                                          <p:spTgt spid="21"/>
                                        </p:tgtEl>
                                        <p:attrNameLst>
                                          <p:attrName>ppt_x</p:attrName>
                                        </p:attrNameLst>
                                      </p:cBhvr>
                                      <p:tavLst>
                                        <p:tav tm="0">
                                          <p:val>
                                            <p:strVal val="#ppt_x"/>
                                          </p:val>
                                        </p:tav>
                                        <p:tav tm="100000">
                                          <p:val>
                                            <p:strVal val="#ppt_x"/>
                                          </p:val>
                                        </p:tav>
                                      </p:tavLst>
                                    </p:anim>
                                    <p:anim calcmode="lin" valueType="num">
                                      <p:cBhvr additive="base">
                                        <p:cTn id="64" dur="300" fill="hold"/>
                                        <p:tgtEl>
                                          <p:spTgt spid="21"/>
                                        </p:tgtEl>
                                        <p:attrNameLst>
                                          <p:attrName>ppt_y</p:attrName>
                                        </p:attrNameLst>
                                      </p:cBhvr>
                                      <p:tavLst>
                                        <p:tav tm="0">
                                          <p:val>
                                            <p:strVal val="0-#ppt_h/2"/>
                                          </p:val>
                                        </p:tav>
                                        <p:tav tm="100000">
                                          <p:val>
                                            <p:strVal val="#ppt_y"/>
                                          </p:val>
                                        </p:tav>
                                      </p:tavLst>
                                    </p:anim>
                                  </p:childTnLst>
                                </p:cTn>
                              </p:par>
                            </p:childTnLst>
                          </p:cTn>
                        </p:par>
                        <p:par>
                          <p:cTn id="65" fill="hold">
                            <p:stCondLst>
                              <p:cond delay="300"/>
                            </p:stCondLst>
                            <p:childTnLst>
                              <p:par>
                                <p:cTn id="66" presetID="53" presetClass="entr" presetSubtype="0" fill="hold" grpId="0" nodeType="afterEffect">
                                  <p:stCondLst>
                                    <p:cond delay="0"/>
                                  </p:stCondLst>
                                  <p:childTnLst>
                                    <p:set>
                                      <p:cBhvr>
                                        <p:cTn id="67" dur="1" fill="hold">
                                          <p:stCondLst>
                                            <p:cond delay="0"/>
                                          </p:stCondLst>
                                        </p:cTn>
                                        <p:tgtEl>
                                          <p:spTgt spid="24"/>
                                        </p:tgtEl>
                                        <p:attrNameLst>
                                          <p:attrName>style.visibility</p:attrName>
                                        </p:attrNameLst>
                                      </p:cBhvr>
                                      <p:to>
                                        <p:strVal val="visible"/>
                                      </p:to>
                                    </p:set>
                                    <p:anim calcmode="lin" valueType="num">
                                      <p:cBhvr>
                                        <p:cTn id="68" dur="300" fill="hold"/>
                                        <p:tgtEl>
                                          <p:spTgt spid="24"/>
                                        </p:tgtEl>
                                        <p:attrNameLst>
                                          <p:attrName>ppt_w</p:attrName>
                                        </p:attrNameLst>
                                      </p:cBhvr>
                                      <p:tavLst>
                                        <p:tav tm="0">
                                          <p:val>
                                            <p:fltVal val="0"/>
                                          </p:val>
                                        </p:tav>
                                        <p:tav tm="100000">
                                          <p:val>
                                            <p:strVal val="#ppt_w"/>
                                          </p:val>
                                        </p:tav>
                                      </p:tavLst>
                                    </p:anim>
                                    <p:anim calcmode="lin" valueType="num">
                                      <p:cBhvr>
                                        <p:cTn id="69" dur="300" fill="hold"/>
                                        <p:tgtEl>
                                          <p:spTgt spid="24"/>
                                        </p:tgtEl>
                                        <p:attrNameLst>
                                          <p:attrName>ppt_h</p:attrName>
                                        </p:attrNameLst>
                                      </p:cBhvr>
                                      <p:tavLst>
                                        <p:tav tm="0">
                                          <p:val>
                                            <p:fltVal val="0"/>
                                          </p:val>
                                        </p:tav>
                                        <p:tav tm="100000">
                                          <p:val>
                                            <p:strVal val="#ppt_h"/>
                                          </p:val>
                                        </p:tav>
                                      </p:tavLst>
                                    </p:anim>
                                    <p:animEffect transition="in" filter="fade">
                                      <p:cBhvr>
                                        <p:cTn id="70" dur="300"/>
                                        <p:tgtEl>
                                          <p:spTgt spid="24"/>
                                        </p:tgtEl>
                                      </p:cBhvr>
                                    </p:animEffect>
                                  </p:childTnLst>
                                </p:cTn>
                              </p:par>
                            </p:childTnLst>
                          </p:cTn>
                        </p:par>
                        <p:par>
                          <p:cTn id="71" fill="hold">
                            <p:stCondLst>
                              <p:cond delay="600"/>
                            </p:stCondLst>
                            <p:childTnLst>
                              <p:par>
                                <p:cTn id="72" presetID="53" presetClass="entr" presetSubtype="16" fill="hold" nodeType="afterEffect">
                                  <p:stCondLst>
                                    <p:cond delay="0"/>
                                  </p:stCondLst>
                                  <p:childTnLst>
                                    <p:set>
                                      <p:cBhvr>
                                        <p:cTn id="73" dur="1" fill="hold">
                                          <p:stCondLst>
                                            <p:cond delay="0"/>
                                          </p:stCondLst>
                                        </p:cTn>
                                        <p:tgtEl>
                                          <p:spTgt spid="38"/>
                                        </p:tgtEl>
                                        <p:attrNameLst>
                                          <p:attrName>style.visibility</p:attrName>
                                        </p:attrNameLst>
                                      </p:cBhvr>
                                      <p:to>
                                        <p:strVal val="visible"/>
                                      </p:to>
                                    </p:set>
                                    <p:anim calcmode="lin" valueType="num">
                                      <p:cBhvr>
                                        <p:cTn id="74" dur="300" fill="hold"/>
                                        <p:tgtEl>
                                          <p:spTgt spid="38"/>
                                        </p:tgtEl>
                                        <p:attrNameLst>
                                          <p:attrName>ppt_w</p:attrName>
                                        </p:attrNameLst>
                                      </p:cBhvr>
                                      <p:tavLst>
                                        <p:tav tm="0">
                                          <p:val>
                                            <p:fltVal val="0"/>
                                          </p:val>
                                        </p:tav>
                                        <p:tav tm="100000">
                                          <p:val>
                                            <p:strVal val="#ppt_w"/>
                                          </p:val>
                                        </p:tav>
                                      </p:tavLst>
                                    </p:anim>
                                    <p:anim calcmode="lin" valueType="num">
                                      <p:cBhvr>
                                        <p:cTn id="75" dur="300" fill="hold"/>
                                        <p:tgtEl>
                                          <p:spTgt spid="38"/>
                                        </p:tgtEl>
                                        <p:attrNameLst>
                                          <p:attrName>ppt_h</p:attrName>
                                        </p:attrNameLst>
                                      </p:cBhvr>
                                      <p:tavLst>
                                        <p:tav tm="0">
                                          <p:val>
                                            <p:fltVal val="0"/>
                                          </p:val>
                                        </p:tav>
                                        <p:tav tm="100000">
                                          <p:val>
                                            <p:strVal val="#ppt_h"/>
                                          </p:val>
                                        </p:tav>
                                      </p:tavLst>
                                    </p:anim>
                                    <p:animEffect transition="in" filter="fade">
                                      <p:cBhvr>
                                        <p:cTn id="76" dur="300"/>
                                        <p:tgtEl>
                                          <p:spTgt spid="38"/>
                                        </p:tgtEl>
                                      </p:cBhvr>
                                    </p:animEffect>
                                  </p:childTnLst>
                                </p:cTn>
                              </p:par>
                            </p:childTnLst>
                          </p:cTn>
                        </p:par>
                      </p:childTnLst>
                    </p:cTn>
                  </p:par>
                  <p:par>
                    <p:cTn id="77" fill="hold">
                      <p:stCondLst>
                        <p:cond delay="indefinite"/>
                      </p:stCondLst>
                      <p:childTnLst>
                        <p:par>
                          <p:cTn id="78" fill="hold">
                            <p:stCondLst>
                              <p:cond delay="0"/>
                            </p:stCondLst>
                            <p:childTnLst>
                              <p:par>
                                <p:cTn id="79" presetID="2" presetClass="entr" presetSubtype="4" accel="50000" decel="50000" fill="hold" grpId="0" nodeType="clickEffect">
                                  <p:stCondLst>
                                    <p:cond delay="0"/>
                                  </p:stCondLst>
                                  <p:childTnLst>
                                    <p:set>
                                      <p:cBhvr>
                                        <p:cTn id="80" dur="1" fill="hold">
                                          <p:stCondLst>
                                            <p:cond delay="0"/>
                                          </p:stCondLst>
                                        </p:cTn>
                                        <p:tgtEl>
                                          <p:spTgt spid="22"/>
                                        </p:tgtEl>
                                        <p:attrNameLst>
                                          <p:attrName>style.visibility</p:attrName>
                                        </p:attrNameLst>
                                      </p:cBhvr>
                                      <p:to>
                                        <p:strVal val="visible"/>
                                      </p:to>
                                    </p:set>
                                    <p:anim calcmode="lin" valueType="num">
                                      <p:cBhvr additive="base">
                                        <p:cTn id="81" dur="300" fill="hold"/>
                                        <p:tgtEl>
                                          <p:spTgt spid="22"/>
                                        </p:tgtEl>
                                        <p:attrNameLst>
                                          <p:attrName>ppt_x</p:attrName>
                                        </p:attrNameLst>
                                      </p:cBhvr>
                                      <p:tavLst>
                                        <p:tav tm="0">
                                          <p:val>
                                            <p:strVal val="#ppt_x"/>
                                          </p:val>
                                        </p:tav>
                                        <p:tav tm="100000">
                                          <p:val>
                                            <p:strVal val="#ppt_x"/>
                                          </p:val>
                                        </p:tav>
                                      </p:tavLst>
                                    </p:anim>
                                    <p:anim calcmode="lin" valueType="num">
                                      <p:cBhvr additive="base">
                                        <p:cTn id="82" dur="300" fill="hold"/>
                                        <p:tgtEl>
                                          <p:spTgt spid="22"/>
                                        </p:tgtEl>
                                        <p:attrNameLst>
                                          <p:attrName>ppt_y</p:attrName>
                                        </p:attrNameLst>
                                      </p:cBhvr>
                                      <p:tavLst>
                                        <p:tav tm="0">
                                          <p:val>
                                            <p:strVal val="1+#ppt_h/2"/>
                                          </p:val>
                                        </p:tav>
                                        <p:tav tm="100000">
                                          <p:val>
                                            <p:strVal val="#ppt_y"/>
                                          </p:val>
                                        </p:tav>
                                      </p:tavLst>
                                    </p:anim>
                                  </p:childTnLst>
                                </p:cTn>
                              </p:par>
                              <p:par>
                                <p:cTn id="83" presetID="2" presetClass="entr" presetSubtype="1" accel="50000" decel="50000" fill="hold" grpId="0" nodeType="withEffect">
                                  <p:stCondLst>
                                    <p:cond delay="0"/>
                                  </p:stCondLst>
                                  <p:childTnLst>
                                    <p:set>
                                      <p:cBhvr>
                                        <p:cTn id="84" dur="1" fill="hold">
                                          <p:stCondLst>
                                            <p:cond delay="0"/>
                                          </p:stCondLst>
                                        </p:cTn>
                                        <p:tgtEl>
                                          <p:spTgt spid="23"/>
                                        </p:tgtEl>
                                        <p:attrNameLst>
                                          <p:attrName>style.visibility</p:attrName>
                                        </p:attrNameLst>
                                      </p:cBhvr>
                                      <p:to>
                                        <p:strVal val="visible"/>
                                      </p:to>
                                    </p:set>
                                    <p:anim calcmode="lin" valueType="num">
                                      <p:cBhvr additive="base">
                                        <p:cTn id="85" dur="300" fill="hold"/>
                                        <p:tgtEl>
                                          <p:spTgt spid="23"/>
                                        </p:tgtEl>
                                        <p:attrNameLst>
                                          <p:attrName>ppt_x</p:attrName>
                                        </p:attrNameLst>
                                      </p:cBhvr>
                                      <p:tavLst>
                                        <p:tav tm="0">
                                          <p:val>
                                            <p:strVal val="#ppt_x"/>
                                          </p:val>
                                        </p:tav>
                                        <p:tav tm="100000">
                                          <p:val>
                                            <p:strVal val="#ppt_x"/>
                                          </p:val>
                                        </p:tav>
                                      </p:tavLst>
                                    </p:anim>
                                    <p:anim calcmode="lin" valueType="num">
                                      <p:cBhvr additive="base">
                                        <p:cTn id="86" dur="300" fill="hold"/>
                                        <p:tgtEl>
                                          <p:spTgt spid="23"/>
                                        </p:tgtEl>
                                        <p:attrNameLst>
                                          <p:attrName>ppt_y</p:attrName>
                                        </p:attrNameLst>
                                      </p:cBhvr>
                                      <p:tavLst>
                                        <p:tav tm="0">
                                          <p:val>
                                            <p:strVal val="0-#ppt_h/2"/>
                                          </p:val>
                                        </p:tav>
                                        <p:tav tm="100000">
                                          <p:val>
                                            <p:strVal val="#ppt_y"/>
                                          </p:val>
                                        </p:tav>
                                      </p:tavLst>
                                    </p:anim>
                                  </p:childTnLst>
                                </p:cTn>
                              </p:par>
                            </p:childTnLst>
                          </p:cTn>
                        </p:par>
                        <p:par>
                          <p:cTn id="87" fill="hold">
                            <p:stCondLst>
                              <p:cond delay="300"/>
                            </p:stCondLst>
                            <p:childTnLst>
                              <p:par>
                                <p:cTn id="88" presetID="53" presetClass="entr" presetSubtype="0" fill="hold" grpId="0" nodeType="afterEffect">
                                  <p:stCondLst>
                                    <p:cond delay="0"/>
                                  </p:stCondLst>
                                  <p:childTnLst>
                                    <p:set>
                                      <p:cBhvr>
                                        <p:cTn id="89" dur="1" fill="hold">
                                          <p:stCondLst>
                                            <p:cond delay="0"/>
                                          </p:stCondLst>
                                        </p:cTn>
                                        <p:tgtEl>
                                          <p:spTgt spid="26"/>
                                        </p:tgtEl>
                                        <p:attrNameLst>
                                          <p:attrName>style.visibility</p:attrName>
                                        </p:attrNameLst>
                                      </p:cBhvr>
                                      <p:to>
                                        <p:strVal val="visible"/>
                                      </p:to>
                                    </p:set>
                                    <p:anim calcmode="lin" valueType="num">
                                      <p:cBhvr>
                                        <p:cTn id="90" dur="300" fill="hold"/>
                                        <p:tgtEl>
                                          <p:spTgt spid="26"/>
                                        </p:tgtEl>
                                        <p:attrNameLst>
                                          <p:attrName>ppt_w</p:attrName>
                                        </p:attrNameLst>
                                      </p:cBhvr>
                                      <p:tavLst>
                                        <p:tav tm="0">
                                          <p:val>
                                            <p:fltVal val="0"/>
                                          </p:val>
                                        </p:tav>
                                        <p:tav tm="100000">
                                          <p:val>
                                            <p:strVal val="#ppt_w"/>
                                          </p:val>
                                        </p:tav>
                                      </p:tavLst>
                                    </p:anim>
                                    <p:anim calcmode="lin" valueType="num">
                                      <p:cBhvr>
                                        <p:cTn id="91" dur="300" fill="hold"/>
                                        <p:tgtEl>
                                          <p:spTgt spid="26"/>
                                        </p:tgtEl>
                                        <p:attrNameLst>
                                          <p:attrName>ppt_h</p:attrName>
                                        </p:attrNameLst>
                                      </p:cBhvr>
                                      <p:tavLst>
                                        <p:tav tm="0">
                                          <p:val>
                                            <p:fltVal val="0"/>
                                          </p:val>
                                        </p:tav>
                                        <p:tav tm="100000">
                                          <p:val>
                                            <p:strVal val="#ppt_h"/>
                                          </p:val>
                                        </p:tav>
                                      </p:tavLst>
                                    </p:anim>
                                    <p:animEffect transition="in" filter="fade">
                                      <p:cBhvr>
                                        <p:cTn id="92" dur="300"/>
                                        <p:tgtEl>
                                          <p:spTgt spid="26"/>
                                        </p:tgtEl>
                                      </p:cBhvr>
                                    </p:animEffect>
                                  </p:childTnLst>
                                </p:cTn>
                              </p:par>
                            </p:childTnLst>
                          </p:cTn>
                        </p:par>
                        <p:par>
                          <p:cTn id="93" fill="hold">
                            <p:stCondLst>
                              <p:cond delay="600"/>
                            </p:stCondLst>
                            <p:childTnLst>
                              <p:par>
                                <p:cTn id="94" presetID="53" presetClass="entr" presetSubtype="16" fill="hold" nodeType="afterEffect">
                                  <p:stCondLst>
                                    <p:cond delay="0"/>
                                  </p:stCondLst>
                                  <p:childTnLst>
                                    <p:set>
                                      <p:cBhvr>
                                        <p:cTn id="95" dur="1" fill="hold">
                                          <p:stCondLst>
                                            <p:cond delay="0"/>
                                          </p:stCondLst>
                                        </p:cTn>
                                        <p:tgtEl>
                                          <p:spTgt spid="34"/>
                                        </p:tgtEl>
                                        <p:attrNameLst>
                                          <p:attrName>style.visibility</p:attrName>
                                        </p:attrNameLst>
                                      </p:cBhvr>
                                      <p:to>
                                        <p:strVal val="visible"/>
                                      </p:to>
                                    </p:set>
                                    <p:anim calcmode="lin" valueType="num">
                                      <p:cBhvr>
                                        <p:cTn id="96" dur="300" fill="hold"/>
                                        <p:tgtEl>
                                          <p:spTgt spid="34"/>
                                        </p:tgtEl>
                                        <p:attrNameLst>
                                          <p:attrName>ppt_w</p:attrName>
                                        </p:attrNameLst>
                                      </p:cBhvr>
                                      <p:tavLst>
                                        <p:tav tm="0">
                                          <p:val>
                                            <p:fltVal val="0"/>
                                          </p:val>
                                        </p:tav>
                                        <p:tav tm="100000">
                                          <p:val>
                                            <p:strVal val="#ppt_w"/>
                                          </p:val>
                                        </p:tav>
                                      </p:tavLst>
                                    </p:anim>
                                    <p:anim calcmode="lin" valueType="num">
                                      <p:cBhvr>
                                        <p:cTn id="97" dur="300" fill="hold"/>
                                        <p:tgtEl>
                                          <p:spTgt spid="34"/>
                                        </p:tgtEl>
                                        <p:attrNameLst>
                                          <p:attrName>ppt_h</p:attrName>
                                        </p:attrNameLst>
                                      </p:cBhvr>
                                      <p:tavLst>
                                        <p:tav tm="0">
                                          <p:val>
                                            <p:fltVal val="0"/>
                                          </p:val>
                                        </p:tav>
                                        <p:tav tm="100000">
                                          <p:val>
                                            <p:strVal val="#ppt_h"/>
                                          </p:val>
                                        </p:tav>
                                      </p:tavLst>
                                    </p:anim>
                                    <p:animEffect transition="in" filter="fade">
                                      <p:cBhvr>
                                        <p:cTn id="98" dur="300"/>
                                        <p:tgtEl>
                                          <p:spTgt spid="34"/>
                                        </p:tgtEl>
                                      </p:cBhvr>
                                    </p:animEffect>
                                  </p:childTnLst>
                                </p:cTn>
                              </p:par>
                            </p:childTnLst>
                          </p:cTn>
                        </p:par>
                        <p:par>
                          <p:cTn id="99" fill="hold">
                            <p:stCondLst>
                              <p:cond delay="900"/>
                            </p:stCondLst>
                            <p:childTnLst>
                              <p:par>
                                <p:cTn id="100" presetID="13" presetClass="entr" presetSubtype="16" fill="hold" nodeType="afterEffect">
                                  <p:stCondLst>
                                    <p:cond delay="0"/>
                                  </p:stCondLst>
                                  <p:childTnLst>
                                    <p:set>
                                      <p:cBhvr>
                                        <p:cTn id="101" dur="1" fill="hold">
                                          <p:stCondLst>
                                            <p:cond delay="0"/>
                                          </p:stCondLst>
                                        </p:cTn>
                                        <p:tgtEl>
                                          <p:spTgt spid="29"/>
                                        </p:tgtEl>
                                        <p:attrNameLst>
                                          <p:attrName>style.visibility</p:attrName>
                                        </p:attrNameLst>
                                      </p:cBhvr>
                                      <p:to>
                                        <p:strVal val="visible"/>
                                      </p:to>
                                    </p:set>
                                    <p:animEffect transition="in" filter="plus(in)">
                                      <p:cBhvr>
                                        <p:cTn id="102" dur="3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9" grpId="0" animBg="1"/>
      <p:bldP spid="10"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 name="矩形 116"/>
          <p:cNvSpPr/>
          <p:nvPr/>
        </p:nvSpPr>
        <p:spPr>
          <a:xfrm flipH="1">
            <a:off x="677419" y="598161"/>
            <a:ext cx="10825884" cy="5667826"/>
          </a:xfrm>
          <a:prstGeom prst="rect">
            <a:avLst/>
          </a:prstGeom>
          <a:blipFill dpi="0" rotWithShape="1">
            <a:blip r:embed="rId3">
              <a:alphaModFix amt="85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dirty="0"/>
          </a:p>
        </p:txBody>
      </p:sp>
      <p:sp>
        <p:nvSpPr>
          <p:cNvPr id="115" name="矩形 114"/>
          <p:cNvSpPr/>
          <p:nvPr/>
        </p:nvSpPr>
        <p:spPr>
          <a:xfrm>
            <a:off x="716532" y="4943510"/>
            <a:ext cx="10825884" cy="14083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a:t>
            </a:r>
            <a:endParaRPr lang="zh-CN" altLang="en-US" dirty="0"/>
          </a:p>
        </p:txBody>
      </p:sp>
      <p:grpSp>
        <p:nvGrpSpPr>
          <p:cNvPr id="132" name="组合 131"/>
          <p:cNvGrpSpPr/>
          <p:nvPr/>
        </p:nvGrpSpPr>
        <p:grpSpPr>
          <a:xfrm>
            <a:off x="3335668" y="4537108"/>
            <a:ext cx="5587330" cy="406487"/>
            <a:chOff x="1038752" y="5253033"/>
            <a:chExt cx="2817548" cy="406487"/>
          </a:xfrm>
        </p:grpSpPr>
        <p:grpSp>
          <p:nvGrpSpPr>
            <p:cNvPr id="131" name="组合 130"/>
            <p:cNvGrpSpPr/>
            <p:nvPr/>
          </p:nvGrpSpPr>
          <p:grpSpPr>
            <a:xfrm>
              <a:off x="1546569" y="5253033"/>
              <a:ext cx="1855688" cy="391431"/>
              <a:chOff x="1546569" y="5326964"/>
              <a:chExt cx="1855688" cy="317500"/>
            </a:xfrm>
          </p:grpSpPr>
          <p:sp>
            <p:nvSpPr>
              <p:cNvPr id="118" name="矩形 117"/>
              <p:cNvSpPr/>
              <p:nvPr/>
            </p:nvSpPr>
            <p:spPr>
              <a:xfrm>
                <a:off x="1546569" y="5326964"/>
                <a:ext cx="1855688" cy="317500"/>
              </a:xfrm>
              <a:prstGeom prst="rect">
                <a:avLst/>
              </a:prstGeom>
              <a:solidFill>
                <a:srgbClr val="FF9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9" name="椭圆 118"/>
              <p:cNvSpPr/>
              <p:nvPr/>
            </p:nvSpPr>
            <p:spPr>
              <a:xfrm>
                <a:off x="1546569" y="5326964"/>
                <a:ext cx="292100" cy="317500"/>
              </a:xfrm>
              <a:prstGeom prst="ellipse">
                <a:avLst/>
              </a:prstGeom>
              <a:solidFill>
                <a:srgbClr val="FF9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6" name="椭圆 125"/>
              <p:cNvSpPr/>
              <p:nvPr/>
            </p:nvSpPr>
            <p:spPr>
              <a:xfrm>
                <a:off x="3110157" y="5326964"/>
                <a:ext cx="292100" cy="317500"/>
              </a:xfrm>
              <a:prstGeom prst="ellipse">
                <a:avLst/>
              </a:prstGeom>
              <a:solidFill>
                <a:srgbClr val="FF9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4" name="文本占位符 1110"/>
            <p:cNvSpPr txBox="1"/>
            <p:nvPr/>
          </p:nvSpPr>
          <p:spPr>
            <a:xfrm>
              <a:off x="1038752" y="5268089"/>
              <a:ext cx="2817548" cy="391431"/>
            </a:xfrm>
            <a:prstGeom prst="roundRect">
              <a:avLst/>
            </a:prstGeom>
          </p:spPr>
          <p:txBody>
            <a:bodyPr vert="horz" lIns="91440" tIns="45720" rIns="91440" bIns="45720" rtlCol="0" anchor="ctr">
              <a:noAutofit/>
            </a:bodyPr>
            <a:lstStyle>
              <a:lvl1pPr marL="0" indent="0" algn="r" defTabSz="913765" rtl="0" eaLnBrk="1" latinLnBrk="0" hangingPunct="1">
                <a:lnSpc>
                  <a:spcPct val="90000"/>
                </a:lnSpc>
                <a:spcBef>
                  <a:spcPts val="1000"/>
                </a:spcBef>
                <a:buFont typeface="Arial" panose="020B0604020202020204" pitchFamily="34" charset="0"/>
                <a:buNone/>
                <a:defRPr sz="1500" b="0" kern="1200">
                  <a:solidFill>
                    <a:srgbClr val="08A0E2"/>
                  </a:solidFill>
                  <a:latin typeface="+mn-lt"/>
                  <a:ea typeface="+mn-ea"/>
                  <a:cs typeface="+mn-cs"/>
                </a:defRPr>
              </a:lvl1pPr>
              <a:lvl2pPr marL="457200" indent="0" algn="l" defTabSz="913765"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2pPr>
              <a:lvl3pPr marL="914400" indent="0" algn="l" defTabSz="913765"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3pPr>
              <a:lvl4pPr marL="1371600" indent="0" algn="l" defTabSz="913765"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4pPr>
              <a:lvl5pPr marL="1828800" indent="0" algn="l" defTabSz="913765"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5pPr>
              <a:lvl6pPr marL="25146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ctr">
                <a:defRPr/>
              </a:pPr>
              <a:r>
                <a:rPr kumimoji="0" lang="zh-CN" altLang="en-US" sz="1800" i="0" u="none" strike="noStrike" kern="1200" cap="none" spc="0" normalizeH="0" baseline="0" noProof="0" dirty="0" smtClean="0">
                  <a:ln>
                    <a:noFill/>
                  </a:ln>
                  <a:solidFill>
                    <a:schemeClr val="bg1"/>
                  </a:solidFill>
                  <a:effectLst>
                    <a:outerShdw blurRad="355600" dist="88900" dir="2700000" algn="tl" rotWithShape="0">
                      <a:prstClr val="black">
                        <a:alpha val="28000"/>
                      </a:prstClr>
                    </a:outerShdw>
                  </a:effectLst>
                  <a:uLnTx/>
                  <a:uFillTx/>
                  <a:latin typeface="宋体" panose="02010600030101010101" pitchFamily="2" charset="-122"/>
                  <a:ea typeface="宋体" panose="02010600030101010101" pitchFamily="2" charset="-122"/>
                </a:rPr>
                <a:t>汇报小组：</a:t>
              </a:r>
              <a:r>
                <a:rPr lang="zh-CN" altLang="en-US" sz="1800" dirty="0">
                  <a:solidFill>
                    <a:schemeClr val="bg1"/>
                  </a:solidFill>
                  <a:effectLst>
                    <a:outerShdw blurRad="355600" dist="88900" dir="2700000" algn="tl" rotWithShape="0">
                      <a:prstClr val="black">
                        <a:alpha val="28000"/>
                      </a:prstClr>
                    </a:outerShdw>
                  </a:effectLst>
                  <a:latin typeface="宋体" panose="02010600030101010101" pitchFamily="2" charset="-122"/>
                  <a:ea typeface="宋体" panose="02010600030101010101" pitchFamily="2" charset="-122"/>
                  <a:sym typeface="+mn-ea"/>
                </a:rPr>
                <a:t>周锞、赵芳卉、</a:t>
              </a:r>
              <a:r>
                <a:rPr lang="zh-CN" altLang="en-US" sz="1800" dirty="0" smtClean="0">
                  <a:solidFill>
                    <a:schemeClr val="bg1"/>
                  </a:solidFill>
                  <a:effectLst>
                    <a:outerShdw blurRad="355600" dist="88900" dir="2700000" algn="tl" rotWithShape="0">
                      <a:prstClr val="black">
                        <a:alpha val="28000"/>
                      </a:prstClr>
                    </a:outerShdw>
                  </a:effectLst>
                  <a:latin typeface="宋体" panose="02010600030101010101" pitchFamily="2" charset="-122"/>
                  <a:ea typeface="宋体" panose="02010600030101010101" pitchFamily="2" charset="-122"/>
                  <a:sym typeface="+mn-ea"/>
                </a:rPr>
                <a:t>陈琳</a:t>
              </a:r>
              <a:endParaRPr lang="zh-CN" altLang="en-US" sz="1800" dirty="0">
                <a:solidFill>
                  <a:schemeClr val="bg1"/>
                </a:solidFill>
                <a:effectLst>
                  <a:outerShdw blurRad="355600" dist="88900" dir="2700000" algn="tl" rotWithShape="0">
                    <a:prstClr val="black">
                      <a:alpha val="28000"/>
                    </a:prstClr>
                  </a:outerShdw>
                </a:effectLst>
                <a:latin typeface="宋体" panose="02010600030101010101" pitchFamily="2" charset="-122"/>
                <a:ea typeface="宋体" panose="02010600030101010101" pitchFamily="2" charset="-122"/>
                <a:sym typeface="+mn-ea"/>
              </a:endParaRPr>
            </a:p>
          </p:txBody>
        </p:sp>
      </p:grpSp>
      <p:grpSp>
        <p:nvGrpSpPr>
          <p:cNvPr id="138" name="组合 137"/>
          <p:cNvGrpSpPr/>
          <p:nvPr/>
        </p:nvGrpSpPr>
        <p:grpSpPr>
          <a:xfrm>
            <a:off x="9140168" y="5864709"/>
            <a:ext cx="2402207" cy="401662"/>
            <a:chOff x="6064369" y="-979684"/>
            <a:chExt cx="3102363" cy="401662"/>
          </a:xfrm>
        </p:grpSpPr>
        <p:grpSp>
          <p:nvGrpSpPr>
            <p:cNvPr id="137" name="组合 136"/>
            <p:cNvGrpSpPr/>
            <p:nvPr/>
          </p:nvGrpSpPr>
          <p:grpSpPr>
            <a:xfrm>
              <a:off x="6196432" y="-979684"/>
              <a:ext cx="2858407" cy="391432"/>
              <a:chOff x="6196432" y="-979684"/>
              <a:chExt cx="2858407" cy="391432"/>
            </a:xfrm>
          </p:grpSpPr>
          <p:sp>
            <p:nvSpPr>
              <p:cNvPr id="133" name="矩形 132"/>
              <p:cNvSpPr/>
              <p:nvPr/>
            </p:nvSpPr>
            <p:spPr>
              <a:xfrm>
                <a:off x="6322310" y="-979684"/>
                <a:ext cx="2586479" cy="391431"/>
              </a:xfrm>
              <a:prstGeom prst="rect">
                <a:avLst/>
              </a:prstGeom>
              <a:solidFill>
                <a:srgbClr val="FF9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4" name="椭圆 133"/>
              <p:cNvSpPr/>
              <p:nvPr/>
            </p:nvSpPr>
            <p:spPr>
              <a:xfrm>
                <a:off x="6196432" y="-979683"/>
                <a:ext cx="292100" cy="391431"/>
              </a:xfrm>
              <a:prstGeom prst="ellipse">
                <a:avLst/>
              </a:prstGeom>
              <a:solidFill>
                <a:srgbClr val="FF9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5" name="椭圆 134"/>
              <p:cNvSpPr/>
              <p:nvPr/>
            </p:nvSpPr>
            <p:spPr>
              <a:xfrm>
                <a:off x="8762739" y="-979683"/>
                <a:ext cx="292100" cy="391431"/>
              </a:xfrm>
              <a:prstGeom prst="ellipse">
                <a:avLst/>
              </a:prstGeom>
              <a:solidFill>
                <a:srgbClr val="FF9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5" name="文本占位符 1111"/>
            <p:cNvSpPr txBox="1"/>
            <p:nvPr/>
          </p:nvSpPr>
          <p:spPr>
            <a:xfrm>
              <a:off x="6064369" y="-969453"/>
              <a:ext cx="3102363" cy="391431"/>
            </a:xfrm>
            <a:prstGeom prst="rect">
              <a:avLst/>
            </a:prstGeom>
          </p:spPr>
          <p:txBody>
            <a:bodyPr vert="horz" lIns="91440" tIns="45720" rIns="91440" bIns="45720" rtlCol="0" anchor="ctr">
              <a:noAutofit/>
            </a:bodyPr>
            <a:lstStyle>
              <a:lvl1pPr marL="0" indent="0" algn="r" defTabSz="913765" rtl="0" eaLnBrk="1" latinLnBrk="0" hangingPunct="1">
                <a:lnSpc>
                  <a:spcPct val="90000"/>
                </a:lnSpc>
                <a:spcBef>
                  <a:spcPts val="1000"/>
                </a:spcBef>
                <a:buFont typeface="Arial" panose="020B0604020202020204" pitchFamily="34" charset="0"/>
                <a:buNone/>
                <a:defRPr sz="1500" b="0" kern="1200">
                  <a:solidFill>
                    <a:srgbClr val="08A0E2"/>
                  </a:solidFill>
                  <a:latin typeface="+mn-lt"/>
                  <a:ea typeface="+mn-ea"/>
                  <a:cs typeface="+mn-cs"/>
                </a:defRPr>
              </a:lvl1pPr>
              <a:lvl2pPr marL="457200" indent="0" algn="l" defTabSz="913765"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2pPr>
              <a:lvl3pPr marL="914400" indent="0" algn="l" defTabSz="913765"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3pPr>
              <a:lvl4pPr marL="1371600" indent="0" algn="l" defTabSz="913765"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4pPr>
              <a:lvl5pPr marL="1828800" indent="0" algn="l" defTabSz="913765"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5pPr>
              <a:lvl6pPr marL="25146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3765" rtl="0" eaLnBrk="1" fontAlgn="auto" latinLnBrk="0" hangingPunct="1">
                <a:lnSpc>
                  <a:spcPct val="90000"/>
                </a:lnSpc>
                <a:spcBef>
                  <a:spcPts val="1000"/>
                </a:spcBef>
                <a:spcAft>
                  <a:spcPts val="0"/>
                </a:spcAft>
                <a:buClrTx/>
                <a:buSzTx/>
                <a:buFont typeface="Arial" panose="020B0604020202020204" pitchFamily="34" charset="0"/>
                <a:buNone/>
                <a:defRPr/>
              </a:pPr>
              <a:r>
                <a:rPr lang="zh-CN" altLang="en-US" sz="1800" dirty="0">
                  <a:solidFill>
                    <a:schemeClr val="bg1"/>
                  </a:solidFill>
                  <a:effectLst>
                    <a:outerShdw blurRad="355600" dist="88900" dir="2700000" algn="tl" rotWithShape="0">
                      <a:prstClr val="black">
                        <a:alpha val="28000"/>
                      </a:prstClr>
                    </a:outerShdw>
                  </a:effectLst>
                  <a:latin typeface="宋体" panose="02010600030101010101" pitchFamily="2" charset="-122"/>
                  <a:ea typeface="宋体" panose="02010600030101010101" pitchFamily="2" charset="-122"/>
                </a:rPr>
                <a:t>指导老师</a:t>
              </a:r>
              <a:r>
                <a:rPr kumimoji="0" lang="zh-CN" altLang="en-US" sz="1800" i="0" u="none" strike="noStrike" kern="1200" cap="none" spc="0" normalizeH="0" baseline="0" noProof="0" dirty="0" smtClean="0">
                  <a:ln>
                    <a:noFill/>
                  </a:ln>
                  <a:solidFill>
                    <a:schemeClr val="bg1"/>
                  </a:solidFill>
                  <a:effectLst>
                    <a:outerShdw blurRad="355600" dist="88900" dir="2700000" algn="tl" rotWithShape="0">
                      <a:prstClr val="black">
                        <a:alpha val="28000"/>
                      </a:prstClr>
                    </a:outerShdw>
                  </a:effectLst>
                  <a:uLnTx/>
                  <a:uFillTx/>
                  <a:latin typeface="宋体" panose="02010600030101010101" pitchFamily="2" charset="-122"/>
                  <a:ea typeface="宋体" panose="02010600030101010101" pitchFamily="2" charset="-122"/>
                </a:rPr>
                <a:t>：张艳萍</a:t>
              </a:r>
              <a:endParaRPr kumimoji="0" lang="en-US" altLang="en-US" sz="1800" i="0" u="none" strike="noStrike" kern="1200" cap="none" spc="0" normalizeH="0" baseline="0" noProof="0" dirty="0">
                <a:ln>
                  <a:noFill/>
                </a:ln>
                <a:solidFill>
                  <a:schemeClr val="bg1"/>
                </a:solidFill>
                <a:effectLst>
                  <a:outerShdw blurRad="355600" dist="88900" dir="2700000" algn="tl" rotWithShape="0">
                    <a:prstClr val="black">
                      <a:alpha val="28000"/>
                    </a:prstClr>
                  </a:outerShdw>
                </a:effectLst>
                <a:uLnTx/>
                <a:uFillTx/>
                <a:latin typeface="宋体" panose="02010600030101010101" pitchFamily="2" charset="-122"/>
                <a:ea typeface="宋体" panose="02010600030101010101" pitchFamily="2" charset="-122"/>
              </a:endParaRPr>
            </a:p>
          </p:txBody>
        </p:sp>
      </p:grpSp>
      <p:grpSp>
        <p:nvGrpSpPr>
          <p:cNvPr id="25" name="组合 24"/>
          <p:cNvGrpSpPr/>
          <p:nvPr/>
        </p:nvGrpSpPr>
        <p:grpSpPr>
          <a:xfrm>
            <a:off x="3930955" y="1954056"/>
            <a:ext cx="4503391" cy="1633559"/>
            <a:chOff x="1324617" y="2000836"/>
            <a:chExt cx="4503391" cy="1633559"/>
          </a:xfrm>
        </p:grpSpPr>
        <p:sp>
          <p:nvSpPr>
            <p:cNvPr id="26" name="矩形 25"/>
            <p:cNvSpPr/>
            <p:nvPr/>
          </p:nvSpPr>
          <p:spPr>
            <a:xfrm>
              <a:off x="1324617" y="2989235"/>
              <a:ext cx="4503391" cy="645160"/>
            </a:xfrm>
            <a:prstGeom prst="rect">
              <a:avLst/>
            </a:prstGeom>
          </p:spPr>
          <p:txBody>
            <a:bodyPr wrap="square">
              <a:spAutoFit/>
            </a:bodyPr>
            <a:lstStyle/>
            <a:p>
              <a:pPr algn="ctr"/>
              <a:r>
                <a:rPr lang="zh-CN" altLang="en-US" sz="3600" b="1" dirty="0">
                  <a:solidFill>
                    <a:schemeClr val="tx1">
                      <a:lumMod val="85000"/>
                      <a:lumOff val="15000"/>
                    </a:schemeClr>
                  </a:solidFill>
                  <a:latin typeface="站酷快乐体2016修订版" panose="02010600030101010101" pitchFamily="2" charset="-122"/>
                  <a:ea typeface="站酷快乐体2016修订版" panose="02010600030101010101" pitchFamily="2" charset="-122"/>
                </a:rPr>
                <a:t>非常感谢您的观看</a:t>
              </a:r>
              <a:r>
                <a:rPr lang="en-US" altLang="zh-CN" sz="3600" b="1" dirty="0">
                  <a:solidFill>
                    <a:schemeClr val="tx1">
                      <a:lumMod val="85000"/>
                      <a:lumOff val="15000"/>
                    </a:schemeClr>
                  </a:solidFill>
                  <a:latin typeface="站酷快乐体2016修订版" panose="02010600030101010101" pitchFamily="2" charset="-122"/>
                  <a:ea typeface="站酷快乐体2016修订版" panose="02010600030101010101" pitchFamily="2" charset="-122"/>
                </a:rPr>
                <a:t>!</a:t>
              </a:r>
            </a:p>
          </p:txBody>
        </p:sp>
        <p:sp>
          <p:nvSpPr>
            <p:cNvPr id="27" name="文本框 26"/>
            <p:cNvSpPr txBox="1"/>
            <p:nvPr/>
          </p:nvSpPr>
          <p:spPr>
            <a:xfrm>
              <a:off x="1533869" y="2000836"/>
              <a:ext cx="2091501" cy="1015663"/>
            </a:xfrm>
            <a:prstGeom prst="rect">
              <a:avLst/>
            </a:prstGeom>
            <a:noFill/>
          </p:spPr>
          <p:txBody>
            <a:bodyPr wrap="square" rtlCol="0">
              <a:spAutoFit/>
            </a:bodyPr>
            <a:lstStyle/>
            <a:p>
              <a:pPr algn="ctr"/>
              <a:endParaRPr lang="zh-CN" altLang="en-US" sz="6000" b="1" dirty="0">
                <a:solidFill>
                  <a:schemeClr val="tx1">
                    <a:lumMod val="85000"/>
                    <a:lumOff val="15000"/>
                  </a:schemeClr>
                </a:solidFill>
              </a:endParaRPr>
            </a:p>
          </p:txBody>
        </p:sp>
      </p:grpSp>
      <p:grpSp>
        <p:nvGrpSpPr>
          <p:cNvPr id="19" name="组合 18"/>
          <p:cNvGrpSpPr/>
          <p:nvPr/>
        </p:nvGrpSpPr>
        <p:grpSpPr>
          <a:xfrm>
            <a:off x="7042827" y="837908"/>
            <a:ext cx="4196672" cy="457054"/>
            <a:chOff x="7042827" y="837908"/>
            <a:chExt cx="4196672" cy="457054"/>
          </a:xfrm>
        </p:grpSpPr>
        <p:grpSp>
          <p:nvGrpSpPr>
            <p:cNvPr id="20" name="组合 19"/>
            <p:cNvGrpSpPr/>
            <p:nvPr/>
          </p:nvGrpSpPr>
          <p:grpSpPr>
            <a:xfrm>
              <a:off x="10795050" y="837908"/>
              <a:ext cx="444449" cy="457054"/>
              <a:chOff x="10795050" y="837908"/>
              <a:chExt cx="444449" cy="457054"/>
            </a:xfrm>
          </p:grpSpPr>
          <p:sp>
            <p:nvSpPr>
              <p:cNvPr id="22" name="businessman_57134"/>
              <p:cNvSpPr>
                <a:spLocks noChangeAspect="1"/>
              </p:cNvSpPr>
              <p:nvPr/>
            </p:nvSpPr>
            <p:spPr bwMode="auto">
              <a:xfrm>
                <a:off x="10884001" y="895204"/>
                <a:ext cx="279300" cy="304842"/>
              </a:xfrm>
              <a:custGeom>
                <a:avLst/>
                <a:gdLst>
                  <a:gd name="connsiteX0" fmla="*/ 243589 w 557114"/>
                  <a:gd name="connsiteY0" fmla="*/ 355438 h 608062"/>
                  <a:gd name="connsiteX1" fmla="*/ 277656 w 557114"/>
                  <a:gd name="connsiteY1" fmla="*/ 355438 h 608062"/>
                  <a:gd name="connsiteX2" fmla="*/ 277940 w 557114"/>
                  <a:gd name="connsiteY2" fmla="*/ 355438 h 608062"/>
                  <a:gd name="connsiteX3" fmla="*/ 278604 w 557114"/>
                  <a:gd name="connsiteY3" fmla="*/ 355438 h 608062"/>
                  <a:gd name="connsiteX4" fmla="*/ 279174 w 557114"/>
                  <a:gd name="connsiteY4" fmla="*/ 355438 h 608062"/>
                  <a:gd name="connsiteX5" fmla="*/ 279458 w 557114"/>
                  <a:gd name="connsiteY5" fmla="*/ 355438 h 608062"/>
                  <a:gd name="connsiteX6" fmla="*/ 279553 w 557114"/>
                  <a:gd name="connsiteY6" fmla="*/ 355438 h 608062"/>
                  <a:gd name="connsiteX7" fmla="*/ 313620 w 557114"/>
                  <a:gd name="connsiteY7" fmla="*/ 355438 h 608062"/>
                  <a:gd name="connsiteX8" fmla="*/ 324438 w 557114"/>
                  <a:gd name="connsiteY8" fmla="*/ 375432 h 608062"/>
                  <a:gd name="connsiteX9" fmla="*/ 298152 w 557114"/>
                  <a:gd name="connsiteY9" fmla="*/ 430202 h 608062"/>
                  <a:gd name="connsiteX10" fmla="*/ 301948 w 557114"/>
                  <a:gd name="connsiteY10" fmla="*/ 510272 h 608062"/>
                  <a:gd name="connsiteX11" fmla="*/ 356891 w 557114"/>
                  <a:gd name="connsiteY11" fmla="*/ 389172 h 608062"/>
                  <a:gd name="connsiteX12" fmla="*/ 356986 w 557114"/>
                  <a:gd name="connsiteY12" fmla="*/ 389172 h 608062"/>
                  <a:gd name="connsiteX13" fmla="*/ 376628 w 557114"/>
                  <a:gd name="connsiteY13" fmla="*/ 375337 h 608062"/>
                  <a:gd name="connsiteX14" fmla="*/ 383556 w 557114"/>
                  <a:gd name="connsiteY14" fmla="*/ 376474 h 608062"/>
                  <a:gd name="connsiteX15" fmla="*/ 383745 w 557114"/>
                  <a:gd name="connsiteY15" fmla="*/ 376569 h 608062"/>
                  <a:gd name="connsiteX16" fmla="*/ 518588 w 557114"/>
                  <a:gd name="connsiteY16" fmla="*/ 438920 h 608062"/>
                  <a:gd name="connsiteX17" fmla="*/ 557114 w 557114"/>
                  <a:gd name="connsiteY17" fmla="*/ 482224 h 608062"/>
                  <a:gd name="connsiteX18" fmla="*/ 557114 w 557114"/>
                  <a:gd name="connsiteY18" fmla="*/ 608062 h 608062"/>
                  <a:gd name="connsiteX19" fmla="*/ 279743 w 557114"/>
                  <a:gd name="connsiteY19" fmla="*/ 608062 h 608062"/>
                  <a:gd name="connsiteX20" fmla="*/ 279458 w 557114"/>
                  <a:gd name="connsiteY20" fmla="*/ 608062 h 608062"/>
                  <a:gd name="connsiteX21" fmla="*/ 279364 w 557114"/>
                  <a:gd name="connsiteY21" fmla="*/ 608062 h 608062"/>
                  <a:gd name="connsiteX22" fmla="*/ 279174 w 557114"/>
                  <a:gd name="connsiteY22" fmla="*/ 608062 h 608062"/>
                  <a:gd name="connsiteX23" fmla="*/ 278984 w 557114"/>
                  <a:gd name="connsiteY23" fmla="*/ 608062 h 608062"/>
                  <a:gd name="connsiteX24" fmla="*/ 278604 w 557114"/>
                  <a:gd name="connsiteY24" fmla="*/ 608062 h 608062"/>
                  <a:gd name="connsiteX25" fmla="*/ 278130 w 557114"/>
                  <a:gd name="connsiteY25" fmla="*/ 608062 h 608062"/>
                  <a:gd name="connsiteX26" fmla="*/ 277940 w 557114"/>
                  <a:gd name="connsiteY26" fmla="*/ 608062 h 608062"/>
                  <a:gd name="connsiteX27" fmla="*/ 277845 w 557114"/>
                  <a:gd name="connsiteY27" fmla="*/ 608062 h 608062"/>
                  <a:gd name="connsiteX28" fmla="*/ 277750 w 557114"/>
                  <a:gd name="connsiteY28" fmla="*/ 608062 h 608062"/>
                  <a:gd name="connsiteX29" fmla="*/ 277656 w 557114"/>
                  <a:gd name="connsiteY29" fmla="*/ 608062 h 608062"/>
                  <a:gd name="connsiteX30" fmla="*/ 277371 w 557114"/>
                  <a:gd name="connsiteY30" fmla="*/ 608062 h 608062"/>
                  <a:gd name="connsiteX31" fmla="*/ 0 w 557114"/>
                  <a:gd name="connsiteY31" fmla="*/ 608062 h 608062"/>
                  <a:gd name="connsiteX32" fmla="*/ 0 w 557114"/>
                  <a:gd name="connsiteY32" fmla="*/ 482224 h 608062"/>
                  <a:gd name="connsiteX33" fmla="*/ 38621 w 557114"/>
                  <a:gd name="connsiteY33" fmla="*/ 438920 h 608062"/>
                  <a:gd name="connsiteX34" fmla="*/ 173464 w 557114"/>
                  <a:gd name="connsiteY34" fmla="*/ 376569 h 608062"/>
                  <a:gd name="connsiteX35" fmla="*/ 173558 w 557114"/>
                  <a:gd name="connsiteY35" fmla="*/ 376474 h 608062"/>
                  <a:gd name="connsiteX36" fmla="*/ 180486 w 557114"/>
                  <a:gd name="connsiteY36" fmla="*/ 375337 h 608062"/>
                  <a:gd name="connsiteX37" fmla="*/ 200223 w 557114"/>
                  <a:gd name="connsiteY37" fmla="*/ 389172 h 608062"/>
                  <a:gd name="connsiteX38" fmla="*/ 255166 w 557114"/>
                  <a:gd name="connsiteY38" fmla="*/ 510272 h 608062"/>
                  <a:gd name="connsiteX39" fmla="*/ 258962 w 557114"/>
                  <a:gd name="connsiteY39" fmla="*/ 430202 h 608062"/>
                  <a:gd name="connsiteX40" fmla="*/ 232676 w 557114"/>
                  <a:gd name="connsiteY40" fmla="*/ 375432 h 608062"/>
                  <a:gd name="connsiteX41" fmla="*/ 243589 w 557114"/>
                  <a:gd name="connsiteY41" fmla="*/ 355438 h 608062"/>
                  <a:gd name="connsiteX42" fmla="*/ 276250 w 557114"/>
                  <a:gd name="connsiteY42" fmla="*/ 0 h 608062"/>
                  <a:gd name="connsiteX43" fmla="*/ 277674 w 557114"/>
                  <a:gd name="connsiteY43" fmla="*/ 0 h 608062"/>
                  <a:gd name="connsiteX44" fmla="*/ 277863 w 557114"/>
                  <a:gd name="connsiteY44" fmla="*/ 0 h 608062"/>
                  <a:gd name="connsiteX45" fmla="*/ 277958 w 557114"/>
                  <a:gd name="connsiteY45" fmla="*/ 0 h 608062"/>
                  <a:gd name="connsiteX46" fmla="*/ 279382 w 557114"/>
                  <a:gd name="connsiteY46" fmla="*/ 0 h 608062"/>
                  <a:gd name="connsiteX47" fmla="*/ 402570 w 557114"/>
                  <a:gd name="connsiteY47" fmla="*/ 104895 h 608062"/>
                  <a:gd name="connsiteX48" fmla="*/ 394693 w 557114"/>
                  <a:gd name="connsiteY48" fmla="*/ 159001 h 608062"/>
                  <a:gd name="connsiteX49" fmla="*/ 405892 w 557114"/>
                  <a:gd name="connsiteY49" fmla="*/ 184774 h 608062"/>
                  <a:gd name="connsiteX50" fmla="*/ 377040 w 557114"/>
                  <a:gd name="connsiteY50" fmla="*/ 236890 h 608062"/>
                  <a:gd name="connsiteX51" fmla="*/ 315731 w 557114"/>
                  <a:gd name="connsiteY51" fmla="*/ 311274 h 608062"/>
                  <a:gd name="connsiteX52" fmla="*/ 277958 w 557114"/>
                  <a:gd name="connsiteY52" fmla="*/ 319707 h 608062"/>
                  <a:gd name="connsiteX53" fmla="*/ 277958 w 557114"/>
                  <a:gd name="connsiteY53" fmla="*/ 319802 h 608062"/>
                  <a:gd name="connsiteX54" fmla="*/ 277863 w 557114"/>
                  <a:gd name="connsiteY54" fmla="*/ 319802 h 608062"/>
                  <a:gd name="connsiteX55" fmla="*/ 277674 w 557114"/>
                  <a:gd name="connsiteY55" fmla="*/ 319802 h 608062"/>
                  <a:gd name="connsiteX56" fmla="*/ 277674 w 557114"/>
                  <a:gd name="connsiteY56" fmla="*/ 319707 h 608062"/>
                  <a:gd name="connsiteX57" fmla="*/ 239901 w 557114"/>
                  <a:gd name="connsiteY57" fmla="*/ 311274 h 608062"/>
                  <a:gd name="connsiteX58" fmla="*/ 178592 w 557114"/>
                  <a:gd name="connsiteY58" fmla="*/ 236890 h 608062"/>
                  <a:gd name="connsiteX59" fmla="*/ 149740 w 557114"/>
                  <a:gd name="connsiteY59" fmla="*/ 184774 h 608062"/>
                  <a:gd name="connsiteX60" fmla="*/ 161034 w 557114"/>
                  <a:gd name="connsiteY60" fmla="*/ 159001 h 608062"/>
                  <a:gd name="connsiteX61" fmla="*/ 153062 w 557114"/>
                  <a:gd name="connsiteY61" fmla="*/ 104895 h 608062"/>
                  <a:gd name="connsiteX62" fmla="*/ 276250 w 557114"/>
                  <a:gd name="connsiteY62" fmla="*/ 0 h 6080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557114" h="608062">
                    <a:moveTo>
                      <a:pt x="243589" y="355438"/>
                    </a:moveTo>
                    <a:lnTo>
                      <a:pt x="277656" y="355438"/>
                    </a:lnTo>
                    <a:lnTo>
                      <a:pt x="277940" y="355438"/>
                    </a:lnTo>
                    <a:lnTo>
                      <a:pt x="278604" y="355438"/>
                    </a:lnTo>
                    <a:lnTo>
                      <a:pt x="279174" y="355438"/>
                    </a:lnTo>
                    <a:lnTo>
                      <a:pt x="279458" y="355438"/>
                    </a:lnTo>
                    <a:lnTo>
                      <a:pt x="279553" y="355438"/>
                    </a:lnTo>
                    <a:lnTo>
                      <a:pt x="313620" y="355438"/>
                    </a:lnTo>
                    <a:cubicBezTo>
                      <a:pt x="325007" y="355438"/>
                      <a:pt x="330511" y="364630"/>
                      <a:pt x="324438" y="375432"/>
                    </a:cubicBezTo>
                    <a:cubicBezTo>
                      <a:pt x="321781" y="379980"/>
                      <a:pt x="298152" y="430202"/>
                      <a:pt x="298152" y="430202"/>
                    </a:cubicBezTo>
                    <a:lnTo>
                      <a:pt x="301948" y="510272"/>
                    </a:lnTo>
                    <a:cubicBezTo>
                      <a:pt x="317700" y="481655"/>
                      <a:pt x="343131" y="422432"/>
                      <a:pt x="356891" y="389172"/>
                    </a:cubicBezTo>
                    <a:cubicBezTo>
                      <a:pt x="356891" y="389172"/>
                      <a:pt x="356891" y="389172"/>
                      <a:pt x="356986" y="389172"/>
                    </a:cubicBezTo>
                    <a:cubicBezTo>
                      <a:pt x="359832" y="381117"/>
                      <a:pt x="367519" y="375337"/>
                      <a:pt x="376628" y="375337"/>
                    </a:cubicBezTo>
                    <a:cubicBezTo>
                      <a:pt x="379096" y="375337"/>
                      <a:pt x="381373" y="375716"/>
                      <a:pt x="383556" y="376474"/>
                    </a:cubicBezTo>
                    <a:cubicBezTo>
                      <a:pt x="383650" y="376474"/>
                      <a:pt x="383650" y="376474"/>
                      <a:pt x="383745" y="376569"/>
                    </a:cubicBezTo>
                    <a:cubicBezTo>
                      <a:pt x="387446" y="377706"/>
                      <a:pt x="464973" y="411724"/>
                      <a:pt x="518588" y="438920"/>
                    </a:cubicBezTo>
                    <a:cubicBezTo>
                      <a:pt x="542595" y="451049"/>
                      <a:pt x="557114" y="466305"/>
                      <a:pt x="557114" y="482224"/>
                    </a:cubicBezTo>
                    <a:lnTo>
                      <a:pt x="557114" y="608062"/>
                    </a:lnTo>
                    <a:lnTo>
                      <a:pt x="279743" y="608062"/>
                    </a:lnTo>
                    <a:lnTo>
                      <a:pt x="279458" y="608062"/>
                    </a:lnTo>
                    <a:lnTo>
                      <a:pt x="279364" y="608062"/>
                    </a:lnTo>
                    <a:lnTo>
                      <a:pt x="279174" y="608062"/>
                    </a:lnTo>
                    <a:lnTo>
                      <a:pt x="278984" y="608062"/>
                    </a:lnTo>
                    <a:lnTo>
                      <a:pt x="278604" y="608062"/>
                    </a:lnTo>
                    <a:lnTo>
                      <a:pt x="278130" y="608062"/>
                    </a:lnTo>
                    <a:lnTo>
                      <a:pt x="277940" y="608062"/>
                    </a:lnTo>
                    <a:lnTo>
                      <a:pt x="277845" y="608062"/>
                    </a:lnTo>
                    <a:lnTo>
                      <a:pt x="277750" y="608062"/>
                    </a:lnTo>
                    <a:lnTo>
                      <a:pt x="277656" y="608062"/>
                    </a:lnTo>
                    <a:lnTo>
                      <a:pt x="277371" y="608062"/>
                    </a:lnTo>
                    <a:lnTo>
                      <a:pt x="0" y="608062"/>
                    </a:lnTo>
                    <a:lnTo>
                      <a:pt x="0" y="482224"/>
                    </a:lnTo>
                    <a:cubicBezTo>
                      <a:pt x="0" y="466305"/>
                      <a:pt x="14519" y="451049"/>
                      <a:pt x="38621" y="438920"/>
                    </a:cubicBezTo>
                    <a:cubicBezTo>
                      <a:pt x="92141" y="411724"/>
                      <a:pt x="169668" y="377706"/>
                      <a:pt x="173464" y="376569"/>
                    </a:cubicBezTo>
                    <a:cubicBezTo>
                      <a:pt x="173464" y="376474"/>
                      <a:pt x="173464" y="376474"/>
                      <a:pt x="173558" y="376474"/>
                    </a:cubicBezTo>
                    <a:cubicBezTo>
                      <a:pt x="175741" y="375716"/>
                      <a:pt x="178018" y="375337"/>
                      <a:pt x="180486" y="375337"/>
                    </a:cubicBezTo>
                    <a:cubicBezTo>
                      <a:pt x="189595" y="375337"/>
                      <a:pt x="197282" y="381117"/>
                      <a:pt x="200223" y="389172"/>
                    </a:cubicBezTo>
                    <a:cubicBezTo>
                      <a:pt x="214078" y="422432"/>
                      <a:pt x="239414" y="481655"/>
                      <a:pt x="255166" y="510272"/>
                    </a:cubicBezTo>
                    <a:lnTo>
                      <a:pt x="258962" y="430202"/>
                    </a:lnTo>
                    <a:cubicBezTo>
                      <a:pt x="258962" y="430202"/>
                      <a:pt x="235333" y="379980"/>
                      <a:pt x="232676" y="375432"/>
                    </a:cubicBezTo>
                    <a:cubicBezTo>
                      <a:pt x="226603" y="364630"/>
                      <a:pt x="232107" y="355438"/>
                      <a:pt x="243589" y="355438"/>
                    </a:cubicBezTo>
                    <a:close/>
                    <a:moveTo>
                      <a:pt x="276250" y="0"/>
                    </a:moveTo>
                    <a:cubicBezTo>
                      <a:pt x="276725" y="0"/>
                      <a:pt x="277199" y="0"/>
                      <a:pt x="277674" y="0"/>
                    </a:cubicBezTo>
                    <a:cubicBezTo>
                      <a:pt x="277769" y="0"/>
                      <a:pt x="277769" y="0"/>
                      <a:pt x="277863" y="0"/>
                    </a:cubicBezTo>
                    <a:cubicBezTo>
                      <a:pt x="277863" y="0"/>
                      <a:pt x="277863" y="0"/>
                      <a:pt x="277958" y="0"/>
                    </a:cubicBezTo>
                    <a:cubicBezTo>
                      <a:pt x="278433" y="0"/>
                      <a:pt x="278907" y="0"/>
                      <a:pt x="279382" y="0"/>
                    </a:cubicBezTo>
                    <a:cubicBezTo>
                      <a:pt x="385487" y="0"/>
                      <a:pt x="405417" y="75615"/>
                      <a:pt x="402570" y="104895"/>
                    </a:cubicBezTo>
                    <a:cubicBezTo>
                      <a:pt x="400387" y="128395"/>
                      <a:pt x="394693" y="159001"/>
                      <a:pt x="394693" y="159001"/>
                    </a:cubicBezTo>
                    <a:cubicBezTo>
                      <a:pt x="394693" y="159001"/>
                      <a:pt x="405892" y="164118"/>
                      <a:pt x="405892" y="184774"/>
                    </a:cubicBezTo>
                    <a:cubicBezTo>
                      <a:pt x="402001" y="236511"/>
                      <a:pt x="381311" y="214149"/>
                      <a:pt x="377040" y="236890"/>
                    </a:cubicBezTo>
                    <a:cubicBezTo>
                      <a:pt x="370017" y="274603"/>
                      <a:pt x="336610" y="301893"/>
                      <a:pt x="315731" y="311274"/>
                    </a:cubicBezTo>
                    <a:cubicBezTo>
                      <a:pt x="303583" y="316770"/>
                      <a:pt x="291055" y="319518"/>
                      <a:pt x="277958" y="319707"/>
                    </a:cubicBezTo>
                    <a:lnTo>
                      <a:pt x="277958" y="319802"/>
                    </a:lnTo>
                    <a:cubicBezTo>
                      <a:pt x="277863" y="319802"/>
                      <a:pt x="277863" y="319802"/>
                      <a:pt x="277863" y="319802"/>
                    </a:cubicBezTo>
                    <a:cubicBezTo>
                      <a:pt x="277769" y="319802"/>
                      <a:pt x="277769" y="319802"/>
                      <a:pt x="277674" y="319802"/>
                    </a:cubicBezTo>
                    <a:lnTo>
                      <a:pt x="277674" y="319707"/>
                    </a:lnTo>
                    <a:cubicBezTo>
                      <a:pt x="264577" y="319518"/>
                      <a:pt x="252049" y="316770"/>
                      <a:pt x="239901" y="311274"/>
                    </a:cubicBezTo>
                    <a:cubicBezTo>
                      <a:pt x="219022" y="301893"/>
                      <a:pt x="185615" y="274603"/>
                      <a:pt x="178592" y="236890"/>
                    </a:cubicBezTo>
                    <a:cubicBezTo>
                      <a:pt x="174321" y="214149"/>
                      <a:pt x="153631" y="236511"/>
                      <a:pt x="149740" y="184774"/>
                    </a:cubicBezTo>
                    <a:cubicBezTo>
                      <a:pt x="149740" y="164118"/>
                      <a:pt x="161034" y="159001"/>
                      <a:pt x="161034" y="159001"/>
                    </a:cubicBezTo>
                    <a:cubicBezTo>
                      <a:pt x="161034" y="159001"/>
                      <a:pt x="155245" y="128395"/>
                      <a:pt x="153062" y="104895"/>
                    </a:cubicBezTo>
                    <a:cubicBezTo>
                      <a:pt x="150215" y="75615"/>
                      <a:pt x="170145" y="0"/>
                      <a:pt x="276250" y="0"/>
                    </a:cubicBezTo>
                    <a:close/>
                  </a:path>
                </a:pathLst>
              </a:custGeom>
              <a:solidFill>
                <a:srgbClr val="1A3172"/>
              </a:solidFill>
              <a:ln>
                <a:noFill/>
              </a:ln>
            </p:spPr>
          </p:sp>
          <p:sp>
            <p:nvSpPr>
              <p:cNvPr id="23" name="椭圆 22"/>
              <p:cNvSpPr/>
              <p:nvPr/>
            </p:nvSpPr>
            <p:spPr>
              <a:xfrm>
                <a:off x="10795050" y="837908"/>
                <a:ext cx="444449" cy="457054"/>
              </a:xfrm>
              <a:prstGeom prst="ellipse">
                <a:avLst/>
              </a:prstGeom>
              <a:noFill/>
              <a:ln w="25400">
                <a:solidFill>
                  <a:srgbClr val="1A317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文本框 20"/>
            <p:cNvSpPr txBox="1"/>
            <p:nvPr/>
          </p:nvSpPr>
          <p:spPr>
            <a:xfrm>
              <a:off x="7042827" y="915812"/>
              <a:ext cx="3707748" cy="379149"/>
            </a:xfrm>
            <a:prstGeom prst="rect">
              <a:avLst/>
            </a:prstGeom>
            <a:noFill/>
          </p:spPr>
          <p:txBody>
            <a:bodyPr wrap="square" rtlCol="0">
              <a:spAutoFit/>
            </a:bodyPr>
            <a:lstStyle/>
            <a:p>
              <a:pPr algn="r"/>
              <a:r>
                <a:rPr lang="zh-CN" altLang="en-US" dirty="0" smtClean="0">
                  <a:solidFill>
                    <a:schemeClr val="tx1">
                      <a:lumMod val="85000"/>
                      <a:lumOff val="15000"/>
                    </a:schemeClr>
                  </a:solidFill>
                  <a:latin typeface="+mn-ea"/>
                </a:rPr>
                <a:t>河北工程大学数理科学与工程学院</a:t>
              </a:r>
              <a:endParaRPr lang="zh-CN" altLang="en-US" dirty="0">
                <a:solidFill>
                  <a:schemeClr val="tx1">
                    <a:lumMod val="85000"/>
                    <a:lumOff val="15000"/>
                  </a:schemeClr>
                </a:solidFill>
                <a:latin typeface="+mn-ea"/>
              </a:endParaRPr>
            </a:p>
          </p:txBody>
        </p:sp>
      </p:grpSp>
      <p:grpSp>
        <p:nvGrpSpPr>
          <p:cNvPr id="24" name="组合 23"/>
          <p:cNvGrpSpPr/>
          <p:nvPr/>
        </p:nvGrpSpPr>
        <p:grpSpPr>
          <a:xfrm>
            <a:off x="3388984" y="4514379"/>
            <a:ext cx="5587328" cy="414153"/>
            <a:chOff x="1065638" y="5230304"/>
            <a:chExt cx="2817548" cy="414153"/>
          </a:xfrm>
        </p:grpSpPr>
        <p:grpSp>
          <p:nvGrpSpPr>
            <p:cNvPr id="28" name="组合 27"/>
            <p:cNvGrpSpPr/>
            <p:nvPr/>
          </p:nvGrpSpPr>
          <p:grpSpPr>
            <a:xfrm>
              <a:off x="1221794" y="5249154"/>
              <a:ext cx="2505236" cy="395303"/>
              <a:chOff x="1221794" y="5323823"/>
              <a:chExt cx="2505236" cy="320641"/>
            </a:xfrm>
          </p:grpSpPr>
          <p:sp>
            <p:nvSpPr>
              <p:cNvPr id="30" name="矩形 29"/>
              <p:cNvSpPr/>
              <p:nvPr/>
            </p:nvSpPr>
            <p:spPr>
              <a:xfrm>
                <a:off x="1221794" y="5323823"/>
                <a:ext cx="2505236" cy="317500"/>
              </a:xfrm>
              <a:prstGeom prst="rect">
                <a:avLst/>
              </a:prstGeom>
              <a:solidFill>
                <a:srgbClr val="FF9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1546569" y="5326964"/>
                <a:ext cx="292100" cy="317500"/>
              </a:xfrm>
              <a:prstGeom prst="ellipse">
                <a:avLst/>
              </a:prstGeom>
              <a:solidFill>
                <a:srgbClr val="FF9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a:off x="3110157" y="5326964"/>
                <a:ext cx="292100" cy="317500"/>
              </a:xfrm>
              <a:prstGeom prst="ellipse">
                <a:avLst/>
              </a:prstGeom>
              <a:solidFill>
                <a:srgbClr val="FF9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9" name="文本占位符 1110"/>
            <p:cNvSpPr txBox="1"/>
            <p:nvPr/>
          </p:nvSpPr>
          <p:spPr>
            <a:xfrm>
              <a:off x="1065638" y="5230304"/>
              <a:ext cx="2817548" cy="391431"/>
            </a:xfrm>
            <a:prstGeom prst="roundRect">
              <a:avLst/>
            </a:prstGeom>
          </p:spPr>
          <p:txBody>
            <a:bodyPr vert="horz" lIns="91440" tIns="45720" rIns="91440" bIns="45720" rtlCol="0" anchor="ctr">
              <a:noAutofit/>
            </a:bodyPr>
            <a:lstStyle>
              <a:lvl1pPr marL="0" indent="0" algn="r" defTabSz="913765" rtl="0" eaLnBrk="1" latinLnBrk="0" hangingPunct="1">
                <a:lnSpc>
                  <a:spcPct val="90000"/>
                </a:lnSpc>
                <a:spcBef>
                  <a:spcPts val="1000"/>
                </a:spcBef>
                <a:buFont typeface="Arial" panose="020B0604020202020204" pitchFamily="34" charset="0"/>
                <a:buNone/>
                <a:defRPr sz="1500" b="0" kern="1200">
                  <a:solidFill>
                    <a:srgbClr val="08A0E2"/>
                  </a:solidFill>
                  <a:latin typeface="+mn-lt"/>
                  <a:ea typeface="+mn-ea"/>
                  <a:cs typeface="+mn-cs"/>
                </a:defRPr>
              </a:lvl1pPr>
              <a:lvl2pPr marL="457200" indent="0" algn="l" defTabSz="913765"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2pPr>
              <a:lvl3pPr marL="914400" indent="0" algn="l" defTabSz="913765"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3pPr>
              <a:lvl4pPr marL="1371600" indent="0" algn="l" defTabSz="913765"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4pPr>
              <a:lvl5pPr marL="1828800" indent="0" algn="l" defTabSz="913765"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5pPr>
              <a:lvl6pPr marL="25146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ctr">
                <a:defRPr/>
              </a:pPr>
              <a:r>
                <a:rPr kumimoji="0" lang="zh-CN" altLang="en-US" sz="1800" i="0" u="none" strike="noStrike" kern="1200" cap="none" spc="0" normalizeH="0" baseline="0" noProof="0" dirty="0" smtClean="0">
                  <a:ln>
                    <a:noFill/>
                  </a:ln>
                  <a:solidFill>
                    <a:schemeClr val="bg1"/>
                  </a:solidFill>
                  <a:effectLst>
                    <a:outerShdw blurRad="355600" dist="88900" dir="2700000" algn="tl" rotWithShape="0">
                      <a:prstClr val="black">
                        <a:alpha val="28000"/>
                      </a:prstClr>
                    </a:outerShdw>
                  </a:effectLst>
                  <a:uLnTx/>
                  <a:uFillTx/>
                  <a:latin typeface="宋体" panose="02010600030101010101" pitchFamily="2" charset="-122"/>
                  <a:ea typeface="宋体" panose="02010600030101010101" pitchFamily="2" charset="-122"/>
                </a:rPr>
                <a:t>汇报小组</a:t>
              </a:r>
              <a:r>
                <a:rPr kumimoji="0" lang="zh-CN" altLang="en-US" sz="1800" i="0" u="none" strike="noStrike" kern="1200" cap="none" spc="0" normalizeH="0" baseline="0" noProof="0" dirty="0" smtClean="0">
                  <a:ln>
                    <a:noFill/>
                  </a:ln>
                  <a:solidFill>
                    <a:schemeClr val="bg1"/>
                  </a:solidFill>
                  <a:effectLst>
                    <a:outerShdw blurRad="355600" dist="88900" dir="2700000" algn="tl" rotWithShape="0">
                      <a:prstClr val="black">
                        <a:alpha val="28000"/>
                      </a:prstClr>
                    </a:outerShdw>
                  </a:effectLst>
                  <a:uLnTx/>
                  <a:uFillTx/>
                  <a:latin typeface="宋体" panose="02010600030101010101" pitchFamily="2" charset="-122"/>
                  <a:ea typeface="宋体" panose="02010600030101010101" pitchFamily="2" charset="-122"/>
                </a:rPr>
                <a:t>：</a:t>
              </a:r>
              <a:r>
                <a:rPr lang="zh-CN" altLang="en-US" sz="1800" dirty="0">
                  <a:solidFill>
                    <a:schemeClr val="bg1"/>
                  </a:solidFill>
                  <a:effectLst>
                    <a:outerShdw blurRad="355600" dist="88900" dir="2700000" algn="tl" rotWithShape="0">
                      <a:prstClr val="black">
                        <a:alpha val="28000"/>
                      </a:prstClr>
                    </a:outerShdw>
                  </a:effectLst>
                  <a:latin typeface="宋体" panose="02010600030101010101" pitchFamily="2" charset="-122"/>
                  <a:ea typeface="宋体" panose="02010600030101010101" pitchFamily="2" charset="-122"/>
                  <a:sym typeface="+mn-ea"/>
                </a:rPr>
                <a:t>高皓楠 高雅 崔王宇 张翠彩 宋紫源</a:t>
              </a:r>
              <a:endParaRPr lang="zh-CN" altLang="en-US" sz="1800" dirty="0">
                <a:solidFill>
                  <a:schemeClr val="bg1"/>
                </a:solidFill>
                <a:effectLst>
                  <a:outerShdw blurRad="355600" dist="88900" dir="2700000" algn="tl" rotWithShape="0">
                    <a:prstClr val="black">
                      <a:alpha val="28000"/>
                    </a:prstClr>
                  </a:outerShdw>
                </a:effectLst>
                <a:latin typeface="宋体" panose="02010600030101010101" pitchFamily="2" charset="-122"/>
                <a:ea typeface="宋体" panose="02010600030101010101" pitchFamily="2" charset="-122"/>
                <a:sym typeface="+mn-ea"/>
              </a:endParaRPr>
            </a:p>
          </p:txBody>
        </p:sp>
      </p:grpSp>
    </p:spTree>
    <p:extLst>
      <p:ext uri="{BB962C8B-B14F-4D97-AF65-F5344CB8AC3E}">
        <p14:creationId xmlns:p14="http://schemas.microsoft.com/office/powerpoint/2010/main" val="143333278"/>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7"/>
                                        </p:tgtEl>
                                        <p:attrNameLst>
                                          <p:attrName>style.visibility</p:attrName>
                                        </p:attrNameLst>
                                      </p:cBhvr>
                                      <p:to>
                                        <p:strVal val="visible"/>
                                      </p:to>
                                    </p:set>
                                    <p:anim calcmode="lin" valueType="num">
                                      <p:cBhvr additive="base">
                                        <p:cTn id="7" dur="500" fill="hold"/>
                                        <p:tgtEl>
                                          <p:spTgt spid="117"/>
                                        </p:tgtEl>
                                        <p:attrNameLst>
                                          <p:attrName>ppt_x</p:attrName>
                                        </p:attrNameLst>
                                      </p:cBhvr>
                                      <p:tavLst>
                                        <p:tav tm="0">
                                          <p:val>
                                            <p:strVal val="#ppt_x"/>
                                          </p:val>
                                        </p:tav>
                                        <p:tav tm="100000">
                                          <p:val>
                                            <p:strVal val="#ppt_x"/>
                                          </p:val>
                                        </p:tav>
                                      </p:tavLst>
                                    </p:anim>
                                    <p:anim calcmode="lin" valueType="num">
                                      <p:cBhvr additive="base">
                                        <p:cTn id="8" dur="500" fill="hold"/>
                                        <p:tgtEl>
                                          <p:spTgt spid="11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132"/>
                                        </p:tgtEl>
                                        <p:attrNameLst>
                                          <p:attrName>style.visibility</p:attrName>
                                        </p:attrNameLst>
                                      </p:cBhvr>
                                      <p:to>
                                        <p:strVal val="visible"/>
                                      </p:to>
                                    </p:set>
                                    <p:animEffect transition="in" filter="fade">
                                      <p:cBhvr>
                                        <p:cTn id="13" dur="1000"/>
                                        <p:tgtEl>
                                          <p:spTgt spid="132"/>
                                        </p:tgtEl>
                                      </p:cBhvr>
                                    </p:animEffect>
                                    <p:anim calcmode="lin" valueType="num">
                                      <p:cBhvr>
                                        <p:cTn id="14" dur="1000" fill="hold"/>
                                        <p:tgtEl>
                                          <p:spTgt spid="132"/>
                                        </p:tgtEl>
                                        <p:attrNameLst>
                                          <p:attrName>ppt_x</p:attrName>
                                        </p:attrNameLst>
                                      </p:cBhvr>
                                      <p:tavLst>
                                        <p:tav tm="0">
                                          <p:val>
                                            <p:strVal val="#ppt_x"/>
                                          </p:val>
                                        </p:tav>
                                        <p:tav tm="100000">
                                          <p:val>
                                            <p:strVal val="#ppt_x"/>
                                          </p:val>
                                        </p:tav>
                                      </p:tavLst>
                                    </p:anim>
                                    <p:anim calcmode="lin" valueType="num">
                                      <p:cBhvr>
                                        <p:cTn id="15" dur="1000" fill="hold"/>
                                        <p:tgtEl>
                                          <p:spTgt spid="132"/>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nodeType="clickEffect">
                                  <p:stCondLst>
                                    <p:cond delay="0"/>
                                  </p:stCondLst>
                                  <p:childTnLst>
                                    <p:set>
                                      <p:cBhvr>
                                        <p:cTn id="19" dur="1" fill="hold">
                                          <p:stCondLst>
                                            <p:cond delay="0"/>
                                          </p:stCondLst>
                                        </p:cTn>
                                        <p:tgtEl>
                                          <p:spTgt spid="138"/>
                                        </p:tgtEl>
                                        <p:attrNameLst>
                                          <p:attrName>style.visibility</p:attrName>
                                        </p:attrNameLst>
                                      </p:cBhvr>
                                      <p:to>
                                        <p:strVal val="visible"/>
                                      </p:to>
                                    </p:set>
                                    <p:animEffect transition="in" filter="fade">
                                      <p:cBhvr>
                                        <p:cTn id="20" dur="1000"/>
                                        <p:tgtEl>
                                          <p:spTgt spid="138"/>
                                        </p:tgtEl>
                                      </p:cBhvr>
                                    </p:animEffect>
                                    <p:anim calcmode="lin" valueType="num">
                                      <p:cBhvr>
                                        <p:cTn id="21" dur="1000" fill="hold"/>
                                        <p:tgtEl>
                                          <p:spTgt spid="138"/>
                                        </p:tgtEl>
                                        <p:attrNameLst>
                                          <p:attrName>ppt_x</p:attrName>
                                        </p:attrNameLst>
                                      </p:cBhvr>
                                      <p:tavLst>
                                        <p:tav tm="0">
                                          <p:val>
                                            <p:strVal val="#ppt_x"/>
                                          </p:val>
                                        </p:tav>
                                        <p:tav tm="100000">
                                          <p:val>
                                            <p:strVal val="#ppt_x"/>
                                          </p:val>
                                        </p:tav>
                                      </p:tavLst>
                                    </p:anim>
                                    <p:anim calcmode="lin" valueType="num">
                                      <p:cBhvr>
                                        <p:cTn id="22" dur="1000" fill="hold"/>
                                        <p:tgtEl>
                                          <p:spTgt spid="138"/>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nodeType="click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randombar(horizontal)">
                                      <p:cBhvr>
                                        <p:cTn id="27" dur="500"/>
                                        <p:tgtEl>
                                          <p:spTgt spid="25"/>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nodeType="click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randombar(horizontal)">
                                      <p:cBhvr>
                                        <p:cTn id="32" dur="500"/>
                                        <p:tgtEl>
                                          <p:spTgt spid="19"/>
                                        </p:tgtEl>
                                      </p:cBhvr>
                                    </p:animEffect>
                                  </p:childTnLst>
                                </p:cTn>
                              </p:par>
                            </p:childTnLst>
                          </p:cTn>
                        </p:par>
                      </p:childTnLst>
                    </p:cTn>
                  </p:par>
                  <p:par>
                    <p:cTn id="33" fill="hold">
                      <p:stCondLst>
                        <p:cond delay="indefinite"/>
                      </p:stCondLst>
                      <p:childTnLst>
                        <p:par>
                          <p:cTn id="34" fill="hold">
                            <p:stCondLst>
                              <p:cond delay="0"/>
                            </p:stCondLst>
                            <p:childTnLst>
                              <p:par>
                                <p:cTn id="35" presetID="42" presetClass="entr" presetSubtype="0" fill="hold" nodeType="click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fade">
                                      <p:cBhvr>
                                        <p:cTn id="37" dur="1000"/>
                                        <p:tgtEl>
                                          <p:spTgt spid="24"/>
                                        </p:tgtEl>
                                      </p:cBhvr>
                                    </p:animEffect>
                                    <p:anim calcmode="lin" valueType="num">
                                      <p:cBhvr>
                                        <p:cTn id="38" dur="1000" fill="hold"/>
                                        <p:tgtEl>
                                          <p:spTgt spid="24"/>
                                        </p:tgtEl>
                                        <p:attrNameLst>
                                          <p:attrName>ppt_x</p:attrName>
                                        </p:attrNameLst>
                                      </p:cBhvr>
                                      <p:tavLst>
                                        <p:tav tm="0">
                                          <p:val>
                                            <p:strVal val="#ppt_x"/>
                                          </p:val>
                                        </p:tav>
                                        <p:tav tm="100000">
                                          <p:val>
                                            <p:strVal val="#ppt_x"/>
                                          </p:val>
                                        </p:tav>
                                      </p:tavLst>
                                    </p:anim>
                                    <p:anim calcmode="lin" valueType="num">
                                      <p:cBhvr>
                                        <p:cTn id="39"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7" grpId="0" bldLvl="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245909" y="261331"/>
            <a:ext cx="1882775" cy="663575"/>
          </a:xfrm>
        </p:spPr>
        <p:txBody>
          <a:bodyPr/>
          <a:lstStyle/>
          <a:p>
            <a:r>
              <a:rPr lang="zh-CN" altLang="en-US" sz="2800" dirty="0"/>
              <a:t>选题背景</a:t>
            </a:r>
          </a:p>
        </p:txBody>
      </p:sp>
      <p:cxnSp>
        <p:nvCxnSpPr>
          <p:cNvPr id="38" name="直接连接符 7"/>
          <p:cNvCxnSpPr/>
          <p:nvPr/>
        </p:nvCxnSpPr>
        <p:spPr>
          <a:xfrm>
            <a:off x="6075241" y="1163686"/>
            <a:ext cx="0" cy="5410951"/>
          </a:xfrm>
          <a:prstGeom prst="line">
            <a:avLst/>
          </a:prstGeom>
          <a:ln w="25400">
            <a:solidFill>
              <a:schemeClr val="accent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nvGrpSpPr>
          <p:cNvPr id="39" name="Group 14"/>
          <p:cNvGrpSpPr/>
          <p:nvPr/>
        </p:nvGrpSpPr>
        <p:grpSpPr>
          <a:xfrm>
            <a:off x="5348530" y="2006541"/>
            <a:ext cx="4272428" cy="671054"/>
            <a:chOff x="5349226" y="2006075"/>
            <a:chExt cx="4272984" cy="670899"/>
          </a:xfrm>
        </p:grpSpPr>
        <p:sp>
          <p:nvSpPr>
            <p:cNvPr id="40" name="燕尾形 18"/>
            <p:cNvSpPr/>
            <p:nvPr/>
          </p:nvSpPr>
          <p:spPr>
            <a:xfrm rot="10800000">
              <a:off x="5349226" y="2006075"/>
              <a:ext cx="4272984" cy="670899"/>
            </a:xfrm>
            <a:prstGeom prst="chevron">
              <a:avLst>
                <a:gd name="adj" fmla="val 67746"/>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chemeClr val="bg1"/>
                </a:solidFill>
                <a:latin typeface="+mn-ea"/>
              </a:endParaRPr>
            </a:p>
          </p:txBody>
        </p:sp>
        <p:sp>
          <p:nvSpPr>
            <p:cNvPr id="41" name="TextBox 37"/>
            <p:cNvSpPr txBox="1"/>
            <p:nvPr/>
          </p:nvSpPr>
          <p:spPr>
            <a:xfrm>
              <a:off x="6398324" y="2110744"/>
              <a:ext cx="2031589" cy="461558"/>
            </a:xfrm>
            <a:prstGeom prst="rect">
              <a:avLst/>
            </a:prstGeom>
            <a:noFill/>
          </p:spPr>
          <p:txBody>
            <a:bodyPr wrap="none" rtlCol="0">
              <a:spAutoFit/>
            </a:bodyPr>
            <a:lstStyle/>
            <a:p>
              <a:r>
                <a:rPr lang="zh-CN" altLang="en-US" sz="2400" b="1" dirty="0">
                  <a:solidFill>
                    <a:schemeClr val="bg1"/>
                  </a:solidFill>
                  <a:latin typeface="+mn-ea"/>
                </a:rPr>
                <a:t>全国鸡蛋市场</a:t>
              </a:r>
            </a:p>
          </p:txBody>
        </p:sp>
      </p:grpSp>
      <p:grpSp>
        <p:nvGrpSpPr>
          <p:cNvPr id="42" name="Group 15"/>
          <p:cNvGrpSpPr/>
          <p:nvPr/>
        </p:nvGrpSpPr>
        <p:grpSpPr>
          <a:xfrm>
            <a:off x="2569455" y="3647312"/>
            <a:ext cx="4272427" cy="671054"/>
            <a:chOff x="2569789" y="3646467"/>
            <a:chExt cx="4272984" cy="670899"/>
          </a:xfrm>
        </p:grpSpPr>
        <p:sp>
          <p:nvSpPr>
            <p:cNvPr id="43" name="燕尾形 20"/>
            <p:cNvSpPr/>
            <p:nvPr/>
          </p:nvSpPr>
          <p:spPr>
            <a:xfrm>
              <a:off x="2569789" y="3646467"/>
              <a:ext cx="4272984" cy="670899"/>
            </a:xfrm>
            <a:prstGeom prst="chevron">
              <a:avLst>
                <a:gd name="adj" fmla="val 67746"/>
              </a:avLst>
            </a:prstGeom>
            <a:solidFill>
              <a:schemeClr val="accent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chemeClr val="bg1"/>
                </a:solidFill>
                <a:latin typeface="+mn-ea"/>
              </a:endParaRPr>
            </a:p>
          </p:txBody>
        </p:sp>
        <p:sp>
          <p:nvSpPr>
            <p:cNvPr id="44" name="TextBox 40"/>
            <p:cNvSpPr txBox="1"/>
            <p:nvPr/>
          </p:nvSpPr>
          <p:spPr>
            <a:xfrm>
              <a:off x="4046443" y="3751137"/>
              <a:ext cx="1415957" cy="461558"/>
            </a:xfrm>
            <a:prstGeom prst="rect">
              <a:avLst/>
            </a:prstGeom>
            <a:noFill/>
          </p:spPr>
          <p:txBody>
            <a:bodyPr wrap="none" rtlCol="0">
              <a:spAutoFit/>
            </a:bodyPr>
            <a:lstStyle/>
            <a:p>
              <a:r>
                <a:rPr lang="zh-CN" altLang="en-US" sz="2400" b="1" dirty="0">
                  <a:solidFill>
                    <a:schemeClr val="bg1"/>
                  </a:solidFill>
                  <a:latin typeface="+mn-ea"/>
                </a:rPr>
                <a:t>正大鸡蛋</a:t>
              </a:r>
            </a:p>
          </p:txBody>
        </p:sp>
      </p:grpSp>
      <p:grpSp>
        <p:nvGrpSpPr>
          <p:cNvPr id="45" name="Group 17"/>
          <p:cNvGrpSpPr/>
          <p:nvPr/>
        </p:nvGrpSpPr>
        <p:grpSpPr>
          <a:xfrm>
            <a:off x="5348530" y="5366693"/>
            <a:ext cx="4272428" cy="671054"/>
            <a:chOff x="5349226" y="5365450"/>
            <a:chExt cx="4272984" cy="670899"/>
          </a:xfrm>
          <a:solidFill>
            <a:schemeClr val="accent3"/>
          </a:solidFill>
        </p:grpSpPr>
        <p:sp>
          <p:nvSpPr>
            <p:cNvPr id="46" name="燕尾形 23"/>
            <p:cNvSpPr/>
            <p:nvPr/>
          </p:nvSpPr>
          <p:spPr>
            <a:xfrm rot="10800000">
              <a:off x="5349226" y="5365450"/>
              <a:ext cx="4272984" cy="670899"/>
            </a:xfrm>
            <a:prstGeom prst="chevron">
              <a:avLst>
                <a:gd name="adj" fmla="val 67746"/>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chemeClr val="bg1"/>
                </a:solidFill>
                <a:latin typeface="+mn-ea"/>
              </a:endParaRPr>
            </a:p>
          </p:txBody>
        </p:sp>
        <p:sp>
          <p:nvSpPr>
            <p:cNvPr id="47" name="TextBox 43"/>
            <p:cNvSpPr txBox="1"/>
            <p:nvPr/>
          </p:nvSpPr>
          <p:spPr>
            <a:xfrm>
              <a:off x="5753741" y="5477267"/>
              <a:ext cx="3262857" cy="461558"/>
            </a:xfrm>
            <a:prstGeom prst="rect">
              <a:avLst/>
            </a:prstGeom>
            <a:grpFill/>
          </p:spPr>
          <p:txBody>
            <a:bodyPr wrap="none" rtlCol="0">
              <a:spAutoFit/>
            </a:bodyPr>
            <a:lstStyle/>
            <a:p>
              <a:r>
                <a:rPr lang="zh-CN" altLang="en-US" sz="2400" b="1" dirty="0">
                  <a:solidFill>
                    <a:schemeClr val="bg1"/>
                  </a:solidFill>
                  <a:latin typeface="+mn-ea"/>
                </a:rPr>
                <a:t>正大鸡蛋进入邯郸市场</a:t>
              </a:r>
            </a:p>
          </p:txBody>
        </p:sp>
      </p:grpSp>
      <p:sp>
        <p:nvSpPr>
          <p:cNvPr id="48" name="Rectangle 70"/>
          <p:cNvSpPr/>
          <p:nvPr/>
        </p:nvSpPr>
        <p:spPr>
          <a:xfrm>
            <a:off x="648145" y="1885285"/>
            <a:ext cx="4691691" cy="1323437"/>
          </a:xfrm>
          <a:prstGeom prst="rect">
            <a:avLst/>
          </a:prstGeom>
        </p:spPr>
        <p:txBody>
          <a:bodyPr wrap="square" lIns="91438" tIns="45719" rIns="91438" bIns="45719">
            <a:spAutoFit/>
          </a:bodyPr>
          <a:lstStyle/>
          <a:p>
            <a:pPr lvl="0" algn="r"/>
            <a:r>
              <a:rPr lang="zh-CN" altLang="en-US" sz="2000" dirty="0">
                <a:latin typeface="微软雅黑" panose="020B0503020204020204" pitchFamily="34" charset="-122"/>
                <a:ea typeface="微软雅黑" panose="020B0503020204020204" pitchFamily="34" charset="-122"/>
              </a:rPr>
              <a:t>        全国鸡蛋总产量为 </a:t>
            </a:r>
            <a:r>
              <a:rPr lang="en-US" altLang="zh-CN" sz="2000" dirty="0">
                <a:latin typeface="微软雅黑" panose="020B0503020204020204" pitchFamily="34" charset="-122"/>
                <a:ea typeface="微软雅黑" panose="020B0503020204020204" pitchFamily="34" charset="-122"/>
              </a:rPr>
              <a:t>2550 </a:t>
            </a:r>
            <a:r>
              <a:rPr lang="zh-CN" altLang="en-US" sz="2000" dirty="0">
                <a:latin typeface="微软雅黑" panose="020B0503020204020204" pitchFamily="34" charset="-122"/>
                <a:ea typeface="微软雅黑" panose="020B0503020204020204" pitchFamily="34" charset="-122"/>
              </a:rPr>
              <a:t>万吨，市场规模近 </a:t>
            </a:r>
            <a:r>
              <a:rPr lang="en-US" altLang="zh-CN" sz="2000" dirty="0">
                <a:latin typeface="微软雅黑" panose="020B0503020204020204" pitchFamily="34" charset="-122"/>
                <a:ea typeface="微软雅黑" panose="020B0503020204020204" pitchFamily="34" charset="-122"/>
              </a:rPr>
              <a:t>3000 </a:t>
            </a:r>
            <a:r>
              <a:rPr lang="zh-CN" altLang="en-US" sz="2000" dirty="0">
                <a:latin typeface="微软雅黑" panose="020B0503020204020204" pitchFamily="34" charset="-122"/>
                <a:ea typeface="微软雅黑" panose="020B0503020204020204" pitchFamily="34" charset="-122"/>
              </a:rPr>
              <a:t>亿元，全国范围内散装鸡蛋占市场的</a:t>
            </a:r>
            <a:r>
              <a:rPr lang="en-US" altLang="zh-CN" sz="2000" dirty="0">
                <a:latin typeface="微软雅黑" panose="020B0503020204020204" pitchFamily="34" charset="-122"/>
                <a:ea typeface="微软雅黑" panose="020B0503020204020204" pitchFamily="34" charset="-122"/>
              </a:rPr>
              <a:t>95%</a:t>
            </a:r>
            <a:r>
              <a:rPr lang="zh-CN" altLang="en-US" sz="2000" dirty="0">
                <a:latin typeface="微软雅黑" panose="020B0503020204020204" pitchFamily="34" charset="-122"/>
                <a:ea typeface="微软雅黑" panose="020B0503020204020204" pitchFamily="34" charset="-122"/>
              </a:rPr>
              <a:t>，品牌鸡蛋仅占鸡蛋市场的 </a:t>
            </a:r>
            <a:r>
              <a:rPr lang="en-US" altLang="zh-CN" sz="2000" dirty="0">
                <a:latin typeface="微软雅黑" panose="020B0503020204020204" pitchFamily="34" charset="-122"/>
                <a:ea typeface="微软雅黑" panose="020B0503020204020204" pitchFamily="34" charset="-122"/>
              </a:rPr>
              <a:t>5%</a:t>
            </a:r>
          </a:p>
        </p:txBody>
      </p:sp>
      <p:sp>
        <p:nvSpPr>
          <p:cNvPr id="50" name="Rectangle 70"/>
          <p:cNvSpPr/>
          <p:nvPr/>
        </p:nvSpPr>
        <p:spPr>
          <a:xfrm>
            <a:off x="7030547" y="3583881"/>
            <a:ext cx="3969755" cy="1231104"/>
          </a:xfrm>
          <a:prstGeom prst="rect">
            <a:avLst/>
          </a:prstGeom>
        </p:spPr>
        <p:txBody>
          <a:bodyPr wrap="square" lIns="91438" tIns="45719" rIns="91438" bIns="45719">
            <a:spAutoFit/>
          </a:bodyPr>
          <a:lstStyle/>
          <a:p>
            <a:r>
              <a:rPr lang="en-US" altLang="zh-CN" sz="2000" dirty="0">
                <a:latin typeface="微软雅黑" panose="020B0503020204020204" pitchFamily="34" charset="-122"/>
                <a:ea typeface="微软雅黑" panose="020B0503020204020204" pitchFamily="34" charset="-122"/>
              </a:rPr>
              <a:t>       </a:t>
            </a:r>
            <a:r>
              <a:rPr lang="zh-CN" altLang="zh-CN" sz="2000" dirty="0">
                <a:latin typeface="微软雅黑" panose="020B0503020204020204" pitchFamily="34" charset="-122"/>
                <a:ea typeface="微软雅黑" panose="020B0503020204020204" pitchFamily="34" charset="-122"/>
              </a:rPr>
              <a:t>正大集团在北京平谷鸡场投产</a:t>
            </a:r>
            <a:r>
              <a:rPr lang="zh-CN" altLang="en-US" sz="2000" dirty="0">
                <a:latin typeface="微软雅黑" panose="020B0503020204020204" pitchFamily="34" charset="-122"/>
                <a:ea typeface="微软雅黑" panose="020B0503020204020204" pitchFamily="34" charset="-122"/>
              </a:rPr>
              <a:t>，</a:t>
            </a:r>
            <a:r>
              <a:rPr lang="en-US" altLang="zh-CN" sz="2000" dirty="0">
                <a:latin typeface="微软雅黑" panose="020B0503020204020204" pitchFamily="34" charset="-122"/>
                <a:ea typeface="微软雅黑" panose="020B0503020204020204" pitchFamily="34" charset="-122"/>
              </a:rPr>
              <a:t>2018</a:t>
            </a:r>
            <a:r>
              <a:rPr lang="zh-CN" altLang="zh-CN" sz="2000" dirty="0">
                <a:latin typeface="微软雅黑" panose="020B0503020204020204" pitchFamily="34" charset="-122"/>
                <a:ea typeface="微软雅黑" panose="020B0503020204020204" pitchFamily="34" charset="-122"/>
              </a:rPr>
              <a:t>年已占到北京品牌鸡蛋市场份额的</a:t>
            </a:r>
            <a:r>
              <a:rPr lang="en-US" altLang="zh-CN" sz="2000" dirty="0">
                <a:latin typeface="微软雅黑" panose="020B0503020204020204" pitchFamily="34" charset="-122"/>
                <a:ea typeface="微软雅黑" panose="020B0503020204020204" pitchFamily="34" charset="-122"/>
              </a:rPr>
              <a:t>30%</a:t>
            </a:r>
            <a:r>
              <a:rPr lang="zh-CN" altLang="zh-CN" sz="2000" dirty="0">
                <a:latin typeface="微软雅黑" panose="020B0503020204020204" pitchFamily="34" charset="-122"/>
                <a:ea typeface="微软雅黑" panose="020B0503020204020204" pitchFamily="34" charset="-122"/>
              </a:rPr>
              <a:t>左右</a:t>
            </a:r>
            <a:endParaRPr lang="en-US" altLang="zh-CN" sz="2000" dirty="0">
              <a:latin typeface="微软雅黑" panose="020B0503020204020204" pitchFamily="34" charset="-122"/>
              <a:ea typeface="微软雅黑" panose="020B0503020204020204" pitchFamily="34" charset="-122"/>
            </a:endParaRPr>
          </a:p>
          <a:p>
            <a:pPr lvl="0"/>
            <a:endParaRPr lang="en-US" altLang="zh-CN" sz="1400" dirty="0">
              <a:latin typeface="微软雅黑" panose="020B0503020204020204" pitchFamily="34" charset="-122"/>
              <a:ea typeface="微软雅黑" panose="020B0503020204020204" pitchFamily="34" charset="-122"/>
            </a:endParaRPr>
          </a:p>
        </p:txBody>
      </p:sp>
      <p:sp>
        <p:nvSpPr>
          <p:cNvPr id="53" name="Rectangle 70"/>
          <p:cNvSpPr/>
          <p:nvPr/>
        </p:nvSpPr>
        <p:spPr>
          <a:xfrm>
            <a:off x="1443676" y="5548277"/>
            <a:ext cx="3683578" cy="707884"/>
          </a:xfrm>
          <a:prstGeom prst="rect">
            <a:avLst/>
          </a:prstGeom>
        </p:spPr>
        <p:txBody>
          <a:bodyPr wrap="square" lIns="91438" tIns="45719" rIns="91438" bIns="45719">
            <a:spAutoFit/>
          </a:bodyPr>
          <a:lstStyle/>
          <a:p>
            <a:pPr lvl="0" algn="r"/>
            <a:r>
              <a:rPr lang="zh-CN" altLang="en-US" sz="2000" dirty="0">
                <a:latin typeface="微软雅黑" panose="020B0503020204020204" pitchFamily="34" charset="-122"/>
                <a:ea typeface="微软雅黑" panose="020B0503020204020204" pitchFamily="34" charset="-122"/>
              </a:rPr>
              <a:t>      邯郸市场发展较慢</a:t>
            </a:r>
            <a:r>
              <a:rPr lang="zh-CN" altLang="en-US" sz="2000">
                <a:latin typeface="微软雅黑" panose="020B0503020204020204" pitchFamily="34" charset="-122"/>
                <a:ea typeface="微软雅黑" panose="020B0503020204020204" pitchFamily="34" charset="-122"/>
              </a:rPr>
              <a:t>，没有家喻户晓的</a:t>
            </a:r>
            <a:r>
              <a:rPr lang="zh-CN" altLang="en-US" sz="2000" dirty="0">
                <a:latin typeface="微软雅黑" panose="020B0503020204020204" pitchFamily="34" charset="-122"/>
                <a:ea typeface="微软雅黑" panose="020B0503020204020204" pitchFamily="34" charset="-122"/>
              </a:rPr>
              <a:t>品牌鸡蛋</a:t>
            </a:r>
            <a:endParaRPr lang="en-US" altLang="zh-CN" sz="2000" dirty="0">
              <a:latin typeface="微软雅黑" panose="020B0503020204020204" pitchFamily="34" charset="-122"/>
              <a:ea typeface="微软雅黑" panose="020B0503020204020204" pitchFamily="34" charset="-122"/>
            </a:endParaRPr>
          </a:p>
        </p:txBody>
      </p:sp>
    </p:spTree>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up)">
                                      <p:cBhvr>
                                        <p:cTn id="7" dur="300"/>
                                        <p:tgtEl>
                                          <p:spTgt spid="38"/>
                                        </p:tgtEl>
                                      </p:cBhvr>
                                    </p:animEffect>
                                  </p:childTnLst>
                                </p:cTn>
                              </p:par>
                            </p:childTnLst>
                          </p:cTn>
                        </p:par>
                        <p:par>
                          <p:cTn id="8" fill="hold">
                            <p:stCondLst>
                              <p:cond delay="300"/>
                            </p:stCondLst>
                            <p:childTnLst>
                              <p:par>
                                <p:cTn id="9" presetID="12" presetClass="entr" presetSubtype="2" fill="hold" nodeType="afterEffect">
                                  <p:stCondLst>
                                    <p:cond delay="0"/>
                                  </p:stCondLst>
                                  <p:childTnLst>
                                    <p:set>
                                      <p:cBhvr>
                                        <p:cTn id="10" dur="1" fill="hold">
                                          <p:stCondLst>
                                            <p:cond delay="0"/>
                                          </p:stCondLst>
                                        </p:cTn>
                                        <p:tgtEl>
                                          <p:spTgt spid="39"/>
                                        </p:tgtEl>
                                        <p:attrNameLst>
                                          <p:attrName>style.visibility</p:attrName>
                                        </p:attrNameLst>
                                      </p:cBhvr>
                                      <p:to>
                                        <p:strVal val="visible"/>
                                      </p:to>
                                    </p:set>
                                    <p:anim calcmode="lin" valueType="num">
                                      <p:cBhvr additive="base">
                                        <p:cTn id="11" dur="200"/>
                                        <p:tgtEl>
                                          <p:spTgt spid="39"/>
                                        </p:tgtEl>
                                        <p:attrNameLst>
                                          <p:attrName>ppt_x</p:attrName>
                                        </p:attrNameLst>
                                      </p:cBhvr>
                                      <p:tavLst>
                                        <p:tav tm="0">
                                          <p:val>
                                            <p:strVal val="#ppt_x+#ppt_w*1.125000"/>
                                          </p:val>
                                        </p:tav>
                                        <p:tav tm="100000">
                                          <p:val>
                                            <p:strVal val="#ppt_x"/>
                                          </p:val>
                                        </p:tav>
                                      </p:tavLst>
                                    </p:anim>
                                    <p:animEffect transition="in" filter="wipe(left)">
                                      <p:cBhvr>
                                        <p:cTn id="12" dur="200"/>
                                        <p:tgtEl>
                                          <p:spTgt spid="39"/>
                                        </p:tgtEl>
                                      </p:cBhvr>
                                    </p:animEffect>
                                  </p:childTnLst>
                                </p:cTn>
                              </p:par>
                            </p:childTnLst>
                          </p:cTn>
                        </p:par>
                        <p:par>
                          <p:cTn id="13" fill="hold">
                            <p:stCondLst>
                              <p:cond delay="500"/>
                            </p:stCondLst>
                            <p:childTnLst>
                              <p:par>
                                <p:cTn id="14" presetID="22" presetClass="entr" presetSubtype="1" fill="hold" grpId="0" nodeType="afterEffect">
                                  <p:stCondLst>
                                    <p:cond delay="0"/>
                                  </p:stCondLst>
                                  <p:childTnLst>
                                    <p:set>
                                      <p:cBhvr>
                                        <p:cTn id="15" dur="1" fill="hold">
                                          <p:stCondLst>
                                            <p:cond delay="0"/>
                                          </p:stCondLst>
                                        </p:cTn>
                                        <p:tgtEl>
                                          <p:spTgt spid="48"/>
                                        </p:tgtEl>
                                        <p:attrNameLst>
                                          <p:attrName>style.visibility</p:attrName>
                                        </p:attrNameLst>
                                      </p:cBhvr>
                                      <p:to>
                                        <p:strVal val="visible"/>
                                      </p:to>
                                    </p:set>
                                    <p:animEffect transition="in" filter="wipe(up)">
                                      <p:cBhvr>
                                        <p:cTn id="16" dur="500"/>
                                        <p:tgtEl>
                                          <p:spTgt spid="48"/>
                                        </p:tgtEl>
                                      </p:cBhvr>
                                    </p:animEffect>
                                  </p:childTnLst>
                                </p:cTn>
                              </p:par>
                            </p:childTnLst>
                          </p:cTn>
                        </p:par>
                      </p:childTnLst>
                    </p:cTn>
                  </p:par>
                  <p:par>
                    <p:cTn id="17" fill="hold">
                      <p:stCondLst>
                        <p:cond delay="indefinite"/>
                      </p:stCondLst>
                      <p:childTnLst>
                        <p:par>
                          <p:cTn id="18" fill="hold">
                            <p:stCondLst>
                              <p:cond delay="0"/>
                            </p:stCondLst>
                            <p:childTnLst>
                              <p:par>
                                <p:cTn id="19" presetID="12" presetClass="entr" presetSubtype="8" fill="hold" nodeType="clickEffect">
                                  <p:stCondLst>
                                    <p:cond delay="0"/>
                                  </p:stCondLst>
                                  <p:childTnLst>
                                    <p:set>
                                      <p:cBhvr>
                                        <p:cTn id="20" dur="1" fill="hold">
                                          <p:stCondLst>
                                            <p:cond delay="0"/>
                                          </p:stCondLst>
                                        </p:cTn>
                                        <p:tgtEl>
                                          <p:spTgt spid="42"/>
                                        </p:tgtEl>
                                        <p:attrNameLst>
                                          <p:attrName>style.visibility</p:attrName>
                                        </p:attrNameLst>
                                      </p:cBhvr>
                                      <p:to>
                                        <p:strVal val="visible"/>
                                      </p:to>
                                    </p:set>
                                    <p:anim calcmode="lin" valueType="num">
                                      <p:cBhvr additive="base">
                                        <p:cTn id="21" dur="200"/>
                                        <p:tgtEl>
                                          <p:spTgt spid="42"/>
                                        </p:tgtEl>
                                        <p:attrNameLst>
                                          <p:attrName>ppt_x</p:attrName>
                                        </p:attrNameLst>
                                      </p:cBhvr>
                                      <p:tavLst>
                                        <p:tav tm="0">
                                          <p:val>
                                            <p:strVal val="#ppt_x-#ppt_w*1.125000"/>
                                          </p:val>
                                        </p:tav>
                                        <p:tav tm="100000">
                                          <p:val>
                                            <p:strVal val="#ppt_x"/>
                                          </p:val>
                                        </p:tav>
                                      </p:tavLst>
                                    </p:anim>
                                    <p:animEffect transition="in" filter="wipe(right)">
                                      <p:cBhvr>
                                        <p:cTn id="22" dur="200"/>
                                        <p:tgtEl>
                                          <p:spTgt spid="42"/>
                                        </p:tgtEl>
                                      </p:cBhvr>
                                    </p:animEffect>
                                  </p:childTnLst>
                                </p:cTn>
                              </p:par>
                            </p:childTnLst>
                          </p:cTn>
                        </p:par>
                        <p:par>
                          <p:cTn id="23" fill="hold">
                            <p:stCondLst>
                              <p:cond delay="200"/>
                            </p:stCondLst>
                            <p:childTnLst>
                              <p:par>
                                <p:cTn id="24" presetID="22" presetClass="entr" presetSubtype="1" fill="hold" grpId="0" nodeType="afterEffect">
                                  <p:stCondLst>
                                    <p:cond delay="0"/>
                                  </p:stCondLst>
                                  <p:childTnLst>
                                    <p:set>
                                      <p:cBhvr>
                                        <p:cTn id="25" dur="1" fill="hold">
                                          <p:stCondLst>
                                            <p:cond delay="0"/>
                                          </p:stCondLst>
                                        </p:cTn>
                                        <p:tgtEl>
                                          <p:spTgt spid="50"/>
                                        </p:tgtEl>
                                        <p:attrNameLst>
                                          <p:attrName>style.visibility</p:attrName>
                                        </p:attrNameLst>
                                      </p:cBhvr>
                                      <p:to>
                                        <p:strVal val="visible"/>
                                      </p:to>
                                    </p:set>
                                    <p:animEffect transition="in" filter="wipe(up)">
                                      <p:cBhvr>
                                        <p:cTn id="26" dur="500"/>
                                        <p:tgtEl>
                                          <p:spTgt spid="50"/>
                                        </p:tgtEl>
                                      </p:cBhvr>
                                    </p:animEffect>
                                  </p:childTnLst>
                                </p:cTn>
                              </p:par>
                            </p:childTnLst>
                          </p:cTn>
                        </p:par>
                      </p:childTnLst>
                    </p:cTn>
                  </p:par>
                  <p:par>
                    <p:cTn id="27" fill="hold">
                      <p:stCondLst>
                        <p:cond delay="indefinite"/>
                      </p:stCondLst>
                      <p:childTnLst>
                        <p:par>
                          <p:cTn id="28" fill="hold">
                            <p:stCondLst>
                              <p:cond delay="0"/>
                            </p:stCondLst>
                            <p:childTnLst>
                              <p:par>
                                <p:cTn id="29" presetID="12" presetClass="entr" presetSubtype="2" fill="hold" nodeType="clickEffect">
                                  <p:stCondLst>
                                    <p:cond delay="0"/>
                                  </p:stCondLst>
                                  <p:childTnLst>
                                    <p:set>
                                      <p:cBhvr>
                                        <p:cTn id="30" dur="1" fill="hold">
                                          <p:stCondLst>
                                            <p:cond delay="0"/>
                                          </p:stCondLst>
                                        </p:cTn>
                                        <p:tgtEl>
                                          <p:spTgt spid="45"/>
                                        </p:tgtEl>
                                        <p:attrNameLst>
                                          <p:attrName>style.visibility</p:attrName>
                                        </p:attrNameLst>
                                      </p:cBhvr>
                                      <p:to>
                                        <p:strVal val="visible"/>
                                      </p:to>
                                    </p:set>
                                    <p:anim calcmode="lin" valueType="num">
                                      <p:cBhvr additive="base">
                                        <p:cTn id="31" dur="200"/>
                                        <p:tgtEl>
                                          <p:spTgt spid="45"/>
                                        </p:tgtEl>
                                        <p:attrNameLst>
                                          <p:attrName>ppt_x</p:attrName>
                                        </p:attrNameLst>
                                      </p:cBhvr>
                                      <p:tavLst>
                                        <p:tav tm="0">
                                          <p:val>
                                            <p:strVal val="#ppt_x+#ppt_w*1.125000"/>
                                          </p:val>
                                        </p:tav>
                                        <p:tav tm="100000">
                                          <p:val>
                                            <p:strVal val="#ppt_x"/>
                                          </p:val>
                                        </p:tav>
                                      </p:tavLst>
                                    </p:anim>
                                    <p:animEffect transition="in" filter="wipe(left)">
                                      <p:cBhvr>
                                        <p:cTn id="32" dur="200"/>
                                        <p:tgtEl>
                                          <p:spTgt spid="45"/>
                                        </p:tgtEl>
                                      </p:cBhvr>
                                    </p:animEffect>
                                  </p:childTnLst>
                                </p:cTn>
                              </p:par>
                            </p:childTnLst>
                          </p:cTn>
                        </p:par>
                        <p:par>
                          <p:cTn id="33" fill="hold">
                            <p:stCondLst>
                              <p:cond delay="200"/>
                            </p:stCondLst>
                            <p:childTnLst>
                              <p:par>
                                <p:cTn id="34" presetID="22" presetClass="entr" presetSubtype="1" fill="hold" grpId="0" nodeType="afterEffect">
                                  <p:stCondLst>
                                    <p:cond delay="0"/>
                                  </p:stCondLst>
                                  <p:childTnLst>
                                    <p:set>
                                      <p:cBhvr>
                                        <p:cTn id="35" dur="1" fill="hold">
                                          <p:stCondLst>
                                            <p:cond delay="0"/>
                                          </p:stCondLst>
                                        </p:cTn>
                                        <p:tgtEl>
                                          <p:spTgt spid="53"/>
                                        </p:tgtEl>
                                        <p:attrNameLst>
                                          <p:attrName>style.visibility</p:attrName>
                                        </p:attrNameLst>
                                      </p:cBhvr>
                                      <p:to>
                                        <p:strVal val="visible"/>
                                      </p:to>
                                    </p:set>
                                    <p:animEffect transition="in" filter="wipe(up)">
                                      <p:cBhvr>
                                        <p:cTn id="36"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50" grpId="0"/>
      <p:bldP spid="5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1341438" y="260213"/>
            <a:ext cx="2894026" cy="663575"/>
          </a:xfrm>
        </p:spPr>
        <p:txBody>
          <a:bodyPr/>
          <a:lstStyle/>
          <a:p>
            <a:r>
              <a:rPr lang="zh-CN" altLang="en-US" sz="2800" dirty="0" smtClean="0"/>
              <a:t>研究目的</a:t>
            </a:r>
            <a:endParaRPr lang="zh-CN" altLang="en-US" sz="2800" dirty="0"/>
          </a:p>
        </p:txBody>
      </p:sp>
      <p:grpSp>
        <p:nvGrpSpPr>
          <p:cNvPr id="25" name="Group 5">
            <a:extLst>
              <a:ext uri="{FF2B5EF4-FFF2-40B4-BE49-F238E27FC236}">
                <a16:creationId xmlns:a16="http://schemas.microsoft.com/office/drawing/2014/main" xmlns="" id="{C0C2F2A9-50B4-41CD-909E-84BF802CC951}"/>
              </a:ext>
            </a:extLst>
          </p:cNvPr>
          <p:cNvGrpSpPr/>
          <p:nvPr/>
        </p:nvGrpSpPr>
        <p:grpSpPr>
          <a:xfrm>
            <a:off x="4006974" y="2510421"/>
            <a:ext cx="4176464" cy="2139539"/>
            <a:chOff x="8483600" y="5681663"/>
            <a:chExt cx="2193926" cy="1077913"/>
          </a:xfrm>
          <a:solidFill>
            <a:schemeClr val="tx1">
              <a:lumMod val="65000"/>
              <a:lumOff val="35000"/>
            </a:schemeClr>
          </a:solidFill>
        </p:grpSpPr>
        <p:sp>
          <p:nvSpPr>
            <p:cNvPr id="26" name="Freeform 16">
              <a:extLst>
                <a:ext uri="{FF2B5EF4-FFF2-40B4-BE49-F238E27FC236}">
                  <a16:creationId xmlns:a16="http://schemas.microsoft.com/office/drawing/2014/main" xmlns="" id="{D8B1A633-B734-4C9F-8345-32DD0F3AB592}"/>
                </a:ext>
              </a:extLst>
            </p:cNvPr>
            <p:cNvSpPr>
              <a:spLocks/>
            </p:cNvSpPr>
            <p:nvPr/>
          </p:nvSpPr>
          <p:spPr bwMode="auto">
            <a:xfrm>
              <a:off x="8483600" y="5681663"/>
              <a:ext cx="2127250" cy="1077913"/>
            </a:xfrm>
            <a:custGeom>
              <a:avLst/>
              <a:gdLst>
                <a:gd name="T0" fmla="*/ 521 w 610"/>
                <a:gd name="T1" fmla="*/ 155 h 309"/>
                <a:gd name="T2" fmla="*/ 398 w 610"/>
                <a:gd name="T3" fmla="*/ 236 h 309"/>
                <a:gd name="T4" fmla="*/ 428 w 610"/>
                <a:gd name="T5" fmla="*/ 155 h 309"/>
                <a:gd name="T6" fmla="*/ 398 w 610"/>
                <a:gd name="T7" fmla="*/ 73 h 309"/>
                <a:gd name="T8" fmla="*/ 521 w 610"/>
                <a:gd name="T9" fmla="*/ 155 h 309"/>
                <a:gd name="T10" fmla="*/ 539 w 610"/>
                <a:gd name="T11" fmla="*/ 136 h 309"/>
                <a:gd name="T12" fmla="*/ 610 w 610"/>
                <a:gd name="T13" fmla="*/ 136 h 309"/>
                <a:gd name="T14" fmla="*/ 312 w 610"/>
                <a:gd name="T15" fmla="*/ 0 h 309"/>
                <a:gd name="T16" fmla="*/ 0 w 610"/>
                <a:gd name="T17" fmla="*/ 151 h 309"/>
                <a:gd name="T18" fmla="*/ 215 w 610"/>
                <a:gd name="T19" fmla="*/ 69 h 309"/>
                <a:gd name="T20" fmla="*/ 181 w 610"/>
                <a:gd name="T21" fmla="*/ 155 h 309"/>
                <a:gd name="T22" fmla="*/ 215 w 610"/>
                <a:gd name="T23" fmla="*/ 240 h 309"/>
                <a:gd name="T24" fmla="*/ 0 w 610"/>
                <a:gd name="T25" fmla="*/ 158 h 309"/>
                <a:gd name="T26" fmla="*/ 312 w 610"/>
                <a:gd name="T27" fmla="*/ 309 h 309"/>
                <a:gd name="T28" fmla="*/ 610 w 610"/>
                <a:gd name="T29" fmla="*/ 173 h 309"/>
                <a:gd name="T30" fmla="*/ 539 w 610"/>
                <a:gd name="T31" fmla="*/ 173 h 309"/>
                <a:gd name="T32" fmla="*/ 521 w 610"/>
                <a:gd name="T33" fmla="*/ 155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10" h="309">
                  <a:moveTo>
                    <a:pt x="521" y="155"/>
                  </a:moveTo>
                  <a:cubicBezTo>
                    <a:pt x="498" y="177"/>
                    <a:pt x="453" y="214"/>
                    <a:pt x="398" y="236"/>
                  </a:cubicBezTo>
                  <a:cubicBezTo>
                    <a:pt x="417" y="214"/>
                    <a:pt x="428" y="186"/>
                    <a:pt x="428" y="155"/>
                  </a:cubicBezTo>
                  <a:cubicBezTo>
                    <a:pt x="428" y="123"/>
                    <a:pt x="417" y="95"/>
                    <a:pt x="398" y="73"/>
                  </a:cubicBezTo>
                  <a:cubicBezTo>
                    <a:pt x="453" y="95"/>
                    <a:pt x="498" y="132"/>
                    <a:pt x="521" y="155"/>
                  </a:cubicBezTo>
                  <a:cubicBezTo>
                    <a:pt x="533" y="143"/>
                    <a:pt x="539" y="136"/>
                    <a:pt x="539" y="136"/>
                  </a:cubicBezTo>
                  <a:cubicBezTo>
                    <a:pt x="610" y="136"/>
                    <a:pt x="610" y="136"/>
                    <a:pt x="610" y="136"/>
                  </a:cubicBezTo>
                  <a:cubicBezTo>
                    <a:pt x="554" y="85"/>
                    <a:pt x="442" y="0"/>
                    <a:pt x="312" y="0"/>
                  </a:cubicBezTo>
                  <a:cubicBezTo>
                    <a:pt x="169" y="0"/>
                    <a:pt x="47" y="104"/>
                    <a:pt x="0" y="151"/>
                  </a:cubicBezTo>
                  <a:cubicBezTo>
                    <a:pt x="1" y="152"/>
                    <a:pt x="105" y="95"/>
                    <a:pt x="215" y="69"/>
                  </a:cubicBezTo>
                  <a:cubicBezTo>
                    <a:pt x="194" y="91"/>
                    <a:pt x="181" y="121"/>
                    <a:pt x="181" y="155"/>
                  </a:cubicBezTo>
                  <a:cubicBezTo>
                    <a:pt x="181" y="188"/>
                    <a:pt x="194" y="218"/>
                    <a:pt x="215" y="240"/>
                  </a:cubicBezTo>
                  <a:cubicBezTo>
                    <a:pt x="105" y="214"/>
                    <a:pt x="1" y="157"/>
                    <a:pt x="0" y="158"/>
                  </a:cubicBezTo>
                  <a:cubicBezTo>
                    <a:pt x="47" y="205"/>
                    <a:pt x="169" y="309"/>
                    <a:pt x="312" y="309"/>
                  </a:cubicBezTo>
                  <a:cubicBezTo>
                    <a:pt x="442" y="309"/>
                    <a:pt x="554" y="224"/>
                    <a:pt x="610" y="173"/>
                  </a:cubicBezTo>
                  <a:cubicBezTo>
                    <a:pt x="539" y="173"/>
                    <a:pt x="539" y="173"/>
                    <a:pt x="539" y="173"/>
                  </a:cubicBezTo>
                  <a:cubicBezTo>
                    <a:pt x="539" y="173"/>
                    <a:pt x="533" y="166"/>
                    <a:pt x="521" y="155"/>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solidFill>
                  <a:schemeClr val="accent1"/>
                </a:solidFill>
              </a:endParaRPr>
            </a:p>
          </p:txBody>
        </p:sp>
        <p:sp>
          <p:nvSpPr>
            <p:cNvPr id="27" name="Oval 17">
              <a:extLst>
                <a:ext uri="{FF2B5EF4-FFF2-40B4-BE49-F238E27FC236}">
                  <a16:creationId xmlns:a16="http://schemas.microsoft.com/office/drawing/2014/main" xmlns="" id="{0F2C170F-152D-43B3-848B-2304560EA7D4}"/>
                </a:ext>
              </a:extLst>
            </p:cNvPr>
            <p:cNvSpPr>
              <a:spLocks noChangeArrowheads="1"/>
            </p:cNvSpPr>
            <p:nvPr/>
          </p:nvSpPr>
          <p:spPr bwMode="auto">
            <a:xfrm>
              <a:off x="9201150" y="5876925"/>
              <a:ext cx="687388" cy="687388"/>
            </a:xfrm>
            <a:prstGeom prst="ellipse">
              <a:avLst/>
            </a:pr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en-US">
                <a:solidFill>
                  <a:schemeClr val="accent1"/>
                </a:solidFill>
              </a:endParaRPr>
            </a:p>
          </p:txBody>
        </p:sp>
        <p:sp>
          <p:nvSpPr>
            <p:cNvPr id="28" name="Oval 18">
              <a:extLst>
                <a:ext uri="{FF2B5EF4-FFF2-40B4-BE49-F238E27FC236}">
                  <a16:creationId xmlns:a16="http://schemas.microsoft.com/office/drawing/2014/main" xmlns="" id="{D4A71584-D26B-4F34-9B66-050CFF7BD31D}"/>
                </a:ext>
              </a:extLst>
            </p:cNvPr>
            <p:cNvSpPr>
              <a:spLocks noChangeArrowheads="1"/>
            </p:cNvSpPr>
            <p:nvPr/>
          </p:nvSpPr>
          <p:spPr bwMode="auto">
            <a:xfrm>
              <a:off x="9201150" y="5876925"/>
              <a:ext cx="687388" cy="687388"/>
            </a:xfrm>
            <a:prstGeom prst="ellipse">
              <a:avLst/>
            </a:prstGeom>
            <a:solidFill>
              <a:schemeClr val="bg1"/>
            </a:solidFill>
            <a:ln w="9525">
              <a:noFill/>
              <a:round/>
              <a:headEnd/>
              <a:tailEnd/>
            </a:ln>
            <a:extLst/>
          </p:spPr>
          <p:txBody>
            <a:bodyPr vert="horz" wrap="square" lIns="91440" tIns="45720" rIns="91440" bIns="45720" numCol="1" anchor="t" anchorCtr="0" compatLnSpc="1">
              <a:prstTxWarp prst="textNoShape">
                <a:avLst/>
              </a:prstTxWarp>
            </a:bodyPr>
            <a:lstStyle/>
            <a:p>
              <a:endParaRPr lang="en-US">
                <a:solidFill>
                  <a:schemeClr val="accent1"/>
                </a:solidFill>
              </a:endParaRPr>
            </a:p>
          </p:txBody>
        </p:sp>
        <p:sp>
          <p:nvSpPr>
            <p:cNvPr id="29" name="Oval 19">
              <a:extLst>
                <a:ext uri="{FF2B5EF4-FFF2-40B4-BE49-F238E27FC236}">
                  <a16:creationId xmlns:a16="http://schemas.microsoft.com/office/drawing/2014/main" xmlns="" id="{D5FB0D20-7D37-48B9-83C4-C3894B7C060C}"/>
                </a:ext>
              </a:extLst>
            </p:cNvPr>
            <p:cNvSpPr>
              <a:spLocks noChangeArrowheads="1"/>
            </p:cNvSpPr>
            <p:nvPr/>
          </p:nvSpPr>
          <p:spPr bwMode="auto">
            <a:xfrm>
              <a:off x="9404350" y="6080125"/>
              <a:ext cx="282575" cy="282575"/>
            </a:xfrm>
            <a:prstGeom prst="ellipse">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solidFill>
                  <a:schemeClr val="accent1"/>
                </a:solidFill>
              </a:endParaRPr>
            </a:p>
          </p:txBody>
        </p:sp>
        <p:sp>
          <p:nvSpPr>
            <p:cNvPr id="30" name="Oval 20">
              <a:extLst>
                <a:ext uri="{FF2B5EF4-FFF2-40B4-BE49-F238E27FC236}">
                  <a16:creationId xmlns:a16="http://schemas.microsoft.com/office/drawing/2014/main" xmlns="" id="{4284847D-13F4-4120-A281-1C4DC9E15658}"/>
                </a:ext>
              </a:extLst>
            </p:cNvPr>
            <p:cNvSpPr>
              <a:spLocks noChangeArrowheads="1"/>
            </p:cNvSpPr>
            <p:nvPr/>
          </p:nvSpPr>
          <p:spPr bwMode="auto">
            <a:xfrm>
              <a:off x="9567863" y="6092825"/>
              <a:ext cx="136525" cy="139700"/>
            </a:xfrm>
            <a:prstGeom prst="ellipse">
              <a:avLst/>
            </a:prstGeom>
            <a:solidFill>
              <a:srgbClr val="785448"/>
            </a:solidFill>
            <a:ln w="9525">
              <a:noFill/>
              <a:round/>
              <a:headEnd/>
              <a:tailEnd/>
            </a:ln>
            <a:extLst/>
          </p:spPr>
          <p:txBody>
            <a:bodyPr vert="horz" wrap="square" lIns="91440" tIns="45720" rIns="91440" bIns="45720" numCol="1" anchor="t" anchorCtr="0" compatLnSpc="1">
              <a:prstTxWarp prst="textNoShape">
                <a:avLst/>
              </a:prstTxWarp>
            </a:bodyPr>
            <a:lstStyle/>
            <a:p>
              <a:endParaRPr lang="en-US">
                <a:solidFill>
                  <a:schemeClr val="accent1"/>
                </a:solidFill>
              </a:endParaRPr>
            </a:p>
          </p:txBody>
        </p:sp>
        <p:sp>
          <p:nvSpPr>
            <p:cNvPr id="31" name="Freeform 21">
              <a:extLst>
                <a:ext uri="{FF2B5EF4-FFF2-40B4-BE49-F238E27FC236}">
                  <a16:creationId xmlns:a16="http://schemas.microsoft.com/office/drawing/2014/main" xmlns="" id="{2D8BC5CC-C638-4EA3-8825-0285B47A7D40}"/>
                </a:ext>
              </a:extLst>
            </p:cNvPr>
            <p:cNvSpPr>
              <a:spLocks/>
            </p:cNvSpPr>
            <p:nvPr/>
          </p:nvSpPr>
          <p:spPr bwMode="auto">
            <a:xfrm>
              <a:off x="10301288" y="6156325"/>
              <a:ext cx="376238" cy="128588"/>
            </a:xfrm>
            <a:custGeom>
              <a:avLst/>
              <a:gdLst>
                <a:gd name="T0" fmla="*/ 89 w 108"/>
                <a:gd name="T1" fmla="*/ 0 h 37"/>
                <a:gd name="T2" fmla="*/ 18 w 108"/>
                <a:gd name="T3" fmla="*/ 0 h 37"/>
                <a:gd name="T4" fmla="*/ 0 w 108"/>
                <a:gd name="T5" fmla="*/ 19 h 37"/>
                <a:gd name="T6" fmla="*/ 18 w 108"/>
                <a:gd name="T7" fmla="*/ 37 h 37"/>
                <a:gd name="T8" fmla="*/ 89 w 108"/>
                <a:gd name="T9" fmla="*/ 37 h 37"/>
                <a:gd name="T10" fmla="*/ 108 w 108"/>
                <a:gd name="T11" fmla="*/ 19 h 37"/>
                <a:gd name="T12" fmla="*/ 89 w 108"/>
                <a:gd name="T13" fmla="*/ 0 h 37"/>
              </a:gdLst>
              <a:ahLst/>
              <a:cxnLst>
                <a:cxn ang="0">
                  <a:pos x="T0" y="T1"/>
                </a:cxn>
                <a:cxn ang="0">
                  <a:pos x="T2" y="T3"/>
                </a:cxn>
                <a:cxn ang="0">
                  <a:pos x="T4" y="T5"/>
                </a:cxn>
                <a:cxn ang="0">
                  <a:pos x="T6" y="T7"/>
                </a:cxn>
                <a:cxn ang="0">
                  <a:pos x="T8" y="T9"/>
                </a:cxn>
                <a:cxn ang="0">
                  <a:pos x="T10" y="T11"/>
                </a:cxn>
                <a:cxn ang="0">
                  <a:pos x="T12" y="T13"/>
                </a:cxn>
              </a:cxnLst>
              <a:rect l="0" t="0" r="r" b="b"/>
              <a:pathLst>
                <a:path w="108" h="37">
                  <a:moveTo>
                    <a:pt x="89" y="0"/>
                  </a:moveTo>
                  <a:cubicBezTo>
                    <a:pt x="18" y="0"/>
                    <a:pt x="18" y="0"/>
                    <a:pt x="18" y="0"/>
                  </a:cubicBezTo>
                  <a:cubicBezTo>
                    <a:pt x="18" y="0"/>
                    <a:pt x="12" y="7"/>
                    <a:pt x="0" y="19"/>
                  </a:cubicBezTo>
                  <a:cubicBezTo>
                    <a:pt x="12" y="30"/>
                    <a:pt x="18" y="37"/>
                    <a:pt x="18" y="37"/>
                  </a:cubicBezTo>
                  <a:cubicBezTo>
                    <a:pt x="89" y="37"/>
                    <a:pt x="89" y="37"/>
                    <a:pt x="89" y="37"/>
                  </a:cubicBezTo>
                  <a:cubicBezTo>
                    <a:pt x="96" y="30"/>
                    <a:pt x="103" y="24"/>
                    <a:pt x="108" y="19"/>
                  </a:cubicBezTo>
                  <a:cubicBezTo>
                    <a:pt x="103" y="13"/>
                    <a:pt x="96" y="7"/>
                    <a:pt x="89" y="0"/>
                  </a:cubicBezTo>
                  <a:close/>
                </a:path>
              </a:pathLst>
            </a:custGeom>
            <a:solidFill>
              <a:srgbClr val="FF9900"/>
            </a:solidFill>
            <a:ln w="9525">
              <a:noFill/>
              <a:round/>
              <a:headEnd/>
              <a:tailEnd/>
            </a:ln>
            <a:extLst/>
          </p:spPr>
          <p:txBody>
            <a:bodyPr vert="horz" wrap="square" lIns="91440" tIns="45720" rIns="91440" bIns="45720" numCol="1" anchor="t" anchorCtr="0" compatLnSpc="1">
              <a:prstTxWarp prst="textNoShape">
                <a:avLst/>
              </a:prstTxWarp>
            </a:bodyPr>
            <a:lstStyle/>
            <a:p>
              <a:endParaRPr lang="en-US">
                <a:solidFill>
                  <a:schemeClr val="accent1"/>
                </a:solidFill>
              </a:endParaRPr>
            </a:p>
          </p:txBody>
        </p:sp>
      </p:grpSp>
      <p:sp>
        <p:nvSpPr>
          <p:cNvPr id="32" name="文本框 137">
            <a:extLst>
              <a:ext uri="{FF2B5EF4-FFF2-40B4-BE49-F238E27FC236}">
                <a16:creationId xmlns:a16="http://schemas.microsoft.com/office/drawing/2014/main" xmlns="" id="{0C114D9B-3EF6-40D3-AE39-90B28C04B06D}"/>
              </a:ext>
            </a:extLst>
          </p:cNvPr>
          <p:cNvSpPr txBox="1"/>
          <p:nvPr/>
        </p:nvSpPr>
        <p:spPr>
          <a:xfrm>
            <a:off x="2202841" y="3749714"/>
            <a:ext cx="1795068" cy="900246"/>
          </a:xfrm>
          <a:prstGeom prst="rect">
            <a:avLst/>
          </a:prstGeom>
          <a:solidFill>
            <a:schemeClr val="bg1"/>
          </a:solidFill>
        </p:spPr>
        <p:txBody>
          <a:bodyPr wrap="square" lIns="68580" tIns="34290" rIns="68580" bIns="34290" rtlCol="0" anchor="ctr">
            <a:spAutoFit/>
          </a:bodyPr>
          <a:lstStyle/>
          <a:p>
            <a:pPr algn="ctr"/>
            <a:r>
              <a:rPr lang="en-US" altLang="zh-CN" sz="5400" b="1" dirty="0">
                <a:latin typeface="FFF Tusj" panose="02040802050405020203" pitchFamily="18" charset="0"/>
              </a:rPr>
              <a:t>YES</a:t>
            </a:r>
            <a:endParaRPr lang="zh-CN" altLang="en-US" sz="5400" b="1" dirty="0">
              <a:latin typeface="FFF Tusj" panose="02040802050405020203" pitchFamily="18" charset="0"/>
            </a:endParaRPr>
          </a:p>
        </p:txBody>
      </p:sp>
      <p:sp>
        <p:nvSpPr>
          <p:cNvPr id="33" name="文本框 138">
            <a:extLst>
              <a:ext uri="{FF2B5EF4-FFF2-40B4-BE49-F238E27FC236}">
                <a16:creationId xmlns:a16="http://schemas.microsoft.com/office/drawing/2014/main" xmlns="" id="{BE1EB6EA-B8F4-4247-8CD9-5B1902A23641}"/>
              </a:ext>
            </a:extLst>
          </p:cNvPr>
          <p:cNvSpPr txBox="1"/>
          <p:nvPr/>
        </p:nvSpPr>
        <p:spPr>
          <a:xfrm>
            <a:off x="8814297" y="2528754"/>
            <a:ext cx="1457373" cy="900246"/>
          </a:xfrm>
          <a:prstGeom prst="rect">
            <a:avLst/>
          </a:prstGeom>
          <a:noFill/>
        </p:spPr>
        <p:txBody>
          <a:bodyPr wrap="square" lIns="68580" tIns="34290" rIns="68580" bIns="34290" rtlCol="0" anchor="ctr">
            <a:spAutoFit/>
          </a:bodyPr>
          <a:lstStyle/>
          <a:p>
            <a:pPr algn="ctr"/>
            <a:r>
              <a:rPr lang="en-US" altLang="zh-CN" sz="5400" b="1" dirty="0">
                <a:solidFill>
                  <a:srgbClr val="FF0000"/>
                </a:solidFill>
                <a:latin typeface="FFF Tusj" panose="02040802050405020203" pitchFamily="18" charset="0"/>
              </a:rPr>
              <a:t>NO</a:t>
            </a:r>
            <a:endParaRPr lang="zh-CN" altLang="en-US" sz="5400" b="1" dirty="0">
              <a:solidFill>
                <a:srgbClr val="FF0000"/>
              </a:solidFill>
              <a:latin typeface="FFF Tusj" panose="02040802050405020203" pitchFamily="18" charset="0"/>
            </a:endParaRPr>
          </a:p>
        </p:txBody>
      </p:sp>
      <p:sp>
        <p:nvSpPr>
          <p:cNvPr id="34" name="Content Placeholder 2">
            <a:extLst>
              <a:ext uri="{FF2B5EF4-FFF2-40B4-BE49-F238E27FC236}">
                <a16:creationId xmlns:a16="http://schemas.microsoft.com/office/drawing/2014/main" xmlns="" id="{63770F79-1D09-4D6B-88D5-B5ADF8DED02E}"/>
              </a:ext>
            </a:extLst>
          </p:cNvPr>
          <p:cNvSpPr txBox="1">
            <a:spLocks/>
          </p:cNvSpPr>
          <p:nvPr/>
        </p:nvSpPr>
        <p:spPr bwMode="auto">
          <a:xfrm>
            <a:off x="8056510" y="3707806"/>
            <a:ext cx="2760270" cy="10433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lvl="0" defTabSz="685663">
              <a:spcBef>
                <a:spcPct val="20000"/>
              </a:spcBef>
              <a:defRPr/>
            </a:pPr>
            <a:r>
              <a:rPr lang="en-US" altLang="zh-CN" sz="2000" dirty="0">
                <a:solidFill>
                  <a:schemeClr val="accent1"/>
                </a:solidFill>
                <a:latin typeface="微软雅黑" panose="020B0503020204020204" pitchFamily="34" charset="-122"/>
                <a:ea typeface="微软雅黑" panose="020B0503020204020204" pitchFamily="34" charset="-122"/>
              </a:rPr>
              <a:t>      </a:t>
            </a:r>
            <a:r>
              <a:rPr lang="zh-CN" altLang="zh-CN" sz="2000" dirty="0">
                <a:latin typeface="微软雅黑" panose="020B0503020204020204" pitchFamily="34" charset="-122"/>
                <a:ea typeface="微软雅黑" panose="020B0503020204020204" pitchFamily="34" charset="-122"/>
              </a:rPr>
              <a:t>正大鸡蛋进入邯郸市场的可行性</a:t>
            </a:r>
            <a:endParaRPr lang="en-US" altLang="zh-CN" sz="2000" kern="0" dirty="0">
              <a:latin typeface="微软雅黑" panose="020B0503020204020204" pitchFamily="34" charset="-122"/>
              <a:ea typeface="微软雅黑" panose="020B0503020204020204" pitchFamily="34" charset="-122"/>
              <a:cs typeface="Raleway Light"/>
            </a:endParaRPr>
          </a:p>
        </p:txBody>
      </p:sp>
      <p:sp>
        <p:nvSpPr>
          <p:cNvPr id="35" name="Content Placeholder 2">
            <a:extLst>
              <a:ext uri="{FF2B5EF4-FFF2-40B4-BE49-F238E27FC236}">
                <a16:creationId xmlns:a16="http://schemas.microsoft.com/office/drawing/2014/main" xmlns="" id="{A85CEA29-EE30-447E-A729-8C091CEEDB0A}"/>
              </a:ext>
            </a:extLst>
          </p:cNvPr>
          <p:cNvSpPr txBox="1">
            <a:spLocks/>
          </p:cNvSpPr>
          <p:nvPr/>
        </p:nvSpPr>
        <p:spPr bwMode="auto">
          <a:xfrm>
            <a:off x="1475193" y="2826619"/>
            <a:ext cx="2760270" cy="10433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lvl="0" defTabSz="685663">
              <a:spcBef>
                <a:spcPct val="20000"/>
              </a:spcBef>
              <a:defRPr/>
            </a:pPr>
            <a:r>
              <a:rPr lang="en-US" altLang="zh-CN" sz="2000" dirty="0">
                <a:solidFill>
                  <a:schemeClr val="accent1"/>
                </a:solidFill>
                <a:latin typeface="微软雅黑" panose="020B0503020204020204" pitchFamily="34" charset="-122"/>
                <a:ea typeface="微软雅黑" panose="020B0503020204020204" pitchFamily="34" charset="-122"/>
              </a:rPr>
              <a:t>        </a:t>
            </a:r>
            <a:r>
              <a:rPr lang="zh-CN" altLang="zh-CN" sz="2000" dirty="0">
                <a:latin typeface="微软雅黑" panose="020B0503020204020204" pitchFamily="34" charset="-122"/>
                <a:ea typeface="微软雅黑" panose="020B0503020204020204" pitchFamily="34" charset="-122"/>
              </a:rPr>
              <a:t>正大鸡蛋进入邯郸市场的可行性</a:t>
            </a:r>
            <a:endParaRPr lang="en-US" altLang="zh-CN" sz="2000" kern="0" dirty="0">
              <a:latin typeface="微软雅黑" panose="020B0503020204020204" pitchFamily="34" charset="-122"/>
              <a:ea typeface="微软雅黑" panose="020B0503020204020204" pitchFamily="34" charset="-122"/>
              <a:cs typeface="Raleway Light"/>
            </a:endParaRPr>
          </a:p>
        </p:txBody>
      </p:sp>
    </p:spTree>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200" fill="hold"/>
                                        <p:tgtEl>
                                          <p:spTgt spid="25"/>
                                        </p:tgtEl>
                                        <p:attrNameLst>
                                          <p:attrName>ppt_w</p:attrName>
                                        </p:attrNameLst>
                                      </p:cBhvr>
                                      <p:tavLst>
                                        <p:tav tm="0">
                                          <p:val>
                                            <p:fltVal val="0"/>
                                          </p:val>
                                        </p:tav>
                                        <p:tav tm="100000">
                                          <p:val>
                                            <p:strVal val="#ppt_w"/>
                                          </p:val>
                                        </p:tav>
                                      </p:tavLst>
                                    </p:anim>
                                    <p:anim calcmode="lin" valueType="num">
                                      <p:cBhvr>
                                        <p:cTn id="8" dur="200" fill="hold"/>
                                        <p:tgtEl>
                                          <p:spTgt spid="25"/>
                                        </p:tgtEl>
                                        <p:attrNameLst>
                                          <p:attrName>ppt_h</p:attrName>
                                        </p:attrNameLst>
                                      </p:cBhvr>
                                      <p:tavLst>
                                        <p:tav tm="0">
                                          <p:val>
                                            <p:fltVal val="0"/>
                                          </p:val>
                                        </p:tav>
                                        <p:tav tm="100000">
                                          <p:val>
                                            <p:strVal val="#ppt_h"/>
                                          </p:val>
                                        </p:tav>
                                      </p:tavLst>
                                    </p:anim>
                                    <p:animEffect transition="in" filter="fade">
                                      <p:cBhvr>
                                        <p:cTn id="9" dur="200"/>
                                        <p:tgtEl>
                                          <p:spTgt spid="25"/>
                                        </p:tgtEl>
                                      </p:cBhvr>
                                    </p:animEffect>
                                  </p:childTnLst>
                                </p:cTn>
                              </p:par>
                            </p:childTnLst>
                          </p:cTn>
                        </p:par>
                        <p:par>
                          <p:cTn id="10" fill="hold">
                            <p:stCondLst>
                              <p:cond delay="200"/>
                            </p:stCondLst>
                            <p:childTnLst>
                              <p:par>
                                <p:cTn id="11" presetID="22" presetClass="entr" presetSubtype="2" fill="hold" grpId="0" nodeType="afterEffect">
                                  <p:stCondLst>
                                    <p:cond delay="0"/>
                                  </p:stCondLst>
                                  <p:childTnLst>
                                    <p:set>
                                      <p:cBhvr>
                                        <p:cTn id="12" dur="1" fill="hold">
                                          <p:stCondLst>
                                            <p:cond delay="0"/>
                                          </p:stCondLst>
                                        </p:cTn>
                                        <p:tgtEl>
                                          <p:spTgt spid="35"/>
                                        </p:tgtEl>
                                        <p:attrNameLst>
                                          <p:attrName>style.visibility</p:attrName>
                                        </p:attrNameLst>
                                      </p:cBhvr>
                                      <p:to>
                                        <p:strVal val="visible"/>
                                      </p:to>
                                    </p:set>
                                    <p:animEffect transition="in" filter="wipe(right)">
                                      <p:cBhvr>
                                        <p:cTn id="13" dur="200"/>
                                        <p:tgtEl>
                                          <p:spTgt spid="35"/>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4"/>
                                        </p:tgtEl>
                                        <p:attrNameLst>
                                          <p:attrName>style.visibility</p:attrName>
                                        </p:attrNameLst>
                                      </p:cBhvr>
                                      <p:to>
                                        <p:strVal val="visible"/>
                                      </p:to>
                                    </p:set>
                                    <p:animEffect transition="in" filter="wipe(left)">
                                      <p:cBhvr>
                                        <p:cTn id="16" dur="200"/>
                                        <p:tgtEl>
                                          <p:spTgt spid="34"/>
                                        </p:tgtEl>
                                      </p:cBhvr>
                                    </p:animEffect>
                                  </p:childTnLst>
                                </p:cTn>
                              </p:par>
                            </p:childTnLst>
                          </p:cTn>
                        </p:par>
                        <p:par>
                          <p:cTn id="17" fill="hold">
                            <p:stCondLst>
                              <p:cond delay="400"/>
                            </p:stCondLst>
                            <p:childTnLst>
                              <p:par>
                                <p:cTn id="18" presetID="53" presetClass="entr" presetSubtype="16" fill="hold" grpId="0" nodeType="afterEffect">
                                  <p:stCondLst>
                                    <p:cond delay="0"/>
                                  </p:stCondLst>
                                  <p:childTnLst>
                                    <p:set>
                                      <p:cBhvr>
                                        <p:cTn id="19" dur="1" fill="hold">
                                          <p:stCondLst>
                                            <p:cond delay="0"/>
                                          </p:stCondLst>
                                        </p:cTn>
                                        <p:tgtEl>
                                          <p:spTgt spid="32"/>
                                        </p:tgtEl>
                                        <p:attrNameLst>
                                          <p:attrName>style.visibility</p:attrName>
                                        </p:attrNameLst>
                                      </p:cBhvr>
                                      <p:to>
                                        <p:strVal val="visible"/>
                                      </p:to>
                                    </p:set>
                                    <p:anim calcmode="lin" valueType="num">
                                      <p:cBhvr>
                                        <p:cTn id="20" dur="200" fill="hold"/>
                                        <p:tgtEl>
                                          <p:spTgt spid="32"/>
                                        </p:tgtEl>
                                        <p:attrNameLst>
                                          <p:attrName>ppt_w</p:attrName>
                                        </p:attrNameLst>
                                      </p:cBhvr>
                                      <p:tavLst>
                                        <p:tav tm="0">
                                          <p:val>
                                            <p:fltVal val="0"/>
                                          </p:val>
                                        </p:tav>
                                        <p:tav tm="100000">
                                          <p:val>
                                            <p:strVal val="#ppt_w"/>
                                          </p:val>
                                        </p:tav>
                                      </p:tavLst>
                                    </p:anim>
                                    <p:anim calcmode="lin" valueType="num">
                                      <p:cBhvr>
                                        <p:cTn id="21" dur="200" fill="hold"/>
                                        <p:tgtEl>
                                          <p:spTgt spid="32"/>
                                        </p:tgtEl>
                                        <p:attrNameLst>
                                          <p:attrName>ppt_h</p:attrName>
                                        </p:attrNameLst>
                                      </p:cBhvr>
                                      <p:tavLst>
                                        <p:tav tm="0">
                                          <p:val>
                                            <p:fltVal val="0"/>
                                          </p:val>
                                        </p:tav>
                                        <p:tav tm="100000">
                                          <p:val>
                                            <p:strVal val="#ppt_h"/>
                                          </p:val>
                                        </p:tav>
                                      </p:tavLst>
                                    </p:anim>
                                    <p:animEffect transition="in" filter="fade">
                                      <p:cBhvr>
                                        <p:cTn id="22" dur="200"/>
                                        <p:tgtEl>
                                          <p:spTgt spid="32"/>
                                        </p:tgtEl>
                                      </p:cBhvr>
                                    </p:animEffect>
                                  </p:childTnLst>
                                </p:cTn>
                              </p:par>
                              <p:par>
                                <p:cTn id="23" presetID="53" presetClass="entr" presetSubtype="16" fill="hold" grpId="0" nodeType="withEffect">
                                  <p:stCondLst>
                                    <p:cond delay="0"/>
                                  </p:stCondLst>
                                  <p:childTnLst>
                                    <p:set>
                                      <p:cBhvr>
                                        <p:cTn id="24" dur="1" fill="hold">
                                          <p:stCondLst>
                                            <p:cond delay="0"/>
                                          </p:stCondLst>
                                        </p:cTn>
                                        <p:tgtEl>
                                          <p:spTgt spid="33"/>
                                        </p:tgtEl>
                                        <p:attrNameLst>
                                          <p:attrName>style.visibility</p:attrName>
                                        </p:attrNameLst>
                                      </p:cBhvr>
                                      <p:to>
                                        <p:strVal val="visible"/>
                                      </p:to>
                                    </p:set>
                                    <p:anim calcmode="lin" valueType="num">
                                      <p:cBhvr>
                                        <p:cTn id="25" dur="200" fill="hold"/>
                                        <p:tgtEl>
                                          <p:spTgt spid="33"/>
                                        </p:tgtEl>
                                        <p:attrNameLst>
                                          <p:attrName>ppt_w</p:attrName>
                                        </p:attrNameLst>
                                      </p:cBhvr>
                                      <p:tavLst>
                                        <p:tav tm="0">
                                          <p:val>
                                            <p:fltVal val="0"/>
                                          </p:val>
                                        </p:tav>
                                        <p:tav tm="100000">
                                          <p:val>
                                            <p:strVal val="#ppt_w"/>
                                          </p:val>
                                        </p:tav>
                                      </p:tavLst>
                                    </p:anim>
                                    <p:anim calcmode="lin" valueType="num">
                                      <p:cBhvr>
                                        <p:cTn id="26" dur="200" fill="hold"/>
                                        <p:tgtEl>
                                          <p:spTgt spid="33"/>
                                        </p:tgtEl>
                                        <p:attrNameLst>
                                          <p:attrName>ppt_h</p:attrName>
                                        </p:attrNameLst>
                                      </p:cBhvr>
                                      <p:tavLst>
                                        <p:tav tm="0">
                                          <p:val>
                                            <p:fltVal val="0"/>
                                          </p:val>
                                        </p:tav>
                                        <p:tav tm="100000">
                                          <p:val>
                                            <p:strVal val="#ppt_h"/>
                                          </p:val>
                                        </p:tav>
                                      </p:tavLst>
                                    </p:anim>
                                    <p:animEffect transition="in" filter="fade">
                                      <p:cBhvr>
                                        <p:cTn id="27" dur="2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p:bldP spid="34" grpId="0"/>
      <p:bldP spid="3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1341438" y="260213"/>
            <a:ext cx="2894026" cy="663575"/>
          </a:xfrm>
        </p:spPr>
        <p:txBody>
          <a:bodyPr/>
          <a:lstStyle/>
          <a:p>
            <a:r>
              <a:rPr lang="zh-CN" altLang="en-US" sz="2800" dirty="0" smtClean="0"/>
              <a:t>问题提出</a:t>
            </a:r>
            <a:endParaRPr lang="zh-CN" altLang="en-US" sz="2800" dirty="0"/>
          </a:p>
        </p:txBody>
      </p:sp>
      <p:sp>
        <p:nvSpPr>
          <p:cNvPr id="20" name="Freeform 5">
            <a:extLst>
              <a:ext uri="{FF2B5EF4-FFF2-40B4-BE49-F238E27FC236}">
                <a16:creationId xmlns:a16="http://schemas.microsoft.com/office/drawing/2014/main" xmlns="" id="{ADE7C3E7-C4FF-4860-9FF3-B926BA6B5DAF}"/>
              </a:ext>
            </a:extLst>
          </p:cNvPr>
          <p:cNvSpPr/>
          <p:nvPr/>
        </p:nvSpPr>
        <p:spPr>
          <a:xfrm>
            <a:off x="3838454" y="3352722"/>
            <a:ext cx="2509815" cy="1364341"/>
          </a:xfrm>
          <a:custGeom>
            <a:avLst/>
            <a:gdLst>
              <a:gd name="connsiteX0" fmla="*/ 0 w 2223735"/>
              <a:gd name="connsiteY0" fmla="*/ 0 h 1107346"/>
              <a:gd name="connsiteX1" fmla="*/ 280086 w 2223735"/>
              <a:gd name="connsiteY1" fmla="*/ 0 h 1107346"/>
              <a:gd name="connsiteX2" fmla="*/ 284141 w 2223735"/>
              <a:gd name="connsiteY2" fmla="*/ 80308 h 1107346"/>
              <a:gd name="connsiteX3" fmla="*/ 1111867 w 2223735"/>
              <a:gd name="connsiteY3" fmla="*/ 827260 h 1107346"/>
              <a:gd name="connsiteX4" fmla="*/ 1939593 w 2223735"/>
              <a:gd name="connsiteY4" fmla="*/ 80308 h 1107346"/>
              <a:gd name="connsiteX5" fmla="*/ 1943649 w 2223735"/>
              <a:gd name="connsiteY5" fmla="*/ 0 h 1107346"/>
              <a:gd name="connsiteX6" fmla="*/ 2223735 w 2223735"/>
              <a:gd name="connsiteY6" fmla="*/ 0 h 1107346"/>
              <a:gd name="connsiteX7" fmla="*/ 2218233 w 2223735"/>
              <a:gd name="connsiteY7" fmla="*/ 108945 h 1107346"/>
              <a:gd name="connsiteX8" fmla="*/ 1111867 w 2223735"/>
              <a:gd name="connsiteY8" fmla="*/ 1107346 h 1107346"/>
              <a:gd name="connsiteX9" fmla="*/ 5501 w 2223735"/>
              <a:gd name="connsiteY9" fmla="*/ 108945 h 110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735" h="1107346">
                <a:moveTo>
                  <a:pt x="0" y="0"/>
                </a:moveTo>
                <a:lnTo>
                  <a:pt x="280086" y="0"/>
                </a:lnTo>
                <a:lnTo>
                  <a:pt x="284141" y="80308"/>
                </a:lnTo>
                <a:cubicBezTo>
                  <a:pt x="326749" y="499860"/>
                  <a:pt x="681074" y="827260"/>
                  <a:pt x="1111867" y="827260"/>
                </a:cubicBezTo>
                <a:cubicBezTo>
                  <a:pt x="1542661" y="827260"/>
                  <a:pt x="1896986" y="499860"/>
                  <a:pt x="1939593" y="80308"/>
                </a:cubicBezTo>
                <a:lnTo>
                  <a:pt x="1943649" y="0"/>
                </a:lnTo>
                <a:lnTo>
                  <a:pt x="2223735" y="0"/>
                </a:lnTo>
                <a:lnTo>
                  <a:pt x="2218233" y="108945"/>
                </a:lnTo>
                <a:cubicBezTo>
                  <a:pt x="2161282" y="669732"/>
                  <a:pt x="1687680" y="1107346"/>
                  <a:pt x="1111867" y="1107346"/>
                </a:cubicBezTo>
                <a:cubicBezTo>
                  <a:pt x="536055" y="1107346"/>
                  <a:pt x="62452" y="669732"/>
                  <a:pt x="5501" y="108945"/>
                </a:cubicBezTo>
                <a:close/>
              </a:path>
            </a:pathLst>
          </a:custGeom>
          <a:solidFill>
            <a:schemeClr val="accent1"/>
          </a:solidFill>
          <a:ln w="12700" cap="flat" cmpd="sng" algn="ctr">
            <a:noFill/>
            <a:prstDash val="solid"/>
            <a:miter lim="800000"/>
          </a:ln>
          <a:effectLst/>
        </p:spPr>
        <p:txBody>
          <a:bodyPr lIns="68566" tIns="34283" rIns="68566" bIns="34283" anchor="ctr"/>
          <a:lstStyle/>
          <a:p>
            <a:pPr marL="0" marR="0" lvl="0" indent="0" algn="ctr" defTabSz="685663"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dirty="0">
              <a:ln>
                <a:noFill/>
              </a:ln>
              <a:solidFill>
                <a:schemeClr val="accent1"/>
              </a:solidFill>
              <a:effectLst/>
              <a:uLnTx/>
              <a:uFillTx/>
              <a:latin typeface="微软雅黑" pitchFamily="34" charset="-122"/>
              <a:ea typeface="微软雅黑" pitchFamily="34" charset="-122"/>
            </a:endParaRPr>
          </a:p>
        </p:txBody>
      </p:sp>
      <p:sp>
        <p:nvSpPr>
          <p:cNvPr id="21" name="Freeform 6">
            <a:extLst>
              <a:ext uri="{FF2B5EF4-FFF2-40B4-BE49-F238E27FC236}">
                <a16:creationId xmlns:a16="http://schemas.microsoft.com/office/drawing/2014/main" xmlns="" id="{BAEF8010-2D26-4D72-95CE-9FC94BCB7FD2}"/>
              </a:ext>
            </a:extLst>
          </p:cNvPr>
          <p:cNvSpPr/>
          <p:nvPr/>
        </p:nvSpPr>
        <p:spPr>
          <a:xfrm flipV="1">
            <a:off x="1630710" y="2175252"/>
            <a:ext cx="2509815" cy="1300876"/>
          </a:xfrm>
          <a:custGeom>
            <a:avLst/>
            <a:gdLst>
              <a:gd name="connsiteX0" fmla="*/ 0 w 2223735"/>
              <a:gd name="connsiteY0" fmla="*/ 0 h 1107346"/>
              <a:gd name="connsiteX1" fmla="*/ 280086 w 2223735"/>
              <a:gd name="connsiteY1" fmla="*/ 0 h 1107346"/>
              <a:gd name="connsiteX2" fmla="*/ 284141 w 2223735"/>
              <a:gd name="connsiteY2" fmla="*/ 80308 h 1107346"/>
              <a:gd name="connsiteX3" fmla="*/ 1111867 w 2223735"/>
              <a:gd name="connsiteY3" fmla="*/ 827260 h 1107346"/>
              <a:gd name="connsiteX4" fmla="*/ 1939593 w 2223735"/>
              <a:gd name="connsiteY4" fmla="*/ 80308 h 1107346"/>
              <a:gd name="connsiteX5" fmla="*/ 1943649 w 2223735"/>
              <a:gd name="connsiteY5" fmla="*/ 0 h 1107346"/>
              <a:gd name="connsiteX6" fmla="*/ 2223735 w 2223735"/>
              <a:gd name="connsiteY6" fmla="*/ 0 h 1107346"/>
              <a:gd name="connsiteX7" fmla="*/ 2218233 w 2223735"/>
              <a:gd name="connsiteY7" fmla="*/ 108945 h 1107346"/>
              <a:gd name="connsiteX8" fmla="*/ 1111867 w 2223735"/>
              <a:gd name="connsiteY8" fmla="*/ 1107346 h 1107346"/>
              <a:gd name="connsiteX9" fmla="*/ 5501 w 2223735"/>
              <a:gd name="connsiteY9" fmla="*/ 108945 h 110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735" h="1107346">
                <a:moveTo>
                  <a:pt x="0" y="0"/>
                </a:moveTo>
                <a:lnTo>
                  <a:pt x="280086" y="0"/>
                </a:lnTo>
                <a:lnTo>
                  <a:pt x="284141" y="80308"/>
                </a:lnTo>
                <a:cubicBezTo>
                  <a:pt x="326749" y="499860"/>
                  <a:pt x="681074" y="827260"/>
                  <a:pt x="1111867" y="827260"/>
                </a:cubicBezTo>
                <a:cubicBezTo>
                  <a:pt x="1542661" y="827260"/>
                  <a:pt x="1896986" y="499860"/>
                  <a:pt x="1939593" y="80308"/>
                </a:cubicBezTo>
                <a:lnTo>
                  <a:pt x="1943649" y="0"/>
                </a:lnTo>
                <a:lnTo>
                  <a:pt x="2223735" y="0"/>
                </a:lnTo>
                <a:lnTo>
                  <a:pt x="2218233" y="108945"/>
                </a:lnTo>
                <a:cubicBezTo>
                  <a:pt x="2161282" y="669732"/>
                  <a:pt x="1687680" y="1107346"/>
                  <a:pt x="1111867" y="1107346"/>
                </a:cubicBezTo>
                <a:cubicBezTo>
                  <a:pt x="536055" y="1107346"/>
                  <a:pt x="62452" y="669732"/>
                  <a:pt x="5501" y="108945"/>
                </a:cubicBezTo>
                <a:close/>
              </a:path>
            </a:pathLst>
          </a:custGeom>
          <a:solidFill>
            <a:schemeClr val="accent1"/>
          </a:solidFill>
          <a:ln w="12700" cap="flat" cmpd="sng" algn="ctr">
            <a:solidFill>
              <a:schemeClr val="accent1"/>
            </a:solidFill>
            <a:prstDash val="solid"/>
            <a:miter lim="800000"/>
          </a:ln>
          <a:effectLst/>
        </p:spPr>
        <p:txBody>
          <a:bodyPr lIns="68566" tIns="34283" rIns="68566" bIns="34283" anchor="ctr"/>
          <a:lstStyle/>
          <a:p>
            <a:pPr marL="0" marR="0" lvl="0" indent="0" algn="ctr" defTabSz="685663"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dirty="0">
              <a:ln>
                <a:noFill/>
              </a:ln>
              <a:solidFill>
                <a:schemeClr val="accent1"/>
              </a:solidFill>
              <a:effectLst/>
              <a:uLnTx/>
              <a:uFillTx/>
              <a:latin typeface="微软雅黑" pitchFamily="34" charset="-122"/>
              <a:ea typeface="微软雅黑" pitchFamily="34" charset="-122"/>
            </a:endParaRPr>
          </a:p>
        </p:txBody>
      </p:sp>
      <p:sp>
        <p:nvSpPr>
          <p:cNvPr id="22" name="Freeform 7">
            <a:extLst>
              <a:ext uri="{FF2B5EF4-FFF2-40B4-BE49-F238E27FC236}">
                <a16:creationId xmlns:a16="http://schemas.microsoft.com/office/drawing/2014/main" xmlns="" id="{313212EE-DE86-47E6-A922-1A316556CD22}"/>
              </a:ext>
            </a:extLst>
          </p:cNvPr>
          <p:cNvSpPr/>
          <p:nvPr/>
        </p:nvSpPr>
        <p:spPr>
          <a:xfrm>
            <a:off x="8188329" y="3458748"/>
            <a:ext cx="2466503" cy="1301533"/>
          </a:xfrm>
          <a:custGeom>
            <a:avLst/>
            <a:gdLst>
              <a:gd name="connsiteX0" fmla="*/ 0 w 2223735"/>
              <a:gd name="connsiteY0" fmla="*/ 0 h 1107346"/>
              <a:gd name="connsiteX1" fmla="*/ 280086 w 2223735"/>
              <a:gd name="connsiteY1" fmla="*/ 0 h 1107346"/>
              <a:gd name="connsiteX2" fmla="*/ 284141 w 2223735"/>
              <a:gd name="connsiteY2" fmla="*/ 80308 h 1107346"/>
              <a:gd name="connsiteX3" fmla="*/ 1111867 w 2223735"/>
              <a:gd name="connsiteY3" fmla="*/ 827260 h 1107346"/>
              <a:gd name="connsiteX4" fmla="*/ 1939593 w 2223735"/>
              <a:gd name="connsiteY4" fmla="*/ 80308 h 1107346"/>
              <a:gd name="connsiteX5" fmla="*/ 1943649 w 2223735"/>
              <a:gd name="connsiteY5" fmla="*/ 0 h 1107346"/>
              <a:gd name="connsiteX6" fmla="*/ 2223735 w 2223735"/>
              <a:gd name="connsiteY6" fmla="*/ 0 h 1107346"/>
              <a:gd name="connsiteX7" fmla="*/ 2218233 w 2223735"/>
              <a:gd name="connsiteY7" fmla="*/ 108945 h 1107346"/>
              <a:gd name="connsiteX8" fmla="*/ 1111867 w 2223735"/>
              <a:gd name="connsiteY8" fmla="*/ 1107346 h 1107346"/>
              <a:gd name="connsiteX9" fmla="*/ 5501 w 2223735"/>
              <a:gd name="connsiteY9" fmla="*/ 108945 h 110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735" h="1107346">
                <a:moveTo>
                  <a:pt x="0" y="0"/>
                </a:moveTo>
                <a:lnTo>
                  <a:pt x="280086" y="0"/>
                </a:lnTo>
                <a:lnTo>
                  <a:pt x="284141" y="80308"/>
                </a:lnTo>
                <a:cubicBezTo>
                  <a:pt x="326749" y="499860"/>
                  <a:pt x="681074" y="827260"/>
                  <a:pt x="1111867" y="827260"/>
                </a:cubicBezTo>
                <a:cubicBezTo>
                  <a:pt x="1542661" y="827260"/>
                  <a:pt x="1896986" y="499860"/>
                  <a:pt x="1939593" y="80308"/>
                </a:cubicBezTo>
                <a:lnTo>
                  <a:pt x="1943649" y="0"/>
                </a:lnTo>
                <a:lnTo>
                  <a:pt x="2223735" y="0"/>
                </a:lnTo>
                <a:lnTo>
                  <a:pt x="2218233" y="108945"/>
                </a:lnTo>
                <a:cubicBezTo>
                  <a:pt x="2161282" y="669732"/>
                  <a:pt x="1687680" y="1107346"/>
                  <a:pt x="1111867" y="1107346"/>
                </a:cubicBezTo>
                <a:cubicBezTo>
                  <a:pt x="536055" y="1107346"/>
                  <a:pt x="62452" y="669732"/>
                  <a:pt x="5501" y="108945"/>
                </a:cubicBezTo>
                <a:close/>
              </a:path>
            </a:pathLst>
          </a:custGeom>
          <a:solidFill>
            <a:schemeClr val="accent1"/>
          </a:solidFill>
          <a:ln w="12700" cap="flat" cmpd="sng" algn="ctr">
            <a:noFill/>
            <a:prstDash val="solid"/>
            <a:miter lim="800000"/>
          </a:ln>
          <a:effectLst/>
        </p:spPr>
        <p:txBody>
          <a:bodyPr lIns="68566" tIns="34283" rIns="68566" bIns="34283" anchor="ctr"/>
          <a:lstStyle/>
          <a:p>
            <a:pPr marL="0" marR="0" lvl="0" indent="0" algn="ctr" defTabSz="685663"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dirty="0">
              <a:ln>
                <a:noFill/>
              </a:ln>
              <a:solidFill>
                <a:schemeClr val="bg1"/>
              </a:solidFill>
              <a:effectLst/>
              <a:uLnTx/>
              <a:uFillTx/>
              <a:latin typeface="微软雅黑" pitchFamily="34" charset="-122"/>
              <a:ea typeface="微软雅黑" pitchFamily="34" charset="-122"/>
            </a:endParaRPr>
          </a:p>
        </p:txBody>
      </p:sp>
      <p:sp>
        <p:nvSpPr>
          <p:cNvPr id="23" name="Freeform 8">
            <a:extLst>
              <a:ext uri="{FF2B5EF4-FFF2-40B4-BE49-F238E27FC236}">
                <a16:creationId xmlns:a16="http://schemas.microsoft.com/office/drawing/2014/main" xmlns="" id="{3D1BB53F-5ED2-40DD-9E19-5039848DEB00}"/>
              </a:ext>
            </a:extLst>
          </p:cNvPr>
          <p:cNvSpPr/>
          <p:nvPr/>
        </p:nvSpPr>
        <p:spPr>
          <a:xfrm flipV="1">
            <a:off x="6017269" y="2215670"/>
            <a:ext cx="2481700" cy="1301533"/>
          </a:xfrm>
          <a:custGeom>
            <a:avLst/>
            <a:gdLst>
              <a:gd name="connsiteX0" fmla="*/ 0 w 2223735"/>
              <a:gd name="connsiteY0" fmla="*/ 0 h 1107346"/>
              <a:gd name="connsiteX1" fmla="*/ 280086 w 2223735"/>
              <a:gd name="connsiteY1" fmla="*/ 0 h 1107346"/>
              <a:gd name="connsiteX2" fmla="*/ 284141 w 2223735"/>
              <a:gd name="connsiteY2" fmla="*/ 80308 h 1107346"/>
              <a:gd name="connsiteX3" fmla="*/ 1111867 w 2223735"/>
              <a:gd name="connsiteY3" fmla="*/ 827260 h 1107346"/>
              <a:gd name="connsiteX4" fmla="*/ 1939593 w 2223735"/>
              <a:gd name="connsiteY4" fmla="*/ 80308 h 1107346"/>
              <a:gd name="connsiteX5" fmla="*/ 1943649 w 2223735"/>
              <a:gd name="connsiteY5" fmla="*/ 0 h 1107346"/>
              <a:gd name="connsiteX6" fmla="*/ 2223735 w 2223735"/>
              <a:gd name="connsiteY6" fmla="*/ 0 h 1107346"/>
              <a:gd name="connsiteX7" fmla="*/ 2218233 w 2223735"/>
              <a:gd name="connsiteY7" fmla="*/ 108945 h 1107346"/>
              <a:gd name="connsiteX8" fmla="*/ 1111867 w 2223735"/>
              <a:gd name="connsiteY8" fmla="*/ 1107346 h 1107346"/>
              <a:gd name="connsiteX9" fmla="*/ 5501 w 2223735"/>
              <a:gd name="connsiteY9" fmla="*/ 108945 h 110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735" h="1107346">
                <a:moveTo>
                  <a:pt x="0" y="0"/>
                </a:moveTo>
                <a:lnTo>
                  <a:pt x="280086" y="0"/>
                </a:lnTo>
                <a:lnTo>
                  <a:pt x="284141" y="80308"/>
                </a:lnTo>
                <a:cubicBezTo>
                  <a:pt x="326749" y="499860"/>
                  <a:pt x="681074" y="827260"/>
                  <a:pt x="1111867" y="827260"/>
                </a:cubicBezTo>
                <a:cubicBezTo>
                  <a:pt x="1542661" y="827260"/>
                  <a:pt x="1896986" y="499860"/>
                  <a:pt x="1939593" y="80308"/>
                </a:cubicBezTo>
                <a:lnTo>
                  <a:pt x="1943649" y="0"/>
                </a:lnTo>
                <a:lnTo>
                  <a:pt x="2223735" y="0"/>
                </a:lnTo>
                <a:lnTo>
                  <a:pt x="2218233" y="108945"/>
                </a:lnTo>
                <a:cubicBezTo>
                  <a:pt x="2161282" y="669732"/>
                  <a:pt x="1687680" y="1107346"/>
                  <a:pt x="1111867" y="1107346"/>
                </a:cubicBezTo>
                <a:cubicBezTo>
                  <a:pt x="536055" y="1107346"/>
                  <a:pt x="62452" y="669732"/>
                  <a:pt x="5501" y="108945"/>
                </a:cubicBezTo>
                <a:close/>
              </a:path>
            </a:pathLst>
          </a:custGeom>
          <a:solidFill>
            <a:schemeClr val="accent1"/>
          </a:solidFill>
          <a:ln w="12700" cap="flat" cmpd="sng" algn="ctr">
            <a:noFill/>
            <a:prstDash val="solid"/>
            <a:miter lim="800000"/>
          </a:ln>
          <a:effectLst/>
        </p:spPr>
        <p:txBody>
          <a:bodyPr lIns="68566" tIns="34283" rIns="68566" bIns="34283" anchor="ctr"/>
          <a:lstStyle/>
          <a:p>
            <a:pPr marL="0" marR="0" lvl="0" indent="0" algn="ctr" defTabSz="685663"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dirty="0">
              <a:ln>
                <a:noFill/>
              </a:ln>
              <a:solidFill>
                <a:schemeClr val="accent1"/>
              </a:solidFill>
              <a:effectLst/>
              <a:uLnTx/>
              <a:uFillTx/>
              <a:latin typeface="微软雅黑" pitchFamily="34" charset="-122"/>
              <a:ea typeface="微软雅黑" pitchFamily="34" charset="-122"/>
            </a:endParaRPr>
          </a:p>
        </p:txBody>
      </p:sp>
      <p:grpSp>
        <p:nvGrpSpPr>
          <p:cNvPr id="24" name="Group 1">
            <a:extLst>
              <a:ext uri="{FF2B5EF4-FFF2-40B4-BE49-F238E27FC236}">
                <a16:creationId xmlns:a16="http://schemas.microsoft.com/office/drawing/2014/main" xmlns="" id="{F9E4CCDC-22F1-4AD6-A15E-69C5AA786743}"/>
              </a:ext>
            </a:extLst>
          </p:cNvPr>
          <p:cNvGrpSpPr>
            <a:grpSpLocks/>
          </p:cNvGrpSpPr>
          <p:nvPr/>
        </p:nvGrpSpPr>
        <p:grpSpPr bwMode="auto">
          <a:xfrm>
            <a:off x="1952182" y="4393489"/>
            <a:ext cx="2021506" cy="833302"/>
            <a:chOff x="1354562" y="4195553"/>
            <a:chExt cx="1702795" cy="667203"/>
          </a:xfrm>
        </p:grpSpPr>
        <p:sp>
          <p:nvSpPr>
            <p:cNvPr id="36" name="Text Placeholder 32">
              <a:extLst>
                <a:ext uri="{FF2B5EF4-FFF2-40B4-BE49-F238E27FC236}">
                  <a16:creationId xmlns:a16="http://schemas.microsoft.com/office/drawing/2014/main" xmlns="" id="{4E22D49D-4CA5-4A9D-9A6E-CD8497BDFBF9}"/>
                </a:ext>
              </a:extLst>
            </p:cNvPr>
            <p:cNvSpPr txBox="1">
              <a:spLocks/>
            </p:cNvSpPr>
            <p:nvPr/>
          </p:nvSpPr>
          <p:spPr bwMode="auto">
            <a:xfrm>
              <a:off x="1407016" y="4647612"/>
              <a:ext cx="1650341" cy="215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685800" eaLnBrk="0" hangingPunct="0">
                <a:defRPr sz="3600">
                  <a:solidFill>
                    <a:schemeClr val="tx1"/>
                  </a:solidFill>
                  <a:latin typeface="Lato Light" pitchFamily="34" charset="0"/>
                  <a:ea typeface="MS PGothic" pitchFamily="34" charset="-128"/>
                </a:defRPr>
              </a:lvl1pPr>
              <a:lvl2pPr marL="742950" indent="-285750" defTabSz="685800" eaLnBrk="0" hangingPunct="0">
                <a:defRPr sz="3600">
                  <a:solidFill>
                    <a:schemeClr val="tx1"/>
                  </a:solidFill>
                  <a:latin typeface="Lato Light" pitchFamily="34" charset="0"/>
                  <a:ea typeface="MS PGothic" pitchFamily="34" charset="-128"/>
                </a:defRPr>
              </a:lvl2pPr>
              <a:lvl3pPr marL="1143000" indent="-228600" defTabSz="685800" eaLnBrk="0" hangingPunct="0">
                <a:defRPr sz="3600">
                  <a:solidFill>
                    <a:schemeClr val="tx1"/>
                  </a:solidFill>
                  <a:latin typeface="Lato Light" pitchFamily="34" charset="0"/>
                  <a:ea typeface="MS PGothic" pitchFamily="34" charset="-128"/>
                </a:defRPr>
              </a:lvl3pPr>
              <a:lvl4pPr marL="1600200" indent="-228600" defTabSz="685800" eaLnBrk="0" hangingPunct="0">
                <a:defRPr sz="3600">
                  <a:solidFill>
                    <a:schemeClr val="tx1"/>
                  </a:solidFill>
                  <a:latin typeface="Lato Light" pitchFamily="34" charset="0"/>
                  <a:ea typeface="MS PGothic" pitchFamily="34" charset="-128"/>
                </a:defRPr>
              </a:lvl4pPr>
              <a:lvl5pPr marL="2057400" indent="-228600" defTabSz="685800" eaLnBrk="0" hangingPunct="0">
                <a:defRPr sz="3600">
                  <a:solidFill>
                    <a:schemeClr val="tx1"/>
                  </a:solidFill>
                  <a:latin typeface="Lato Light" pitchFamily="34" charset="0"/>
                  <a:ea typeface="MS PGothic" pitchFamily="34" charset="-128"/>
                </a:defRPr>
              </a:lvl5pPr>
              <a:lvl6pPr marL="2514600" indent="-228600" defTabSz="685800" eaLnBrk="0" fontAlgn="base" hangingPunct="0">
                <a:spcBef>
                  <a:spcPct val="0"/>
                </a:spcBef>
                <a:spcAft>
                  <a:spcPct val="0"/>
                </a:spcAft>
                <a:defRPr sz="3600">
                  <a:solidFill>
                    <a:schemeClr val="tx1"/>
                  </a:solidFill>
                  <a:latin typeface="Lato Light" pitchFamily="34" charset="0"/>
                  <a:ea typeface="MS PGothic" pitchFamily="34" charset="-128"/>
                </a:defRPr>
              </a:lvl6pPr>
              <a:lvl7pPr marL="2971800" indent="-228600" defTabSz="685800" eaLnBrk="0" fontAlgn="base" hangingPunct="0">
                <a:spcBef>
                  <a:spcPct val="0"/>
                </a:spcBef>
                <a:spcAft>
                  <a:spcPct val="0"/>
                </a:spcAft>
                <a:defRPr sz="3600">
                  <a:solidFill>
                    <a:schemeClr val="tx1"/>
                  </a:solidFill>
                  <a:latin typeface="Lato Light" pitchFamily="34" charset="0"/>
                  <a:ea typeface="MS PGothic" pitchFamily="34" charset="-128"/>
                </a:defRPr>
              </a:lvl7pPr>
              <a:lvl8pPr marL="3429000" indent="-228600" defTabSz="685800" eaLnBrk="0" fontAlgn="base" hangingPunct="0">
                <a:spcBef>
                  <a:spcPct val="0"/>
                </a:spcBef>
                <a:spcAft>
                  <a:spcPct val="0"/>
                </a:spcAft>
                <a:defRPr sz="3600">
                  <a:solidFill>
                    <a:schemeClr val="tx1"/>
                  </a:solidFill>
                  <a:latin typeface="Lato Light" pitchFamily="34" charset="0"/>
                  <a:ea typeface="MS PGothic" pitchFamily="34" charset="-128"/>
                </a:defRPr>
              </a:lvl8pPr>
              <a:lvl9pPr marL="3886200" indent="-228600" defTabSz="685800" eaLnBrk="0" fontAlgn="base" hangingPunct="0">
                <a:spcBef>
                  <a:spcPct val="0"/>
                </a:spcBef>
                <a:spcAft>
                  <a:spcPct val="0"/>
                </a:spcAft>
                <a:defRPr sz="3600">
                  <a:solidFill>
                    <a:schemeClr val="tx1"/>
                  </a:solidFill>
                  <a:latin typeface="Lato Light" pitchFamily="34" charset="0"/>
                  <a:ea typeface="MS PGothic" pitchFamily="34" charset="-128"/>
                </a:defRPr>
              </a:lvl9pPr>
            </a:lstStyle>
            <a:p>
              <a:pPr algn="ctr"/>
              <a:r>
                <a:rPr lang="zh-CN" altLang="en-US" sz="2000" dirty="0">
                  <a:latin typeface="微软雅黑" panose="020B0503020204020204" pitchFamily="34" charset="-122"/>
                  <a:ea typeface="微软雅黑" panose="020B0503020204020204" pitchFamily="34" charset="-122"/>
                  <a:cs typeface="+mj-cs"/>
                </a:rPr>
                <a:t>市场上有哪几种品牌鸡蛋</a:t>
              </a:r>
            </a:p>
          </p:txBody>
        </p:sp>
        <p:sp>
          <p:nvSpPr>
            <p:cNvPr id="37" name="Text Placeholder 33">
              <a:extLst>
                <a:ext uri="{FF2B5EF4-FFF2-40B4-BE49-F238E27FC236}">
                  <a16:creationId xmlns:a16="http://schemas.microsoft.com/office/drawing/2014/main" xmlns="" id="{D9A5246A-1268-459F-948D-CDB578AD537C}"/>
                </a:ext>
              </a:extLst>
            </p:cNvPr>
            <p:cNvSpPr txBox="1">
              <a:spLocks/>
            </p:cNvSpPr>
            <p:nvPr/>
          </p:nvSpPr>
          <p:spPr bwMode="auto">
            <a:xfrm>
              <a:off x="1354562" y="4195553"/>
              <a:ext cx="1650339" cy="318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685800" eaLnBrk="0" hangingPunct="0">
                <a:defRPr sz="3600">
                  <a:solidFill>
                    <a:schemeClr val="tx1"/>
                  </a:solidFill>
                  <a:latin typeface="Lato Light" pitchFamily="34" charset="0"/>
                  <a:ea typeface="MS PGothic" pitchFamily="34" charset="-128"/>
                </a:defRPr>
              </a:lvl1pPr>
              <a:lvl2pPr marL="742950" indent="-285750" defTabSz="685800" eaLnBrk="0" hangingPunct="0">
                <a:defRPr sz="3600">
                  <a:solidFill>
                    <a:schemeClr val="tx1"/>
                  </a:solidFill>
                  <a:latin typeface="Lato Light" pitchFamily="34" charset="0"/>
                  <a:ea typeface="MS PGothic" pitchFamily="34" charset="-128"/>
                </a:defRPr>
              </a:lvl2pPr>
              <a:lvl3pPr marL="1143000" indent="-228600" defTabSz="685800" eaLnBrk="0" hangingPunct="0">
                <a:defRPr sz="3600">
                  <a:solidFill>
                    <a:schemeClr val="tx1"/>
                  </a:solidFill>
                  <a:latin typeface="Lato Light" pitchFamily="34" charset="0"/>
                  <a:ea typeface="MS PGothic" pitchFamily="34" charset="-128"/>
                </a:defRPr>
              </a:lvl3pPr>
              <a:lvl4pPr marL="1600200" indent="-228600" defTabSz="685800" eaLnBrk="0" hangingPunct="0">
                <a:defRPr sz="3600">
                  <a:solidFill>
                    <a:schemeClr val="tx1"/>
                  </a:solidFill>
                  <a:latin typeface="Lato Light" pitchFamily="34" charset="0"/>
                  <a:ea typeface="MS PGothic" pitchFamily="34" charset="-128"/>
                </a:defRPr>
              </a:lvl4pPr>
              <a:lvl5pPr marL="2057400" indent="-228600" defTabSz="685800" eaLnBrk="0" hangingPunct="0">
                <a:defRPr sz="3600">
                  <a:solidFill>
                    <a:schemeClr val="tx1"/>
                  </a:solidFill>
                  <a:latin typeface="Lato Light" pitchFamily="34" charset="0"/>
                  <a:ea typeface="MS PGothic" pitchFamily="34" charset="-128"/>
                </a:defRPr>
              </a:lvl5pPr>
              <a:lvl6pPr marL="2514600" indent="-228600" defTabSz="685800" eaLnBrk="0" fontAlgn="base" hangingPunct="0">
                <a:spcBef>
                  <a:spcPct val="0"/>
                </a:spcBef>
                <a:spcAft>
                  <a:spcPct val="0"/>
                </a:spcAft>
                <a:defRPr sz="3600">
                  <a:solidFill>
                    <a:schemeClr val="tx1"/>
                  </a:solidFill>
                  <a:latin typeface="Lato Light" pitchFamily="34" charset="0"/>
                  <a:ea typeface="MS PGothic" pitchFamily="34" charset="-128"/>
                </a:defRPr>
              </a:lvl6pPr>
              <a:lvl7pPr marL="2971800" indent="-228600" defTabSz="685800" eaLnBrk="0" fontAlgn="base" hangingPunct="0">
                <a:spcBef>
                  <a:spcPct val="0"/>
                </a:spcBef>
                <a:spcAft>
                  <a:spcPct val="0"/>
                </a:spcAft>
                <a:defRPr sz="3600">
                  <a:solidFill>
                    <a:schemeClr val="tx1"/>
                  </a:solidFill>
                  <a:latin typeface="Lato Light" pitchFamily="34" charset="0"/>
                  <a:ea typeface="MS PGothic" pitchFamily="34" charset="-128"/>
                </a:defRPr>
              </a:lvl7pPr>
              <a:lvl8pPr marL="3429000" indent="-228600" defTabSz="685800" eaLnBrk="0" fontAlgn="base" hangingPunct="0">
                <a:spcBef>
                  <a:spcPct val="0"/>
                </a:spcBef>
                <a:spcAft>
                  <a:spcPct val="0"/>
                </a:spcAft>
                <a:defRPr sz="3600">
                  <a:solidFill>
                    <a:schemeClr val="tx1"/>
                  </a:solidFill>
                  <a:latin typeface="Lato Light" pitchFamily="34" charset="0"/>
                  <a:ea typeface="MS PGothic" pitchFamily="34" charset="-128"/>
                </a:defRPr>
              </a:lvl8pPr>
              <a:lvl9pPr marL="3886200" indent="-228600" defTabSz="685800" eaLnBrk="0" fontAlgn="base" hangingPunct="0">
                <a:spcBef>
                  <a:spcPct val="0"/>
                </a:spcBef>
                <a:spcAft>
                  <a:spcPct val="0"/>
                </a:spcAft>
                <a:defRPr sz="3600">
                  <a:solidFill>
                    <a:schemeClr val="tx1"/>
                  </a:solidFill>
                  <a:latin typeface="Lato Light" pitchFamily="34" charset="0"/>
                  <a:ea typeface="MS PGothic" pitchFamily="34" charset="-128"/>
                </a:defRPr>
              </a:lvl9pPr>
            </a:lstStyle>
            <a:p>
              <a:pPr algn="ctr"/>
              <a:r>
                <a:rPr lang="zh-CN" altLang="en-US" sz="2400" b="1" dirty="0">
                  <a:latin typeface="微软雅黑" panose="020B0503020204020204" pitchFamily="34" charset="-122"/>
                  <a:ea typeface="微软雅黑" panose="020B0503020204020204" pitchFamily="34" charset="-122"/>
                  <a:cs typeface="+mj-cs"/>
                </a:rPr>
                <a:t>鸡蛋品牌</a:t>
              </a:r>
            </a:p>
          </p:txBody>
        </p:sp>
      </p:grpSp>
      <p:sp>
        <p:nvSpPr>
          <p:cNvPr id="38" name="Oval 12">
            <a:extLst>
              <a:ext uri="{FF2B5EF4-FFF2-40B4-BE49-F238E27FC236}">
                <a16:creationId xmlns:a16="http://schemas.microsoft.com/office/drawing/2014/main" xmlns="" id="{831D11E6-49D1-492F-ADA4-DEA8A67093BA}"/>
              </a:ext>
            </a:extLst>
          </p:cNvPr>
          <p:cNvSpPr>
            <a:spLocks noChangeAspect="1"/>
          </p:cNvSpPr>
          <p:nvPr/>
        </p:nvSpPr>
        <p:spPr>
          <a:xfrm>
            <a:off x="2224949" y="2831725"/>
            <a:ext cx="1377336" cy="1311726"/>
          </a:xfrm>
          <a:prstGeom prst="ellipse">
            <a:avLst/>
          </a:prstGeom>
          <a:solidFill>
            <a:schemeClr val="accent1"/>
          </a:solidFill>
          <a:ln w="12700" cap="flat" cmpd="sng" algn="ctr">
            <a:noFill/>
            <a:prstDash val="solid"/>
            <a:miter lim="800000"/>
          </a:ln>
          <a:effectLst/>
        </p:spPr>
        <p:txBody>
          <a:bodyPr lIns="68566" tIns="34283" rIns="68566" bIns="34283"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2400" b="0" i="0" u="none" strike="noStrike" kern="0" cap="none" spc="0" normalizeH="0" baseline="0" noProof="0">
              <a:ln>
                <a:noFill/>
              </a:ln>
              <a:solidFill>
                <a:schemeClr val="accent1"/>
              </a:solidFill>
              <a:effectLst/>
              <a:uLnTx/>
              <a:uFillTx/>
              <a:latin typeface="微软雅黑" pitchFamily="34" charset="-122"/>
              <a:ea typeface="微软雅黑" pitchFamily="34" charset="-122"/>
            </a:endParaRPr>
          </a:p>
        </p:txBody>
      </p:sp>
      <p:sp>
        <p:nvSpPr>
          <p:cNvPr id="39" name="Oval 13">
            <a:extLst>
              <a:ext uri="{FF2B5EF4-FFF2-40B4-BE49-F238E27FC236}">
                <a16:creationId xmlns:a16="http://schemas.microsoft.com/office/drawing/2014/main" xmlns="" id="{E840BE8A-54DB-41D2-AA5E-9920BCE0B2CB}"/>
              </a:ext>
            </a:extLst>
          </p:cNvPr>
          <p:cNvSpPr>
            <a:spLocks noChangeAspect="1"/>
          </p:cNvSpPr>
          <p:nvPr/>
        </p:nvSpPr>
        <p:spPr>
          <a:xfrm>
            <a:off x="4454938" y="2796712"/>
            <a:ext cx="1339168" cy="1305517"/>
          </a:xfrm>
          <a:prstGeom prst="ellipse">
            <a:avLst/>
          </a:prstGeom>
          <a:solidFill>
            <a:schemeClr val="accent1"/>
          </a:solidFill>
          <a:ln w="12700" cap="flat" cmpd="sng" algn="ctr">
            <a:noFill/>
            <a:prstDash val="solid"/>
            <a:miter lim="800000"/>
          </a:ln>
          <a:effectLst/>
        </p:spPr>
        <p:txBody>
          <a:bodyPr lIns="68566" tIns="34283" rIns="68566" bIns="34283"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2400" b="0" i="0" u="none" strike="noStrike" kern="0" cap="none" spc="0" normalizeH="0" baseline="0" noProof="0">
              <a:ln>
                <a:noFill/>
              </a:ln>
              <a:solidFill>
                <a:schemeClr val="accent1"/>
              </a:solidFill>
              <a:effectLst/>
              <a:uLnTx/>
              <a:uFillTx/>
              <a:latin typeface="微软雅黑" pitchFamily="34" charset="-122"/>
              <a:ea typeface="微软雅黑" pitchFamily="34" charset="-122"/>
            </a:endParaRPr>
          </a:p>
        </p:txBody>
      </p:sp>
      <p:sp>
        <p:nvSpPr>
          <p:cNvPr id="40" name="Oval 14">
            <a:extLst>
              <a:ext uri="{FF2B5EF4-FFF2-40B4-BE49-F238E27FC236}">
                <a16:creationId xmlns:a16="http://schemas.microsoft.com/office/drawing/2014/main" xmlns="" id="{66382BC2-7E44-4AF0-A037-1F9EC1FF747E}"/>
              </a:ext>
            </a:extLst>
          </p:cNvPr>
          <p:cNvSpPr>
            <a:spLocks noChangeAspect="1"/>
          </p:cNvSpPr>
          <p:nvPr/>
        </p:nvSpPr>
        <p:spPr>
          <a:xfrm>
            <a:off x="6661332" y="2880623"/>
            <a:ext cx="1298943" cy="1238706"/>
          </a:xfrm>
          <a:prstGeom prst="ellipse">
            <a:avLst/>
          </a:prstGeom>
          <a:solidFill>
            <a:schemeClr val="accent1"/>
          </a:solidFill>
          <a:ln w="12700" cap="flat" cmpd="sng" algn="ctr">
            <a:noFill/>
            <a:prstDash val="solid"/>
            <a:miter lim="800000"/>
          </a:ln>
          <a:effectLst/>
        </p:spPr>
        <p:txBody>
          <a:bodyPr lIns="68566" tIns="34283" rIns="68566" bIns="34283"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2400" b="0" i="0" u="none" strike="noStrike" kern="0" cap="none" spc="0" normalizeH="0" baseline="0" noProof="0">
              <a:ln>
                <a:noFill/>
              </a:ln>
              <a:solidFill>
                <a:schemeClr val="accent1"/>
              </a:solidFill>
              <a:effectLst/>
              <a:uLnTx/>
              <a:uFillTx/>
              <a:latin typeface="微软雅黑" pitchFamily="34" charset="-122"/>
              <a:ea typeface="微软雅黑" pitchFamily="34" charset="-122"/>
            </a:endParaRPr>
          </a:p>
        </p:txBody>
      </p:sp>
      <p:sp>
        <p:nvSpPr>
          <p:cNvPr id="41" name="Oval 15">
            <a:extLst>
              <a:ext uri="{FF2B5EF4-FFF2-40B4-BE49-F238E27FC236}">
                <a16:creationId xmlns:a16="http://schemas.microsoft.com/office/drawing/2014/main" xmlns="" id="{6DDF5B01-B1EA-4186-BF5E-10F786AB7B78}"/>
              </a:ext>
            </a:extLst>
          </p:cNvPr>
          <p:cNvSpPr>
            <a:spLocks noChangeAspect="1"/>
          </p:cNvSpPr>
          <p:nvPr/>
        </p:nvSpPr>
        <p:spPr>
          <a:xfrm>
            <a:off x="8860579" y="2902685"/>
            <a:ext cx="1239861" cy="1240395"/>
          </a:xfrm>
          <a:prstGeom prst="ellipse">
            <a:avLst/>
          </a:prstGeom>
          <a:solidFill>
            <a:schemeClr val="accent1"/>
          </a:solidFill>
          <a:ln w="12700" cap="flat" cmpd="sng" algn="ctr">
            <a:noFill/>
            <a:prstDash val="solid"/>
            <a:miter lim="800000"/>
          </a:ln>
          <a:effectLst/>
        </p:spPr>
        <p:txBody>
          <a:bodyPr lIns="68566" tIns="34283" rIns="68566" bIns="34283"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2400" b="0" i="0" u="none" strike="noStrike" kern="0" cap="none" spc="0" normalizeH="0" baseline="0" noProof="0">
              <a:ln>
                <a:noFill/>
              </a:ln>
              <a:solidFill>
                <a:schemeClr val="accent1"/>
              </a:solidFill>
              <a:effectLst/>
              <a:uLnTx/>
              <a:uFillTx/>
              <a:latin typeface="微软雅黑" pitchFamily="34" charset="-122"/>
              <a:ea typeface="微软雅黑" pitchFamily="34" charset="-122"/>
            </a:endParaRPr>
          </a:p>
        </p:txBody>
      </p:sp>
      <p:grpSp>
        <p:nvGrpSpPr>
          <p:cNvPr id="42" name="Group 25">
            <a:extLst>
              <a:ext uri="{FF2B5EF4-FFF2-40B4-BE49-F238E27FC236}">
                <a16:creationId xmlns:a16="http://schemas.microsoft.com/office/drawing/2014/main" xmlns="" id="{2520F218-7CF6-48E1-B37C-B37233FE9473}"/>
              </a:ext>
            </a:extLst>
          </p:cNvPr>
          <p:cNvGrpSpPr>
            <a:grpSpLocks/>
          </p:cNvGrpSpPr>
          <p:nvPr/>
        </p:nvGrpSpPr>
        <p:grpSpPr bwMode="auto">
          <a:xfrm>
            <a:off x="4342235" y="1542233"/>
            <a:ext cx="1628982" cy="1057089"/>
            <a:chOff x="1165741" y="3811080"/>
            <a:chExt cx="2171586" cy="1409520"/>
          </a:xfrm>
        </p:grpSpPr>
        <p:sp>
          <p:nvSpPr>
            <p:cNvPr id="43" name="Text Placeholder 32">
              <a:extLst>
                <a:ext uri="{FF2B5EF4-FFF2-40B4-BE49-F238E27FC236}">
                  <a16:creationId xmlns:a16="http://schemas.microsoft.com/office/drawing/2014/main" xmlns="" id="{1B985D2F-42FE-4CF0-A67C-E3E85EF80241}"/>
                </a:ext>
              </a:extLst>
            </p:cNvPr>
            <p:cNvSpPr txBox="1">
              <a:spLocks/>
            </p:cNvSpPr>
            <p:nvPr/>
          </p:nvSpPr>
          <p:spPr bwMode="auto">
            <a:xfrm>
              <a:off x="1165741" y="4414840"/>
              <a:ext cx="2171586" cy="8057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685800" eaLnBrk="0" hangingPunct="0">
                <a:defRPr sz="3600">
                  <a:solidFill>
                    <a:schemeClr val="tx1"/>
                  </a:solidFill>
                  <a:latin typeface="Lato Light" pitchFamily="34" charset="0"/>
                  <a:ea typeface="MS PGothic" pitchFamily="34" charset="-128"/>
                </a:defRPr>
              </a:lvl1pPr>
              <a:lvl2pPr marL="742950" indent="-285750" defTabSz="685800" eaLnBrk="0" hangingPunct="0">
                <a:defRPr sz="3600">
                  <a:solidFill>
                    <a:schemeClr val="tx1"/>
                  </a:solidFill>
                  <a:latin typeface="Lato Light" pitchFamily="34" charset="0"/>
                  <a:ea typeface="MS PGothic" pitchFamily="34" charset="-128"/>
                </a:defRPr>
              </a:lvl2pPr>
              <a:lvl3pPr marL="1143000" indent="-228600" defTabSz="685800" eaLnBrk="0" hangingPunct="0">
                <a:defRPr sz="3600">
                  <a:solidFill>
                    <a:schemeClr val="tx1"/>
                  </a:solidFill>
                  <a:latin typeface="Lato Light" pitchFamily="34" charset="0"/>
                  <a:ea typeface="MS PGothic" pitchFamily="34" charset="-128"/>
                </a:defRPr>
              </a:lvl3pPr>
              <a:lvl4pPr marL="1600200" indent="-228600" defTabSz="685800" eaLnBrk="0" hangingPunct="0">
                <a:defRPr sz="3600">
                  <a:solidFill>
                    <a:schemeClr val="tx1"/>
                  </a:solidFill>
                  <a:latin typeface="Lato Light" pitchFamily="34" charset="0"/>
                  <a:ea typeface="MS PGothic" pitchFamily="34" charset="-128"/>
                </a:defRPr>
              </a:lvl4pPr>
              <a:lvl5pPr marL="2057400" indent="-228600" defTabSz="685800" eaLnBrk="0" hangingPunct="0">
                <a:defRPr sz="3600">
                  <a:solidFill>
                    <a:schemeClr val="tx1"/>
                  </a:solidFill>
                  <a:latin typeface="Lato Light" pitchFamily="34" charset="0"/>
                  <a:ea typeface="MS PGothic" pitchFamily="34" charset="-128"/>
                </a:defRPr>
              </a:lvl5pPr>
              <a:lvl6pPr marL="2514600" indent="-228600" defTabSz="685800" eaLnBrk="0" fontAlgn="base" hangingPunct="0">
                <a:spcBef>
                  <a:spcPct val="0"/>
                </a:spcBef>
                <a:spcAft>
                  <a:spcPct val="0"/>
                </a:spcAft>
                <a:defRPr sz="3600">
                  <a:solidFill>
                    <a:schemeClr val="tx1"/>
                  </a:solidFill>
                  <a:latin typeface="Lato Light" pitchFamily="34" charset="0"/>
                  <a:ea typeface="MS PGothic" pitchFamily="34" charset="-128"/>
                </a:defRPr>
              </a:lvl6pPr>
              <a:lvl7pPr marL="2971800" indent="-228600" defTabSz="685800" eaLnBrk="0" fontAlgn="base" hangingPunct="0">
                <a:spcBef>
                  <a:spcPct val="0"/>
                </a:spcBef>
                <a:spcAft>
                  <a:spcPct val="0"/>
                </a:spcAft>
                <a:defRPr sz="3600">
                  <a:solidFill>
                    <a:schemeClr val="tx1"/>
                  </a:solidFill>
                  <a:latin typeface="Lato Light" pitchFamily="34" charset="0"/>
                  <a:ea typeface="MS PGothic" pitchFamily="34" charset="-128"/>
                </a:defRPr>
              </a:lvl7pPr>
              <a:lvl8pPr marL="3429000" indent="-228600" defTabSz="685800" eaLnBrk="0" fontAlgn="base" hangingPunct="0">
                <a:spcBef>
                  <a:spcPct val="0"/>
                </a:spcBef>
                <a:spcAft>
                  <a:spcPct val="0"/>
                </a:spcAft>
                <a:defRPr sz="3600">
                  <a:solidFill>
                    <a:schemeClr val="tx1"/>
                  </a:solidFill>
                  <a:latin typeface="Lato Light" pitchFamily="34" charset="0"/>
                  <a:ea typeface="MS PGothic" pitchFamily="34" charset="-128"/>
                </a:defRPr>
              </a:lvl8pPr>
              <a:lvl9pPr marL="3886200" indent="-228600" defTabSz="685800" eaLnBrk="0" fontAlgn="base" hangingPunct="0">
                <a:spcBef>
                  <a:spcPct val="0"/>
                </a:spcBef>
                <a:spcAft>
                  <a:spcPct val="0"/>
                </a:spcAft>
                <a:defRPr sz="3600">
                  <a:solidFill>
                    <a:schemeClr val="tx1"/>
                  </a:solidFill>
                  <a:latin typeface="Lato Light" pitchFamily="34" charset="0"/>
                  <a:ea typeface="MS PGothic" pitchFamily="34" charset="-128"/>
                </a:defRPr>
              </a:lvl9pPr>
            </a:lstStyle>
            <a:p>
              <a:pPr algn="ctr"/>
              <a:r>
                <a:rPr lang="zh-CN" altLang="en-US" sz="2000" dirty="0">
                  <a:latin typeface="微软雅黑" panose="020B0503020204020204" pitchFamily="34" charset="-122"/>
                  <a:ea typeface="微软雅黑" panose="020B0503020204020204" pitchFamily="34" charset="-122"/>
                </a:rPr>
                <a:t>市场品牌鸡蛋销售情况如何</a:t>
              </a:r>
            </a:p>
          </p:txBody>
        </p:sp>
        <p:sp>
          <p:nvSpPr>
            <p:cNvPr id="44" name="Text Placeholder 33">
              <a:extLst>
                <a:ext uri="{FF2B5EF4-FFF2-40B4-BE49-F238E27FC236}">
                  <a16:creationId xmlns:a16="http://schemas.microsoft.com/office/drawing/2014/main" xmlns="" id="{A309A969-CBF5-4A22-A115-D182A27E6688}"/>
                </a:ext>
              </a:extLst>
            </p:cNvPr>
            <p:cNvSpPr txBox="1">
              <a:spLocks/>
            </p:cNvSpPr>
            <p:nvPr/>
          </p:nvSpPr>
          <p:spPr bwMode="auto">
            <a:xfrm>
              <a:off x="1428169" y="3811080"/>
              <a:ext cx="1650337" cy="318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685800" eaLnBrk="0" hangingPunct="0">
                <a:defRPr sz="3600">
                  <a:solidFill>
                    <a:schemeClr val="tx1"/>
                  </a:solidFill>
                  <a:latin typeface="Lato Light" pitchFamily="34" charset="0"/>
                  <a:ea typeface="MS PGothic" pitchFamily="34" charset="-128"/>
                </a:defRPr>
              </a:lvl1pPr>
              <a:lvl2pPr marL="742950" indent="-285750" defTabSz="685800" eaLnBrk="0" hangingPunct="0">
                <a:defRPr sz="3600">
                  <a:solidFill>
                    <a:schemeClr val="tx1"/>
                  </a:solidFill>
                  <a:latin typeface="Lato Light" pitchFamily="34" charset="0"/>
                  <a:ea typeface="MS PGothic" pitchFamily="34" charset="-128"/>
                </a:defRPr>
              </a:lvl2pPr>
              <a:lvl3pPr marL="1143000" indent="-228600" defTabSz="685800" eaLnBrk="0" hangingPunct="0">
                <a:defRPr sz="3600">
                  <a:solidFill>
                    <a:schemeClr val="tx1"/>
                  </a:solidFill>
                  <a:latin typeface="Lato Light" pitchFamily="34" charset="0"/>
                  <a:ea typeface="MS PGothic" pitchFamily="34" charset="-128"/>
                </a:defRPr>
              </a:lvl3pPr>
              <a:lvl4pPr marL="1600200" indent="-228600" defTabSz="685800" eaLnBrk="0" hangingPunct="0">
                <a:defRPr sz="3600">
                  <a:solidFill>
                    <a:schemeClr val="tx1"/>
                  </a:solidFill>
                  <a:latin typeface="Lato Light" pitchFamily="34" charset="0"/>
                  <a:ea typeface="MS PGothic" pitchFamily="34" charset="-128"/>
                </a:defRPr>
              </a:lvl4pPr>
              <a:lvl5pPr marL="2057400" indent="-228600" defTabSz="685800" eaLnBrk="0" hangingPunct="0">
                <a:defRPr sz="3600">
                  <a:solidFill>
                    <a:schemeClr val="tx1"/>
                  </a:solidFill>
                  <a:latin typeface="Lato Light" pitchFamily="34" charset="0"/>
                  <a:ea typeface="MS PGothic" pitchFamily="34" charset="-128"/>
                </a:defRPr>
              </a:lvl5pPr>
              <a:lvl6pPr marL="2514600" indent="-228600" defTabSz="685800" eaLnBrk="0" fontAlgn="base" hangingPunct="0">
                <a:spcBef>
                  <a:spcPct val="0"/>
                </a:spcBef>
                <a:spcAft>
                  <a:spcPct val="0"/>
                </a:spcAft>
                <a:defRPr sz="3600">
                  <a:solidFill>
                    <a:schemeClr val="tx1"/>
                  </a:solidFill>
                  <a:latin typeface="Lato Light" pitchFamily="34" charset="0"/>
                  <a:ea typeface="MS PGothic" pitchFamily="34" charset="-128"/>
                </a:defRPr>
              </a:lvl6pPr>
              <a:lvl7pPr marL="2971800" indent="-228600" defTabSz="685800" eaLnBrk="0" fontAlgn="base" hangingPunct="0">
                <a:spcBef>
                  <a:spcPct val="0"/>
                </a:spcBef>
                <a:spcAft>
                  <a:spcPct val="0"/>
                </a:spcAft>
                <a:defRPr sz="3600">
                  <a:solidFill>
                    <a:schemeClr val="tx1"/>
                  </a:solidFill>
                  <a:latin typeface="Lato Light" pitchFamily="34" charset="0"/>
                  <a:ea typeface="MS PGothic" pitchFamily="34" charset="-128"/>
                </a:defRPr>
              </a:lvl7pPr>
              <a:lvl8pPr marL="3429000" indent="-228600" defTabSz="685800" eaLnBrk="0" fontAlgn="base" hangingPunct="0">
                <a:spcBef>
                  <a:spcPct val="0"/>
                </a:spcBef>
                <a:spcAft>
                  <a:spcPct val="0"/>
                </a:spcAft>
                <a:defRPr sz="3600">
                  <a:solidFill>
                    <a:schemeClr val="tx1"/>
                  </a:solidFill>
                  <a:latin typeface="Lato Light" pitchFamily="34" charset="0"/>
                  <a:ea typeface="MS PGothic" pitchFamily="34" charset="-128"/>
                </a:defRPr>
              </a:lvl8pPr>
              <a:lvl9pPr marL="3886200" indent="-228600" defTabSz="685800" eaLnBrk="0" fontAlgn="base" hangingPunct="0">
                <a:spcBef>
                  <a:spcPct val="0"/>
                </a:spcBef>
                <a:spcAft>
                  <a:spcPct val="0"/>
                </a:spcAft>
                <a:defRPr sz="3600">
                  <a:solidFill>
                    <a:schemeClr val="tx1"/>
                  </a:solidFill>
                  <a:latin typeface="Lato Light" pitchFamily="34" charset="0"/>
                  <a:ea typeface="MS PGothic" pitchFamily="34" charset="-128"/>
                </a:defRPr>
              </a:lvl9pPr>
            </a:lstStyle>
            <a:p>
              <a:pPr algn="ctr"/>
              <a:r>
                <a:rPr lang="zh-CN" altLang="en-US" sz="2400" b="1" dirty="0">
                  <a:latin typeface="微软雅黑" panose="020B0503020204020204" pitchFamily="34" charset="-122"/>
                  <a:ea typeface="微软雅黑" panose="020B0503020204020204" pitchFamily="34" charset="-122"/>
                </a:rPr>
                <a:t>销售</a:t>
              </a:r>
            </a:p>
          </p:txBody>
        </p:sp>
      </p:grpSp>
      <p:grpSp>
        <p:nvGrpSpPr>
          <p:cNvPr id="45" name="Group 28">
            <a:extLst>
              <a:ext uri="{FF2B5EF4-FFF2-40B4-BE49-F238E27FC236}">
                <a16:creationId xmlns:a16="http://schemas.microsoft.com/office/drawing/2014/main" xmlns="" id="{46FA6D8B-B101-4C96-A734-ECE8C1AE0239}"/>
              </a:ext>
            </a:extLst>
          </p:cNvPr>
          <p:cNvGrpSpPr>
            <a:grpSpLocks/>
          </p:cNvGrpSpPr>
          <p:nvPr/>
        </p:nvGrpSpPr>
        <p:grpSpPr bwMode="auto">
          <a:xfrm>
            <a:off x="8536062" y="1542233"/>
            <a:ext cx="1697409" cy="967752"/>
            <a:chOff x="1174758" y="4095888"/>
            <a:chExt cx="2262806" cy="1290397"/>
          </a:xfrm>
        </p:grpSpPr>
        <p:sp>
          <p:nvSpPr>
            <p:cNvPr id="46" name="Text Placeholder 32">
              <a:extLst>
                <a:ext uri="{FF2B5EF4-FFF2-40B4-BE49-F238E27FC236}">
                  <a16:creationId xmlns:a16="http://schemas.microsoft.com/office/drawing/2014/main" xmlns="" id="{3C19404B-0149-4517-96FA-1431F835672A}"/>
                </a:ext>
              </a:extLst>
            </p:cNvPr>
            <p:cNvSpPr txBox="1">
              <a:spLocks/>
            </p:cNvSpPr>
            <p:nvPr/>
          </p:nvSpPr>
          <p:spPr bwMode="auto">
            <a:xfrm>
              <a:off x="1174758" y="4580525"/>
              <a:ext cx="2262806" cy="8057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685800" eaLnBrk="0" hangingPunct="0">
                <a:defRPr sz="3600">
                  <a:solidFill>
                    <a:schemeClr val="tx1"/>
                  </a:solidFill>
                  <a:latin typeface="Lato Light" pitchFamily="34" charset="0"/>
                  <a:ea typeface="MS PGothic" pitchFamily="34" charset="-128"/>
                </a:defRPr>
              </a:lvl1pPr>
              <a:lvl2pPr marL="742950" indent="-285750" defTabSz="685800" eaLnBrk="0" hangingPunct="0">
                <a:defRPr sz="3600">
                  <a:solidFill>
                    <a:schemeClr val="tx1"/>
                  </a:solidFill>
                  <a:latin typeface="Lato Light" pitchFamily="34" charset="0"/>
                  <a:ea typeface="MS PGothic" pitchFamily="34" charset="-128"/>
                </a:defRPr>
              </a:lvl2pPr>
              <a:lvl3pPr marL="1143000" indent="-228600" defTabSz="685800" eaLnBrk="0" hangingPunct="0">
                <a:defRPr sz="3600">
                  <a:solidFill>
                    <a:schemeClr val="tx1"/>
                  </a:solidFill>
                  <a:latin typeface="Lato Light" pitchFamily="34" charset="0"/>
                  <a:ea typeface="MS PGothic" pitchFamily="34" charset="-128"/>
                </a:defRPr>
              </a:lvl3pPr>
              <a:lvl4pPr marL="1600200" indent="-228600" defTabSz="685800" eaLnBrk="0" hangingPunct="0">
                <a:defRPr sz="3600">
                  <a:solidFill>
                    <a:schemeClr val="tx1"/>
                  </a:solidFill>
                  <a:latin typeface="Lato Light" pitchFamily="34" charset="0"/>
                  <a:ea typeface="MS PGothic" pitchFamily="34" charset="-128"/>
                </a:defRPr>
              </a:lvl4pPr>
              <a:lvl5pPr marL="2057400" indent="-228600" defTabSz="685800" eaLnBrk="0" hangingPunct="0">
                <a:defRPr sz="3600">
                  <a:solidFill>
                    <a:schemeClr val="tx1"/>
                  </a:solidFill>
                  <a:latin typeface="Lato Light" pitchFamily="34" charset="0"/>
                  <a:ea typeface="MS PGothic" pitchFamily="34" charset="-128"/>
                </a:defRPr>
              </a:lvl5pPr>
              <a:lvl6pPr marL="2514600" indent="-228600" defTabSz="685800" eaLnBrk="0" fontAlgn="base" hangingPunct="0">
                <a:spcBef>
                  <a:spcPct val="0"/>
                </a:spcBef>
                <a:spcAft>
                  <a:spcPct val="0"/>
                </a:spcAft>
                <a:defRPr sz="3600">
                  <a:solidFill>
                    <a:schemeClr val="tx1"/>
                  </a:solidFill>
                  <a:latin typeface="Lato Light" pitchFamily="34" charset="0"/>
                  <a:ea typeface="MS PGothic" pitchFamily="34" charset="-128"/>
                </a:defRPr>
              </a:lvl6pPr>
              <a:lvl7pPr marL="2971800" indent="-228600" defTabSz="685800" eaLnBrk="0" fontAlgn="base" hangingPunct="0">
                <a:spcBef>
                  <a:spcPct val="0"/>
                </a:spcBef>
                <a:spcAft>
                  <a:spcPct val="0"/>
                </a:spcAft>
                <a:defRPr sz="3600">
                  <a:solidFill>
                    <a:schemeClr val="tx1"/>
                  </a:solidFill>
                  <a:latin typeface="Lato Light" pitchFamily="34" charset="0"/>
                  <a:ea typeface="MS PGothic" pitchFamily="34" charset="-128"/>
                </a:defRPr>
              </a:lvl7pPr>
              <a:lvl8pPr marL="3429000" indent="-228600" defTabSz="685800" eaLnBrk="0" fontAlgn="base" hangingPunct="0">
                <a:spcBef>
                  <a:spcPct val="0"/>
                </a:spcBef>
                <a:spcAft>
                  <a:spcPct val="0"/>
                </a:spcAft>
                <a:defRPr sz="3600">
                  <a:solidFill>
                    <a:schemeClr val="tx1"/>
                  </a:solidFill>
                  <a:latin typeface="Lato Light" pitchFamily="34" charset="0"/>
                  <a:ea typeface="MS PGothic" pitchFamily="34" charset="-128"/>
                </a:defRPr>
              </a:lvl8pPr>
              <a:lvl9pPr marL="3886200" indent="-228600" defTabSz="685800" eaLnBrk="0" fontAlgn="base" hangingPunct="0">
                <a:spcBef>
                  <a:spcPct val="0"/>
                </a:spcBef>
                <a:spcAft>
                  <a:spcPct val="0"/>
                </a:spcAft>
                <a:defRPr sz="3600">
                  <a:solidFill>
                    <a:schemeClr val="tx1"/>
                  </a:solidFill>
                  <a:latin typeface="Lato Light" pitchFamily="34" charset="0"/>
                  <a:ea typeface="MS PGothic" pitchFamily="34" charset="-128"/>
                </a:defRPr>
              </a:lvl9pPr>
            </a:lstStyle>
            <a:p>
              <a:pPr algn="ctr"/>
              <a:r>
                <a:rPr lang="zh-CN" altLang="en-US" sz="2000" dirty="0">
                  <a:latin typeface="微软雅黑" panose="020B0503020204020204" pitchFamily="34" charset="-122"/>
                  <a:ea typeface="微软雅黑" panose="020B0503020204020204" pitchFamily="34" charset="-122"/>
                </a:rPr>
                <a:t>市民</a:t>
              </a:r>
              <a:r>
                <a:rPr lang="zh-CN" altLang="en-US" sz="2000" dirty="0" smtClean="0">
                  <a:latin typeface="微软雅黑" panose="020B0503020204020204" pitchFamily="34" charset="-122"/>
                  <a:ea typeface="微软雅黑" panose="020B0503020204020204" pitchFamily="34" charset="-122"/>
                </a:rPr>
                <a:t>对品牌</a:t>
              </a:r>
              <a:r>
                <a:rPr lang="zh-CN" altLang="en-US" sz="2000" dirty="0">
                  <a:latin typeface="微软雅黑" panose="020B0503020204020204" pitchFamily="34" charset="-122"/>
                  <a:ea typeface="微软雅黑" panose="020B0503020204020204" pitchFamily="34" charset="-122"/>
                </a:rPr>
                <a:t>鸡蛋的态度</a:t>
              </a:r>
            </a:p>
          </p:txBody>
        </p:sp>
        <p:sp>
          <p:nvSpPr>
            <p:cNvPr id="47" name="Text Placeholder 33">
              <a:extLst>
                <a:ext uri="{FF2B5EF4-FFF2-40B4-BE49-F238E27FC236}">
                  <a16:creationId xmlns:a16="http://schemas.microsoft.com/office/drawing/2014/main" xmlns="" id="{1BAFEA57-E76F-46DA-922D-F16939A34496}"/>
                </a:ext>
              </a:extLst>
            </p:cNvPr>
            <p:cNvSpPr txBox="1">
              <a:spLocks/>
            </p:cNvSpPr>
            <p:nvPr/>
          </p:nvSpPr>
          <p:spPr bwMode="auto">
            <a:xfrm>
              <a:off x="1480991" y="4095888"/>
              <a:ext cx="1650337" cy="3188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685800" eaLnBrk="0" hangingPunct="0">
                <a:defRPr sz="3600">
                  <a:solidFill>
                    <a:schemeClr val="tx1"/>
                  </a:solidFill>
                  <a:latin typeface="Lato Light" pitchFamily="34" charset="0"/>
                  <a:ea typeface="MS PGothic" pitchFamily="34" charset="-128"/>
                </a:defRPr>
              </a:lvl1pPr>
              <a:lvl2pPr marL="742950" indent="-285750" defTabSz="685800" eaLnBrk="0" hangingPunct="0">
                <a:defRPr sz="3600">
                  <a:solidFill>
                    <a:schemeClr val="tx1"/>
                  </a:solidFill>
                  <a:latin typeface="Lato Light" pitchFamily="34" charset="0"/>
                  <a:ea typeface="MS PGothic" pitchFamily="34" charset="-128"/>
                </a:defRPr>
              </a:lvl2pPr>
              <a:lvl3pPr marL="1143000" indent="-228600" defTabSz="685800" eaLnBrk="0" hangingPunct="0">
                <a:defRPr sz="3600">
                  <a:solidFill>
                    <a:schemeClr val="tx1"/>
                  </a:solidFill>
                  <a:latin typeface="Lato Light" pitchFamily="34" charset="0"/>
                  <a:ea typeface="MS PGothic" pitchFamily="34" charset="-128"/>
                </a:defRPr>
              </a:lvl3pPr>
              <a:lvl4pPr marL="1600200" indent="-228600" defTabSz="685800" eaLnBrk="0" hangingPunct="0">
                <a:defRPr sz="3600">
                  <a:solidFill>
                    <a:schemeClr val="tx1"/>
                  </a:solidFill>
                  <a:latin typeface="Lato Light" pitchFamily="34" charset="0"/>
                  <a:ea typeface="MS PGothic" pitchFamily="34" charset="-128"/>
                </a:defRPr>
              </a:lvl4pPr>
              <a:lvl5pPr marL="2057400" indent="-228600" defTabSz="685800" eaLnBrk="0" hangingPunct="0">
                <a:defRPr sz="3600">
                  <a:solidFill>
                    <a:schemeClr val="tx1"/>
                  </a:solidFill>
                  <a:latin typeface="Lato Light" pitchFamily="34" charset="0"/>
                  <a:ea typeface="MS PGothic" pitchFamily="34" charset="-128"/>
                </a:defRPr>
              </a:lvl5pPr>
              <a:lvl6pPr marL="2514600" indent="-228600" defTabSz="685800" eaLnBrk="0" fontAlgn="base" hangingPunct="0">
                <a:spcBef>
                  <a:spcPct val="0"/>
                </a:spcBef>
                <a:spcAft>
                  <a:spcPct val="0"/>
                </a:spcAft>
                <a:defRPr sz="3600">
                  <a:solidFill>
                    <a:schemeClr val="tx1"/>
                  </a:solidFill>
                  <a:latin typeface="Lato Light" pitchFamily="34" charset="0"/>
                  <a:ea typeface="MS PGothic" pitchFamily="34" charset="-128"/>
                </a:defRPr>
              </a:lvl6pPr>
              <a:lvl7pPr marL="2971800" indent="-228600" defTabSz="685800" eaLnBrk="0" fontAlgn="base" hangingPunct="0">
                <a:spcBef>
                  <a:spcPct val="0"/>
                </a:spcBef>
                <a:spcAft>
                  <a:spcPct val="0"/>
                </a:spcAft>
                <a:defRPr sz="3600">
                  <a:solidFill>
                    <a:schemeClr val="tx1"/>
                  </a:solidFill>
                  <a:latin typeface="Lato Light" pitchFamily="34" charset="0"/>
                  <a:ea typeface="MS PGothic" pitchFamily="34" charset="-128"/>
                </a:defRPr>
              </a:lvl7pPr>
              <a:lvl8pPr marL="3429000" indent="-228600" defTabSz="685800" eaLnBrk="0" fontAlgn="base" hangingPunct="0">
                <a:spcBef>
                  <a:spcPct val="0"/>
                </a:spcBef>
                <a:spcAft>
                  <a:spcPct val="0"/>
                </a:spcAft>
                <a:defRPr sz="3600">
                  <a:solidFill>
                    <a:schemeClr val="tx1"/>
                  </a:solidFill>
                  <a:latin typeface="Lato Light" pitchFamily="34" charset="0"/>
                  <a:ea typeface="MS PGothic" pitchFamily="34" charset="-128"/>
                </a:defRPr>
              </a:lvl8pPr>
              <a:lvl9pPr marL="3886200" indent="-228600" defTabSz="685800" eaLnBrk="0" fontAlgn="base" hangingPunct="0">
                <a:spcBef>
                  <a:spcPct val="0"/>
                </a:spcBef>
                <a:spcAft>
                  <a:spcPct val="0"/>
                </a:spcAft>
                <a:defRPr sz="3600">
                  <a:solidFill>
                    <a:schemeClr val="tx1"/>
                  </a:solidFill>
                  <a:latin typeface="Lato Light" pitchFamily="34" charset="0"/>
                  <a:ea typeface="MS PGothic" pitchFamily="34" charset="-128"/>
                </a:defRPr>
              </a:lvl9pPr>
            </a:lstStyle>
            <a:p>
              <a:pPr lvl="0" algn="ctr" eaLnBrk="1" hangingPunct="1">
                <a:lnSpc>
                  <a:spcPct val="90000"/>
                </a:lnSpc>
                <a:spcBef>
                  <a:spcPts val="281"/>
                </a:spcBef>
              </a:pPr>
              <a:r>
                <a:rPr lang="zh-CN" altLang="en-US" sz="2400" b="1" dirty="0">
                  <a:latin typeface="微软雅黑" panose="020B0503020204020204" pitchFamily="34" charset="-122"/>
                  <a:ea typeface="微软雅黑" panose="020B0503020204020204" pitchFamily="34" charset="-122"/>
                </a:rPr>
                <a:t>态度</a:t>
              </a:r>
              <a:endParaRPr lang="zh-CN" altLang="en-US" sz="2400" b="1" kern="0" dirty="0">
                <a:latin typeface="微软雅黑" panose="020B0503020204020204" pitchFamily="34" charset="-122"/>
                <a:ea typeface="微软雅黑" panose="020B0503020204020204" pitchFamily="34" charset="-122"/>
              </a:endParaRPr>
            </a:p>
          </p:txBody>
        </p:sp>
      </p:grpSp>
      <p:grpSp>
        <p:nvGrpSpPr>
          <p:cNvPr id="48" name="Group 31">
            <a:extLst>
              <a:ext uri="{FF2B5EF4-FFF2-40B4-BE49-F238E27FC236}">
                <a16:creationId xmlns:a16="http://schemas.microsoft.com/office/drawing/2014/main" xmlns="" id="{790F0F07-B960-4C70-94F7-44F7D8C0A25C}"/>
              </a:ext>
            </a:extLst>
          </p:cNvPr>
          <p:cNvGrpSpPr>
            <a:grpSpLocks/>
          </p:cNvGrpSpPr>
          <p:nvPr/>
        </p:nvGrpSpPr>
        <p:grpSpPr bwMode="auto">
          <a:xfrm>
            <a:off x="6477343" y="4477926"/>
            <a:ext cx="1572185" cy="1117578"/>
            <a:chOff x="1144507" y="4179496"/>
            <a:chExt cx="2096879" cy="1490175"/>
          </a:xfrm>
        </p:grpSpPr>
        <p:sp>
          <p:nvSpPr>
            <p:cNvPr id="49" name="Text Placeholder 32">
              <a:extLst>
                <a:ext uri="{FF2B5EF4-FFF2-40B4-BE49-F238E27FC236}">
                  <a16:creationId xmlns:a16="http://schemas.microsoft.com/office/drawing/2014/main" xmlns="" id="{FA14ACBA-DF8C-441D-9EBB-D29038580822}"/>
                </a:ext>
              </a:extLst>
            </p:cNvPr>
            <p:cNvSpPr txBox="1">
              <a:spLocks/>
            </p:cNvSpPr>
            <p:nvPr/>
          </p:nvSpPr>
          <p:spPr bwMode="auto">
            <a:xfrm>
              <a:off x="1144507" y="4863912"/>
              <a:ext cx="2096879" cy="805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685800" eaLnBrk="0" hangingPunct="0">
                <a:defRPr sz="3600">
                  <a:solidFill>
                    <a:schemeClr val="tx1"/>
                  </a:solidFill>
                  <a:latin typeface="Lato Light" pitchFamily="34" charset="0"/>
                  <a:ea typeface="MS PGothic" pitchFamily="34" charset="-128"/>
                </a:defRPr>
              </a:lvl1pPr>
              <a:lvl2pPr marL="742950" indent="-285750" defTabSz="685800" eaLnBrk="0" hangingPunct="0">
                <a:defRPr sz="3600">
                  <a:solidFill>
                    <a:schemeClr val="tx1"/>
                  </a:solidFill>
                  <a:latin typeface="Lato Light" pitchFamily="34" charset="0"/>
                  <a:ea typeface="MS PGothic" pitchFamily="34" charset="-128"/>
                </a:defRPr>
              </a:lvl2pPr>
              <a:lvl3pPr marL="1143000" indent="-228600" defTabSz="685800" eaLnBrk="0" hangingPunct="0">
                <a:defRPr sz="3600">
                  <a:solidFill>
                    <a:schemeClr val="tx1"/>
                  </a:solidFill>
                  <a:latin typeface="Lato Light" pitchFamily="34" charset="0"/>
                  <a:ea typeface="MS PGothic" pitchFamily="34" charset="-128"/>
                </a:defRPr>
              </a:lvl3pPr>
              <a:lvl4pPr marL="1600200" indent="-228600" defTabSz="685800" eaLnBrk="0" hangingPunct="0">
                <a:defRPr sz="3600">
                  <a:solidFill>
                    <a:schemeClr val="tx1"/>
                  </a:solidFill>
                  <a:latin typeface="Lato Light" pitchFamily="34" charset="0"/>
                  <a:ea typeface="MS PGothic" pitchFamily="34" charset="-128"/>
                </a:defRPr>
              </a:lvl4pPr>
              <a:lvl5pPr marL="2057400" indent="-228600" defTabSz="685800" eaLnBrk="0" hangingPunct="0">
                <a:defRPr sz="3600">
                  <a:solidFill>
                    <a:schemeClr val="tx1"/>
                  </a:solidFill>
                  <a:latin typeface="Lato Light" pitchFamily="34" charset="0"/>
                  <a:ea typeface="MS PGothic" pitchFamily="34" charset="-128"/>
                </a:defRPr>
              </a:lvl5pPr>
              <a:lvl6pPr marL="2514600" indent="-228600" defTabSz="685800" eaLnBrk="0" fontAlgn="base" hangingPunct="0">
                <a:spcBef>
                  <a:spcPct val="0"/>
                </a:spcBef>
                <a:spcAft>
                  <a:spcPct val="0"/>
                </a:spcAft>
                <a:defRPr sz="3600">
                  <a:solidFill>
                    <a:schemeClr val="tx1"/>
                  </a:solidFill>
                  <a:latin typeface="Lato Light" pitchFamily="34" charset="0"/>
                  <a:ea typeface="MS PGothic" pitchFamily="34" charset="-128"/>
                </a:defRPr>
              </a:lvl6pPr>
              <a:lvl7pPr marL="2971800" indent="-228600" defTabSz="685800" eaLnBrk="0" fontAlgn="base" hangingPunct="0">
                <a:spcBef>
                  <a:spcPct val="0"/>
                </a:spcBef>
                <a:spcAft>
                  <a:spcPct val="0"/>
                </a:spcAft>
                <a:defRPr sz="3600">
                  <a:solidFill>
                    <a:schemeClr val="tx1"/>
                  </a:solidFill>
                  <a:latin typeface="Lato Light" pitchFamily="34" charset="0"/>
                  <a:ea typeface="MS PGothic" pitchFamily="34" charset="-128"/>
                </a:defRPr>
              </a:lvl7pPr>
              <a:lvl8pPr marL="3429000" indent="-228600" defTabSz="685800" eaLnBrk="0" fontAlgn="base" hangingPunct="0">
                <a:spcBef>
                  <a:spcPct val="0"/>
                </a:spcBef>
                <a:spcAft>
                  <a:spcPct val="0"/>
                </a:spcAft>
                <a:defRPr sz="3600">
                  <a:solidFill>
                    <a:schemeClr val="tx1"/>
                  </a:solidFill>
                  <a:latin typeface="Lato Light" pitchFamily="34" charset="0"/>
                  <a:ea typeface="MS PGothic" pitchFamily="34" charset="-128"/>
                </a:defRPr>
              </a:lvl8pPr>
              <a:lvl9pPr marL="3886200" indent="-228600" defTabSz="685800" eaLnBrk="0" fontAlgn="base" hangingPunct="0">
                <a:spcBef>
                  <a:spcPct val="0"/>
                </a:spcBef>
                <a:spcAft>
                  <a:spcPct val="0"/>
                </a:spcAft>
                <a:defRPr sz="3600">
                  <a:solidFill>
                    <a:schemeClr val="tx1"/>
                  </a:solidFill>
                  <a:latin typeface="Lato Light" pitchFamily="34" charset="0"/>
                  <a:ea typeface="MS PGothic" pitchFamily="34" charset="-128"/>
                </a:defRPr>
              </a:lvl9pPr>
            </a:lstStyle>
            <a:p>
              <a:pPr algn="ctr"/>
              <a:r>
                <a:rPr lang="zh-CN" altLang="en-US" sz="2000" dirty="0">
                  <a:latin typeface="微软雅黑" panose="020B0503020204020204" pitchFamily="34" charset="-122"/>
                  <a:ea typeface="微软雅黑" panose="020B0503020204020204" pitchFamily="34" charset="-122"/>
                </a:rPr>
                <a:t>市场上品牌鸡蛋价位情况</a:t>
              </a:r>
            </a:p>
          </p:txBody>
        </p:sp>
        <p:sp>
          <p:nvSpPr>
            <p:cNvPr id="50" name="Text Placeholder 33">
              <a:extLst>
                <a:ext uri="{FF2B5EF4-FFF2-40B4-BE49-F238E27FC236}">
                  <a16:creationId xmlns:a16="http://schemas.microsoft.com/office/drawing/2014/main" xmlns="" id="{C130AC8F-13C5-4089-8C4E-606D0CE01440}"/>
                </a:ext>
              </a:extLst>
            </p:cNvPr>
            <p:cNvSpPr txBox="1">
              <a:spLocks/>
            </p:cNvSpPr>
            <p:nvPr/>
          </p:nvSpPr>
          <p:spPr bwMode="auto">
            <a:xfrm>
              <a:off x="1413151" y="4179496"/>
              <a:ext cx="1650338" cy="318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685800" eaLnBrk="0" hangingPunct="0">
                <a:defRPr sz="3600">
                  <a:solidFill>
                    <a:schemeClr val="tx1"/>
                  </a:solidFill>
                  <a:latin typeface="Lato Light" pitchFamily="34" charset="0"/>
                  <a:ea typeface="MS PGothic" pitchFamily="34" charset="-128"/>
                </a:defRPr>
              </a:lvl1pPr>
              <a:lvl2pPr marL="742950" indent="-285750" defTabSz="685800" eaLnBrk="0" hangingPunct="0">
                <a:defRPr sz="3600">
                  <a:solidFill>
                    <a:schemeClr val="tx1"/>
                  </a:solidFill>
                  <a:latin typeface="Lato Light" pitchFamily="34" charset="0"/>
                  <a:ea typeface="MS PGothic" pitchFamily="34" charset="-128"/>
                </a:defRPr>
              </a:lvl2pPr>
              <a:lvl3pPr marL="1143000" indent="-228600" defTabSz="685800" eaLnBrk="0" hangingPunct="0">
                <a:defRPr sz="3600">
                  <a:solidFill>
                    <a:schemeClr val="tx1"/>
                  </a:solidFill>
                  <a:latin typeface="Lato Light" pitchFamily="34" charset="0"/>
                  <a:ea typeface="MS PGothic" pitchFamily="34" charset="-128"/>
                </a:defRPr>
              </a:lvl3pPr>
              <a:lvl4pPr marL="1600200" indent="-228600" defTabSz="685800" eaLnBrk="0" hangingPunct="0">
                <a:defRPr sz="3600">
                  <a:solidFill>
                    <a:schemeClr val="tx1"/>
                  </a:solidFill>
                  <a:latin typeface="Lato Light" pitchFamily="34" charset="0"/>
                  <a:ea typeface="MS PGothic" pitchFamily="34" charset="-128"/>
                </a:defRPr>
              </a:lvl4pPr>
              <a:lvl5pPr marL="2057400" indent="-228600" defTabSz="685800" eaLnBrk="0" hangingPunct="0">
                <a:defRPr sz="3600">
                  <a:solidFill>
                    <a:schemeClr val="tx1"/>
                  </a:solidFill>
                  <a:latin typeface="Lato Light" pitchFamily="34" charset="0"/>
                  <a:ea typeface="MS PGothic" pitchFamily="34" charset="-128"/>
                </a:defRPr>
              </a:lvl5pPr>
              <a:lvl6pPr marL="2514600" indent="-228600" defTabSz="685800" eaLnBrk="0" fontAlgn="base" hangingPunct="0">
                <a:spcBef>
                  <a:spcPct val="0"/>
                </a:spcBef>
                <a:spcAft>
                  <a:spcPct val="0"/>
                </a:spcAft>
                <a:defRPr sz="3600">
                  <a:solidFill>
                    <a:schemeClr val="tx1"/>
                  </a:solidFill>
                  <a:latin typeface="Lato Light" pitchFamily="34" charset="0"/>
                  <a:ea typeface="MS PGothic" pitchFamily="34" charset="-128"/>
                </a:defRPr>
              </a:lvl6pPr>
              <a:lvl7pPr marL="2971800" indent="-228600" defTabSz="685800" eaLnBrk="0" fontAlgn="base" hangingPunct="0">
                <a:spcBef>
                  <a:spcPct val="0"/>
                </a:spcBef>
                <a:spcAft>
                  <a:spcPct val="0"/>
                </a:spcAft>
                <a:defRPr sz="3600">
                  <a:solidFill>
                    <a:schemeClr val="tx1"/>
                  </a:solidFill>
                  <a:latin typeface="Lato Light" pitchFamily="34" charset="0"/>
                  <a:ea typeface="MS PGothic" pitchFamily="34" charset="-128"/>
                </a:defRPr>
              </a:lvl7pPr>
              <a:lvl8pPr marL="3429000" indent="-228600" defTabSz="685800" eaLnBrk="0" fontAlgn="base" hangingPunct="0">
                <a:spcBef>
                  <a:spcPct val="0"/>
                </a:spcBef>
                <a:spcAft>
                  <a:spcPct val="0"/>
                </a:spcAft>
                <a:defRPr sz="3600">
                  <a:solidFill>
                    <a:schemeClr val="tx1"/>
                  </a:solidFill>
                  <a:latin typeface="Lato Light" pitchFamily="34" charset="0"/>
                  <a:ea typeface="MS PGothic" pitchFamily="34" charset="-128"/>
                </a:defRPr>
              </a:lvl8pPr>
              <a:lvl9pPr marL="3886200" indent="-228600" defTabSz="685800" eaLnBrk="0" fontAlgn="base" hangingPunct="0">
                <a:spcBef>
                  <a:spcPct val="0"/>
                </a:spcBef>
                <a:spcAft>
                  <a:spcPct val="0"/>
                </a:spcAft>
                <a:defRPr sz="3600">
                  <a:solidFill>
                    <a:schemeClr val="tx1"/>
                  </a:solidFill>
                  <a:latin typeface="Lato Light" pitchFamily="34" charset="0"/>
                  <a:ea typeface="MS PGothic" pitchFamily="34" charset="-128"/>
                </a:defRPr>
              </a:lvl9pPr>
            </a:lstStyle>
            <a:p>
              <a:pPr lvl="0" algn="ctr" eaLnBrk="1" hangingPunct="1">
                <a:lnSpc>
                  <a:spcPct val="90000"/>
                </a:lnSpc>
                <a:spcBef>
                  <a:spcPts val="281"/>
                </a:spcBef>
              </a:pPr>
              <a:r>
                <a:rPr lang="zh-CN" altLang="en-US" sz="2400" b="1" dirty="0">
                  <a:latin typeface="微软雅黑" panose="020B0503020204020204" pitchFamily="34" charset="-122"/>
                  <a:ea typeface="微软雅黑" panose="020B0503020204020204" pitchFamily="34" charset="-122"/>
                </a:rPr>
                <a:t>价位</a:t>
              </a:r>
              <a:endParaRPr lang="zh-CN" altLang="en-US" sz="2400" b="1" kern="0" dirty="0">
                <a:latin typeface="微软雅黑" panose="020B0503020204020204" pitchFamily="34" charset="-122"/>
                <a:ea typeface="微软雅黑" panose="020B0503020204020204" pitchFamily="34" charset="-122"/>
              </a:endParaRPr>
            </a:p>
          </p:txBody>
        </p:sp>
      </p:grpSp>
      <p:grpSp>
        <p:nvGrpSpPr>
          <p:cNvPr id="51" name="Group 37">
            <a:extLst>
              <a:ext uri="{FF2B5EF4-FFF2-40B4-BE49-F238E27FC236}">
                <a16:creationId xmlns:a16="http://schemas.microsoft.com/office/drawing/2014/main" xmlns="" id="{C837478F-919F-4F58-A4EE-BF9BB374CE0D}"/>
              </a:ext>
            </a:extLst>
          </p:cNvPr>
          <p:cNvGrpSpPr/>
          <p:nvPr/>
        </p:nvGrpSpPr>
        <p:grpSpPr>
          <a:xfrm rot="18900000">
            <a:off x="2493515" y="3068152"/>
            <a:ext cx="796167" cy="830915"/>
            <a:chOff x="-15875" y="-1587"/>
            <a:chExt cx="4014788" cy="4000501"/>
          </a:xfrm>
          <a:solidFill>
            <a:srgbClr val="FFFFFF"/>
          </a:solidFill>
        </p:grpSpPr>
        <p:sp>
          <p:nvSpPr>
            <p:cNvPr id="52" name="Freeform 5">
              <a:extLst>
                <a:ext uri="{FF2B5EF4-FFF2-40B4-BE49-F238E27FC236}">
                  <a16:creationId xmlns:a16="http://schemas.microsoft.com/office/drawing/2014/main" xmlns="" id="{3A31244E-B352-4C87-9AFC-2776702259C5}"/>
                </a:ext>
              </a:extLst>
            </p:cNvPr>
            <p:cNvSpPr>
              <a:spLocks noEditPoints="1"/>
            </p:cNvSpPr>
            <p:nvPr/>
          </p:nvSpPr>
          <p:spPr bwMode="auto">
            <a:xfrm>
              <a:off x="-15875" y="374651"/>
              <a:ext cx="3657600" cy="3624263"/>
            </a:xfrm>
            <a:custGeom>
              <a:avLst/>
              <a:gdLst>
                <a:gd name="T0" fmla="*/ 692 w 973"/>
                <a:gd name="T1" fmla="*/ 24 h 964"/>
                <a:gd name="T2" fmla="*/ 633 w 973"/>
                <a:gd name="T3" fmla="*/ 0 h 964"/>
                <a:gd name="T4" fmla="*/ 574 w 973"/>
                <a:gd name="T5" fmla="*/ 24 h 964"/>
                <a:gd name="T6" fmla="*/ 527 w 973"/>
                <a:gd name="T7" fmla="*/ 71 h 964"/>
                <a:gd name="T8" fmla="*/ 503 w 973"/>
                <a:gd name="T9" fmla="*/ 130 h 964"/>
                <a:gd name="T10" fmla="*/ 515 w 973"/>
                <a:gd name="T11" fmla="*/ 174 h 964"/>
                <a:gd name="T12" fmla="*/ 64 w 973"/>
                <a:gd name="T13" fmla="*/ 354 h 964"/>
                <a:gd name="T14" fmla="*/ 6 w 973"/>
                <a:gd name="T15" fmla="*/ 427 h 964"/>
                <a:gd name="T16" fmla="*/ 33 w 973"/>
                <a:gd name="T17" fmla="*/ 517 h 964"/>
                <a:gd name="T18" fmla="*/ 456 w 973"/>
                <a:gd name="T19" fmla="*/ 935 h 964"/>
                <a:gd name="T20" fmla="*/ 524 w 973"/>
                <a:gd name="T21" fmla="*/ 964 h 964"/>
                <a:gd name="T22" fmla="*/ 527 w 973"/>
                <a:gd name="T23" fmla="*/ 964 h 964"/>
                <a:gd name="T24" fmla="*/ 547 w 973"/>
                <a:gd name="T25" fmla="*/ 962 h 964"/>
                <a:gd name="T26" fmla="*/ 620 w 973"/>
                <a:gd name="T27" fmla="*/ 901 h 964"/>
                <a:gd name="T28" fmla="*/ 797 w 973"/>
                <a:gd name="T29" fmla="*/ 456 h 964"/>
                <a:gd name="T30" fmla="*/ 843 w 973"/>
                <a:gd name="T31" fmla="*/ 470 h 964"/>
                <a:gd name="T32" fmla="*/ 902 w 973"/>
                <a:gd name="T33" fmla="*/ 446 h 964"/>
                <a:gd name="T34" fmla="*/ 948 w 973"/>
                <a:gd name="T35" fmla="*/ 399 h 964"/>
                <a:gd name="T36" fmla="*/ 973 w 973"/>
                <a:gd name="T37" fmla="*/ 340 h 964"/>
                <a:gd name="T38" fmla="*/ 949 w 973"/>
                <a:gd name="T39" fmla="*/ 281 h 964"/>
                <a:gd name="T40" fmla="*/ 692 w 973"/>
                <a:gd name="T41" fmla="*/ 24 h 964"/>
                <a:gd name="T42" fmla="*/ 558 w 973"/>
                <a:gd name="T43" fmla="*/ 876 h 964"/>
                <a:gd name="T44" fmla="*/ 534 w 973"/>
                <a:gd name="T45" fmla="*/ 897 h 964"/>
                <a:gd name="T46" fmla="*/ 526 w 973"/>
                <a:gd name="T47" fmla="*/ 898 h 964"/>
                <a:gd name="T48" fmla="*/ 503 w 973"/>
                <a:gd name="T49" fmla="*/ 888 h 964"/>
                <a:gd name="T50" fmla="*/ 80 w 973"/>
                <a:gd name="T51" fmla="*/ 469 h 964"/>
                <a:gd name="T52" fmla="*/ 71 w 973"/>
                <a:gd name="T53" fmla="*/ 440 h 964"/>
                <a:gd name="T54" fmla="*/ 90 w 973"/>
                <a:gd name="T55" fmla="*/ 415 h 964"/>
                <a:gd name="T56" fmla="*/ 297 w 973"/>
                <a:gd name="T57" fmla="*/ 332 h 964"/>
                <a:gd name="T58" fmla="*/ 715 w 973"/>
                <a:gd name="T59" fmla="*/ 483 h 964"/>
                <a:gd name="T60" fmla="*/ 558 w 973"/>
                <a:gd name="T61" fmla="*/ 876 h 964"/>
                <a:gd name="T62" fmla="*/ 901 w 973"/>
                <a:gd name="T63" fmla="*/ 352 h 964"/>
                <a:gd name="T64" fmla="*/ 855 w 973"/>
                <a:gd name="T65" fmla="*/ 399 h 964"/>
                <a:gd name="T66" fmla="*/ 831 w 973"/>
                <a:gd name="T67" fmla="*/ 399 h 964"/>
                <a:gd name="T68" fmla="*/ 772 w 973"/>
                <a:gd name="T69" fmla="*/ 340 h 964"/>
                <a:gd name="T70" fmla="*/ 725 w 973"/>
                <a:gd name="T71" fmla="*/ 459 h 964"/>
                <a:gd name="T72" fmla="*/ 729 w 973"/>
                <a:gd name="T73" fmla="*/ 449 h 964"/>
                <a:gd name="T74" fmla="*/ 435 w 973"/>
                <a:gd name="T75" fmla="*/ 325 h 964"/>
                <a:gd name="T76" fmla="*/ 349 w 973"/>
                <a:gd name="T77" fmla="*/ 312 h 964"/>
                <a:gd name="T78" fmla="*/ 631 w 973"/>
                <a:gd name="T79" fmla="*/ 199 h 964"/>
                <a:gd name="T80" fmla="*/ 574 w 973"/>
                <a:gd name="T81" fmla="*/ 142 h 964"/>
                <a:gd name="T82" fmla="*/ 574 w 973"/>
                <a:gd name="T83" fmla="*/ 118 h 964"/>
                <a:gd name="T84" fmla="*/ 621 w 973"/>
                <a:gd name="T85" fmla="*/ 71 h 964"/>
                <a:gd name="T86" fmla="*/ 645 w 973"/>
                <a:gd name="T87" fmla="*/ 71 h 964"/>
                <a:gd name="T88" fmla="*/ 901 w 973"/>
                <a:gd name="T89" fmla="*/ 328 h 964"/>
                <a:gd name="T90" fmla="*/ 901 w 973"/>
                <a:gd name="T91" fmla="*/ 352 h 9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73" h="964">
                  <a:moveTo>
                    <a:pt x="692" y="24"/>
                  </a:moveTo>
                  <a:cubicBezTo>
                    <a:pt x="676" y="8"/>
                    <a:pt x="655" y="0"/>
                    <a:pt x="633" y="0"/>
                  </a:cubicBezTo>
                  <a:cubicBezTo>
                    <a:pt x="611" y="0"/>
                    <a:pt x="590" y="8"/>
                    <a:pt x="574" y="24"/>
                  </a:cubicBezTo>
                  <a:cubicBezTo>
                    <a:pt x="527" y="71"/>
                    <a:pt x="527" y="71"/>
                    <a:pt x="527" y="71"/>
                  </a:cubicBezTo>
                  <a:cubicBezTo>
                    <a:pt x="511" y="87"/>
                    <a:pt x="503" y="108"/>
                    <a:pt x="503" y="130"/>
                  </a:cubicBezTo>
                  <a:cubicBezTo>
                    <a:pt x="503" y="146"/>
                    <a:pt x="507" y="161"/>
                    <a:pt x="515" y="174"/>
                  </a:cubicBezTo>
                  <a:cubicBezTo>
                    <a:pt x="64" y="354"/>
                    <a:pt x="64" y="354"/>
                    <a:pt x="64" y="354"/>
                  </a:cubicBezTo>
                  <a:cubicBezTo>
                    <a:pt x="33" y="368"/>
                    <a:pt x="12" y="395"/>
                    <a:pt x="6" y="427"/>
                  </a:cubicBezTo>
                  <a:cubicBezTo>
                    <a:pt x="0" y="460"/>
                    <a:pt x="10" y="493"/>
                    <a:pt x="33" y="517"/>
                  </a:cubicBezTo>
                  <a:cubicBezTo>
                    <a:pt x="456" y="935"/>
                    <a:pt x="456" y="935"/>
                    <a:pt x="456" y="935"/>
                  </a:cubicBezTo>
                  <a:cubicBezTo>
                    <a:pt x="475" y="953"/>
                    <a:pt x="499" y="963"/>
                    <a:pt x="524" y="964"/>
                  </a:cubicBezTo>
                  <a:cubicBezTo>
                    <a:pt x="525" y="964"/>
                    <a:pt x="526" y="964"/>
                    <a:pt x="527" y="964"/>
                  </a:cubicBezTo>
                  <a:cubicBezTo>
                    <a:pt x="534" y="964"/>
                    <a:pt x="540" y="963"/>
                    <a:pt x="547" y="962"/>
                  </a:cubicBezTo>
                  <a:cubicBezTo>
                    <a:pt x="580" y="955"/>
                    <a:pt x="607" y="932"/>
                    <a:pt x="620" y="901"/>
                  </a:cubicBezTo>
                  <a:cubicBezTo>
                    <a:pt x="797" y="456"/>
                    <a:pt x="797" y="456"/>
                    <a:pt x="797" y="456"/>
                  </a:cubicBezTo>
                  <a:cubicBezTo>
                    <a:pt x="811" y="465"/>
                    <a:pt x="826" y="470"/>
                    <a:pt x="843" y="470"/>
                  </a:cubicBezTo>
                  <a:cubicBezTo>
                    <a:pt x="865" y="470"/>
                    <a:pt x="886" y="461"/>
                    <a:pt x="902" y="446"/>
                  </a:cubicBezTo>
                  <a:cubicBezTo>
                    <a:pt x="948" y="399"/>
                    <a:pt x="948" y="399"/>
                    <a:pt x="948" y="399"/>
                  </a:cubicBezTo>
                  <a:cubicBezTo>
                    <a:pt x="964" y="383"/>
                    <a:pt x="973" y="362"/>
                    <a:pt x="973" y="340"/>
                  </a:cubicBezTo>
                  <a:cubicBezTo>
                    <a:pt x="973" y="317"/>
                    <a:pt x="964" y="297"/>
                    <a:pt x="949" y="281"/>
                  </a:cubicBezTo>
                  <a:lnTo>
                    <a:pt x="692" y="24"/>
                  </a:lnTo>
                  <a:close/>
                  <a:moveTo>
                    <a:pt x="558" y="876"/>
                  </a:moveTo>
                  <a:cubicBezTo>
                    <a:pt x="554" y="887"/>
                    <a:pt x="545" y="895"/>
                    <a:pt x="534" y="897"/>
                  </a:cubicBezTo>
                  <a:cubicBezTo>
                    <a:pt x="531" y="897"/>
                    <a:pt x="529" y="898"/>
                    <a:pt x="526" y="898"/>
                  </a:cubicBezTo>
                  <a:cubicBezTo>
                    <a:pt x="518" y="897"/>
                    <a:pt x="510" y="894"/>
                    <a:pt x="503" y="888"/>
                  </a:cubicBezTo>
                  <a:cubicBezTo>
                    <a:pt x="80" y="469"/>
                    <a:pt x="80" y="469"/>
                    <a:pt x="80" y="469"/>
                  </a:cubicBezTo>
                  <a:cubicBezTo>
                    <a:pt x="72" y="461"/>
                    <a:pt x="69" y="450"/>
                    <a:pt x="71" y="440"/>
                  </a:cubicBezTo>
                  <a:cubicBezTo>
                    <a:pt x="73" y="429"/>
                    <a:pt x="80" y="420"/>
                    <a:pt x="90" y="415"/>
                  </a:cubicBezTo>
                  <a:cubicBezTo>
                    <a:pt x="297" y="332"/>
                    <a:pt x="297" y="332"/>
                    <a:pt x="297" y="332"/>
                  </a:cubicBezTo>
                  <a:cubicBezTo>
                    <a:pt x="436" y="379"/>
                    <a:pt x="576" y="334"/>
                    <a:pt x="715" y="483"/>
                  </a:cubicBezTo>
                  <a:lnTo>
                    <a:pt x="558" y="876"/>
                  </a:lnTo>
                  <a:close/>
                  <a:moveTo>
                    <a:pt x="901" y="352"/>
                  </a:moveTo>
                  <a:cubicBezTo>
                    <a:pt x="855" y="399"/>
                    <a:pt x="855" y="399"/>
                    <a:pt x="855" y="399"/>
                  </a:cubicBezTo>
                  <a:cubicBezTo>
                    <a:pt x="848" y="405"/>
                    <a:pt x="837" y="405"/>
                    <a:pt x="831" y="399"/>
                  </a:cubicBezTo>
                  <a:cubicBezTo>
                    <a:pt x="772" y="340"/>
                    <a:pt x="772" y="340"/>
                    <a:pt x="772" y="340"/>
                  </a:cubicBezTo>
                  <a:cubicBezTo>
                    <a:pt x="725" y="459"/>
                    <a:pt x="725" y="459"/>
                    <a:pt x="725" y="459"/>
                  </a:cubicBezTo>
                  <a:cubicBezTo>
                    <a:pt x="729" y="449"/>
                    <a:pt x="729" y="449"/>
                    <a:pt x="729" y="449"/>
                  </a:cubicBezTo>
                  <a:cubicBezTo>
                    <a:pt x="628" y="349"/>
                    <a:pt x="527" y="337"/>
                    <a:pt x="435" y="325"/>
                  </a:cubicBezTo>
                  <a:cubicBezTo>
                    <a:pt x="406" y="322"/>
                    <a:pt x="377" y="318"/>
                    <a:pt x="349" y="312"/>
                  </a:cubicBezTo>
                  <a:cubicBezTo>
                    <a:pt x="631" y="199"/>
                    <a:pt x="631" y="199"/>
                    <a:pt x="631" y="199"/>
                  </a:cubicBezTo>
                  <a:cubicBezTo>
                    <a:pt x="574" y="142"/>
                    <a:pt x="574" y="142"/>
                    <a:pt x="574" y="142"/>
                  </a:cubicBezTo>
                  <a:cubicBezTo>
                    <a:pt x="568" y="135"/>
                    <a:pt x="568" y="125"/>
                    <a:pt x="574" y="118"/>
                  </a:cubicBezTo>
                  <a:cubicBezTo>
                    <a:pt x="621" y="71"/>
                    <a:pt x="621" y="71"/>
                    <a:pt x="621" y="71"/>
                  </a:cubicBezTo>
                  <a:cubicBezTo>
                    <a:pt x="628" y="65"/>
                    <a:pt x="638" y="65"/>
                    <a:pt x="645" y="71"/>
                  </a:cubicBezTo>
                  <a:cubicBezTo>
                    <a:pt x="901" y="328"/>
                    <a:pt x="901" y="328"/>
                    <a:pt x="901" y="328"/>
                  </a:cubicBezTo>
                  <a:cubicBezTo>
                    <a:pt x="908" y="335"/>
                    <a:pt x="908" y="345"/>
                    <a:pt x="901" y="3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685663"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dirty="0">
                <a:ln>
                  <a:noFill/>
                </a:ln>
                <a:solidFill>
                  <a:schemeClr val="accent1"/>
                </a:solidFill>
                <a:effectLst/>
                <a:uLnTx/>
                <a:uFillTx/>
                <a:latin typeface="微软雅黑" pitchFamily="34" charset="-122"/>
                <a:ea typeface="微软雅黑" pitchFamily="34" charset="-122"/>
              </a:endParaRPr>
            </a:p>
          </p:txBody>
        </p:sp>
        <p:sp>
          <p:nvSpPr>
            <p:cNvPr id="53" name="Freeform 6">
              <a:extLst>
                <a:ext uri="{FF2B5EF4-FFF2-40B4-BE49-F238E27FC236}">
                  <a16:creationId xmlns:a16="http://schemas.microsoft.com/office/drawing/2014/main" xmlns="" id="{872E4175-B4E4-4893-B463-A67DDB7F3728}"/>
                </a:ext>
              </a:extLst>
            </p:cNvPr>
            <p:cNvSpPr>
              <a:spLocks noEditPoints="1"/>
            </p:cNvSpPr>
            <p:nvPr/>
          </p:nvSpPr>
          <p:spPr bwMode="auto">
            <a:xfrm>
              <a:off x="1751013" y="1998663"/>
              <a:ext cx="623888" cy="623888"/>
            </a:xfrm>
            <a:custGeom>
              <a:avLst/>
              <a:gdLst>
                <a:gd name="T0" fmla="*/ 83 w 166"/>
                <a:gd name="T1" fmla="*/ 166 h 166"/>
                <a:gd name="T2" fmla="*/ 166 w 166"/>
                <a:gd name="T3" fmla="*/ 83 h 166"/>
                <a:gd name="T4" fmla="*/ 83 w 166"/>
                <a:gd name="T5" fmla="*/ 0 h 166"/>
                <a:gd name="T6" fmla="*/ 0 w 166"/>
                <a:gd name="T7" fmla="*/ 83 h 166"/>
                <a:gd name="T8" fmla="*/ 83 w 166"/>
                <a:gd name="T9" fmla="*/ 166 h 166"/>
                <a:gd name="T10" fmla="*/ 83 w 166"/>
                <a:gd name="T11" fmla="*/ 33 h 166"/>
                <a:gd name="T12" fmla="*/ 133 w 166"/>
                <a:gd name="T13" fmla="*/ 83 h 166"/>
                <a:gd name="T14" fmla="*/ 83 w 166"/>
                <a:gd name="T15" fmla="*/ 133 h 166"/>
                <a:gd name="T16" fmla="*/ 33 w 166"/>
                <a:gd name="T17" fmla="*/ 83 h 166"/>
                <a:gd name="T18" fmla="*/ 83 w 166"/>
                <a:gd name="T19" fmla="*/ 33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6" h="166">
                  <a:moveTo>
                    <a:pt x="83" y="166"/>
                  </a:moveTo>
                  <a:cubicBezTo>
                    <a:pt x="128" y="166"/>
                    <a:pt x="166" y="129"/>
                    <a:pt x="166" y="83"/>
                  </a:cubicBezTo>
                  <a:cubicBezTo>
                    <a:pt x="166" y="37"/>
                    <a:pt x="128" y="0"/>
                    <a:pt x="83" y="0"/>
                  </a:cubicBezTo>
                  <a:cubicBezTo>
                    <a:pt x="37" y="0"/>
                    <a:pt x="0" y="37"/>
                    <a:pt x="0" y="83"/>
                  </a:cubicBezTo>
                  <a:cubicBezTo>
                    <a:pt x="0" y="129"/>
                    <a:pt x="37" y="166"/>
                    <a:pt x="83" y="166"/>
                  </a:cubicBezTo>
                  <a:close/>
                  <a:moveTo>
                    <a:pt x="83" y="33"/>
                  </a:moveTo>
                  <a:cubicBezTo>
                    <a:pt x="110" y="33"/>
                    <a:pt x="133" y="56"/>
                    <a:pt x="133" y="83"/>
                  </a:cubicBezTo>
                  <a:cubicBezTo>
                    <a:pt x="133" y="111"/>
                    <a:pt x="110" y="133"/>
                    <a:pt x="83" y="133"/>
                  </a:cubicBezTo>
                  <a:cubicBezTo>
                    <a:pt x="55" y="133"/>
                    <a:pt x="33" y="111"/>
                    <a:pt x="33" y="83"/>
                  </a:cubicBezTo>
                  <a:cubicBezTo>
                    <a:pt x="33" y="56"/>
                    <a:pt x="55" y="33"/>
                    <a:pt x="83"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685663"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dirty="0">
                <a:ln>
                  <a:noFill/>
                </a:ln>
                <a:solidFill>
                  <a:schemeClr val="accent1"/>
                </a:solidFill>
                <a:effectLst/>
                <a:uLnTx/>
                <a:uFillTx/>
                <a:latin typeface="微软雅黑" pitchFamily="34" charset="-122"/>
                <a:ea typeface="微软雅黑" pitchFamily="34" charset="-122"/>
              </a:endParaRPr>
            </a:p>
          </p:txBody>
        </p:sp>
        <p:sp>
          <p:nvSpPr>
            <p:cNvPr id="54" name="Freeform 7">
              <a:extLst>
                <a:ext uri="{FF2B5EF4-FFF2-40B4-BE49-F238E27FC236}">
                  <a16:creationId xmlns:a16="http://schemas.microsoft.com/office/drawing/2014/main" xmlns="" id="{6095AC83-B1BC-462E-AD08-F432D422995A}"/>
                </a:ext>
              </a:extLst>
            </p:cNvPr>
            <p:cNvSpPr>
              <a:spLocks noEditPoints="1"/>
            </p:cNvSpPr>
            <p:nvPr/>
          </p:nvSpPr>
          <p:spPr bwMode="auto">
            <a:xfrm>
              <a:off x="3375025" y="-1587"/>
              <a:ext cx="623888" cy="623888"/>
            </a:xfrm>
            <a:custGeom>
              <a:avLst/>
              <a:gdLst>
                <a:gd name="T0" fmla="*/ 83 w 166"/>
                <a:gd name="T1" fmla="*/ 0 h 166"/>
                <a:gd name="T2" fmla="*/ 0 w 166"/>
                <a:gd name="T3" fmla="*/ 83 h 166"/>
                <a:gd name="T4" fmla="*/ 83 w 166"/>
                <a:gd name="T5" fmla="*/ 166 h 166"/>
                <a:gd name="T6" fmla="*/ 166 w 166"/>
                <a:gd name="T7" fmla="*/ 83 h 166"/>
                <a:gd name="T8" fmla="*/ 83 w 166"/>
                <a:gd name="T9" fmla="*/ 0 h 166"/>
                <a:gd name="T10" fmla="*/ 83 w 166"/>
                <a:gd name="T11" fmla="*/ 133 h 166"/>
                <a:gd name="T12" fmla="*/ 33 w 166"/>
                <a:gd name="T13" fmla="*/ 83 h 166"/>
                <a:gd name="T14" fmla="*/ 83 w 166"/>
                <a:gd name="T15" fmla="*/ 33 h 166"/>
                <a:gd name="T16" fmla="*/ 133 w 166"/>
                <a:gd name="T17" fmla="*/ 83 h 166"/>
                <a:gd name="T18" fmla="*/ 83 w 166"/>
                <a:gd name="T19" fmla="*/ 133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6" h="166">
                  <a:moveTo>
                    <a:pt x="83" y="0"/>
                  </a:moveTo>
                  <a:cubicBezTo>
                    <a:pt x="37" y="0"/>
                    <a:pt x="0" y="37"/>
                    <a:pt x="0" y="83"/>
                  </a:cubicBezTo>
                  <a:cubicBezTo>
                    <a:pt x="0" y="129"/>
                    <a:pt x="37" y="166"/>
                    <a:pt x="83" y="166"/>
                  </a:cubicBezTo>
                  <a:cubicBezTo>
                    <a:pt x="129" y="166"/>
                    <a:pt x="166" y="129"/>
                    <a:pt x="166" y="83"/>
                  </a:cubicBezTo>
                  <a:cubicBezTo>
                    <a:pt x="166" y="37"/>
                    <a:pt x="129" y="0"/>
                    <a:pt x="83" y="0"/>
                  </a:cubicBezTo>
                  <a:close/>
                  <a:moveTo>
                    <a:pt x="83" y="133"/>
                  </a:moveTo>
                  <a:cubicBezTo>
                    <a:pt x="55" y="133"/>
                    <a:pt x="33" y="111"/>
                    <a:pt x="33" y="83"/>
                  </a:cubicBezTo>
                  <a:cubicBezTo>
                    <a:pt x="33" y="56"/>
                    <a:pt x="55" y="33"/>
                    <a:pt x="83" y="33"/>
                  </a:cubicBezTo>
                  <a:cubicBezTo>
                    <a:pt x="110" y="33"/>
                    <a:pt x="133" y="56"/>
                    <a:pt x="133" y="83"/>
                  </a:cubicBezTo>
                  <a:cubicBezTo>
                    <a:pt x="133" y="111"/>
                    <a:pt x="110" y="133"/>
                    <a:pt x="83" y="1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685663"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dirty="0">
                <a:ln>
                  <a:noFill/>
                </a:ln>
                <a:solidFill>
                  <a:schemeClr val="accent1"/>
                </a:solidFill>
                <a:effectLst/>
                <a:uLnTx/>
                <a:uFillTx/>
                <a:latin typeface="微软雅黑" pitchFamily="34" charset="-122"/>
                <a:ea typeface="微软雅黑" pitchFamily="34" charset="-122"/>
              </a:endParaRPr>
            </a:p>
          </p:txBody>
        </p:sp>
        <p:sp>
          <p:nvSpPr>
            <p:cNvPr id="55" name="Freeform 8">
              <a:extLst>
                <a:ext uri="{FF2B5EF4-FFF2-40B4-BE49-F238E27FC236}">
                  <a16:creationId xmlns:a16="http://schemas.microsoft.com/office/drawing/2014/main" xmlns="" id="{39B0E176-A24C-4467-83C9-77A9B3435335}"/>
                </a:ext>
              </a:extLst>
            </p:cNvPr>
            <p:cNvSpPr>
              <a:spLocks noEditPoints="1"/>
            </p:cNvSpPr>
            <p:nvPr/>
          </p:nvSpPr>
          <p:spPr bwMode="auto">
            <a:xfrm>
              <a:off x="1000125" y="1874838"/>
              <a:ext cx="500063" cy="500063"/>
            </a:xfrm>
            <a:custGeom>
              <a:avLst/>
              <a:gdLst>
                <a:gd name="T0" fmla="*/ 0 w 133"/>
                <a:gd name="T1" fmla="*/ 66 h 133"/>
                <a:gd name="T2" fmla="*/ 67 w 133"/>
                <a:gd name="T3" fmla="*/ 133 h 133"/>
                <a:gd name="T4" fmla="*/ 133 w 133"/>
                <a:gd name="T5" fmla="*/ 66 h 133"/>
                <a:gd name="T6" fmla="*/ 67 w 133"/>
                <a:gd name="T7" fmla="*/ 0 h 133"/>
                <a:gd name="T8" fmla="*/ 0 w 133"/>
                <a:gd name="T9" fmla="*/ 66 h 133"/>
                <a:gd name="T10" fmla="*/ 67 w 133"/>
                <a:gd name="T11" fmla="*/ 33 h 133"/>
                <a:gd name="T12" fmla="*/ 100 w 133"/>
                <a:gd name="T13" fmla="*/ 66 h 133"/>
                <a:gd name="T14" fmla="*/ 67 w 133"/>
                <a:gd name="T15" fmla="*/ 100 h 133"/>
                <a:gd name="T16" fmla="*/ 33 w 133"/>
                <a:gd name="T17" fmla="*/ 66 h 133"/>
                <a:gd name="T18" fmla="*/ 67 w 133"/>
                <a:gd name="T19" fmla="*/ 33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3" h="133">
                  <a:moveTo>
                    <a:pt x="0" y="66"/>
                  </a:moveTo>
                  <a:cubicBezTo>
                    <a:pt x="0" y="103"/>
                    <a:pt x="30" y="133"/>
                    <a:pt x="67" y="133"/>
                  </a:cubicBezTo>
                  <a:cubicBezTo>
                    <a:pt x="103" y="133"/>
                    <a:pt x="133" y="103"/>
                    <a:pt x="133" y="66"/>
                  </a:cubicBezTo>
                  <a:cubicBezTo>
                    <a:pt x="133" y="30"/>
                    <a:pt x="103" y="0"/>
                    <a:pt x="67" y="0"/>
                  </a:cubicBezTo>
                  <a:cubicBezTo>
                    <a:pt x="30" y="0"/>
                    <a:pt x="0" y="30"/>
                    <a:pt x="0" y="66"/>
                  </a:cubicBezTo>
                  <a:close/>
                  <a:moveTo>
                    <a:pt x="67" y="33"/>
                  </a:moveTo>
                  <a:cubicBezTo>
                    <a:pt x="85" y="33"/>
                    <a:pt x="100" y="48"/>
                    <a:pt x="100" y="66"/>
                  </a:cubicBezTo>
                  <a:cubicBezTo>
                    <a:pt x="100" y="85"/>
                    <a:pt x="85" y="100"/>
                    <a:pt x="67" y="100"/>
                  </a:cubicBezTo>
                  <a:cubicBezTo>
                    <a:pt x="48" y="100"/>
                    <a:pt x="33" y="85"/>
                    <a:pt x="33" y="66"/>
                  </a:cubicBezTo>
                  <a:cubicBezTo>
                    <a:pt x="33" y="48"/>
                    <a:pt x="48" y="33"/>
                    <a:pt x="67"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685663"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dirty="0">
                <a:ln>
                  <a:noFill/>
                </a:ln>
                <a:solidFill>
                  <a:schemeClr val="accent1"/>
                </a:solidFill>
                <a:effectLst/>
                <a:uLnTx/>
                <a:uFillTx/>
                <a:latin typeface="微软雅黑" pitchFamily="34" charset="-122"/>
                <a:ea typeface="微软雅黑" pitchFamily="34" charset="-122"/>
              </a:endParaRPr>
            </a:p>
          </p:txBody>
        </p:sp>
        <p:sp>
          <p:nvSpPr>
            <p:cNvPr id="56" name="Oval 9">
              <a:extLst>
                <a:ext uri="{FF2B5EF4-FFF2-40B4-BE49-F238E27FC236}">
                  <a16:creationId xmlns:a16="http://schemas.microsoft.com/office/drawing/2014/main" xmlns="" id="{73846B7C-18C8-44D8-A038-891675004739}"/>
                </a:ext>
              </a:extLst>
            </p:cNvPr>
            <p:cNvSpPr>
              <a:spLocks noChangeArrowheads="1"/>
            </p:cNvSpPr>
            <p:nvPr/>
          </p:nvSpPr>
          <p:spPr bwMode="auto">
            <a:xfrm>
              <a:off x="1500188" y="2751138"/>
              <a:ext cx="250825" cy="2476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685663"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dirty="0">
                <a:ln>
                  <a:noFill/>
                </a:ln>
                <a:solidFill>
                  <a:schemeClr val="accent1"/>
                </a:solidFill>
                <a:effectLst/>
                <a:uLnTx/>
                <a:uFillTx/>
                <a:latin typeface="微软雅黑" pitchFamily="34" charset="-122"/>
                <a:ea typeface="微软雅黑" pitchFamily="34" charset="-122"/>
              </a:endParaRPr>
            </a:p>
          </p:txBody>
        </p:sp>
        <p:sp>
          <p:nvSpPr>
            <p:cNvPr id="57" name="Oval 10">
              <a:extLst>
                <a:ext uri="{FF2B5EF4-FFF2-40B4-BE49-F238E27FC236}">
                  <a16:creationId xmlns:a16="http://schemas.microsoft.com/office/drawing/2014/main" xmlns="" id="{1E685947-7880-470F-BE01-0110692FFE31}"/>
                </a:ext>
              </a:extLst>
            </p:cNvPr>
            <p:cNvSpPr>
              <a:spLocks noChangeArrowheads="1"/>
            </p:cNvSpPr>
            <p:nvPr/>
          </p:nvSpPr>
          <p:spPr bwMode="auto">
            <a:xfrm>
              <a:off x="3498850" y="874713"/>
              <a:ext cx="252413" cy="2476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685663"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dirty="0">
                <a:ln>
                  <a:noFill/>
                </a:ln>
                <a:solidFill>
                  <a:schemeClr val="accent1"/>
                </a:solidFill>
                <a:effectLst/>
                <a:uLnTx/>
                <a:uFillTx/>
                <a:latin typeface="微软雅黑" pitchFamily="34" charset="-122"/>
                <a:ea typeface="微软雅黑" pitchFamily="34" charset="-122"/>
              </a:endParaRPr>
            </a:p>
          </p:txBody>
        </p:sp>
      </p:grpSp>
      <p:grpSp>
        <p:nvGrpSpPr>
          <p:cNvPr id="58" name="Group 44">
            <a:extLst>
              <a:ext uri="{FF2B5EF4-FFF2-40B4-BE49-F238E27FC236}">
                <a16:creationId xmlns:a16="http://schemas.microsoft.com/office/drawing/2014/main" xmlns="" id="{BAFE02E2-416C-4D4F-A009-32A260C23702}"/>
              </a:ext>
            </a:extLst>
          </p:cNvPr>
          <p:cNvGrpSpPr/>
          <p:nvPr/>
        </p:nvGrpSpPr>
        <p:grpSpPr>
          <a:xfrm>
            <a:off x="4854737" y="3175220"/>
            <a:ext cx="670971" cy="548499"/>
            <a:chOff x="-1587" y="-3175"/>
            <a:chExt cx="506412" cy="476250"/>
          </a:xfrm>
          <a:solidFill>
            <a:srgbClr val="FFFFFF"/>
          </a:solidFill>
        </p:grpSpPr>
        <p:sp>
          <p:nvSpPr>
            <p:cNvPr id="59" name="Oval 14">
              <a:extLst>
                <a:ext uri="{FF2B5EF4-FFF2-40B4-BE49-F238E27FC236}">
                  <a16:creationId xmlns:a16="http://schemas.microsoft.com/office/drawing/2014/main" xmlns="" id="{DA9A238D-8CA6-4D24-9128-61D6D1B0E8DC}"/>
                </a:ext>
              </a:extLst>
            </p:cNvPr>
            <p:cNvSpPr>
              <a:spLocks noChangeArrowheads="1"/>
            </p:cNvSpPr>
            <p:nvPr/>
          </p:nvSpPr>
          <p:spPr bwMode="auto">
            <a:xfrm>
              <a:off x="244475" y="257175"/>
              <a:ext cx="60325" cy="619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ctr" defTabSz="685663"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dirty="0">
                <a:ln>
                  <a:noFill/>
                </a:ln>
                <a:solidFill>
                  <a:schemeClr val="accent1"/>
                </a:solidFill>
                <a:effectLst/>
                <a:uLnTx/>
                <a:uFillTx/>
                <a:latin typeface="微软雅黑" pitchFamily="34" charset="-122"/>
                <a:ea typeface="微软雅黑" pitchFamily="34" charset="-122"/>
              </a:endParaRPr>
            </a:p>
          </p:txBody>
        </p:sp>
        <p:sp>
          <p:nvSpPr>
            <p:cNvPr id="60" name="Freeform 15">
              <a:extLst>
                <a:ext uri="{FF2B5EF4-FFF2-40B4-BE49-F238E27FC236}">
                  <a16:creationId xmlns:a16="http://schemas.microsoft.com/office/drawing/2014/main" xmlns="" id="{46BD9E80-9A39-476D-B188-154A1717A93C}"/>
                </a:ext>
              </a:extLst>
            </p:cNvPr>
            <p:cNvSpPr>
              <a:spLocks noEditPoints="1"/>
            </p:cNvSpPr>
            <p:nvPr/>
          </p:nvSpPr>
          <p:spPr bwMode="auto">
            <a:xfrm>
              <a:off x="-1587" y="-3175"/>
              <a:ext cx="506412" cy="476250"/>
            </a:xfrm>
            <a:custGeom>
              <a:avLst/>
              <a:gdLst>
                <a:gd name="T0" fmla="*/ 116 w 132"/>
                <a:gd name="T1" fmla="*/ 48 h 124"/>
                <a:gd name="T2" fmla="*/ 116 w 132"/>
                <a:gd name="T3" fmla="*/ 22 h 124"/>
                <a:gd name="T4" fmla="*/ 104 w 132"/>
                <a:gd name="T5" fmla="*/ 0 h 124"/>
                <a:gd name="T6" fmla="*/ 22 w 132"/>
                <a:gd name="T7" fmla="*/ 0 h 124"/>
                <a:gd name="T8" fmla="*/ 0 w 132"/>
                <a:gd name="T9" fmla="*/ 102 h 124"/>
                <a:gd name="T10" fmla="*/ 94 w 132"/>
                <a:gd name="T11" fmla="*/ 124 h 124"/>
                <a:gd name="T12" fmla="*/ 116 w 132"/>
                <a:gd name="T13" fmla="*/ 96 h 124"/>
                <a:gd name="T14" fmla="*/ 116 w 132"/>
                <a:gd name="T15" fmla="*/ 48 h 124"/>
                <a:gd name="T16" fmla="*/ 88 w 132"/>
                <a:gd name="T17" fmla="*/ 8 h 124"/>
                <a:gd name="T18" fmla="*/ 108 w 132"/>
                <a:gd name="T19" fmla="*/ 12 h 124"/>
                <a:gd name="T20" fmla="*/ 108 w 132"/>
                <a:gd name="T21" fmla="*/ 24 h 124"/>
                <a:gd name="T22" fmla="*/ 104 w 132"/>
                <a:gd name="T23" fmla="*/ 36 h 124"/>
                <a:gd name="T24" fmla="*/ 104 w 132"/>
                <a:gd name="T25" fmla="*/ 32 h 124"/>
                <a:gd name="T26" fmla="*/ 104 w 132"/>
                <a:gd name="T27" fmla="*/ 16 h 124"/>
                <a:gd name="T28" fmla="*/ 16 w 132"/>
                <a:gd name="T29" fmla="*/ 12 h 124"/>
                <a:gd name="T30" fmla="*/ 12 w 132"/>
                <a:gd name="T31" fmla="*/ 24 h 124"/>
                <a:gd name="T32" fmla="*/ 8 w 132"/>
                <a:gd name="T33" fmla="*/ 22 h 124"/>
                <a:gd name="T34" fmla="*/ 100 w 132"/>
                <a:gd name="T35" fmla="*/ 20 h 124"/>
                <a:gd name="T36" fmla="*/ 16 w 132"/>
                <a:gd name="T37" fmla="*/ 16 h 124"/>
                <a:gd name="T38" fmla="*/ 100 w 132"/>
                <a:gd name="T39" fmla="*/ 20 h 124"/>
                <a:gd name="T40" fmla="*/ 100 w 132"/>
                <a:gd name="T41" fmla="*/ 28 h 124"/>
                <a:gd name="T42" fmla="*/ 16 w 132"/>
                <a:gd name="T43" fmla="*/ 24 h 124"/>
                <a:gd name="T44" fmla="*/ 100 w 132"/>
                <a:gd name="T45" fmla="*/ 32 h 124"/>
                <a:gd name="T46" fmla="*/ 88 w 132"/>
                <a:gd name="T47" fmla="*/ 36 h 124"/>
                <a:gd name="T48" fmla="*/ 16 w 132"/>
                <a:gd name="T49" fmla="*/ 35 h 124"/>
                <a:gd name="T50" fmla="*/ 100 w 132"/>
                <a:gd name="T51" fmla="*/ 32 h 124"/>
                <a:gd name="T52" fmla="*/ 94 w 132"/>
                <a:gd name="T53" fmla="*/ 116 h 124"/>
                <a:gd name="T54" fmla="*/ 8 w 132"/>
                <a:gd name="T55" fmla="*/ 102 h 124"/>
                <a:gd name="T56" fmla="*/ 22 w 132"/>
                <a:gd name="T57" fmla="*/ 44 h 124"/>
                <a:gd name="T58" fmla="*/ 104 w 132"/>
                <a:gd name="T59" fmla="*/ 44 h 124"/>
                <a:gd name="T60" fmla="*/ 108 w 132"/>
                <a:gd name="T61" fmla="*/ 56 h 124"/>
                <a:gd name="T62" fmla="*/ 52 w 132"/>
                <a:gd name="T63" fmla="*/ 76 h 124"/>
                <a:gd name="T64" fmla="*/ 108 w 132"/>
                <a:gd name="T65" fmla="*/ 96 h 124"/>
                <a:gd name="T66" fmla="*/ 113 w 132"/>
                <a:gd name="T67" fmla="*/ 88 h 124"/>
                <a:gd name="T68" fmla="*/ 60 w 132"/>
                <a:gd name="T69" fmla="*/ 76 h 124"/>
                <a:gd name="T70" fmla="*/ 108 w 132"/>
                <a:gd name="T71" fmla="*/ 64 h 124"/>
                <a:gd name="T72" fmla="*/ 115 w 132"/>
                <a:gd name="T73" fmla="*/ 59 h 124"/>
                <a:gd name="T74" fmla="*/ 120 w 132"/>
                <a:gd name="T75" fmla="*/ 72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2" h="124">
                  <a:moveTo>
                    <a:pt x="116" y="48"/>
                  </a:moveTo>
                  <a:cubicBezTo>
                    <a:pt x="116" y="48"/>
                    <a:pt x="116" y="48"/>
                    <a:pt x="116" y="48"/>
                  </a:cubicBezTo>
                  <a:cubicBezTo>
                    <a:pt x="116" y="24"/>
                    <a:pt x="116" y="24"/>
                    <a:pt x="116" y="24"/>
                  </a:cubicBezTo>
                  <a:cubicBezTo>
                    <a:pt x="116" y="22"/>
                    <a:pt x="116" y="22"/>
                    <a:pt x="116" y="22"/>
                  </a:cubicBezTo>
                  <a:cubicBezTo>
                    <a:pt x="116" y="12"/>
                    <a:pt x="116" y="12"/>
                    <a:pt x="116" y="12"/>
                  </a:cubicBezTo>
                  <a:cubicBezTo>
                    <a:pt x="116" y="5"/>
                    <a:pt x="111" y="0"/>
                    <a:pt x="104" y="0"/>
                  </a:cubicBezTo>
                  <a:cubicBezTo>
                    <a:pt x="88" y="0"/>
                    <a:pt x="88" y="0"/>
                    <a:pt x="88" y="0"/>
                  </a:cubicBezTo>
                  <a:cubicBezTo>
                    <a:pt x="22" y="0"/>
                    <a:pt x="22" y="0"/>
                    <a:pt x="22" y="0"/>
                  </a:cubicBezTo>
                  <a:cubicBezTo>
                    <a:pt x="10" y="0"/>
                    <a:pt x="0" y="10"/>
                    <a:pt x="0" y="22"/>
                  </a:cubicBezTo>
                  <a:cubicBezTo>
                    <a:pt x="0" y="102"/>
                    <a:pt x="0" y="102"/>
                    <a:pt x="0" y="102"/>
                  </a:cubicBezTo>
                  <a:cubicBezTo>
                    <a:pt x="0" y="114"/>
                    <a:pt x="10" y="124"/>
                    <a:pt x="22" y="124"/>
                  </a:cubicBezTo>
                  <a:cubicBezTo>
                    <a:pt x="94" y="124"/>
                    <a:pt x="94" y="124"/>
                    <a:pt x="94" y="124"/>
                  </a:cubicBezTo>
                  <a:cubicBezTo>
                    <a:pt x="106" y="124"/>
                    <a:pt x="116" y="114"/>
                    <a:pt x="116" y="102"/>
                  </a:cubicBezTo>
                  <a:cubicBezTo>
                    <a:pt x="116" y="96"/>
                    <a:pt x="116" y="96"/>
                    <a:pt x="116" y="96"/>
                  </a:cubicBezTo>
                  <a:cubicBezTo>
                    <a:pt x="116" y="96"/>
                    <a:pt x="116" y="96"/>
                    <a:pt x="116" y="96"/>
                  </a:cubicBezTo>
                  <a:cubicBezTo>
                    <a:pt x="132" y="84"/>
                    <a:pt x="132" y="60"/>
                    <a:pt x="116" y="48"/>
                  </a:cubicBezTo>
                  <a:close/>
                  <a:moveTo>
                    <a:pt x="22" y="8"/>
                  </a:moveTo>
                  <a:cubicBezTo>
                    <a:pt x="88" y="8"/>
                    <a:pt x="88" y="8"/>
                    <a:pt x="88" y="8"/>
                  </a:cubicBezTo>
                  <a:cubicBezTo>
                    <a:pt x="104" y="8"/>
                    <a:pt x="104" y="8"/>
                    <a:pt x="104" y="8"/>
                  </a:cubicBezTo>
                  <a:cubicBezTo>
                    <a:pt x="106" y="8"/>
                    <a:pt x="108" y="10"/>
                    <a:pt x="108" y="12"/>
                  </a:cubicBezTo>
                  <a:cubicBezTo>
                    <a:pt x="108" y="22"/>
                    <a:pt x="108" y="22"/>
                    <a:pt x="108" y="22"/>
                  </a:cubicBezTo>
                  <a:cubicBezTo>
                    <a:pt x="108" y="24"/>
                    <a:pt x="108" y="24"/>
                    <a:pt x="108" y="24"/>
                  </a:cubicBezTo>
                  <a:cubicBezTo>
                    <a:pt x="108" y="37"/>
                    <a:pt x="108" y="37"/>
                    <a:pt x="108" y="37"/>
                  </a:cubicBezTo>
                  <a:cubicBezTo>
                    <a:pt x="107" y="36"/>
                    <a:pt x="105" y="36"/>
                    <a:pt x="104" y="36"/>
                  </a:cubicBezTo>
                  <a:cubicBezTo>
                    <a:pt x="104" y="36"/>
                    <a:pt x="104" y="36"/>
                    <a:pt x="104" y="36"/>
                  </a:cubicBezTo>
                  <a:cubicBezTo>
                    <a:pt x="104" y="32"/>
                    <a:pt x="104" y="32"/>
                    <a:pt x="104" y="32"/>
                  </a:cubicBezTo>
                  <a:cubicBezTo>
                    <a:pt x="104" y="24"/>
                    <a:pt x="104" y="24"/>
                    <a:pt x="104" y="24"/>
                  </a:cubicBezTo>
                  <a:cubicBezTo>
                    <a:pt x="104" y="16"/>
                    <a:pt x="104" y="16"/>
                    <a:pt x="104" y="16"/>
                  </a:cubicBezTo>
                  <a:cubicBezTo>
                    <a:pt x="104" y="14"/>
                    <a:pt x="102" y="12"/>
                    <a:pt x="100" y="12"/>
                  </a:cubicBezTo>
                  <a:cubicBezTo>
                    <a:pt x="16" y="12"/>
                    <a:pt x="16" y="12"/>
                    <a:pt x="16" y="12"/>
                  </a:cubicBezTo>
                  <a:cubicBezTo>
                    <a:pt x="14" y="12"/>
                    <a:pt x="12" y="14"/>
                    <a:pt x="12" y="16"/>
                  </a:cubicBezTo>
                  <a:cubicBezTo>
                    <a:pt x="12" y="24"/>
                    <a:pt x="12" y="24"/>
                    <a:pt x="12" y="24"/>
                  </a:cubicBezTo>
                  <a:cubicBezTo>
                    <a:pt x="12" y="32"/>
                    <a:pt x="12" y="32"/>
                    <a:pt x="12" y="32"/>
                  </a:cubicBezTo>
                  <a:cubicBezTo>
                    <a:pt x="10" y="29"/>
                    <a:pt x="8" y="26"/>
                    <a:pt x="8" y="22"/>
                  </a:cubicBezTo>
                  <a:cubicBezTo>
                    <a:pt x="8" y="14"/>
                    <a:pt x="14" y="8"/>
                    <a:pt x="22" y="8"/>
                  </a:cubicBezTo>
                  <a:close/>
                  <a:moveTo>
                    <a:pt x="100" y="20"/>
                  </a:moveTo>
                  <a:cubicBezTo>
                    <a:pt x="16" y="20"/>
                    <a:pt x="16" y="20"/>
                    <a:pt x="16" y="20"/>
                  </a:cubicBezTo>
                  <a:cubicBezTo>
                    <a:pt x="16" y="16"/>
                    <a:pt x="16" y="16"/>
                    <a:pt x="16" y="16"/>
                  </a:cubicBezTo>
                  <a:cubicBezTo>
                    <a:pt x="100" y="16"/>
                    <a:pt x="100" y="16"/>
                    <a:pt x="100" y="16"/>
                  </a:cubicBezTo>
                  <a:lnTo>
                    <a:pt x="100" y="20"/>
                  </a:lnTo>
                  <a:close/>
                  <a:moveTo>
                    <a:pt x="100" y="24"/>
                  </a:moveTo>
                  <a:cubicBezTo>
                    <a:pt x="100" y="28"/>
                    <a:pt x="100" y="28"/>
                    <a:pt x="100" y="28"/>
                  </a:cubicBezTo>
                  <a:cubicBezTo>
                    <a:pt x="16" y="28"/>
                    <a:pt x="16" y="28"/>
                    <a:pt x="16" y="28"/>
                  </a:cubicBezTo>
                  <a:cubicBezTo>
                    <a:pt x="16" y="24"/>
                    <a:pt x="16" y="24"/>
                    <a:pt x="16" y="24"/>
                  </a:cubicBezTo>
                  <a:lnTo>
                    <a:pt x="100" y="24"/>
                  </a:lnTo>
                  <a:close/>
                  <a:moveTo>
                    <a:pt x="100" y="32"/>
                  </a:moveTo>
                  <a:cubicBezTo>
                    <a:pt x="100" y="36"/>
                    <a:pt x="100" y="36"/>
                    <a:pt x="100" y="36"/>
                  </a:cubicBezTo>
                  <a:cubicBezTo>
                    <a:pt x="88" y="36"/>
                    <a:pt x="88" y="36"/>
                    <a:pt x="88" y="36"/>
                  </a:cubicBezTo>
                  <a:cubicBezTo>
                    <a:pt x="22" y="36"/>
                    <a:pt x="22" y="36"/>
                    <a:pt x="22" y="36"/>
                  </a:cubicBezTo>
                  <a:cubicBezTo>
                    <a:pt x="20" y="36"/>
                    <a:pt x="18" y="35"/>
                    <a:pt x="16" y="35"/>
                  </a:cubicBezTo>
                  <a:cubicBezTo>
                    <a:pt x="16" y="32"/>
                    <a:pt x="16" y="32"/>
                    <a:pt x="16" y="32"/>
                  </a:cubicBezTo>
                  <a:lnTo>
                    <a:pt x="100" y="32"/>
                  </a:lnTo>
                  <a:close/>
                  <a:moveTo>
                    <a:pt x="108" y="102"/>
                  </a:moveTo>
                  <a:cubicBezTo>
                    <a:pt x="108" y="110"/>
                    <a:pt x="102" y="116"/>
                    <a:pt x="94" y="116"/>
                  </a:cubicBezTo>
                  <a:cubicBezTo>
                    <a:pt x="22" y="116"/>
                    <a:pt x="22" y="116"/>
                    <a:pt x="22" y="116"/>
                  </a:cubicBezTo>
                  <a:cubicBezTo>
                    <a:pt x="14" y="116"/>
                    <a:pt x="8" y="110"/>
                    <a:pt x="8" y="102"/>
                  </a:cubicBezTo>
                  <a:cubicBezTo>
                    <a:pt x="8" y="39"/>
                    <a:pt x="8" y="39"/>
                    <a:pt x="8" y="39"/>
                  </a:cubicBezTo>
                  <a:cubicBezTo>
                    <a:pt x="12" y="42"/>
                    <a:pt x="17" y="44"/>
                    <a:pt x="22" y="44"/>
                  </a:cubicBezTo>
                  <a:cubicBezTo>
                    <a:pt x="88" y="44"/>
                    <a:pt x="88" y="44"/>
                    <a:pt x="88" y="44"/>
                  </a:cubicBezTo>
                  <a:cubicBezTo>
                    <a:pt x="104" y="44"/>
                    <a:pt x="104" y="44"/>
                    <a:pt x="104" y="44"/>
                  </a:cubicBezTo>
                  <a:cubicBezTo>
                    <a:pt x="106" y="44"/>
                    <a:pt x="108" y="46"/>
                    <a:pt x="108" y="48"/>
                  </a:cubicBezTo>
                  <a:cubicBezTo>
                    <a:pt x="108" y="56"/>
                    <a:pt x="108" y="56"/>
                    <a:pt x="108" y="56"/>
                  </a:cubicBezTo>
                  <a:cubicBezTo>
                    <a:pt x="72" y="56"/>
                    <a:pt x="72" y="56"/>
                    <a:pt x="72" y="56"/>
                  </a:cubicBezTo>
                  <a:cubicBezTo>
                    <a:pt x="61" y="56"/>
                    <a:pt x="52" y="65"/>
                    <a:pt x="52" y="76"/>
                  </a:cubicBezTo>
                  <a:cubicBezTo>
                    <a:pt x="52" y="87"/>
                    <a:pt x="61" y="96"/>
                    <a:pt x="72" y="96"/>
                  </a:cubicBezTo>
                  <a:cubicBezTo>
                    <a:pt x="108" y="96"/>
                    <a:pt x="108" y="96"/>
                    <a:pt x="108" y="96"/>
                  </a:cubicBezTo>
                  <a:lnTo>
                    <a:pt x="108" y="102"/>
                  </a:lnTo>
                  <a:close/>
                  <a:moveTo>
                    <a:pt x="113" y="88"/>
                  </a:moveTo>
                  <a:cubicBezTo>
                    <a:pt x="72" y="88"/>
                    <a:pt x="72" y="88"/>
                    <a:pt x="72" y="88"/>
                  </a:cubicBezTo>
                  <a:cubicBezTo>
                    <a:pt x="65" y="88"/>
                    <a:pt x="60" y="83"/>
                    <a:pt x="60" y="76"/>
                  </a:cubicBezTo>
                  <a:cubicBezTo>
                    <a:pt x="60" y="69"/>
                    <a:pt x="65" y="64"/>
                    <a:pt x="72" y="64"/>
                  </a:cubicBezTo>
                  <a:cubicBezTo>
                    <a:pt x="108" y="64"/>
                    <a:pt x="108" y="64"/>
                    <a:pt x="108" y="64"/>
                  </a:cubicBezTo>
                  <a:cubicBezTo>
                    <a:pt x="110" y="64"/>
                    <a:pt x="113" y="63"/>
                    <a:pt x="114" y="61"/>
                  </a:cubicBezTo>
                  <a:cubicBezTo>
                    <a:pt x="115" y="60"/>
                    <a:pt x="115" y="60"/>
                    <a:pt x="115" y="59"/>
                  </a:cubicBezTo>
                  <a:cubicBezTo>
                    <a:pt x="115" y="59"/>
                    <a:pt x="116" y="59"/>
                    <a:pt x="116" y="59"/>
                  </a:cubicBezTo>
                  <a:cubicBezTo>
                    <a:pt x="118" y="62"/>
                    <a:pt x="120" y="67"/>
                    <a:pt x="120" y="72"/>
                  </a:cubicBezTo>
                  <a:cubicBezTo>
                    <a:pt x="120" y="78"/>
                    <a:pt x="118" y="84"/>
                    <a:pt x="113"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ctr" defTabSz="685663"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dirty="0">
                <a:ln>
                  <a:noFill/>
                </a:ln>
                <a:solidFill>
                  <a:schemeClr val="accent1"/>
                </a:solidFill>
                <a:effectLst/>
                <a:uLnTx/>
                <a:uFillTx/>
                <a:latin typeface="微软雅黑" pitchFamily="34" charset="-122"/>
                <a:ea typeface="微软雅黑" pitchFamily="34" charset="-122"/>
              </a:endParaRPr>
            </a:p>
          </p:txBody>
        </p:sp>
      </p:grpSp>
      <p:grpSp>
        <p:nvGrpSpPr>
          <p:cNvPr id="61" name="Group 50">
            <a:extLst>
              <a:ext uri="{FF2B5EF4-FFF2-40B4-BE49-F238E27FC236}">
                <a16:creationId xmlns:a16="http://schemas.microsoft.com/office/drawing/2014/main" xmlns="" id="{EA8673D2-09AF-4555-8DD4-57B6474C11A2}"/>
              </a:ext>
            </a:extLst>
          </p:cNvPr>
          <p:cNvGrpSpPr/>
          <p:nvPr/>
        </p:nvGrpSpPr>
        <p:grpSpPr>
          <a:xfrm>
            <a:off x="7018574" y="3239220"/>
            <a:ext cx="595487" cy="555478"/>
            <a:chOff x="-1587" y="3175"/>
            <a:chExt cx="430212" cy="492125"/>
          </a:xfrm>
          <a:solidFill>
            <a:srgbClr val="FFFFFF"/>
          </a:solidFill>
        </p:grpSpPr>
        <p:sp>
          <p:nvSpPr>
            <p:cNvPr id="62" name="Freeform 29">
              <a:extLst>
                <a:ext uri="{FF2B5EF4-FFF2-40B4-BE49-F238E27FC236}">
                  <a16:creationId xmlns:a16="http://schemas.microsoft.com/office/drawing/2014/main" xmlns="" id="{0DAC4231-EEAB-4AA8-ADE6-F66356BD4903}"/>
                </a:ext>
              </a:extLst>
            </p:cNvPr>
            <p:cNvSpPr>
              <a:spLocks noEditPoints="1"/>
            </p:cNvSpPr>
            <p:nvPr/>
          </p:nvSpPr>
          <p:spPr bwMode="auto">
            <a:xfrm>
              <a:off x="-1587" y="3175"/>
              <a:ext cx="430212" cy="492125"/>
            </a:xfrm>
            <a:custGeom>
              <a:avLst/>
              <a:gdLst>
                <a:gd name="T0" fmla="*/ 112 w 112"/>
                <a:gd name="T1" fmla="*/ 27 h 128"/>
                <a:gd name="T2" fmla="*/ 100 w 112"/>
                <a:gd name="T3" fmla="*/ 16 h 128"/>
                <a:gd name="T4" fmla="*/ 88 w 112"/>
                <a:gd name="T5" fmla="*/ 16 h 128"/>
                <a:gd name="T6" fmla="*/ 88 w 112"/>
                <a:gd name="T7" fmla="*/ 12 h 128"/>
                <a:gd name="T8" fmla="*/ 88 w 112"/>
                <a:gd name="T9" fmla="*/ 12 h 128"/>
                <a:gd name="T10" fmla="*/ 76 w 112"/>
                <a:gd name="T11" fmla="*/ 0 h 128"/>
                <a:gd name="T12" fmla="*/ 36 w 112"/>
                <a:gd name="T13" fmla="*/ 0 h 128"/>
                <a:gd name="T14" fmla="*/ 24 w 112"/>
                <a:gd name="T15" fmla="*/ 12 h 128"/>
                <a:gd name="T16" fmla="*/ 24 w 112"/>
                <a:gd name="T17" fmla="*/ 12 h 128"/>
                <a:gd name="T18" fmla="*/ 24 w 112"/>
                <a:gd name="T19" fmla="*/ 16 h 128"/>
                <a:gd name="T20" fmla="*/ 12 w 112"/>
                <a:gd name="T21" fmla="*/ 16 h 128"/>
                <a:gd name="T22" fmla="*/ 0 w 112"/>
                <a:gd name="T23" fmla="*/ 27 h 128"/>
                <a:gd name="T24" fmla="*/ 0 w 112"/>
                <a:gd name="T25" fmla="*/ 27 h 128"/>
                <a:gd name="T26" fmla="*/ 0 w 112"/>
                <a:gd name="T27" fmla="*/ 32 h 128"/>
                <a:gd name="T28" fmla="*/ 0 w 112"/>
                <a:gd name="T29" fmla="*/ 36 h 128"/>
                <a:gd name="T30" fmla="*/ 8 w 112"/>
                <a:gd name="T31" fmla="*/ 44 h 128"/>
                <a:gd name="T32" fmla="*/ 8 w 112"/>
                <a:gd name="T33" fmla="*/ 44 h 128"/>
                <a:gd name="T34" fmla="*/ 8 w 112"/>
                <a:gd name="T35" fmla="*/ 112 h 128"/>
                <a:gd name="T36" fmla="*/ 24 w 112"/>
                <a:gd name="T37" fmla="*/ 128 h 128"/>
                <a:gd name="T38" fmla="*/ 88 w 112"/>
                <a:gd name="T39" fmla="*/ 128 h 128"/>
                <a:gd name="T40" fmla="*/ 104 w 112"/>
                <a:gd name="T41" fmla="*/ 112 h 128"/>
                <a:gd name="T42" fmla="*/ 104 w 112"/>
                <a:gd name="T43" fmla="*/ 44 h 128"/>
                <a:gd name="T44" fmla="*/ 104 w 112"/>
                <a:gd name="T45" fmla="*/ 44 h 128"/>
                <a:gd name="T46" fmla="*/ 112 w 112"/>
                <a:gd name="T47" fmla="*/ 36 h 128"/>
                <a:gd name="T48" fmla="*/ 112 w 112"/>
                <a:gd name="T49" fmla="*/ 32 h 128"/>
                <a:gd name="T50" fmla="*/ 112 w 112"/>
                <a:gd name="T51" fmla="*/ 27 h 128"/>
                <a:gd name="T52" fmla="*/ 32 w 112"/>
                <a:gd name="T53" fmla="*/ 12 h 128"/>
                <a:gd name="T54" fmla="*/ 36 w 112"/>
                <a:gd name="T55" fmla="*/ 8 h 128"/>
                <a:gd name="T56" fmla="*/ 76 w 112"/>
                <a:gd name="T57" fmla="*/ 8 h 128"/>
                <a:gd name="T58" fmla="*/ 80 w 112"/>
                <a:gd name="T59" fmla="*/ 12 h 128"/>
                <a:gd name="T60" fmla="*/ 80 w 112"/>
                <a:gd name="T61" fmla="*/ 16 h 128"/>
                <a:gd name="T62" fmla="*/ 32 w 112"/>
                <a:gd name="T63" fmla="*/ 16 h 128"/>
                <a:gd name="T64" fmla="*/ 32 w 112"/>
                <a:gd name="T65" fmla="*/ 12 h 128"/>
                <a:gd name="T66" fmla="*/ 96 w 112"/>
                <a:gd name="T67" fmla="*/ 112 h 128"/>
                <a:gd name="T68" fmla="*/ 88 w 112"/>
                <a:gd name="T69" fmla="*/ 120 h 128"/>
                <a:gd name="T70" fmla="*/ 24 w 112"/>
                <a:gd name="T71" fmla="*/ 120 h 128"/>
                <a:gd name="T72" fmla="*/ 16 w 112"/>
                <a:gd name="T73" fmla="*/ 112 h 128"/>
                <a:gd name="T74" fmla="*/ 16 w 112"/>
                <a:gd name="T75" fmla="*/ 44 h 128"/>
                <a:gd name="T76" fmla="*/ 96 w 112"/>
                <a:gd name="T77" fmla="*/ 44 h 128"/>
                <a:gd name="T78" fmla="*/ 96 w 112"/>
                <a:gd name="T79" fmla="*/ 112 h 128"/>
                <a:gd name="T80" fmla="*/ 104 w 112"/>
                <a:gd name="T81" fmla="*/ 32 h 128"/>
                <a:gd name="T82" fmla="*/ 104 w 112"/>
                <a:gd name="T83" fmla="*/ 36 h 128"/>
                <a:gd name="T84" fmla="*/ 8 w 112"/>
                <a:gd name="T85" fmla="*/ 36 h 128"/>
                <a:gd name="T86" fmla="*/ 8 w 112"/>
                <a:gd name="T87" fmla="*/ 32 h 128"/>
                <a:gd name="T88" fmla="*/ 8 w 112"/>
                <a:gd name="T89" fmla="*/ 28 h 128"/>
                <a:gd name="T90" fmla="*/ 12 w 112"/>
                <a:gd name="T91" fmla="*/ 24 h 128"/>
                <a:gd name="T92" fmla="*/ 100 w 112"/>
                <a:gd name="T93" fmla="*/ 24 h 128"/>
                <a:gd name="T94" fmla="*/ 104 w 112"/>
                <a:gd name="T95" fmla="*/ 28 h 128"/>
                <a:gd name="T96" fmla="*/ 104 w 112"/>
                <a:gd name="T97" fmla="*/ 3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12" h="128">
                  <a:moveTo>
                    <a:pt x="112" y="27"/>
                  </a:moveTo>
                  <a:cubicBezTo>
                    <a:pt x="112" y="21"/>
                    <a:pt x="106" y="16"/>
                    <a:pt x="100" y="16"/>
                  </a:cubicBezTo>
                  <a:cubicBezTo>
                    <a:pt x="88" y="16"/>
                    <a:pt x="88" y="16"/>
                    <a:pt x="88" y="16"/>
                  </a:cubicBezTo>
                  <a:cubicBezTo>
                    <a:pt x="88" y="12"/>
                    <a:pt x="88" y="12"/>
                    <a:pt x="88" y="12"/>
                  </a:cubicBezTo>
                  <a:cubicBezTo>
                    <a:pt x="88" y="12"/>
                    <a:pt x="88" y="12"/>
                    <a:pt x="88" y="12"/>
                  </a:cubicBezTo>
                  <a:cubicBezTo>
                    <a:pt x="88" y="5"/>
                    <a:pt x="83" y="0"/>
                    <a:pt x="76" y="0"/>
                  </a:cubicBezTo>
                  <a:cubicBezTo>
                    <a:pt x="36" y="0"/>
                    <a:pt x="36" y="0"/>
                    <a:pt x="36" y="0"/>
                  </a:cubicBezTo>
                  <a:cubicBezTo>
                    <a:pt x="29" y="0"/>
                    <a:pt x="24" y="5"/>
                    <a:pt x="24" y="12"/>
                  </a:cubicBezTo>
                  <a:cubicBezTo>
                    <a:pt x="24" y="12"/>
                    <a:pt x="24" y="12"/>
                    <a:pt x="24" y="12"/>
                  </a:cubicBezTo>
                  <a:cubicBezTo>
                    <a:pt x="24" y="16"/>
                    <a:pt x="24" y="16"/>
                    <a:pt x="24" y="16"/>
                  </a:cubicBezTo>
                  <a:cubicBezTo>
                    <a:pt x="12" y="16"/>
                    <a:pt x="12" y="16"/>
                    <a:pt x="12" y="16"/>
                  </a:cubicBezTo>
                  <a:cubicBezTo>
                    <a:pt x="6" y="16"/>
                    <a:pt x="0" y="21"/>
                    <a:pt x="0" y="27"/>
                  </a:cubicBezTo>
                  <a:cubicBezTo>
                    <a:pt x="0" y="27"/>
                    <a:pt x="0" y="27"/>
                    <a:pt x="0" y="27"/>
                  </a:cubicBezTo>
                  <a:cubicBezTo>
                    <a:pt x="0" y="32"/>
                    <a:pt x="0" y="32"/>
                    <a:pt x="0" y="32"/>
                  </a:cubicBezTo>
                  <a:cubicBezTo>
                    <a:pt x="0" y="36"/>
                    <a:pt x="0" y="36"/>
                    <a:pt x="0" y="36"/>
                  </a:cubicBezTo>
                  <a:cubicBezTo>
                    <a:pt x="0" y="40"/>
                    <a:pt x="4" y="44"/>
                    <a:pt x="8" y="44"/>
                  </a:cubicBezTo>
                  <a:cubicBezTo>
                    <a:pt x="8" y="44"/>
                    <a:pt x="8" y="44"/>
                    <a:pt x="8" y="44"/>
                  </a:cubicBezTo>
                  <a:cubicBezTo>
                    <a:pt x="8" y="112"/>
                    <a:pt x="8" y="112"/>
                    <a:pt x="8" y="112"/>
                  </a:cubicBezTo>
                  <a:cubicBezTo>
                    <a:pt x="8" y="121"/>
                    <a:pt x="15" y="128"/>
                    <a:pt x="24" y="128"/>
                  </a:cubicBezTo>
                  <a:cubicBezTo>
                    <a:pt x="88" y="128"/>
                    <a:pt x="88" y="128"/>
                    <a:pt x="88" y="128"/>
                  </a:cubicBezTo>
                  <a:cubicBezTo>
                    <a:pt x="97" y="128"/>
                    <a:pt x="104" y="121"/>
                    <a:pt x="104" y="112"/>
                  </a:cubicBezTo>
                  <a:cubicBezTo>
                    <a:pt x="104" y="44"/>
                    <a:pt x="104" y="44"/>
                    <a:pt x="104" y="44"/>
                  </a:cubicBezTo>
                  <a:cubicBezTo>
                    <a:pt x="104" y="44"/>
                    <a:pt x="104" y="44"/>
                    <a:pt x="104" y="44"/>
                  </a:cubicBezTo>
                  <a:cubicBezTo>
                    <a:pt x="108" y="44"/>
                    <a:pt x="112" y="40"/>
                    <a:pt x="112" y="36"/>
                  </a:cubicBezTo>
                  <a:cubicBezTo>
                    <a:pt x="112" y="32"/>
                    <a:pt x="112" y="32"/>
                    <a:pt x="112" y="32"/>
                  </a:cubicBezTo>
                  <a:cubicBezTo>
                    <a:pt x="112" y="27"/>
                    <a:pt x="112" y="27"/>
                    <a:pt x="112" y="27"/>
                  </a:cubicBezTo>
                  <a:close/>
                  <a:moveTo>
                    <a:pt x="32" y="12"/>
                  </a:moveTo>
                  <a:cubicBezTo>
                    <a:pt x="32" y="10"/>
                    <a:pt x="34" y="8"/>
                    <a:pt x="36" y="8"/>
                  </a:cubicBezTo>
                  <a:cubicBezTo>
                    <a:pt x="76" y="8"/>
                    <a:pt x="76" y="8"/>
                    <a:pt x="76" y="8"/>
                  </a:cubicBezTo>
                  <a:cubicBezTo>
                    <a:pt x="78" y="8"/>
                    <a:pt x="80" y="10"/>
                    <a:pt x="80" y="12"/>
                  </a:cubicBezTo>
                  <a:cubicBezTo>
                    <a:pt x="80" y="16"/>
                    <a:pt x="80" y="16"/>
                    <a:pt x="80" y="16"/>
                  </a:cubicBezTo>
                  <a:cubicBezTo>
                    <a:pt x="32" y="16"/>
                    <a:pt x="32" y="16"/>
                    <a:pt x="32" y="16"/>
                  </a:cubicBezTo>
                  <a:lnTo>
                    <a:pt x="32" y="12"/>
                  </a:lnTo>
                  <a:close/>
                  <a:moveTo>
                    <a:pt x="96" y="112"/>
                  </a:moveTo>
                  <a:cubicBezTo>
                    <a:pt x="96" y="116"/>
                    <a:pt x="92" y="120"/>
                    <a:pt x="88" y="120"/>
                  </a:cubicBezTo>
                  <a:cubicBezTo>
                    <a:pt x="24" y="120"/>
                    <a:pt x="24" y="120"/>
                    <a:pt x="24" y="120"/>
                  </a:cubicBezTo>
                  <a:cubicBezTo>
                    <a:pt x="20" y="120"/>
                    <a:pt x="16" y="116"/>
                    <a:pt x="16" y="112"/>
                  </a:cubicBezTo>
                  <a:cubicBezTo>
                    <a:pt x="16" y="44"/>
                    <a:pt x="16" y="44"/>
                    <a:pt x="16" y="44"/>
                  </a:cubicBezTo>
                  <a:cubicBezTo>
                    <a:pt x="96" y="44"/>
                    <a:pt x="96" y="44"/>
                    <a:pt x="96" y="44"/>
                  </a:cubicBezTo>
                  <a:lnTo>
                    <a:pt x="96" y="112"/>
                  </a:lnTo>
                  <a:close/>
                  <a:moveTo>
                    <a:pt x="104" y="32"/>
                  </a:moveTo>
                  <a:cubicBezTo>
                    <a:pt x="104" y="36"/>
                    <a:pt x="104" y="36"/>
                    <a:pt x="104" y="36"/>
                  </a:cubicBezTo>
                  <a:cubicBezTo>
                    <a:pt x="8" y="36"/>
                    <a:pt x="8" y="36"/>
                    <a:pt x="8" y="36"/>
                  </a:cubicBezTo>
                  <a:cubicBezTo>
                    <a:pt x="8" y="32"/>
                    <a:pt x="8" y="32"/>
                    <a:pt x="8" y="32"/>
                  </a:cubicBezTo>
                  <a:cubicBezTo>
                    <a:pt x="8" y="28"/>
                    <a:pt x="8" y="28"/>
                    <a:pt x="8" y="28"/>
                  </a:cubicBezTo>
                  <a:cubicBezTo>
                    <a:pt x="8" y="26"/>
                    <a:pt x="10" y="24"/>
                    <a:pt x="12" y="24"/>
                  </a:cubicBezTo>
                  <a:cubicBezTo>
                    <a:pt x="100" y="24"/>
                    <a:pt x="100" y="24"/>
                    <a:pt x="100" y="24"/>
                  </a:cubicBezTo>
                  <a:cubicBezTo>
                    <a:pt x="102" y="24"/>
                    <a:pt x="104" y="26"/>
                    <a:pt x="104" y="28"/>
                  </a:cubicBezTo>
                  <a:lnTo>
                    <a:pt x="104"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685663"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dirty="0">
                <a:ln>
                  <a:noFill/>
                </a:ln>
                <a:solidFill>
                  <a:schemeClr val="accent1"/>
                </a:solidFill>
                <a:effectLst/>
                <a:uLnTx/>
                <a:uFillTx/>
                <a:latin typeface="微软雅黑" pitchFamily="34" charset="-122"/>
                <a:ea typeface="微软雅黑" pitchFamily="34" charset="-122"/>
              </a:endParaRPr>
            </a:p>
          </p:txBody>
        </p:sp>
        <p:sp>
          <p:nvSpPr>
            <p:cNvPr id="63" name="Freeform 30">
              <a:extLst>
                <a:ext uri="{FF2B5EF4-FFF2-40B4-BE49-F238E27FC236}">
                  <a16:creationId xmlns:a16="http://schemas.microsoft.com/office/drawing/2014/main" xmlns="" id="{6F652455-D7D0-46AC-89DC-1CA7D644659F}"/>
                </a:ext>
              </a:extLst>
            </p:cNvPr>
            <p:cNvSpPr>
              <a:spLocks noEditPoints="1"/>
            </p:cNvSpPr>
            <p:nvPr/>
          </p:nvSpPr>
          <p:spPr bwMode="auto">
            <a:xfrm>
              <a:off x="90488" y="203200"/>
              <a:ext cx="61912" cy="230188"/>
            </a:xfrm>
            <a:custGeom>
              <a:avLst/>
              <a:gdLst>
                <a:gd name="T0" fmla="*/ 4 w 16"/>
                <a:gd name="T1" fmla="*/ 60 h 60"/>
                <a:gd name="T2" fmla="*/ 12 w 16"/>
                <a:gd name="T3" fmla="*/ 60 h 60"/>
                <a:gd name="T4" fmla="*/ 16 w 16"/>
                <a:gd name="T5" fmla="*/ 56 h 60"/>
                <a:gd name="T6" fmla="*/ 16 w 16"/>
                <a:gd name="T7" fmla="*/ 4 h 60"/>
                <a:gd name="T8" fmla="*/ 12 w 16"/>
                <a:gd name="T9" fmla="*/ 0 h 60"/>
                <a:gd name="T10" fmla="*/ 4 w 16"/>
                <a:gd name="T11" fmla="*/ 0 h 60"/>
                <a:gd name="T12" fmla="*/ 0 w 16"/>
                <a:gd name="T13" fmla="*/ 4 h 60"/>
                <a:gd name="T14" fmla="*/ 0 w 16"/>
                <a:gd name="T15" fmla="*/ 56 h 60"/>
                <a:gd name="T16" fmla="*/ 4 w 16"/>
                <a:gd name="T17" fmla="*/ 60 h 60"/>
                <a:gd name="T18" fmla="*/ 4 w 16"/>
                <a:gd name="T19" fmla="*/ 4 h 60"/>
                <a:gd name="T20" fmla="*/ 12 w 16"/>
                <a:gd name="T21" fmla="*/ 4 h 60"/>
                <a:gd name="T22" fmla="*/ 12 w 16"/>
                <a:gd name="T23" fmla="*/ 56 h 60"/>
                <a:gd name="T24" fmla="*/ 4 w 16"/>
                <a:gd name="T25" fmla="*/ 56 h 60"/>
                <a:gd name="T26" fmla="*/ 4 w 16"/>
                <a:gd name="T27" fmla="*/ 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 h="60">
                  <a:moveTo>
                    <a:pt x="4" y="60"/>
                  </a:moveTo>
                  <a:cubicBezTo>
                    <a:pt x="12" y="60"/>
                    <a:pt x="12" y="60"/>
                    <a:pt x="12" y="60"/>
                  </a:cubicBezTo>
                  <a:cubicBezTo>
                    <a:pt x="14" y="60"/>
                    <a:pt x="16" y="58"/>
                    <a:pt x="16" y="56"/>
                  </a:cubicBezTo>
                  <a:cubicBezTo>
                    <a:pt x="16" y="4"/>
                    <a:pt x="16" y="4"/>
                    <a:pt x="16" y="4"/>
                  </a:cubicBezTo>
                  <a:cubicBezTo>
                    <a:pt x="16" y="2"/>
                    <a:pt x="14" y="0"/>
                    <a:pt x="12" y="0"/>
                  </a:cubicBezTo>
                  <a:cubicBezTo>
                    <a:pt x="4" y="0"/>
                    <a:pt x="4" y="0"/>
                    <a:pt x="4" y="0"/>
                  </a:cubicBezTo>
                  <a:cubicBezTo>
                    <a:pt x="2" y="0"/>
                    <a:pt x="0" y="2"/>
                    <a:pt x="0" y="4"/>
                  </a:cubicBezTo>
                  <a:cubicBezTo>
                    <a:pt x="0" y="56"/>
                    <a:pt x="0" y="56"/>
                    <a:pt x="0" y="56"/>
                  </a:cubicBezTo>
                  <a:cubicBezTo>
                    <a:pt x="0" y="58"/>
                    <a:pt x="2" y="60"/>
                    <a:pt x="4" y="60"/>
                  </a:cubicBezTo>
                  <a:close/>
                  <a:moveTo>
                    <a:pt x="4" y="4"/>
                  </a:moveTo>
                  <a:cubicBezTo>
                    <a:pt x="12" y="4"/>
                    <a:pt x="12" y="4"/>
                    <a:pt x="12" y="4"/>
                  </a:cubicBezTo>
                  <a:cubicBezTo>
                    <a:pt x="12" y="56"/>
                    <a:pt x="12" y="56"/>
                    <a:pt x="12" y="56"/>
                  </a:cubicBezTo>
                  <a:cubicBezTo>
                    <a:pt x="4" y="56"/>
                    <a:pt x="4" y="56"/>
                    <a:pt x="4" y="56"/>
                  </a:cubicBezTo>
                  <a:lnTo>
                    <a:pt x="4"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685663"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dirty="0">
                <a:ln>
                  <a:noFill/>
                </a:ln>
                <a:solidFill>
                  <a:schemeClr val="accent1"/>
                </a:solidFill>
                <a:effectLst/>
                <a:uLnTx/>
                <a:uFillTx/>
                <a:latin typeface="微软雅黑" pitchFamily="34" charset="-122"/>
                <a:ea typeface="微软雅黑" pitchFamily="34" charset="-122"/>
              </a:endParaRPr>
            </a:p>
          </p:txBody>
        </p:sp>
        <p:sp>
          <p:nvSpPr>
            <p:cNvPr id="64" name="Freeform 31">
              <a:extLst>
                <a:ext uri="{FF2B5EF4-FFF2-40B4-BE49-F238E27FC236}">
                  <a16:creationId xmlns:a16="http://schemas.microsoft.com/office/drawing/2014/main" xmlns="" id="{8D3C12BA-352F-4532-AB50-86FA870D2FEC}"/>
                </a:ext>
              </a:extLst>
            </p:cNvPr>
            <p:cNvSpPr>
              <a:spLocks noEditPoints="1"/>
            </p:cNvSpPr>
            <p:nvPr/>
          </p:nvSpPr>
          <p:spPr bwMode="auto">
            <a:xfrm>
              <a:off x="182563" y="203200"/>
              <a:ext cx="61912" cy="230188"/>
            </a:xfrm>
            <a:custGeom>
              <a:avLst/>
              <a:gdLst>
                <a:gd name="T0" fmla="*/ 4 w 16"/>
                <a:gd name="T1" fmla="*/ 60 h 60"/>
                <a:gd name="T2" fmla="*/ 12 w 16"/>
                <a:gd name="T3" fmla="*/ 60 h 60"/>
                <a:gd name="T4" fmla="*/ 16 w 16"/>
                <a:gd name="T5" fmla="*/ 56 h 60"/>
                <a:gd name="T6" fmla="*/ 16 w 16"/>
                <a:gd name="T7" fmla="*/ 4 h 60"/>
                <a:gd name="T8" fmla="*/ 12 w 16"/>
                <a:gd name="T9" fmla="*/ 0 h 60"/>
                <a:gd name="T10" fmla="*/ 4 w 16"/>
                <a:gd name="T11" fmla="*/ 0 h 60"/>
                <a:gd name="T12" fmla="*/ 0 w 16"/>
                <a:gd name="T13" fmla="*/ 4 h 60"/>
                <a:gd name="T14" fmla="*/ 0 w 16"/>
                <a:gd name="T15" fmla="*/ 56 h 60"/>
                <a:gd name="T16" fmla="*/ 4 w 16"/>
                <a:gd name="T17" fmla="*/ 60 h 60"/>
                <a:gd name="T18" fmla="*/ 4 w 16"/>
                <a:gd name="T19" fmla="*/ 4 h 60"/>
                <a:gd name="T20" fmla="*/ 12 w 16"/>
                <a:gd name="T21" fmla="*/ 4 h 60"/>
                <a:gd name="T22" fmla="*/ 12 w 16"/>
                <a:gd name="T23" fmla="*/ 56 h 60"/>
                <a:gd name="T24" fmla="*/ 4 w 16"/>
                <a:gd name="T25" fmla="*/ 56 h 60"/>
                <a:gd name="T26" fmla="*/ 4 w 16"/>
                <a:gd name="T27" fmla="*/ 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 h="60">
                  <a:moveTo>
                    <a:pt x="4" y="60"/>
                  </a:moveTo>
                  <a:cubicBezTo>
                    <a:pt x="12" y="60"/>
                    <a:pt x="12" y="60"/>
                    <a:pt x="12" y="60"/>
                  </a:cubicBezTo>
                  <a:cubicBezTo>
                    <a:pt x="14" y="60"/>
                    <a:pt x="16" y="58"/>
                    <a:pt x="16" y="56"/>
                  </a:cubicBezTo>
                  <a:cubicBezTo>
                    <a:pt x="16" y="4"/>
                    <a:pt x="16" y="4"/>
                    <a:pt x="16" y="4"/>
                  </a:cubicBezTo>
                  <a:cubicBezTo>
                    <a:pt x="16" y="2"/>
                    <a:pt x="14" y="0"/>
                    <a:pt x="12" y="0"/>
                  </a:cubicBezTo>
                  <a:cubicBezTo>
                    <a:pt x="4" y="0"/>
                    <a:pt x="4" y="0"/>
                    <a:pt x="4" y="0"/>
                  </a:cubicBezTo>
                  <a:cubicBezTo>
                    <a:pt x="2" y="0"/>
                    <a:pt x="0" y="2"/>
                    <a:pt x="0" y="4"/>
                  </a:cubicBezTo>
                  <a:cubicBezTo>
                    <a:pt x="0" y="56"/>
                    <a:pt x="0" y="56"/>
                    <a:pt x="0" y="56"/>
                  </a:cubicBezTo>
                  <a:cubicBezTo>
                    <a:pt x="0" y="58"/>
                    <a:pt x="2" y="60"/>
                    <a:pt x="4" y="60"/>
                  </a:cubicBezTo>
                  <a:close/>
                  <a:moveTo>
                    <a:pt x="4" y="4"/>
                  </a:moveTo>
                  <a:cubicBezTo>
                    <a:pt x="12" y="4"/>
                    <a:pt x="12" y="4"/>
                    <a:pt x="12" y="4"/>
                  </a:cubicBezTo>
                  <a:cubicBezTo>
                    <a:pt x="12" y="56"/>
                    <a:pt x="12" y="56"/>
                    <a:pt x="12" y="56"/>
                  </a:cubicBezTo>
                  <a:cubicBezTo>
                    <a:pt x="4" y="56"/>
                    <a:pt x="4" y="56"/>
                    <a:pt x="4" y="56"/>
                  </a:cubicBezTo>
                  <a:lnTo>
                    <a:pt x="4"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685663"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dirty="0">
                <a:ln>
                  <a:noFill/>
                </a:ln>
                <a:solidFill>
                  <a:schemeClr val="accent1"/>
                </a:solidFill>
                <a:effectLst/>
                <a:uLnTx/>
                <a:uFillTx/>
                <a:latin typeface="微软雅黑" pitchFamily="34" charset="-122"/>
                <a:ea typeface="微软雅黑" pitchFamily="34" charset="-122"/>
              </a:endParaRPr>
            </a:p>
          </p:txBody>
        </p:sp>
        <p:sp>
          <p:nvSpPr>
            <p:cNvPr id="65" name="Freeform 32">
              <a:extLst>
                <a:ext uri="{FF2B5EF4-FFF2-40B4-BE49-F238E27FC236}">
                  <a16:creationId xmlns:a16="http://schemas.microsoft.com/office/drawing/2014/main" xmlns="" id="{07C68BCC-542D-4C1C-9401-2A301C88D379}"/>
                </a:ext>
              </a:extLst>
            </p:cNvPr>
            <p:cNvSpPr>
              <a:spLocks noEditPoints="1"/>
            </p:cNvSpPr>
            <p:nvPr/>
          </p:nvSpPr>
          <p:spPr bwMode="auto">
            <a:xfrm>
              <a:off x="274638" y="203200"/>
              <a:ext cx="61912" cy="230188"/>
            </a:xfrm>
            <a:custGeom>
              <a:avLst/>
              <a:gdLst>
                <a:gd name="T0" fmla="*/ 4 w 16"/>
                <a:gd name="T1" fmla="*/ 60 h 60"/>
                <a:gd name="T2" fmla="*/ 12 w 16"/>
                <a:gd name="T3" fmla="*/ 60 h 60"/>
                <a:gd name="T4" fmla="*/ 16 w 16"/>
                <a:gd name="T5" fmla="*/ 56 h 60"/>
                <a:gd name="T6" fmla="*/ 16 w 16"/>
                <a:gd name="T7" fmla="*/ 4 h 60"/>
                <a:gd name="T8" fmla="*/ 12 w 16"/>
                <a:gd name="T9" fmla="*/ 0 h 60"/>
                <a:gd name="T10" fmla="*/ 4 w 16"/>
                <a:gd name="T11" fmla="*/ 0 h 60"/>
                <a:gd name="T12" fmla="*/ 0 w 16"/>
                <a:gd name="T13" fmla="*/ 4 h 60"/>
                <a:gd name="T14" fmla="*/ 0 w 16"/>
                <a:gd name="T15" fmla="*/ 56 h 60"/>
                <a:gd name="T16" fmla="*/ 4 w 16"/>
                <a:gd name="T17" fmla="*/ 60 h 60"/>
                <a:gd name="T18" fmla="*/ 4 w 16"/>
                <a:gd name="T19" fmla="*/ 4 h 60"/>
                <a:gd name="T20" fmla="*/ 12 w 16"/>
                <a:gd name="T21" fmla="*/ 4 h 60"/>
                <a:gd name="T22" fmla="*/ 12 w 16"/>
                <a:gd name="T23" fmla="*/ 56 h 60"/>
                <a:gd name="T24" fmla="*/ 4 w 16"/>
                <a:gd name="T25" fmla="*/ 56 h 60"/>
                <a:gd name="T26" fmla="*/ 4 w 16"/>
                <a:gd name="T27" fmla="*/ 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 h="60">
                  <a:moveTo>
                    <a:pt x="4" y="60"/>
                  </a:moveTo>
                  <a:cubicBezTo>
                    <a:pt x="12" y="60"/>
                    <a:pt x="12" y="60"/>
                    <a:pt x="12" y="60"/>
                  </a:cubicBezTo>
                  <a:cubicBezTo>
                    <a:pt x="14" y="60"/>
                    <a:pt x="16" y="58"/>
                    <a:pt x="16" y="56"/>
                  </a:cubicBezTo>
                  <a:cubicBezTo>
                    <a:pt x="16" y="4"/>
                    <a:pt x="16" y="4"/>
                    <a:pt x="16" y="4"/>
                  </a:cubicBezTo>
                  <a:cubicBezTo>
                    <a:pt x="16" y="2"/>
                    <a:pt x="14" y="0"/>
                    <a:pt x="12" y="0"/>
                  </a:cubicBezTo>
                  <a:cubicBezTo>
                    <a:pt x="4" y="0"/>
                    <a:pt x="4" y="0"/>
                    <a:pt x="4" y="0"/>
                  </a:cubicBezTo>
                  <a:cubicBezTo>
                    <a:pt x="2" y="0"/>
                    <a:pt x="0" y="2"/>
                    <a:pt x="0" y="4"/>
                  </a:cubicBezTo>
                  <a:cubicBezTo>
                    <a:pt x="0" y="56"/>
                    <a:pt x="0" y="56"/>
                    <a:pt x="0" y="56"/>
                  </a:cubicBezTo>
                  <a:cubicBezTo>
                    <a:pt x="0" y="58"/>
                    <a:pt x="2" y="60"/>
                    <a:pt x="4" y="60"/>
                  </a:cubicBezTo>
                  <a:close/>
                  <a:moveTo>
                    <a:pt x="4" y="4"/>
                  </a:moveTo>
                  <a:cubicBezTo>
                    <a:pt x="12" y="4"/>
                    <a:pt x="12" y="4"/>
                    <a:pt x="12" y="4"/>
                  </a:cubicBezTo>
                  <a:cubicBezTo>
                    <a:pt x="12" y="56"/>
                    <a:pt x="12" y="56"/>
                    <a:pt x="12" y="56"/>
                  </a:cubicBezTo>
                  <a:cubicBezTo>
                    <a:pt x="4" y="56"/>
                    <a:pt x="4" y="56"/>
                    <a:pt x="4" y="56"/>
                  </a:cubicBezTo>
                  <a:lnTo>
                    <a:pt x="4"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685663"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dirty="0">
                <a:ln>
                  <a:noFill/>
                </a:ln>
                <a:solidFill>
                  <a:schemeClr val="accent1"/>
                </a:solidFill>
                <a:effectLst/>
                <a:uLnTx/>
                <a:uFillTx/>
                <a:latin typeface="微软雅黑" pitchFamily="34" charset="-122"/>
                <a:ea typeface="微软雅黑" pitchFamily="34" charset="-122"/>
              </a:endParaRPr>
            </a:p>
          </p:txBody>
        </p:sp>
      </p:grpSp>
      <p:grpSp>
        <p:nvGrpSpPr>
          <p:cNvPr id="66" name="Group 55">
            <a:extLst>
              <a:ext uri="{FF2B5EF4-FFF2-40B4-BE49-F238E27FC236}">
                <a16:creationId xmlns:a16="http://schemas.microsoft.com/office/drawing/2014/main" xmlns="" id="{3D1A1637-8D05-49F9-B84D-C81F7B2BFA2E}"/>
              </a:ext>
            </a:extLst>
          </p:cNvPr>
          <p:cNvGrpSpPr/>
          <p:nvPr/>
        </p:nvGrpSpPr>
        <p:grpSpPr>
          <a:xfrm>
            <a:off x="9196107" y="3192951"/>
            <a:ext cx="601771" cy="653438"/>
            <a:chOff x="527333" y="1217552"/>
            <a:chExt cx="175409" cy="256405"/>
          </a:xfrm>
          <a:solidFill>
            <a:srgbClr val="FFFFFF"/>
          </a:solidFill>
        </p:grpSpPr>
        <p:sp>
          <p:nvSpPr>
            <p:cNvPr id="67" name="Freeform 79">
              <a:extLst>
                <a:ext uri="{FF2B5EF4-FFF2-40B4-BE49-F238E27FC236}">
                  <a16:creationId xmlns:a16="http://schemas.microsoft.com/office/drawing/2014/main" xmlns="" id="{134220BD-6C2E-4464-B541-24BF7D07AB76}"/>
                </a:ext>
              </a:extLst>
            </p:cNvPr>
            <p:cNvSpPr>
              <a:spLocks noEditPoints="1"/>
            </p:cNvSpPr>
            <p:nvPr/>
          </p:nvSpPr>
          <p:spPr bwMode="auto">
            <a:xfrm>
              <a:off x="527333" y="1217552"/>
              <a:ext cx="175409" cy="256405"/>
            </a:xfrm>
            <a:custGeom>
              <a:avLst/>
              <a:gdLst>
                <a:gd name="T0" fmla="*/ 80 w 160"/>
                <a:gd name="T1" fmla="*/ 0 h 234"/>
                <a:gd name="T2" fmla="*/ 0 w 160"/>
                <a:gd name="T3" fmla="*/ 81 h 234"/>
                <a:gd name="T4" fmla="*/ 36 w 160"/>
                <a:gd name="T5" fmla="*/ 169 h 234"/>
                <a:gd name="T6" fmla="*/ 80 w 160"/>
                <a:gd name="T7" fmla="*/ 234 h 234"/>
                <a:gd name="T8" fmla="*/ 123 w 160"/>
                <a:gd name="T9" fmla="*/ 169 h 234"/>
                <a:gd name="T10" fmla="*/ 160 w 160"/>
                <a:gd name="T11" fmla="*/ 81 h 234"/>
                <a:gd name="T12" fmla="*/ 80 w 160"/>
                <a:gd name="T13" fmla="*/ 0 h 234"/>
                <a:gd name="T14" fmla="*/ 99 w 160"/>
                <a:gd name="T15" fmla="*/ 199 h 234"/>
                <a:gd name="T16" fmla="*/ 63 w 160"/>
                <a:gd name="T17" fmla="*/ 203 h 234"/>
                <a:gd name="T18" fmla="*/ 58 w 160"/>
                <a:gd name="T19" fmla="*/ 190 h 234"/>
                <a:gd name="T20" fmla="*/ 58 w 160"/>
                <a:gd name="T21" fmla="*/ 189 h 234"/>
                <a:gd name="T22" fmla="*/ 103 w 160"/>
                <a:gd name="T23" fmla="*/ 184 h 234"/>
                <a:gd name="T24" fmla="*/ 101 w 160"/>
                <a:gd name="T25" fmla="*/ 190 h 234"/>
                <a:gd name="T26" fmla="*/ 99 w 160"/>
                <a:gd name="T27" fmla="*/ 199 h 234"/>
                <a:gd name="T28" fmla="*/ 56 w 160"/>
                <a:gd name="T29" fmla="*/ 182 h 234"/>
                <a:gd name="T30" fmla="*/ 52 w 160"/>
                <a:gd name="T31" fmla="*/ 168 h 234"/>
                <a:gd name="T32" fmla="*/ 108 w 160"/>
                <a:gd name="T33" fmla="*/ 168 h 234"/>
                <a:gd name="T34" fmla="*/ 106 w 160"/>
                <a:gd name="T35" fmla="*/ 176 h 234"/>
                <a:gd name="T36" fmla="*/ 56 w 160"/>
                <a:gd name="T37" fmla="*/ 182 h 234"/>
                <a:gd name="T38" fmla="*/ 80 w 160"/>
                <a:gd name="T39" fmla="*/ 220 h 234"/>
                <a:gd name="T40" fmla="*/ 65 w 160"/>
                <a:gd name="T41" fmla="*/ 210 h 234"/>
                <a:gd name="T42" fmla="*/ 96 w 160"/>
                <a:gd name="T43" fmla="*/ 207 h 234"/>
                <a:gd name="T44" fmla="*/ 80 w 160"/>
                <a:gd name="T45" fmla="*/ 220 h 234"/>
                <a:gd name="T46" fmla="*/ 114 w 160"/>
                <a:gd name="T47" fmla="*/ 154 h 234"/>
                <a:gd name="T48" fmla="*/ 46 w 160"/>
                <a:gd name="T49" fmla="*/ 154 h 234"/>
                <a:gd name="T50" fmla="*/ 34 w 160"/>
                <a:gd name="T51" fmla="*/ 130 h 234"/>
                <a:gd name="T52" fmla="*/ 14 w 160"/>
                <a:gd name="T53" fmla="*/ 81 h 234"/>
                <a:gd name="T54" fmla="*/ 80 w 160"/>
                <a:gd name="T55" fmla="*/ 15 h 234"/>
                <a:gd name="T56" fmla="*/ 146 w 160"/>
                <a:gd name="T57" fmla="*/ 81 h 234"/>
                <a:gd name="T58" fmla="*/ 126 w 160"/>
                <a:gd name="T59" fmla="*/ 130 h 234"/>
                <a:gd name="T60" fmla="*/ 114 w 160"/>
                <a:gd name="T61" fmla="*/ 154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60" h="234">
                  <a:moveTo>
                    <a:pt x="80" y="0"/>
                  </a:moveTo>
                  <a:cubicBezTo>
                    <a:pt x="35" y="0"/>
                    <a:pt x="0" y="36"/>
                    <a:pt x="0" y="81"/>
                  </a:cubicBezTo>
                  <a:cubicBezTo>
                    <a:pt x="0" y="110"/>
                    <a:pt x="26" y="141"/>
                    <a:pt x="36" y="169"/>
                  </a:cubicBezTo>
                  <a:cubicBezTo>
                    <a:pt x="51" y="210"/>
                    <a:pt x="49" y="234"/>
                    <a:pt x="80" y="234"/>
                  </a:cubicBezTo>
                  <a:cubicBezTo>
                    <a:pt x="111" y="234"/>
                    <a:pt x="109" y="210"/>
                    <a:pt x="123" y="169"/>
                  </a:cubicBezTo>
                  <a:cubicBezTo>
                    <a:pt x="133" y="142"/>
                    <a:pt x="160" y="110"/>
                    <a:pt x="160" y="81"/>
                  </a:cubicBezTo>
                  <a:cubicBezTo>
                    <a:pt x="160" y="36"/>
                    <a:pt x="124" y="0"/>
                    <a:pt x="80" y="0"/>
                  </a:cubicBezTo>
                  <a:close/>
                  <a:moveTo>
                    <a:pt x="99" y="199"/>
                  </a:moveTo>
                  <a:cubicBezTo>
                    <a:pt x="63" y="203"/>
                    <a:pt x="63" y="203"/>
                    <a:pt x="63" y="203"/>
                  </a:cubicBezTo>
                  <a:cubicBezTo>
                    <a:pt x="61" y="200"/>
                    <a:pt x="60" y="195"/>
                    <a:pt x="58" y="190"/>
                  </a:cubicBezTo>
                  <a:cubicBezTo>
                    <a:pt x="58" y="190"/>
                    <a:pt x="58" y="189"/>
                    <a:pt x="58" y="189"/>
                  </a:cubicBezTo>
                  <a:cubicBezTo>
                    <a:pt x="103" y="184"/>
                    <a:pt x="103" y="184"/>
                    <a:pt x="103" y="184"/>
                  </a:cubicBezTo>
                  <a:cubicBezTo>
                    <a:pt x="103" y="186"/>
                    <a:pt x="102" y="188"/>
                    <a:pt x="101" y="190"/>
                  </a:cubicBezTo>
                  <a:cubicBezTo>
                    <a:pt x="100" y="193"/>
                    <a:pt x="100" y="196"/>
                    <a:pt x="99" y="199"/>
                  </a:cubicBezTo>
                  <a:close/>
                  <a:moveTo>
                    <a:pt x="56" y="182"/>
                  </a:moveTo>
                  <a:cubicBezTo>
                    <a:pt x="55" y="178"/>
                    <a:pt x="53" y="173"/>
                    <a:pt x="52" y="168"/>
                  </a:cubicBezTo>
                  <a:cubicBezTo>
                    <a:pt x="108" y="168"/>
                    <a:pt x="108" y="168"/>
                    <a:pt x="108" y="168"/>
                  </a:cubicBezTo>
                  <a:cubicBezTo>
                    <a:pt x="107" y="171"/>
                    <a:pt x="106" y="174"/>
                    <a:pt x="106" y="176"/>
                  </a:cubicBezTo>
                  <a:lnTo>
                    <a:pt x="56" y="182"/>
                  </a:lnTo>
                  <a:close/>
                  <a:moveTo>
                    <a:pt x="80" y="220"/>
                  </a:moveTo>
                  <a:cubicBezTo>
                    <a:pt x="72" y="220"/>
                    <a:pt x="69" y="219"/>
                    <a:pt x="65" y="210"/>
                  </a:cubicBezTo>
                  <a:cubicBezTo>
                    <a:pt x="96" y="207"/>
                    <a:pt x="96" y="207"/>
                    <a:pt x="96" y="207"/>
                  </a:cubicBezTo>
                  <a:cubicBezTo>
                    <a:pt x="92" y="219"/>
                    <a:pt x="88" y="220"/>
                    <a:pt x="80" y="220"/>
                  </a:cubicBezTo>
                  <a:close/>
                  <a:moveTo>
                    <a:pt x="114" y="154"/>
                  </a:moveTo>
                  <a:cubicBezTo>
                    <a:pt x="46" y="154"/>
                    <a:pt x="46" y="154"/>
                    <a:pt x="46" y="154"/>
                  </a:cubicBezTo>
                  <a:cubicBezTo>
                    <a:pt x="42" y="146"/>
                    <a:pt x="38" y="138"/>
                    <a:pt x="34" y="130"/>
                  </a:cubicBezTo>
                  <a:cubicBezTo>
                    <a:pt x="24" y="113"/>
                    <a:pt x="14" y="96"/>
                    <a:pt x="14" y="81"/>
                  </a:cubicBezTo>
                  <a:cubicBezTo>
                    <a:pt x="14" y="45"/>
                    <a:pt x="44" y="15"/>
                    <a:pt x="80" y="15"/>
                  </a:cubicBezTo>
                  <a:cubicBezTo>
                    <a:pt x="116" y="15"/>
                    <a:pt x="146" y="45"/>
                    <a:pt x="146" y="81"/>
                  </a:cubicBezTo>
                  <a:cubicBezTo>
                    <a:pt x="146" y="96"/>
                    <a:pt x="136" y="113"/>
                    <a:pt x="126" y="130"/>
                  </a:cubicBezTo>
                  <a:cubicBezTo>
                    <a:pt x="122" y="138"/>
                    <a:pt x="118" y="146"/>
                    <a:pt x="114" y="1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685663"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dirty="0">
                <a:ln>
                  <a:noFill/>
                </a:ln>
                <a:solidFill>
                  <a:schemeClr val="accent1"/>
                </a:solidFill>
                <a:effectLst/>
                <a:uLnTx/>
                <a:uFillTx/>
                <a:latin typeface="微软雅黑" pitchFamily="34" charset="-122"/>
                <a:ea typeface="微软雅黑" pitchFamily="34" charset="-122"/>
              </a:endParaRPr>
            </a:p>
          </p:txBody>
        </p:sp>
        <p:sp>
          <p:nvSpPr>
            <p:cNvPr id="68" name="Freeform 80">
              <a:extLst>
                <a:ext uri="{FF2B5EF4-FFF2-40B4-BE49-F238E27FC236}">
                  <a16:creationId xmlns:a16="http://schemas.microsoft.com/office/drawing/2014/main" xmlns="" id="{F0E85840-3D12-40B3-B54D-C86F6BE12AC7}"/>
                </a:ext>
              </a:extLst>
            </p:cNvPr>
            <p:cNvSpPr>
              <a:spLocks/>
            </p:cNvSpPr>
            <p:nvPr/>
          </p:nvSpPr>
          <p:spPr bwMode="auto">
            <a:xfrm>
              <a:off x="566675" y="1258276"/>
              <a:ext cx="52762" cy="51373"/>
            </a:xfrm>
            <a:custGeom>
              <a:avLst/>
              <a:gdLst>
                <a:gd name="T0" fmla="*/ 44 w 48"/>
                <a:gd name="T1" fmla="*/ 0 h 47"/>
                <a:gd name="T2" fmla="*/ 0 w 48"/>
                <a:gd name="T3" fmla="*/ 44 h 47"/>
                <a:gd name="T4" fmla="*/ 4 w 48"/>
                <a:gd name="T5" fmla="*/ 47 h 47"/>
                <a:gd name="T6" fmla="*/ 7 w 48"/>
                <a:gd name="T7" fmla="*/ 44 h 47"/>
                <a:gd name="T8" fmla="*/ 44 w 48"/>
                <a:gd name="T9" fmla="*/ 7 h 47"/>
                <a:gd name="T10" fmla="*/ 48 w 48"/>
                <a:gd name="T11" fmla="*/ 4 h 47"/>
                <a:gd name="T12" fmla="*/ 44 w 48"/>
                <a:gd name="T13" fmla="*/ 0 h 47"/>
              </a:gdLst>
              <a:ahLst/>
              <a:cxnLst>
                <a:cxn ang="0">
                  <a:pos x="T0" y="T1"/>
                </a:cxn>
                <a:cxn ang="0">
                  <a:pos x="T2" y="T3"/>
                </a:cxn>
                <a:cxn ang="0">
                  <a:pos x="T4" y="T5"/>
                </a:cxn>
                <a:cxn ang="0">
                  <a:pos x="T6" y="T7"/>
                </a:cxn>
                <a:cxn ang="0">
                  <a:pos x="T8" y="T9"/>
                </a:cxn>
                <a:cxn ang="0">
                  <a:pos x="T10" y="T11"/>
                </a:cxn>
                <a:cxn ang="0">
                  <a:pos x="T12" y="T13"/>
                </a:cxn>
              </a:cxnLst>
              <a:rect l="0" t="0" r="r" b="b"/>
              <a:pathLst>
                <a:path w="48" h="47">
                  <a:moveTo>
                    <a:pt x="44" y="0"/>
                  </a:moveTo>
                  <a:cubicBezTo>
                    <a:pt x="20" y="0"/>
                    <a:pt x="0" y="20"/>
                    <a:pt x="0" y="44"/>
                  </a:cubicBezTo>
                  <a:cubicBezTo>
                    <a:pt x="0" y="46"/>
                    <a:pt x="2" y="47"/>
                    <a:pt x="4" y="47"/>
                  </a:cubicBezTo>
                  <a:cubicBezTo>
                    <a:pt x="6" y="47"/>
                    <a:pt x="7" y="46"/>
                    <a:pt x="7" y="44"/>
                  </a:cubicBezTo>
                  <a:cubicBezTo>
                    <a:pt x="7" y="24"/>
                    <a:pt x="24" y="7"/>
                    <a:pt x="44" y="7"/>
                  </a:cubicBezTo>
                  <a:cubicBezTo>
                    <a:pt x="46" y="7"/>
                    <a:pt x="48" y="6"/>
                    <a:pt x="48" y="4"/>
                  </a:cubicBezTo>
                  <a:cubicBezTo>
                    <a:pt x="48" y="2"/>
                    <a:pt x="46" y="0"/>
                    <a:pt x="4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685663"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dirty="0">
                <a:ln>
                  <a:noFill/>
                </a:ln>
                <a:solidFill>
                  <a:schemeClr val="accent1"/>
                </a:solidFill>
                <a:effectLst/>
                <a:uLnTx/>
                <a:uFillTx/>
                <a:latin typeface="微软雅黑" pitchFamily="34" charset="-122"/>
                <a:ea typeface="微软雅黑" pitchFamily="34" charset="-122"/>
              </a:endParaRPr>
            </a:p>
          </p:txBody>
        </p:sp>
      </p:grpSp>
    </p:spTree>
    <p:extLst>
      <p:ext uri="{BB962C8B-B14F-4D97-AF65-F5344CB8AC3E}">
        <p14:creationId xmlns:p14="http://schemas.microsoft.com/office/powerpoint/2010/main" val="3214106698"/>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200"/>
                                        <p:tgtEl>
                                          <p:spTgt spid="21"/>
                                        </p:tgtEl>
                                        <p:attrNameLst>
                                          <p:attrName>ppt_y</p:attrName>
                                        </p:attrNameLst>
                                      </p:cBhvr>
                                      <p:tavLst>
                                        <p:tav tm="0">
                                          <p:val>
                                            <p:strVal val="#ppt_y-#ppt_h*1.125000"/>
                                          </p:val>
                                        </p:tav>
                                        <p:tav tm="100000">
                                          <p:val>
                                            <p:strVal val="#ppt_y"/>
                                          </p:val>
                                        </p:tav>
                                      </p:tavLst>
                                    </p:anim>
                                    <p:animEffect transition="in" filter="wipe(down)">
                                      <p:cBhvr>
                                        <p:cTn id="8" dur="200"/>
                                        <p:tgtEl>
                                          <p:spTgt spid="21"/>
                                        </p:tgtEl>
                                      </p:cBhvr>
                                    </p:animEffect>
                                  </p:childTnLst>
                                </p:cTn>
                              </p:par>
                            </p:childTnLst>
                          </p:cTn>
                        </p:par>
                        <p:par>
                          <p:cTn id="9" fill="hold">
                            <p:stCondLst>
                              <p:cond delay="200"/>
                            </p:stCondLst>
                            <p:childTnLst>
                              <p:par>
                                <p:cTn id="10" presetID="53" presetClass="entr" presetSubtype="16" fill="hold" grpId="0" nodeType="afterEffect">
                                  <p:stCondLst>
                                    <p:cond delay="0"/>
                                  </p:stCondLst>
                                  <p:childTnLst>
                                    <p:set>
                                      <p:cBhvr>
                                        <p:cTn id="11" dur="1" fill="hold">
                                          <p:stCondLst>
                                            <p:cond delay="0"/>
                                          </p:stCondLst>
                                        </p:cTn>
                                        <p:tgtEl>
                                          <p:spTgt spid="38"/>
                                        </p:tgtEl>
                                        <p:attrNameLst>
                                          <p:attrName>style.visibility</p:attrName>
                                        </p:attrNameLst>
                                      </p:cBhvr>
                                      <p:to>
                                        <p:strVal val="visible"/>
                                      </p:to>
                                    </p:set>
                                    <p:anim calcmode="lin" valueType="num">
                                      <p:cBhvr>
                                        <p:cTn id="12" dur="200" fill="hold"/>
                                        <p:tgtEl>
                                          <p:spTgt spid="38"/>
                                        </p:tgtEl>
                                        <p:attrNameLst>
                                          <p:attrName>ppt_w</p:attrName>
                                        </p:attrNameLst>
                                      </p:cBhvr>
                                      <p:tavLst>
                                        <p:tav tm="0">
                                          <p:val>
                                            <p:fltVal val="0"/>
                                          </p:val>
                                        </p:tav>
                                        <p:tav tm="100000">
                                          <p:val>
                                            <p:strVal val="#ppt_w"/>
                                          </p:val>
                                        </p:tav>
                                      </p:tavLst>
                                    </p:anim>
                                    <p:anim calcmode="lin" valueType="num">
                                      <p:cBhvr>
                                        <p:cTn id="13" dur="200" fill="hold"/>
                                        <p:tgtEl>
                                          <p:spTgt spid="38"/>
                                        </p:tgtEl>
                                        <p:attrNameLst>
                                          <p:attrName>ppt_h</p:attrName>
                                        </p:attrNameLst>
                                      </p:cBhvr>
                                      <p:tavLst>
                                        <p:tav tm="0">
                                          <p:val>
                                            <p:fltVal val="0"/>
                                          </p:val>
                                        </p:tav>
                                        <p:tav tm="100000">
                                          <p:val>
                                            <p:strVal val="#ppt_h"/>
                                          </p:val>
                                        </p:tav>
                                      </p:tavLst>
                                    </p:anim>
                                    <p:animEffect transition="in" filter="fade">
                                      <p:cBhvr>
                                        <p:cTn id="14" dur="200"/>
                                        <p:tgtEl>
                                          <p:spTgt spid="38"/>
                                        </p:tgtEl>
                                      </p:cBhvr>
                                    </p:animEffect>
                                  </p:childTnLst>
                                </p:cTn>
                              </p:par>
                            </p:childTnLst>
                          </p:cTn>
                        </p:par>
                        <p:par>
                          <p:cTn id="15" fill="hold">
                            <p:stCondLst>
                              <p:cond delay="400"/>
                            </p:stCondLst>
                            <p:childTnLst>
                              <p:par>
                                <p:cTn id="16" presetID="10" presetClass="entr" presetSubtype="0" fill="hold" nodeType="afterEffect">
                                  <p:stCondLst>
                                    <p:cond delay="0"/>
                                  </p:stCondLst>
                                  <p:childTnLst>
                                    <p:set>
                                      <p:cBhvr>
                                        <p:cTn id="17" dur="1" fill="hold">
                                          <p:stCondLst>
                                            <p:cond delay="0"/>
                                          </p:stCondLst>
                                        </p:cTn>
                                        <p:tgtEl>
                                          <p:spTgt spid="24"/>
                                        </p:tgtEl>
                                        <p:attrNameLst>
                                          <p:attrName>style.visibility</p:attrName>
                                        </p:attrNameLst>
                                      </p:cBhvr>
                                      <p:to>
                                        <p:strVal val="visible"/>
                                      </p:to>
                                    </p:set>
                                    <p:animEffect transition="in" filter="fade">
                                      <p:cBhvr>
                                        <p:cTn id="18" dur="200"/>
                                        <p:tgtEl>
                                          <p:spTgt spid="24"/>
                                        </p:tgtEl>
                                      </p:cBhvr>
                                    </p:animEffect>
                                  </p:childTnLst>
                                </p:cTn>
                              </p:par>
                            </p:childTnLst>
                          </p:cTn>
                        </p:par>
                      </p:childTnLst>
                    </p:cTn>
                  </p:par>
                  <p:par>
                    <p:cTn id="19" fill="hold">
                      <p:stCondLst>
                        <p:cond delay="indefinite"/>
                      </p:stCondLst>
                      <p:childTnLst>
                        <p:par>
                          <p:cTn id="20" fill="hold">
                            <p:stCondLst>
                              <p:cond delay="0"/>
                            </p:stCondLst>
                            <p:childTnLst>
                              <p:par>
                                <p:cTn id="21" presetID="12" presetClass="entr" presetSubtype="4" fill="hold" grpId="0" nodeType="click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additive="base">
                                        <p:cTn id="23" dur="200"/>
                                        <p:tgtEl>
                                          <p:spTgt spid="20"/>
                                        </p:tgtEl>
                                        <p:attrNameLst>
                                          <p:attrName>ppt_y</p:attrName>
                                        </p:attrNameLst>
                                      </p:cBhvr>
                                      <p:tavLst>
                                        <p:tav tm="0">
                                          <p:val>
                                            <p:strVal val="#ppt_y+#ppt_h*1.125000"/>
                                          </p:val>
                                        </p:tav>
                                        <p:tav tm="100000">
                                          <p:val>
                                            <p:strVal val="#ppt_y"/>
                                          </p:val>
                                        </p:tav>
                                      </p:tavLst>
                                    </p:anim>
                                    <p:animEffect transition="in" filter="wipe(up)">
                                      <p:cBhvr>
                                        <p:cTn id="24" dur="200"/>
                                        <p:tgtEl>
                                          <p:spTgt spid="20"/>
                                        </p:tgtEl>
                                      </p:cBhvr>
                                    </p:animEffect>
                                  </p:childTnLst>
                                </p:cTn>
                              </p:par>
                            </p:childTnLst>
                          </p:cTn>
                        </p:par>
                        <p:par>
                          <p:cTn id="25" fill="hold">
                            <p:stCondLst>
                              <p:cond delay="200"/>
                            </p:stCondLst>
                            <p:childTnLst>
                              <p:par>
                                <p:cTn id="26" presetID="53" presetClass="entr" presetSubtype="16" fill="hold" grpId="0" nodeType="afterEffect">
                                  <p:stCondLst>
                                    <p:cond delay="0"/>
                                  </p:stCondLst>
                                  <p:childTnLst>
                                    <p:set>
                                      <p:cBhvr>
                                        <p:cTn id="27" dur="1" fill="hold">
                                          <p:stCondLst>
                                            <p:cond delay="0"/>
                                          </p:stCondLst>
                                        </p:cTn>
                                        <p:tgtEl>
                                          <p:spTgt spid="39"/>
                                        </p:tgtEl>
                                        <p:attrNameLst>
                                          <p:attrName>style.visibility</p:attrName>
                                        </p:attrNameLst>
                                      </p:cBhvr>
                                      <p:to>
                                        <p:strVal val="visible"/>
                                      </p:to>
                                    </p:set>
                                    <p:anim calcmode="lin" valueType="num">
                                      <p:cBhvr>
                                        <p:cTn id="28" dur="200" fill="hold"/>
                                        <p:tgtEl>
                                          <p:spTgt spid="39"/>
                                        </p:tgtEl>
                                        <p:attrNameLst>
                                          <p:attrName>ppt_w</p:attrName>
                                        </p:attrNameLst>
                                      </p:cBhvr>
                                      <p:tavLst>
                                        <p:tav tm="0">
                                          <p:val>
                                            <p:fltVal val="0"/>
                                          </p:val>
                                        </p:tav>
                                        <p:tav tm="100000">
                                          <p:val>
                                            <p:strVal val="#ppt_w"/>
                                          </p:val>
                                        </p:tav>
                                      </p:tavLst>
                                    </p:anim>
                                    <p:anim calcmode="lin" valueType="num">
                                      <p:cBhvr>
                                        <p:cTn id="29" dur="200" fill="hold"/>
                                        <p:tgtEl>
                                          <p:spTgt spid="39"/>
                                        </p:tgtEl>
                                        <p:attrNameLst>
                                          <p:attrName>ppt_h</p:attrName>
                                        </p:attrNameLst>
                                      </p:cBhvr>
                                      <p:tavLst>
                                        <p:tav tm="0">
                                          <p:val>
                                            <p:fltVal val="0"/>
                                          </p:val>
                                        </p:tav>
                                        <p:tav tm="100000">
                                          <p:val>
                                            <p:strVal val="#ppt_h"/>
                                          </p:val>
                                        </p:tav>
                                      </p:tavLst>
                                    </p:anim>
                                    <p:animEffect transition="in" filter="fade">
                                      <p:cBhvr>
                                        <p:cTn id="30" dur="200"/>
                                        <p:tgtEl>
                                          <p:spTgt spid="39"/>
                                        </p:tgtEl>
                                      </p:cBhvr>
                                    </p:animEffect>
                                  </p:childTnLst>
                                </p:cTn>
                              </p:par>
                            </p:childTnLst>
                          </p:cTn>
                        </p:par>
                        <p:par>
                          <p:cTn id="31" fill="hold">
                            <p:stCondLst>
                              <p:cond delay="400"/>
                            </p:stCondLst>
                            <p:childTnLst>
                              <p:par>
                                <p:cTn id="32" presetID="10" presetClass="entr" presetSubtype="0" fill="hold" nodeType="afterEffect">
                                  <p:stCondLst>
                                    <p:cond delay="0"/>
                                  </p:stCondLst>
                                  <p:childTnLst>
                                    <p:set>
                                      <p:cBhvr>
                                        <p:cTn id="33" dur="1" fill="hold">
                                          <p:stCondLst>
                                            <p:cond delay="0"/>
                                          </p:stCondLst>
                                        </p:cTn>
                                        <p:tgtEl>
                                          <p:spTgt spid="42"/>
                                        </p:tgtEl>
                                        <p:attrNameLst>
                                          <p:attrName>style.visibility</p:attrName>
                                        </p:attrNameLst>
                                      </p:cBhvr>
                                      <p:to>
                                        <p:strVal val="visible"/>
                                      </p:to>
                                    </p:set>
                                    <p:animEffect transition="in" filter="fade">
                                      <p:cBhvr>
                                        <p:cTn id="34" dur="200"/>
                                        <p:tgtEl>
                                          <p:spTgt spid="42"/>
                                        </p:tgtEl>
                                      </p:cBhvr>
                                    </p:animEffect>
                                  </p:childTnLst>
                                </p:cTn>
                              </p:par>
                            </p:childTnLst>
                          </p:cTn>
                        </p:par>
                      </p:childTnLst>
                    </p:cTn>
                  </p:par>
                  <p:par>
                    <p:cTn id="35" fill="hold">
                      <p:stCondLst>
                        <p:cond delay="indefinite"/>
                      </p:stCondLst>
                      <p:childTnLst>
                        <p:par>
                          <p:cTn id="36" fill="hold">
                            <p:stCondLst>
                              <p:cond delay="0"/>
                            </p:stCondLst>
                            <p:childTnLst>
                              <p:par>
                                <p:cTn id="37" presetID="12" presetClass="entr" presetSubtype="1" fill="hold" grpId="0" nodeType="clickEffect">
                                  <p:stCondLst>
                                    <p:cond delay="0"/>
                                  </p:stCondLst>
                                  <p:childTnLst>
                                    <p:set>
                                      <p:cBhvr>
                                        <p:cTn id="38" dur="1" fill="hold">
                                          <p:stCondLst>
                                            <p:cond delay="0"/>
                                          </p:stCondLst>
                                        </p:cTn>
                                        <p:tgtEl>
                                          <p:spTgt spid="23"/>
                                        </p:tgtEl>
                                        <p:attrNameLst>
                                          <p:attrName>style.visibility</p:attrName>
                                        </p:attrNameLst>
                                      </p:cBhvr>
                                      <p:to>
                                        <p:strVal val="visible"/>
                                      </p:to>
                                    </p:set>
                                    <p:anim calcmode="lin" valueType="num">
                                      <p:cBhvr additive="base">
                                        <p:cTn id="39" dur="200"/>
                                        <p:tgtEl>
                                          <p:spTgt spid="23"/>
                                        </p:tgtEl>
                                        <p:attrNameLst>
                                          <p:attrName>ppt_y</p:attrName>
                                        </p:attrNameLst>
                                      </p:cBhvr>
                                      <p:tavLst>
                                        <p:tav tm="0">
                                          <p:val>
                                            <p:strVal val="#ppt_y-#ppt_h*1.125000"/>
                                          </p:val>
                                        </p:tav>
                                        <p:tav tm="100000">
                                          <p:val>
                                            <p:strVal val="#ppt_y"/>
                                          </p:val>
                                        </p:tav>
                                      </p:tavLst>
                                    </p:anim>
                                    <p:animEffect transition="in" filter="wipe(down)">
                                      <p:cBhvr>
                                        <p:cTn id="40" dur="200"/>
                                        <p:tgtEl>
                                          <p:spTgt spid="23"/>
                                        </p:tgtEl>
                                      </p:cBhvr>
                                    </p:animEffect>
                                  </p:childTnLst>
                                </p:cTn>
                              </p:par>
                            </p:childTnLst>
                          </p:cTn>
                        </p:par>
                        <p:par>
                          <p:cTn id="41" fill="hold">
                            <p:stCondLst>
                              <p:cond delay="200"/>
                            </p:stCondLst>
                            <p:childTnLst>
                              <p:par>
                                <p:cTn id="42" presetID="53" presetClass="entr" presetSubtype="16" fill="hold" grpId="0" nodeType="afterEffect">
                                  <p:stCondLst>
                                    <p:cond delay="0"/>
                                  </p:stCondLst>
                                  <p:childTnLst>
                                    <p:set>
                                      <p:cBhvr>
                                        <p:cTn id="43" dur="1" fill="hold">
                                          <p:stCondLst>
                                            <p:cond delay="0"/>
                                          </p:stCondLst>
                                        </p:cTn>
                                        <p:tgtEl>
                                          <p:spTgt spid="40"/>
                                        </p:tgtEl>
                                        <p:attrNameLst>
                                          <p:attrName>style.visibility</p:attrName>
                                        </p:attrNameLst>
                                      </p:cBhvr>
                                      <p:to>
                                        <p:strVal val="visible"/>
                                      </p:to>
                                    </p:set>
                                    <p:anim calcmode="lin" valueType="num">
                                      <p:cBhvr>
                                        <p:cTn id="44" dur="200" fill="hold"/>
                                        <p:tgtEl>
                                          <p:spTgt spid="40"/>
                                        </p:tgtEl>
                                        <p:attrNameLst>
                                          <p:attrName>ppt_w</p:attrName>
                                        </p:attrNameLst>
                                      </p:cBhvr>
                                      <p:tavLst>
                                        <p:tav tm="0">
                                          <p:val>
                                            <p:fltVal val="0"/>
                                          </p:val>
                                        </p:tav>
                                        <p:tav tm="100000">
                                          <p:val>
                                            <p:strVal val="#ppt_w"/>
                                          </p:val>
                                        </p:tav>
                                      </p:tavLst>
                                    </p:anim>
                                    <p:anim calcmode="lin" valueType="num">
                                      <p:cBhvr>
                                        <p:cTn id="45" dur="200" fill="hold"/>
                                        <p:tgtEl>
                                          <p:spTgt spid="40"/>
                                        </p:tgtEl>
                                        <p:attrNameLst>
                                          <p:attrName>ppt_h</p:attrName>
                                        </p:attrNameLst>
                                      </p:cBhvr>
                                      <p:tavLst>
                                        <p:tav tm="0">
                                          <p:val>
                                            <p:fltVal val="0"/>
                                          </p:val>
                                        </p:tav>
                                        <p:tav tm="100000">
                                          <p:val>
                                            <p:strVal val="#ppt_h"/>
                                          </p:val>
                                        </p:tav>
                                      </p:tavLst>
                                    </p:anim>
                                    <p:animEffect transition="in" filter="fade">
                                      <p:cBhvr>
                                        <p:cTn id="46" dur="200"/>
                                        <p:tgtEl>
                                          <p:spTgt spid="40"/>
                                        </p:tgtEl>
                                      </p:cBhvr>
                                    </p:animEffect>
                                  </p:childTnLst>
                                </p:cTn>
                              </p:par>
                            </p:childTnLst>
                          </p:cTn>
                        </p:par>
                        <p:par>
                          <p:cTn id="47" fill="hold">
                            <p:stCondLst>
                              <p:cond delay="400"/>
                            </p:stCondLst>
                            <p:childTnLst>
                              <p:par>
                                <p:cTn id="48" presetID="10" presetClass="entr" presetSubtype="0" fill="hold" nodeType="afterEffect">
                                  <p:stCondLst>
                                    <p:cond delay="0"/>
                                  </p:stCondLst>
                                  <p:childTnLst>
                                    <p:set>
                                      <p:cBhvr>
                                        <p:cTn id="49" dur="1" fill="hold">
                                          <p:stCondLst>
                                            <p:cond delay="0"/>
                                          </p:stCondLst>
                                        </p:cTn>
                                        <p:tgtEl>
                                          <p:spTgt spid="48"/>
                                        </p:tgtEl>
                                        <p:attrNameLst>
                                          <p:attrName>style.visibility</p:attrName>
                                        </p:attrNameLst>
                                      </p:cBhvr>
                                      <p:to>
                                        <p:strVal val="visible"/>
                                      </p:to>
                                    </p:set>
                                    <p:animEffect transition="in" filter="fade">
                                      <p:cBhvr>
                                        <p:cTn id="50" dur="200"/>
                                        <p:tgtEl>
                                          <p:spTgt spid="48"/>
                                        </p:tgtEl>
                                      </p:cBhvr>
                                    </p:animEffect>
                                  </p:childTnLst>
                                </p:cTn>
                              </p:par>
                            </p:childTnLst>
                          </p:cTn>
                        </p:par>
                      </p:childTnLst>
                    </p:cTn>
                  </p:par>
                  <p:par>
                    <p:cTn id="51" fill="hold">
                      <p:stCondLst>
                        <p:cond delay="indefinite"/>
                      </p:stCondLst>
                      <p:childTnLst>
                        <p:par>
                          <p:cTn id="52" fill="hold">
                            <p:stCondLst>
                              <p:cond delay="0"/>
                            </p:stCondLst>
                            <p:childTnLst>
                              <p:par>
                                <p:cTn id="53" presetID="12" presetClass="entr" presetSubtype="4" fill="hold" grpId="0" nodeType="clickEffect">
                                  <p:stCondLst>
                                    <p:cond delay="0"/>
                                  </p:stCondLst>
                                  <p:childTnLst>
                                    <p:set>
                                      <p:cBhvr>
                                        <p:cTn id="54" dur="1" fill="hold">
                                          <p:stCondLst>
                                            <p:cond delay="0"/>
                                          </p:stCondLst>
                                        </p:cTn>
                                        <p:tgtEl>
                                          <p:spTgt spid="22"/>
                                        </p:tgtEl>
                                        <p:attrNameLst>
                                          <p:attrName>style.visibility</p:attrName>
                                        </p:attrNameLst>
                                      </p:cBhvr>
                                      <p:to>
                                        <p:strVal val="visible"/>
                                      </p:to>
                                    </p:set>
                                    <p:anim calcmode="lin" valueType="num">
                                      <p:cBhvr additive="base">
                                        <p:cTn id="55" dur="200"/>
                                        <p:tgtEl>
                                          <p:spTgt spid="22"/>
                                        </p:tgtEl>
                                        <p:attrNameLst>
                                          <p:attrName>ppt_y</p:attrName>
                                        </p:attrNameLst>
                                      </p:cBhvr>
                                      <p:tavLst>
                                        <p:tav tm="0">
                                          <p:val>
                                            <p:strVal val="#ppt_y+#ppt_h*1.125000"/>
                                          </p:val>
                                        </p:tav>
                                        <p:tav tm="100000">
                                          <p:val>
                                            <p:strVal val="#ppt_y"/>
                                          </p:val>
                                        </p:tav>
                                      </p:tavLst>
                                    </p:anim>
                                    <p:animEffect transition="in" filter="wipe(up)">
                                      <p:cBhvr>
                                        <p:cTn id="56" dur="200"/>
                                        <p:tgtEl>
                                          <p:spTgt spid="22"/>
                                        </p:tgtEl>
                                      </p:cBhvr>
                                    </p:animEffect>
                                  </p:childTnLst>
                                </p:cTn>
                              </p:par>
                            </p:childTnLst>
                          </p:cTn>
                        </p:par>
                        <p:par>
                          <p:cTn id="57" fill="hold">
                            <p:stCondLst>
                              <p:cond delay="200"/>
                            </p:stCondLst>
                            <p:childTnLst>
                              <p:par>
                                <p:cTn id="58" presetID="53" presetClass="entr" presetSubtype="16" fill="hold" grpId="0" nodeType="afterEffect">
                                  <p:stCondLst>
                                    <p:cond delay="0"/>
                                  </p:stCondLst>
                                  <p:childTnLst>
                                    <p:set>
                                      <p:cBhvr>
                                        <p:cTn id="59" dur="1" fill="hold">
                                          <p:stCondLst>
                                            <p:cond delay="0"/>
                                          </p:stCondLst>
                                        </p:cTn>
                                        <p:tgtEl>
                                          <p:spTgt spid="41"/>
                                        </p:tgtEl>
                                        <p:attrNameLst>
                                          <p:attrName>style.visibility</p:attrName>
                                        </p:attrNameLst>
                                      </p:cBhvr>
                                      <p:to>
                                        <p:strVal val="visible"/>
                                      </p:to>
                                    </p:set>
                                    <p:anim calcmode="lin" valueType="num">
                                      <p:cBhvr>
                                        <p:cTn id="60" dur="200" fill="hold"/>
                                        <p:tgtEl>
                                          <p:spTgt spid="41"/>
                                        </p:tgtEl>
                                        <p:attrNameLst>
                                          <p:attrName>ppt_w</p:attrName>
                                        </p:attrNameLst>
                                      </p:cBhvr>
                                      <p:tavLst>
                                        <p:tav tm="0">
                                          <p:val>
                                            <p:fltVal val="0"/>
                                          </p:val>
                                        </p:tav>
                                        <p:tav tm="100000">
                                          <p:val>
                                            <p:strVal val="#ppt_w"/>
                                          </p:val>
                                        </p:tav>
                                      </p:tavLst>
                                    </p:anim>
                                    <p:anim calcmode="lin" valueType="num">
                                      <p:cBhvr>
                                        <p:cTn id="61" dur="200" fill="hold"/>
                                        <p:tgtEl>
                                          <p:spTgt spid="41"/>
                                        </p:tgtEl>
                                        <p:attrNameLst>
                                          <p:attrName>ppt_h</p:attrName>
                                        </p:attrNameLst>
                                      </p:cBhvr>
                                      <p:tavLst>
                                        <p:tav tm="0">
                                          <p:val>
                                            <p:fltVal val="0"/>
                                          </p:val>
                                        </p:tav>
                                        <p:tav tm="100000">
                                          <p:val>
                                            <p:strVal val="#ppt_h"/>
                                          </p:val>
                                        </p:tav>
                                      </p:tavLst>
                                    </p:anim>
                                    <p:animEffect transition="in" filter="fade">
                                      <p:cBhvr>
                                        <p:cTn id="62" dur="200"/>
                                        <p:tgtEl>
                                          <p:spTgt spid="41"/>
                                        </p:tgtEl>
                                      </p:cBhvr>
                                    </p:animEffect>
                                  </p:childTnLst>
                                </p:cTn>
                              </p:par>
                            </p:childTnLst>
                          </p:cTn>
                        </p:par>
                        <p:par>
                          <p:cTn id="63" fill="hold">
                            <p:stCondLst>
                              <p:cond delay="400"/>
                            </p:stCondLst>
                            <p:childTnLst>
                              <p:par>
                                <p:cTn id="64" presetID="10" presetClass="entr" presetSubtype="0" fill="hold" nodeType="afterEffect">
                                  <p:stCondLst>
                                    <p:cond delay="0"/>
                                  </p:stCondLst>
                                  <p:childTnLst>
                                    <p:set>
                                      <p:cBhvr>
                                        <p:cTn id="65" dur="1" fill="hold">
                                          <p:stCondLst>
                                            <p:cond delay="0"/>
                                          </p:stCondLst>
                                        </p:cTn>
                                        <p:tgtEl>
                                          <p:spTgt spid="45"/>
                                        </p:tgtEl>
                                        <p:attrNameLst>
                                          <p:attrName>style.visibility</p:attrName>
                                        </p:attrNameLst>
                                      </p:cBhvr>
                                      <p:to>
                                        <p:strVal val="visible"/>
                                      </p:to>
                                    </p:set>
                                    <p:animEffect transition="in" filter="fade">
                                      <p:cBhvr>
                                        <p:cTn id="66" dur="2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2" grpId="0" animBg="1"/>
      <p:bldP spid="23" grpId="0" animBg="1"/>
      <p:bldP spid="38" grpId="0" animBg="1"/>
      <p:bldP spid="39" grpId="0" animBg="1"/>
      <p:bldP spid="40" grpId="0" animBg="1"/>
      <p:bldP spid="4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677419" y="598161"/>
            <a:ext cx="10825884" cy="5667826"/>
          </a:xfrm>
          <a:prstGeom prst="rect">
            <a:avLst/>
          </a:prstGeom>
          <a:blipFill dpi="0" rotWithShape="1">
            <a:blip r:embed="rId4">
              <a:alphaModFix amt="85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p:cNvGrpSpPr/>
          <p:nvPr/>
        </p:nvGrpSpPr>
        <p:grpSpPr>
          <a:xfrm>
            <a:off x="5015410" y="1465053"/>
            <a:ext cx="2149901" cy="2149901"/>
            <a:chOff x="5015408" y="1196255"/>
            <a:chExt cx="2149901" cy="2149901"/>
          </a:xfrm>
        </p:grpSpPr>
        <p:sp>
          <p:nvSpPr>
            <p:cNvPr id="10" name="菱形 9"/>
            <p:cNvSpPr/>
            <p:nvPr/>
          </p:nvSpPr>
          <p:spPr bwMode="auto">
            <a:xfrm>
              <a:off x="5015408" y="1196255"/>
              <a:ext cx="2149901" cy="2149901"/>
            </a:xfrm>
            <a:prstGeom prst="diamond">
              <a:avLst/>
            </a:prstGeom>
            <a:solidFill>
              <a:srgbClr val="1A3172"/>
            </a:solidFill>
            <a:ln w="38100">
              <a:solidFill>
                <a:srgbClr val="1A3172"/>
              </a:solidFill>
            </a:ln>
          </p:spPr>
          <p:style>
            <a:lnRef idx="2">
              <a:schemeClr val="dk1"/>
            </a:lnRef>
            <a:fillRef idx="1">
              <a:schemeClr val="lt1"/>
            </a:fillRef>
            <a:effectRef idx="0">
              <a:schemeClr val="dk1"/>
            </a:effectRef>
            <a:fontRef idx="minor">
              <a:schemeClr val="dk1"/>
            </a:fontRef>
          </p:style>
          <p:txBody>
            <a:bodyPr wrap="none" rtlCol="0" anchor="ctr">
              <a:noAutofit/>
            </a:bodyPr>
            <a:lstStyle/>
            <a:p>
              <a:pPr algn="ctr"/>
              <a:endParaRPr lang="zh-CN" altLang="en-US" sz="2400" dirty="0">
                <a:solidFill>
                  <a:schemeClr val="tx1">
                    <a:lumMod val="85000"/>
                    <a:lumOff val="15000"/>
                  </a:schemeClr>
                </a:solidFill>
                <a:latin typeface="站酷快乐体2016修订版" panose="02010600030101010101" pitchFamily="2" charset="-122"/>
                <a:ea typeface="站酷快乐体2016修订版" panose="02010600030101010101" pitchFamily="2" charset="-122"/>
                <a:cs typeface="+mn-ea"/>
                <a:sym typeface="+mn-lt"/>
              </a:endParaRPr>
            </a:p>
          </p:txBody>
        </p:sp>
        <p:sp>
          <p:nvSpPr>
            <p:cNvPr id="7" name="矩形 6"/>
            <p:cNvSpPr/>
            <p:nvPr/>
          </p:nvSpPr>
          <p:spPr>
            <a:xfrm>
              <a:off x="5357655" y="1671042"/>
              <a:ext cx="1476687" cy="1200329"/>
            </a:xfrm>
            <a:prstGeom prst="rect">
              <a:avLst/>
            </a:prstGeom>
          </p:spPr>
          <p:txBody>
            <a:bodyPr wrap="none">
              <a:spAutoFit/>
            </a:bodyPr>
            <a:lstStyle/>
            <a:p>
              <a:pPr lvl="0" algn="ctr"/>
              <a:r>
                <a:rPr lang="en-US" altLang="zh-CN" sz="7200" b="1" spc="600" dirty="0">
                  <a:solidFill>
                    <a:schemeClr val="bg1"/>
                  </a:solidFill>
                  <a:latin typeface="站酷快乐体2016修订版" panose="02010600030101010101" pitchFamily="2" charset="-122"/>
                  <a:ea typeface="站酷快乐体2016修订版" panose="02010600030101010101" pitchFamily="2" charset="-122"/>
                  <a:cs typeface="+mn-ea"/>
                  <a:sym typeface="+mn-lt"/>
                </a:rPr>
                <a:t>02</a:t>
              </a:r>
              <a:endParaRPr lang="zh-CN" altLang="en-US" sz="7200" b="1" spc="600" dirty="0">
                <a:solidFill>
                  <a:schemeClr val="bg1"/>
                </a:solidFill>
                <a:latin typeface="站酷快乐体2016修订版" panose="02010600030101010101" pitchFamily="2" charset="-122"/>
                <a:ea typeface="站酷快乐体2016修订版" panose="02010600030101010101" pitchFamily="2" charset="-122"/>
                <a:cs typeface="+mn-ea"/>
                <a:sym typeface="+mn-lt"/>
              </a:endParaRPr>
            </a:p>
          </p:txBody>
        </p:sp>
      </p:grpSp>
      <p:sp>
        <p:nvSpPr>
          <p:cNvPr id="8" name="矩形 7"/>
          <p:cNvSpPr/>
          <p:nvPr/>
        </p:nvSpPr>
        <p:spPr>
          <a:xfrm>
            <a:off x="2960980" y="3718091"/>
            <a:ext cx="6260098" cy="1191993"/>
          </a:xfrm>
          <a:prstGeom prst="rect">
            <a:avLst/>
          </a:prstGeom>
        </p:spPr>
        <p:txBody>
          <a:bodyPr wrap="square">
            <a:spAutoFit/>
          </a:bodyPr>
          <a:lstStyle/>
          <a:p>
            <a:pPr algn="ctr">
              <a:lnSpc>
                <a:spcPct val="150000"/>
              </a:lnSpc>
            </a:pPr>
            <a:r>
              <a:rPr lang="zh-CN" altLang="en-US" sz="5400" b="1" spc="600" dirty="0">
                <a:solidFill>
                  <a:schemeClr val="tx1">
                    <a:lumMod val="85000"/>
                    <a:lumOff val="15000"/>
                  </a:schemeClr>
                </a:solidFill>
                <a:latin typeface="站酷快乐体2016修订版" panose="02010600030101010101" pitchFamily="2" charset="-122"/>
                <a:ea typeface="站酷快乐体2016修订版" panose="02010600030101010101" pitchFamily="2" charset="-122"/>
              </a:rPr>
              <a:t>研究材料和方法</a:t>
            </a:r>
          </a:p>
        </p:txBody>
      </p:sp>
    </p:spTree>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1" presetClass="entr" presetSubtype="1" fill="hold"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wheel(1)">
                                      <p:cBhvr>
                                        <p:cTn id="14" dur="2000"/>
                                        <p:tgtEl>
                                          <p:spTgt spid="11"/>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1000"/>
                                        <p:tgtEl>
                                          <p:spTgt spid="8"/>
                                        </p:tgtEl>
                                      </p:cBhvr>
                                    </p:animEffect>
                                    <p:anim calcmode="lin" valueType="num">
                                      <p:cBhvr>
                                        <p:cTn id="20" dur="1000" fill="hold"/>
                                        <p:tgtEl>
                                          <p:spTgt spid="8"/>
                                        </p:tgtEl>
                                        <p:attrNameLst>
                                          <p:attrName>ppt_x</p:attrName>
                                        </p:attrNameLst>
                                      </p:cBhvr>
                                      <p:tavLst>
                                        <p:tav tm="0">
                                          <p:val>
                                            <p:strVal val="#ppt_x"/>
                                          </p:val>
                                        </p:tav>
                                        <p:tav tm="100000">
                                          <p:val>
                                            <p:strVal val="#ppt_x"/>
                                          </p:val>
                                        </p:tav>
                                      </p:tavLst>
                                    </p:anim>
                                    <p:anim calcmode="lin" valueType="num">
                                      <p:cBhvr>
                                        <p:cTn id="21"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1341438" y="260213"/>
            <a:ext cx="2894026" cy="663575"/>
          </a:xfrm>
        </p:spPr>
        <p:txBody>
          <a:bodyPr/>
          <a:lstStyle/>
          <a:p>
            <a:r>
              <a:rPr lang="zh-CN" altLang="en-US" sz="2800" dirty="0" smtClean="0"/>
              <a:t>研究思路</a:t>
            </a:r>
            <a:endParaRPr lang="zh-CN" altLang="en-US" sz="2800" dirty="0"/>
          </a:p>
        </p:txBody>
      </p:sp>
      <p:pic>
        <p:nvPicPr>
          <p:cNvPr id="69" name="图片 68" descr="C:\Users\admin\Documents\Tencent Files\212557745\FileRecv\邯郸品牌鸡蛋的市场调查(1).png"/>
          <p:cNvPicPr/>
          <p:nvPr/>
        </p:nvPicPr>
        <p:blipFill>
          <a:blip r:embed="rId4">
            <a:clrChange>
              <a:clrFrom>
                <a:srgbClr val="FCFCE9"/>
              </a:clrFrom>
              <a:clrTo>
                <a:srgbClr val="FCFCE9">
                  <a:alpha val="0"/>
                </a:srgbClr>
              </a:clrTo>
            </a:clrChange>
            <a:extLst>
              <a:ext uri="{28A0092B-C50C-407E-A947-70E740481C1C}">
                <a14:useLocalDpi xmlns:a14="http://schemas.microsoft.com/office/drawing/2010/main" val="0"/>
              </a:ext>
            </a:extLst>
          </a:blip>
          <a:srcRect/>
          <a:stretch>
            <a:fillRect/>
          </a:stretch>
        </p:blipFill>
        <p:spPr bwMode="auto">
          <a:xfrm>
            <a:off x="1341438" y="1629139"/>
            <a:ext cx="9847324" cy="4518742"/>
          </a:xfrm>
          <a:prstGeom prst="rect">
            <a:avLst/>
          </a:prstGeom>
          <a:noFill/>
          <a:ln>
            <a:noFill/>
          </a:ln>
        </p:spPr>
      </p:pic>
    </p:spTree>
    <p:extLst>
      <p:ext uri="{BB962C8B-B14F-4D97-AF65-F5344CB8AC3E}">
        <p14:creationId xmlns:p14="http://schemas.microsoft.com/office/powerpoint/2010/main" val="2500251362"/>
      </p:ext>
    </p:extLst>
  </p:cSld>
  <p:clrMapOvr>
    <a:masterClrMapping/>
  </p:clrMapOvr>
  <p:transition spd="slow" advTm="3000">
    <p:push di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îŝļíḓé"/>
          <p:cNvSpPr/>
          <p:nvPr/>
        </p:nvSpPr>
        <p:spPr bwMode="auto">
          <a:xfrm>
            <a:off x="4366502" y="4838351"/>
            <a:ext cx="390170" cy="281247"/>
          </a:xfrm>
          <a:custGeom>
            <a:avLst/>
            <a:gdLst>
              <a:gd name="T0" fmla="*/ 38 w 101"/>
              <a:gd name="T1" fmla="*/ 73 h 73"/>
              <a:gd name="T2" fmla="*/ 38 w 101"/>
              <a:gd name="T3" fmla="*/ 62 h 73"/>
              <a:gd name="T4" fmla="*/ 46 w 101"/>
              <a:gd name="T5" fmla="*/ 50 h 73"/>
              <a:gd name="T6" fmla="*/ 10 w 101"/>
              <a:gd name="T7" fmla="*/ 33 h 73"/>
              <a:gd name="T8" fmla="*/ 3 w 101"/>
              <a:gd name="T9" fmla="*/ 0 h 73"/>
              <a:gd name="T10" fmla="*/ 98 w 101"/>
              <a:gd name="T11" fmla="*/ 2 h 73"/>
              <a:gd name="T12" fmla="*/ 68 w 101"/>
              <a:gd name="T13" fmla="*/ 42 h 73"/>
              <a:gd name="T14" fmla="*/ 56 w 101"/>
              <a:gd name="T15" fmla="*/ 62 h 73"/>
              <a:gd name="T16" fmla="*/ 68 w 101"/>
              <a:gd name="T17" fmla="*/ 68 h 73"/>
              <a:gd name="T18" fmla="*/ 38 w 101"/>
              <a:gd name="T19" fmla="*/ 65 h 73"/>
              <a:gd name="T20" fmla="*/ 38 w 101"/>
              <a:gd name="T21" fmla="*/ 70 h 73"/>
              <a:gd name="T22" fmla="*/ 65 w 101"/>
              <a:gd name="T23" fmla="*/ 68 h 73"/>
              <a:gd name="T24" fmla="*/ 53 w 101"/>
              <a:gd name="T25" fmla="*/ 65 h 73"/>
              <a:gd name="T26" fmla="*/ 54 w 101"/>
              <a:gd name="T27" fmla="*/ 47 h 73"/>
              <a:gd name="T28" fmla="*/ 67 w 101"/>
              <a:gd name="T29" fmla="*/ 39 h 73"/>
              <a:gd name="T30" fmla="*/ 88 w 101"/>
              <a:gd name="T31" fmla="*/ 31 h 73"/>
              <a:gd name="T32" fmla="*/ 5 w 101"/>
              <a:gd name="T33" fmla="*/ 3 h 73"/>
              <a:gd name="T34" fmla="*/ 33 w 101"/>
              <a:gd name="T35" fmla="*/ 39 h 73"/>
              <a:gd name="T36" fmla="*/ 34 w 101"/>
              <a:gd name="T37" fmla="*/ 39 h 73"/>
              <a:gd name="T38" fmla="*/ 49 w 101"/>
              <a:gd name="T39" fmla="*/ 48 h 73"/>
              <a:gd name="T40" fmla="*/ 38 w 101"/>
              <a:gd name="T41" fmla="*/ 65 h 73"/>
              <a:gd name="T42" fmla="*/ 71 w 101"/>
              <a:gd name="T43" fmla="*/ 31 h 73"/>
              <a:gd name="T44" fmla="*/ 78 w 101"/>
              <a:gd name="T45" fmla="*/ 7 h 73"/>
              <a:gd name="T46" fmla="*/ 91 w 101"/>
              <a:gd name="T47" fmla="*/ 8 h 73"/>
              <a:gd name="T48" fmla="*/ 70 w 101"/>
              <a:gd name="T49" fmla="*/ 34 h 73"/>
              <a:gd name="T50" fmla="*/ 75 w 101"/>
              <a:gd name="T51" fmla="*/ 30 h 73"/>
              <a:gd name="T52" fmla="*/ 81 w 101"/>
              <a:gd name="T53" fmla="*/ 10 h 73"/>
              <a:gd name="T54" fmla="*/ 27 w 101"/>
              <a:gd name="T55" fmla="*/ 34 h 73"/>
              <a:gd name="T56" fmla="*/ 9 w 101"/>
              <a:gd name="T57" fmla="*/ 7 h 73"/>
              <a:gd name="T58" fmla="*/ 22 w 101"/>
              <a:gd name="T59" fmla="*/ 9 h 73"/>
              <a:gd name="T60" fmla="*/ 30 w 101"/>
              <a:gd name="T61" fmla="*/ 34 h 73"/>
              <a:gd name="T62" fmla="*/ 25 w 101"/>
              <a:gd name="T63" fmla="*/ 30 h 73"/>
              <a:gd name="T64" fmla="*/ 12 w 101"/>
              <a:gd name="T65" fmla="*/ 1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1" h="73">
                <a:moveTo>
                  <a:pt x="62" y="73"/>
                </a:moveTo>
                <a:cubicBezTo>
                  <a:pt x="38" y="73"/>
                  <a:pt x="38" y="73"/>
                  <a:pt x="38" y="73"/>
                </a:cubicBezTo>
                <a:cubicBezTo>
                  <a:pt x="34" y="73"/>
                  <a:pt x="32" y="71"/>
                  <a:pt x="32" y="68"/>
                </a:cubicBezTo>
                <a:cubicBezTo>
                  <a:pt x="32" y="65"/>
                  <a:pt x="34" y="62"/>
                  <a:pt x="38" y="62"/>
                </a:cubicBezTo>
                <a:cubicBezTo>
                  <a:pt x="46" y="62"/>
                  <a:pt x="46" y="62"/>
                  <a:pt x="46" y="62"/>
                </a:cubicBezTo>
                <a:cubicBezTo>
                  <a:pt x="46" y="50"/>
                  <a:pt x="46" y="50"/>
                  <a:pt x="46" y="50"/>
                </a:cubicBezTo>
                <a:cubicBezTo>
                  <a:pt x="41" y="49"/>
                  <a:pt x="36" y="46"/>
                  <a:pt x="32" y="42"/>
                </a:cubicBezTo>
                <a:cubicBezTo>
                  <a:pt x="23" y="42"/>
                  <a:pt x="15" y="39"/>
                  <a:pt x="10" y="33"/>
                </a:cubicBezTo>
                <a:cubicBezTo>
                  <a:pt x="0" y="21"/>
                  <a:pt x="2" y="2"/>
                  <a:pt x="3" y="2"/>
                </a:cubicBezTo>
                <a:cubicBezTo>
                  <a:pt x="3" y="0"/>
                  <a:pt x="3" y="0"/>
                  <a:pt x="3" y="0"/>
                </a:cubicBezTo>
                <a:cubicBezTo>
                  <a:pt x="98" y="0"/>
                  <a:pt x="98" y="0"/>
                  <a:pt x="98" y="0"/>
                </a:cubicBezTo>
                <a:cubicBezTo>
                  <a:pt x="98" y="2"/>
                  <a:pt x="98" y="2"/>
                  <a:pt x="98" y="2"/>
                </a:cubicBezTo>
                <a:cubicBezTo>
                  <a:pt x="98" y="2"/>
                  <a:pt x="101" y="21"/>
                  <a:pt x="90" y="33"/>
                </a:cubicBezTo>
                <a:cubicBezTo>
                  <a:pt x="85" y="39"/>
                  <a:pt x="78" y="42"/>
                  <a:pt x="68" y="42"/>
                </a:cubicBezTo>
                <a:cubicBezTo>
                  <a:pt x="64" y="46"/>
                  <a:pt x="60" y="49"/>
                  <a:pt x="56" y="50"/>
                </a:cubicBezTo>
                <a:cubicBezTo>
                  <a:pt x="56" y="62"/>
                  <a:pt x="56" y="62"/>
                  <a:pt x="56" y="62"/>
                </a:cubicBezTo>
                <a:cubicBezTo>
                  <a:pt x="62" y="62"/>
                  <a:pt x="62" y="62"/>
                  <a:pt x="62" y="62"/>
                </a:cubicBezTo>
                <a:cubicBezTo>
                  <a:pt x="65" y="62"/>
                  <a:pt x="68" y="65"/>
                  <a:pt x="68" y="68"/>
                </a:cubicBezTo>
                <a:cubicBezTo>
                  <a:pt x="68" y="71"/>
                  <a:pt x="65" y="73"/>
                  <a:pt x="62" y="73"/>
                </a:cubicBezTo>
                <a:close/>
                <a:moveTo>
                  <a:pt x="38" y="65"/>
                </a:moveTo>
                <a:cubicBezTo>
                  <a:pt x="36" y="65"/>
                  <a:pt x="35" y="66"/>
                  <a:pt x="35" y="68"/>
                </a:cubicBezTo>
                <a:cubicBezTo>
                  <a:pt x="35" y="69"/>
                  <a:pt x="36" y="70"/>
                  <a:pt x="38" y="70"/>
                </a:cubicBezTo>
                <a:cubicBezTo>
                  <a:pt x="62" y="70"/>
                  <a:pt x="62" y="70"/>
                  <a:pt x="62" y="70"/>
                </a:cubicBezTo>
                <a:cubicBezTo>
                  <a:pt x="64" y="70"/>
                  <a:pt x="65" y="69"/>
                  <a:pt x="65" y="68"/>
                </a:cubicBezTo>
                <a:cubicBezTo>
                  <a:pt x="65" y="66"/>
                  <a:pt x="64" y="65"/>
                  <a:pt x="62" y="65"/>
                </a:cubicBezTo>
                <a:cubicBezTo>
                  <a:pt x="53" y="65"/>
                  <a:pt x="53" y="65"/>
                  <a:pt x="53" y="65"/>
                </a:cubicBezTo>
                <a:cubicBezTo>
                  <a:pt x="53" y="48"/>
                  <a:pt x="53" y="48"/>
                  <a:pt x="53" y="48"/>
                </a:cubicBezTo>
                <a:cubicBezTo>
                  <a:pt x="54" y="47"/>
                  <a:pt x="54" y="47"/>
                  <a:pt x="54" y="47"/>
                </a:cubicBezTo>
                <a:cubicBezTo>
                  <a:pt x="58" y="46"/>
                  <a:pt x="63" y="44"/>
                  <a:pt x="66" y="39"/>
                </a:cubicBezTo>
                <a:cubicBezTo>
                  <a:pt x="67" y="39"/>
                  <a:pt x="67" y="39"/>
                  <a:pt x="67" y="39"/>
                </a:cubicBezTo>
                <a:cubicBezTo>
                  <a:pt x="68" y="39"/>
                  <a:pt x="68" y="39"/>
                  <a:pt x="68" y="39"/>
                </a:cubicBezTo>
                <a:cubicBezTo>
                  <a:pt x="77" y="39"/>
                  <a:pt x="83" y="36"/>
                  <a:pt x="88" y="31"/>
                </a:cubicBezTo>
                <a:cubicBezTo>
                  <a:pt x="96" y="22"/>
                  <a:pt x="96" y="8"/>
                  <a:pt x="95" y="3"/>
                </a:cubicBezTo>
                <a:cubicBezTo>
                  <a:pt x="5" y="3"/>
                  <a:pt x="5" y="3"/>
                  <a:pt x="5" y="3"/>
                </a:cubicBezTo>
                <a:cubicBezTo>
                  <a:pt x="5" y="8"/>
                  <a:pt x="5" y="22"/>
                  <a:pt x="13" y="31"/>
                </a:cubicBezTo>
                <a:cubicBezTo>
                  <a:pt x="17" y="36"/>
                  <a:pt x="24" y="39"/>
                  <a:pt x="33" y="39"/>
                </a:cubicBezTo>
                <a:cubicBezTo>
                  <a:pt x="34" y="39"/>
                  <a:pt x="34" y="39"/>
                  <a:pt x="34" y="39"/>
                </a:cubicBezTo>
                <a:cubicBezTo>
                  <a:pt x="34" y="39"/>
                  <a:pt x="34" y="39"/>
                  <a:pt x="34" y="39"/>
                </a:cubicBezTo>
                <a:cubicBezTo>
                  <a:pt x="38" y="44"/>
                  <a:pt x="43" y="47"/>
                  <a:pt x="47" y="48"/>
                </a:cubicBezTo>
                <a:cubicBezTo>
                  <a:pt x="49" y="48"/>
                  <a:pt x="49" y="48"/>
                  <a:pt x="49" y="48"/>
                </a:cubicBezTo>
                <a:cubicBezTo>
                  <a:pt x="49" y="65"/>
                  <a:pt x="49" y="65"/>
                  <a:pt x="49" y="65"/>
                </a:cubicBezTo>
                <a:lnTo>
                  <a:pt x="38" y="65"/>
                </a:lnTo>
                <a:close/>
                <a:moveTo>
                  <a:pt x="70" y="34"/>
                </a:moveTo>
                <a:cubicBezTo>
                  <a:pt x="71" y="31"/>
                  <a:pt x="71" y="31"/>
                  <a:pt x="71" y="31"/>
                </a:cubicBezTo>
                <a:cubicBezTo>
                  <a:pt x="75" y="25"/>
                  <a:pt x="77" y="17"/>
                  <a:pt x="78" y="9"/>
                </a:cubicBezTo>
                <a:cubicBezTo>
                  <a:pt x="78" y="7"/>
                  <a:pt x="78" y="7"/>
                  <a:pt x="78" y="7"/>
                </a:cubicBezTo>
                <a:cubicBezTo>
                  <a:pt x="91" y="7"/>
                  <a:pt x="91" y="7"/>
                  <a:pt x="91" y="7"/>
                </a:cubicBezTo>
                <a:cubicBezTo>
                  <a:pt x="91" y="8"/>
                  <a:pt x="91" y="8"/>
                  <a:pt x="91" y="8"/>
                </a:cubicBezTo>
                <a:cubicBezTo>
                  <a:pt x="91" y="28"/>
                  <a:pt x="78" y="33"/>
                  <a:pt x="73" y="34"/>
                </a:cubicBezTo>
                <a:lnTo>
                  <a:pt x="70" y="34"/>
                </a:lnTo>
                <a:close/>
                <a:moveTo>
                  <a:pt x="81" y="10"/>
                </a:moveTo>
                <a:cubicBezTo>
                  <a:pt x="80" y="17"/>
                  <a:pt x="78" y="24"/>
                  <a:pt x="75" y="30"/>
                </a:cubicBezTo>
                <a:cubicBezTo>
                  <a:pt x="81" y="28"/>
                  <a:pt x="88" y="23"/>
                  <a:pt x="88" y="10"/>
                </a:cubicBezTo>
                <a:lnTo>
                  <a:pt x="81" y="10"/>
                </a:lnTo>
                <a:close/>
                <a:moveTo>
                  <a:pt x="30" y="34"/>
                </a:moveTo>
                <a:cubicBezTo>
                  <a:pt x="27" y="34"/>
                  <a:pt x="27" y="34"/>
                  <a:pt x="27" y="34"/>
                </a:cubicBezTo>
                <a:cubicBezTo>
                  <a:pt x="22" y="32"/>
                  <a:pt x="10" y="28"/>
                  <a:pt x="9" y="8"/>
                </a:cubicBezTo>
                <a:cubicBezTo>
                  <a:pt x="9" y="7"/>
                  <a:pt x="9" y="7"/>
                  <a:pt x="9" y="7"/>
                </a:cubicBezTo>
                <a:cubicBezTo>
                  <a:pt x="22" y="7"/>
                  <a:pt x="22" y="7"/>
                  <a:pt x="22" y="7"/>
                </a:cubicBezTo>
                <a:cubicBezTo>
                  <a:pt x="22" y="9"/>
                  <a:pt x="22" y="9"/>
                  <a:pt x="22" y="9"/>
                </a:cubicBezTo>
                <a:cubicBezTo>
                  <a:pt x="23" y="17"/>
                  <a:pt x="25" y="25"/>
                  <a:pt x="29" y="31"/>
                </a:cubicBezTo>
                <a:lnTo>
                  <a:pt x="30" y="34"/>
                </a:lnTo>
                <a:close/>
                <a:moveTo>
                  <a:pt x="12" y="10"/>
                </a:moveTo>
                <a:cubicBezTo>
                  <a:pt x="13" y="23"/>
                  <a:pt x="19" y="28"/>
                  <a:pt x="25" y="30"/>
                </a:cubicBezTo>
                <a:cubicBezTo>
                  <a:pt x="22" y="24"/>
                  <a:pt x="20" y="17"/>
                  <a:pt x="19" y="10"/>
                </a:cubicBezTo>
                <a:lnTo>
                  <a:pt x="12" y="10"/>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19" name="ïṡļïďè"/>
          <p:cNvSpPr/>
          <p:nvPr/>
        </p:nvSpPr>
        <p:spPr bwMode="auto">
          <a:xfrm>
            <a:off x="5784914" y="4698789"/>
            <a:ext cx="312136" cy="385292"/>
          </a:xfrm>
          <a:custGeom>
            <a:avLst/>
            <a:gdLst>
              <a:gd name="T0" fmla="*/ 190 w 192"/>
              <a:gd name="T1" fmla="*/ 29 h 237"/>
              <a:gd name="T2" fmla="*/ 164 w 192"/>
              <a:gd name="T3" fmla="*/ 67 h 237"/>
              <a:gd name="T4" fmla="*/ 159 w 192"/>
              <a:gd name="T5" fmla="*/ 71 h 237"/>
              <a:gd name="T6" fmla="*/ 69 w 192"/>
              <a:gd name="T7" fmla="*/ 199 h 237"/>
              <a:gd name="T8" fmla="*/ 5 w 192"/>
              <a:gd name="T9" fmla="*/ 230 h 237"/>
              <a:gd name="T10" fmla="*/ 14 w 192"/>
              <a:gd name="T11" fmla="*/ 164 h 237"/>
              <a:gd name="T12" fmla="*/ 109 w 192"/>
              <a:gd name="T13" fmla="*/ 36 h 237"/>
              <a:gd name="T14" fmla="*/ 112 w 192"/>
              <a:gd name="T15" fmla="*/ 34 h 237"/>
              <a:gd name="T16" fmla="*/ 133 w 192"/>
              <a:gd name="T17" fmla="*/ 3 h 237"/>
              <a:gd name="T18" fmla="*/ 128 w 192"/>
              <a:gd name="T19" fmla="*/ 0 h 237"/>
              <a:gd name="T20" fmla="*/ 12 w 192"/>
              <a:gd name="T21" fmla="*/ 161 h 237"/>
              <a:gd name="T22" fmla="*/ 0 w 192"/>
              <a:gd name="T23" fmla="*/ 237 h 237"/>
              <a:gd name="T24" fmla="*/ 71 w 192"/>
              <a:gd name="T25" fmla="*/ 204 h 237"/>
              <a:gd name="T26" fmla="*/ 71 w 192"/>
              <a:gd name="T27" fmla="*/ 204 h 237"/>
              <a:gd name="T28" fmla="*/ 173 w 192"/>
              <a:gd name="T29" fmla="*/ 62 h 237"/>
              <a:gd name="T30" fmla="*/ 192 w 192"/>
              <a:gd name="T31" fmla="*/ 31 h 237"/>
              <a:gd name="T32" fmla="*/ 190 w 192"/>
              <a:gd name="T33" fmla="*/ 29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2" h="237">
                <a:moveTo>
                  <a:pt x="190" y="29"/>
                </a:moveTo>
                <a:lnTo>
                  <a:pt x="164" y="67"/>
                </a:lnTo>
                <a:lnTo>
                  <a:pt x="159" y="71"/>
                </a:lnTo>
                <a:lnTo>
                  <a:pt x="69" y="199"/>
                </a:lnTo>
                <a:lnTo>
                  <a:pt x="5" y="230"/>
                </a:lnTo>
                <a:lnTo>
                  <a:pt x="14" y="164"/>
                </a:lnTo>
                <a:lnTo>
                  <a:pt x="109" y="36"/>
                </a:lnTo>
                <a:lnTo>
                  <a:pt x="112" y="34"/>
                </a:lnTo>
                <a:lnTo>
                  <a:pt x="133" y="3"/>
                </a:lnTo>
                <a:lnTo>
                  <a:pt x="128" y="0"/>
                </a:lnTo>
                <a:lnTo>
                  <a:pt x="12" y="161"/>
                </a:lnTo>
                <a:lnTo>
                  <a:pt x="0" y="237"/>
                </a:lnTo>
                <a:lnTo>
                  <a:pt x="71" y="204"/>
                </a:lnTo>
                <a:lnTo>
                  <a:pt x="71" y="204"/>
                </a:lnTo>
                <a:lnTo>
                  <a:pt x="173" y="62"/>
                </a:lnTo>
                <a:lnTo>
                  <a:pt x="192" y="31"/>
                </a:lnTo>
                <a:lnTo>
                  <a:pt x="190" y="29"/>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20" name="îṧļîḓe"/>
          <p:cNvSpPr/>
          <p:nvPr/>
        </p:nvSpPr>
        <p:spPr bwMode="auto">
          <a:xfrm>
            <a:off x="5832061" y="4757316"/>
            <a:ext cx="157695" cy="216218"/>
          </a:xfrm>
          <a:custGeom>
            <a:avLst/>
            <a:gdLst>
              <a:gd name="T0" fmla="*/ 41 w 41"/>
              <a:gd name="T1" fmla="*/ 0 h 56"/>
              <a:gd name="T2" fmla="*/ 40 w 41"/>
              <a:gd name="T3" fmla="*/ 2 h 56"/>
              <a:gd name="T4" fmla="*/ 2 w 41"/>
              <a:gd name="T5" fmla="*/ 56 h 56"/>
              <a:gd name="T6" fmla="*/ 0 w 41"/>
              <a:gd name="T7" fmla="*/ 55 h 56"/>
              <a:gd name="T8" fmla="*/ 38 w 41"/>
              <a:gd name="T9" fmla="*/ 1 h 56"/>
              <a:gd name="T10" fmla="*/ 39 w 41"/>
              <a:gd name="T11" fmla="*/ 0 h 56"/>
              <a:gd name="T12" fmla="*/ 41 w 41"/>
              <a:gd name="T13" fmla="*/ 0 h 56"/>
            </a:gdLst>
            <a:ahLst/>
            <a:cxnLst>
              <a:cxn ang="0">
                <a:pos x="T0" y="T1"/>
              </a:cxn>
              <a:cxn ang="0">
                <a:pos x="T2" y="T3"/>
              </a:cxn>
              <a:cxn ang="0">
                <a:pos x="T4" y="T5"/>
              </a:cxn>
              <a:cxn ang="0">
                <a:pos x="T6" y="T7"/>
              </a:cxn>
              <a:cxn ang="0">
                <a:pos x="T8" y="T9"/>
              </a:cxn>
              <a:cxn ang="0">
                <a:pos x="T10" y="T11"/>
              </a:cxn>
              <a:cxn ang="0">
                <a:pos x="T12" y="T13"/>
              </a:cxn>
            </a:cxnLst>
            <a:rect l="0" t="0" r="r" b="b"/>
            <a:pathLst>
              <a:path w="41" h="56">
                <a:moveTo>
                  <a:pt x="41" y="0"/>
                </a:moveTo>
                <a:cubicBezTo>
                  <a:pt x="40" y="2"/>
                  <a:pt x="40" y="2"/>
                  <a:pt x="40" y="2"/>
                </a:cubicBezTo>
                <a:cubicBezTo>
                  <a:pt x="2" y="56"/>
                  <a:pt x="2" y="56"/>
                  <a:pt x="2" y="56"/>
                </a:cubicBezTo>
                <a:cubicBezTo>
                  <a:pt x="0" y="55"/>
                  <a:pt x="0" y="55"/>
                  <a:pt x="0" y="55"/>
                </a:cubicBezTo>
                <a:cubicBezTo>
                  <a:pt x="38" y="1"/>
                  <a:pt x="38" y="1"/>
                  <a:pt x="38" y="1"/>
                </a:cubicBezTo>
                <a:cubicBezTo>
                  <a:pt x="39" y="0"/>
                  <a:pt x="39" y="0"/>
                  <a:pt x="39" y="0"/>
                </a:cubicBezTo>
                <a:cubicBezTo>
                  <a:pt x="40" y="0"/>
                  <a:pt x="41" y="0"/>
                  <a:pt x="41" y="0"/>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21" name="ïSlïḍè"/>
          <p:cNvSpPr/>
          <p:nvPr/>
        </p:nvSpPr>
        <p:spPr bwMode="auto">
          <a:xfrm>
            <a:off x="5854820" y="4765443"/>
            <a:ext cx="162571" cy="225972"/>
          </a:xfrm>
          <a:custGeom>
            <a:avLst/>
            <a:gdLst>
              <a:gd name="T0" fmla="*/ 42 w 42"/>
              <a:gd name="T1" fmla="*/ 1 h 59"/>
              <a:gd name="T2" fmla="*/ 41 w 42"/>
              <a:gd name="T3" fmla="*/ 3 h 59"/>
              <a:gd name="T4" fmla="*/ 2 w 42"/>
              <a:gd name="T5" fmla="*/ 59 h 59"/>
              <a:gd name="T6" fmla="*/ 0 w 42"/>
              <a:gd name="T7" fmla="*/ 58 h 59"/>
              <a:gd name="T8" fmla="*/ 39 w 42"/>
              <a:gd name="T9" fmla="*/ 2 h 59"/>
              <a:gd name="T10" fmla="*/ 40 w 42"/>
              <a:gd name="T11" fmla="*/ 0 h 59"/>
              <a:gd name="T12" fmla="*/ 42 w 42"/>
              <a:gd name="T13" fmla="*/ 1 h 59"/>
            </a:gdLst>
            <a:ahLst/>
            <a:cxnLst>
              <a:cxn ang="0">
                <a:pos x="T0" y="T1"/>
              </a:cxn>
              <a:cxn ang="0">
                <a:pos x="T2" y="T3"/>
              </a:cxn>
              <a:cxn ang="0">
                <a:pos x="T4" y="T5"/>
              </a:cxn>
              <a:cxn ang="0">
                <a:pos x="T6" y="T7"/>
              </a:cxn>
              <a:cxn ang="0">
                <a:pos x="T8" y="T9"/>
              </a:cxn>
              <a:cxn ang="0">
                <a:pos x="T10" y="T11"/>
              </a:cxn>
              <a:cxn ang="0">
                <a:pos x="T12" y="T13"/>
              </a:cxn>
            </a:cxnLst>
            <a:rect l="0" t="0" r="r" b="b"/>
            <a:pathLst>
              <a:path w="42" h="59">
                <a:moveTo>
                  <a:pt x="42" y="1"/>
                </a:moveTo>
                <a:cubicBezTo>
                  <a:pt x="41" y="3"/>
                  <a:pt x="41" y="3"/>
                  <a:pt x="41" y="3"/>
                </a:cubicBezTo>
                <a:cubicBezTo>
                  <a:pt x="2" y="59"/>
                  <a:pt x="2" y="59"/>
                  <a:pt x="2" y="59"/>
                </a:cubicBezTo>
                <a:cubicBezTo>
                  <a:pt x="0" y="58"/>
                  <a:pt x="0" y="58"/>
                  <a:pt x="0" y="58"/>
                </a:cubicBezTo>
                <a:cubicBezTo>
                  <a:pt x="39" y="2"/>
                  <a:pt x="39" y="2"/>
                  <a:pt x="39" y="2"/>
                </a:cubicBezTo>
                <a:cubicBezTo>
                  <a:pt x="40" y="0"/>
                  <a:pt x="40" y="0"/>
                  <a:pt x="40" y="0"/>
                </a:cubicBezTo>
                <a:cubicBezTo>
                  <a:pt x="41" y="1"/>
                  <a:pt x="41" y="1"/>
                  <a:pt x="42" y="1"/>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22" name="íŝļíḋê"/>
          <p:cNvSpPr/>
          <p:nvPr/>
        </p:nvSpPr>
        <p:spPr bwMode="auto">
          <a:xfrm>
            <a:off x="5877580" y="4783326"/>
            <a:ext cx="162571" cy="224347"/>
          </a:xfrm>
          <a:custGeom>
            <a:avLst/>
            <a:gdLst>
              <a:gd name="T0" fmla="*/ 42 w 42"/>
              <a:gd name="T1" fmla="*/ 2 h 58"/>
              <a:gd name="T2" fmla="*/ 41 w 42"/>
              <a:gd name="T3" fmla="*/ 4 h 58"/>
              <a:gd name="T4" fmla="*/ 2 w 42"/>
              <a:gd name="T5" fmla="*/ 58 h 58"/>
              <a:gd name="T6" fmla="*/ 0 w 42"/>
              <a:gd name="T7" fmla="*/ 57 h 58"/>
              <a:gd name="T8" fmla="*/ 40 w 42"/>
              <a:gd name="T9" fmla="*/ 2 h 58"/>
              <a:gd name="T10" fmla="*/ 41 w 42"/>
              <a:gd name="T11" fmla="*/ 0 h 58"/>
              <a:gd name="T12" fmla="*/ 42 w 42"/>
              <a:gd name="T13" fmla="*/ 2 h 58"/>
            </a:gdLst>
            <a:ahLst/>
            <a:cxnLst>
              <a:cxn ang="0">
                <a:pos x="T0" y="T1"/>
              </a:cxn>
              <a:cxn ang="0">
                <a:pos x="T2" y="T3"/>
              </a:cxn>
              <a:cxn ang="0">
                <a:pos x="T4" y="T5"/>
              </a:cxn>
              <a:cxn ang="0">
                <a:pos x="T6" y="T7"/>
              </a:cxn>
              <a:cxn ang="0">
                <a:pos x="T8" y="T9"/>
              </a:cxn>
              <a:cxn ang="0">
                <a:pos x="T10" y="T11"/>
              </a:cxn>
              <a:cxn ang="0">
                <a:pos x="T12" y="T13"/>
              </a:cxn>
            </a:cxnLst>
            <a:rect l="0" t="0" r="r" b="b"/>
            <a:pathLst>
              <a:path w="42" h="58">
                <a:moveTo>
                  <a:pt x="42" y="2"/>
                </a:moveTo>
                <a:cubicBezTo>
                  <a:pt x="41" y="4"/>
                  <a:pt x="41" y="4"/>
                  <a:pt x="41" y="4"/>
                </a:cubicBezTo>
                <a:cubicBezTo>
                  <a:pt x="2" y="58"/>
                  <a:pt x="2" y="58"/>
                  <a:pt x="2" y="58"/>
                </a:cubicBezTo>
                <a:cubicBezTo>
                  <a:pt x="0" y="57"/>
                  <a:pt x="0" y="57"/>
                  <a:pt x="0" y="57"/>
                </a:cubicBezTo>
                <a:cubicBezTo>
                  <a:pt x="40" y="2"/>
                  <a:pt x="40" y="2"/>
                  <a:pt x="40" y="2"/>
                </a:cubicBezTo>
                <a:cubicBezTo>
                  <a:pt x="41" y="0"/>
                  <a:pt x="41" y="0"/>
                  <a:pt x="41" y="0"/>
                </a:cubicBezTo>
                <a:cubicBezTo>
                  <a:pt x="41" y="1"/>
                  <a:pt x="42" y="1"/>
                  <a:pt x="42" y="2"/>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23" name="iSḷïḋè"/>
          <p:cNvSpPr/>
          <p:nvPr/>
        </p:nvSpPr>
        <p:spPr bwMode="auto">
          <a:xfrm>
            <a:off x="5804423" y="4957276"/>
            <a:ext cx="100794" cy="73156"/>
          </a:xfrm>
          <a:custGeom>
            <a:avLst/>
            <a:gdLst>
              <a:gd name="T0" fmla="*/ 26 w 26"/>
              <a:gd name="T1" fmla="*/ 17 h 19"/>
              <a:gd name="T2" fmla="*/ 22 w 26"/>
              <a:gd name="T3" fmla="*/ 19 h 19"/>
              <a:gd name="T4" fmla="*/ 0 w 26"/>
              <a:gd name="T5" fmla="*/ 4 h 19"/>
              <a:gd name="T6" fmla="*/ 1 w 26"/>
              <a:gd name="T7" fmla="*/ 0 h 19"/>
              <a:gd name="T8" fmla="*/ 26 w 26"/>
              <a:gd name="T9" fmla="*/ 17 h 19"/>
            </a:gdLst>
            <a:ahLst/>
            <a:cxnLst>
              <a:cxn ang="0">
                <a:pos x="T0" y="T1"/>
              </a:cxn>
              <a:cxn ang="0">
                <a:pos x="T2" y="T3"/>
              </a:cxn>
              <a:cxn ang="0">
                <a:pos x="T4" y="T5"/>
              </a:cxn>
              <a:cxn ang="0">
                <a:pos x="T6" y="T7"/>
              </a:cxn>
              <a:cxn ang="0">
                <a:pos x="T8" y="T9"/>
              </a:cxn>
            </a:cxnLst>
            <a:rect l="0" t="0" r="r" b="b"/>
            <a:pathLst>
              <a:path w="26" h="19">
                <a:moveTo>
                  <a:pt x="26" y="17"/>
                </a:moveTo>
                <a:cubicBezTo>
                  <a:pt x="22" y="19"/>
                  <a:pt x="22" y="19"/>
                  <a:pt x="22" y="19"/>
                </a:cubicBezTo>
                <a:cubicBezTo>
                  <a:pt x="15" y="5"/>
                  <a:pt x="0" y="4"/>
                  <a:pt x="0" y="4"/>
                </a:cubicBezTo>
                <a:cubicBezTo>
                  <a:pt x="1" y="0"/>
                  <a:pt x="1" y="0"/>
                  <a:pt x="1" y="0"/>
                </a:cubicBezTo>
                <a:cubicBezTo>
                  <a:pt x="1" y="0"/>
                  <a:pt x="17" y="2"/>
                  <a:pt x="26" y="17"/>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24" name="íSḻïďè"/>
          <p:cNvSpPr/>
          <p:nvPr/>
        </p:nvSpPr>
        <p:spPr bwMode="auto">
          <a:xfrm>
            <a:off x="5793044" y="5027182"/>
            <a:ext cx="42268" cy="34139"/>
          </a:xfrm>
          <a:custGeom>
            <a:avLst/>
            <a:gdLst>
              <a:gd name="T0" fmla="*/ 11 w 11"/>
              <a:gd name="T1" fmla="*/ 8 h 9"/>
              <a:gd name="T2" fmla="*/ 8 w 11"/>
              <a:gd name="T3" fmla="*/ 9 h 9"/>
              <a:gd name="T4" fmla="*/ 0 w 11"/>
              <a:gd name="T5" fmla="*/ 3 h 9"/>
              <a:gd name="T6" fmla="*/ 1 w 11"/>
              <a:gd name="T7" fmla="*/ 0 h 9"/>
              <a:gd name="T8" fmla="*/ 11 w 11"/>
              <a:gd name="T9" fmla="*/ 8 h 9"/>
            </a:gdLst>
            <a:ahLst/>
            <a:cxnLst>
              <a:cxn ang="0">
                <a:pos x="T0" y="T1"/>
              </a:cxn>
              <a:cxn ang="0">
                <a:pos x="T2" y="T3"/>
              </a:cxn>
              <a:cxn ang="0">
                <a:pos x="T4" y="T5"/>
              </a:cxn>
              <a:cxn ang="0">
                <a:pos x="T6" y="T7"/>
              </a:cxn>
              <a:cxn ang="0">
                <a:pos x="T8" y="T9"/>
              </a:cxn>
            </a:cxnLst>
            <a:rect l="0" t="0" r="r" b="b"/>
            <a:pathLst>
              <a:path w="11" h="9">
                <a:moveTo>
                  <a:pt x="11" y="8"/>
                </a:moveTo>
                <a:cubicBezTo>
                  <a:pt x="8" y="9"/>
                  <a:pt x="8" y="9"/>
                  <a:pt x="8" y="9"/>
                </a:cubicBezTo>
                <a:cubicBezTo>
                  <a:pt x="5" y="5"/>
                  <a:pt x="0" y="3"/>
                  <a:pt x="0" y="3"/>
                </a:cubicBezTo>
                <a:cubicBezTo>
                  <a:pt x="1" y="0"/>
                  <a:pt x="1" y="0"/>
                  <a:pt x="1" y="0"/>
                </a:cubicBezTo>
                <a:cubicBezTo>
                  <a:pt x="2" y="0"/>
                  <a:pt x="8" y="2"/>
                  <a:pt x="11" y="8"/>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25" name="íŝḷidé"/>
          <p:cNvSpPr/>
          <p:nvPr/>
        </p:nvSpPr>
        <p:spPr bwMode="auto">
          <a:xfrm>
            <a:off x="5950737" y="4680906"/>
            <a:ext cx="154443" cy="141436"/>
          </a:xfrm>
          <a:custGeom>
            <a:avLst/>
            <a:gdLst>
              <a:gd name="T0" fmla="*/ 15 w 40"/>
              <a:gd name="T1" fmla="*/ 22 h 37"/>
              <a:gd name="T2" fmla="*/ 10 w 40"/>
              <a:gd name="T3" fmla="*/ 20 h 37"/>
              <a:gd name="T4" fmla="*/ 4 w 40"/>
              <a:gd name="T5" fmla="*/ 19 h 37"/>
              <a:gd name="T6" fmla="*/ 3 w 40"/>
              <a:gd name="T7" fmla="*/ 20 h 37"/>
              <a:gd name="T8" fmla="*/ 9 w 40"/>
              <a:gd name="T9" fmla="*/ 22 h 37"/>
              <a:gd name="T10" fmla="*/ 14 w 40"/>
              <a:gd name="T11" fmla="*/ 24 h 37"/>
              <a:gd name="T12" fmla="*/ 21 w 40"/>
              <a:gd name="T13" fmla="*/ 29 h 37"/>
              <a:gd name="T14" fmla="*/ 17 w 40"/>
              <a:gd name="T15" fmla="*/ 23 h 37"/>
              <a:gd name="T16" fmla="*/ 15 w 40"/>
              <a:gd name="T17" fmla="*/ 22 h 37"/>
              <a:gd name="T18" fmla="*/ 10 w 40"/>
              <a:gd name="T19" fmla="*/ 20 h 37"/>
              <a:gd name="T20" fmla="*/ 4 w 40"/>
              <a:gd name="T21" fmla="*/ 19 h 37"/>
              <a:gd name="T22" fmla="*/ 3 w 40"/>
              <a:gd name="T23" fmla="*/ 20 h 37"/>
              <a:gd name="T24" fmla="*/ 9 w 40"/>
              <a:gd name="T25" fmla="*/ 22 h 37"/>
              <a:gd name="T26" fmla="*/ 14 w 40"/>
              <a:gd name="T27" fmla="*/ 24 h 37"/>
              <a:gd name="T28" fmla="*/ 21 w 40"/>
              <a:gd name="T29" fmla="*/ 29 h 37"/>
              <a:gd name="T30" fmla="*/ 17 w 40"/>
              <a:gd name="T31" fmla="*/ 23 h 37"/>
              <a:gd name="T32" fmla="*/ 29 w 40"/>
              <a:gd name="T33" fmla="*/ 2 h 37"/>
              <a:gd name="T34" fmla="*/ 15 w 40"/>
              <a:gd name="T35" fmla="*/ 1 h 37"/>
              <a:gd name="T36" fmla="*/ 11 w 40"/>
              <a:gd name="T37" fmla="*/ 5 h 37"/>
              <a:gd name="T38" fmla="*/ 2 w 40"/>
              <a:gd name="T39" fmla="*/ 20 h 37"/>
              <a:gd name="T40" fmla="*/ 7 w 40"/>
              <a:gd name="T41" fmla="*/ 21 h 37"/>
              <a:gd name="T42" fmla="*/ 13 w 40"/>
              <a:gd name="T43" fmla="*/ 23 h 37"/>
              <a:gd name="T44" fmla="*/ 16 w 40"/>
              <a:gd name="T45" fmla="*/ 25 h 37"/>
              <a:gd name="T46" fmla="*/ 22 w 40"/>
              <a:gd name="T47" fmla="*/ 31 h 37"/>
              <a:gd name="T48" fmla="*/ 24 w 40"/>
              <a:gd name="T49" fmla="*/ 35 h 37"/>
              <a:gd name="T50" fmla="*/ 30 w 40"/>
              <a:gd name="T51" fmla="*/ 31 h 37"/>
              <a:gd name="T52" fmla="*/ 26 w 40"/>
              <a:gd name="T53" fmla="*/ 33 h 37"/>
              <a:gd name="T54" fmla="*/ 22 w 40"/>
              <a:gd name="T55" fmla="*/ 27 h 37"/>
              <a:gd name="T56" fmla="*/ 15 w 40"/>
              <a:gd name="T57" fmla="*/ 22 h 37"/>
              <a:gd name="T58" fmla="*/ 10 w 40"/>
              <a:gd name="T59" fmla="*/ 20 h 37"/>
              <a:gd name="T60" fmla="*/ 4 w 40"/>
              <a:gd name="T61" fmla="*/ 19 h 37"/>
              <a:gd name="T62" fmla="*/ 13 w 40"/>
              <a:gd name="T63" fmla="*/ 6 h 37"/>
              <a:gd name="T64" fmla="*/ 28 w 40"/>
              <a:gd name="T65" fmla="*/ 4 h 37"/>
              <a:gd name="T66" fmla="*/ 37 w 40"/>
              <a:gd name="T67" fmla="*/ 17 h 37"/>
              <a:gd name="T68" fmla="*/ 17 w 40"/>
              <a:gd name="T69" fmla="*/ 23 h 37"/>
              <a:gd name="T70" fmla="*/ 13 w 40"/>
              <a:gd name="T71" fmla="*/ 22 h 37"/>
              <a:gd name="T72" fmla="*/ 8 w 40"/>
              <a:gd name="T73" fmla="*/ 20 h 37"/>
              <a:gd name="T74" fmla="*/ 4 w 40"/>
              <a:gd name="T75" fmla="*/ 19 h 37"/>
              <a:gd name="T76" fmla="*/ 7 w 40"/>
              <a:gd name="T77" fmla="*/ 21 h 37"/>
              <a:gd name="T78" fmla="*/ 13 w 40"/>
              <a:gd name="T79" fmla="*/ 23 h 37"/>
              <a:gd name="T80" fmla="*/ 16 w 40"/>
              <a:gd name="T81" fmla="*/ 25 h 37"/>
              <a:gd name="T82" fmla="*/ 22 w 40"/>
              <a:gd name="T83" fmla="*/ 27 h 37"/>
              <a:gd name="T84" fmla="*/ 17 w 40"/>
              <a:gd name="T85" fmla="*/ 23 h 37"/>
              <a:gd name="T86" fmla="*/ 13 w 40"/>
              <a:gd name="T87" fmla="*/ 22 h 37"/>
              <a:gd name="T88" fmla="*/ 8 w 40"/>
              <a:gd name="T89" fmla="*/ 20 h 37"/>
              <a:gd name="T90" fmla="*/ 4 w 40"/>
              <a:gd name="T91" fmla="*/ 19 h 37"/>
              <a:gd name="T92" fmla="*/ 7 w 40"/>
              <a:gd name="T93" fmla="*/ 21 h 37"/>
              <a:gd name="T94" fmla="*/ 13 w 40"/>
              <a:gd name="T95" fmla="*/ 23 h 37"/>
              <a:gd name="T96" fmla="*/ 16 w 40"/>
              <a:gd name="T97" fmla="*/ 25 h 37"/>
              <a:gd name="T98" fmla="*/ 22 w 40"/>
              <a:gd name="T99" fmla="*/ 2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0" h="37">
                <a:moveTo>
                  <a:pt x="17" y="23"/>
                </a:moveTo>
                <a:cubicBezTo>
                  <a:pt x="16" y="23"/>
                  <a:pt x="16" y="23"/>
                  <a:pt x="15" y="22"/>
                </a:cubicBezTo>
                <a:cubicBezTo>
                  <a:pt x="15" y="22"/>
                  <a:pt x="14" y="22"/>
                  <a:pt x="13" y="22"/>
                </a:cubicBezTo>
                <a:cubicBezTo>
                  <a:pt x="12" y="21"/>
                  <a:pt x="11" y="21"/>
                  <a:pt x="10" y="20"/>
                </a:cubicBezTo>
                <a:cubicBezTo>
                  <a:pt x="10" y="20"/>
                  <a:pt x="9" y="20"/>
                  <a:pt x="8" y="20"/>
                </a:cubicBezTo>
                <a:cubicBezTo>
                  <a:pt x="7" y="19"/>
                  <a:pt x="5" y="19"/>
                  <a:pt x="4" y="19"/>
                </a:cubicBezTo>
                <a:cubicBezTo>
                  <a:pt x="4" y="19"/>
                  <a:pt x="4" y="19"/>
                  <a:pt x="4" y="19"/>
                </a:cubicBezTo>
                <a:cubicBezTo>
                  <a:pt x="3" y="20"/>
                  <a:pt x="3" y="20"/>
                  <a:pt x="3" y="20"/>
                </a:cubicBezTo>
                <a:cubicBezTo>
                  <a:pt x="3" y="20"/>
                  <a:pt x="5" y="21"/>
                  <a:pt x="7" y="21"/>
                </a:cubicBezTo>
                <a:cubicBezTo>
                  <a:pt x="8" y="21"/>
                  <a:pt x="9" y="22"/>
                  <a:pt x="9" y="22"/>
                </a:cubicBezTo>
                <a:cubicBezTo>
                  <a:pt x="10" y="22"/>
                  <a:pt x="11" y="23"/>
                  <a:pt x="13" y="23"/>
                </a:cubicBezTo>
                <a:cubicBezTo>
                  <a:pt x="13" y="23"/>
                  <a:pt x="14" y="24"/>
                  <a:pt x="14" y="24"/>
                </a:cubicBezTo>
                <a:cubicBezTo>
                  <a:pt x="15" y="24"/>
                  <a:pt x="15" y="25"/>
                  <a:pt x="16" y="25"/>
                </a:cubicBezTo>
                <a:cubicBezTo>
                  <a:pt x="18" y="26"/>
                  <a:pt x="19" y="27"/>
                  <a:pt x="21" y="29"/>
                </a:cubicBezTo>
                <a:cubicBezTo>
                  <a:pt x="22" y="27"/>
                  <a:pt x="22" y="27"/>
                  <a:pt x="22" y="27"/>
                </a:cubicBezTo>
                <a:cubicBezTo>
                  <a:pt x="20" y="26"/>
                  <a:pt x="19" y="25"/>
                  <a:pt x="17" y="23"/>
                </a:cubicBezTo>
                <a:close/>
                <a:moveTo>
                  <a:pt x="17" y="23"/>
                </a:moveTo>
                <a:cubicBezTo>
                  <a:pt x="16" y="23"/>
                  <a:pt x="16" y="23"/>
                  <a:pt x="15" y="22"/>
                </a:cubicBezTo>
                <a:cubicBezTo>
                  <a:pt x="15" y="22"/>
                  <a:pt x="14" y="22"/>
                  <a:pt x="13" y="22"/>
                </a:cubicBezTo>
                <a:cubicBezTo>
                  <a:pt x="12" y="21"/>
                  <a:pt x="11" y="21"/>
                  <a:pt x="10" y="20"/>
                </a:cubicBezTo>
                <a:cubicBezTo>
                  <a:pt x="10" y="20"/>
                  <a:pt x="9" y="20"/>
                  <a:pt x="8" y="20"/>
                </a:cubicBezTo>
                <a:cubicBezTo>
                  <a:pt x="7" y="19"/>
                  <a:pt x="5" y="19"/>
                  <a:pt x="4" y="19"/>
                </a:cubicBezTo>
                <a:cubicBezTo>
                  <a:pt x="4" y="19"/>
                  <a:pt x="4" y="19"/>
                  <a:pt x="4" y="19"/>
                </a:cubicBezTo>
                <a:cubicBezTo>
                  <a:pt x="3" y="20"/>
                  <a:pt x="3" y="20"/>
                  <a:pt x="3" y="20"/>
                </a:cubicBezTo>
                <a:cubicBezTo>
                  <a:pt x="3" y="20"/>
                  <a:pt x="5" y="21"/>
                  <a:pt x="7" y="21"/>
                </a:cubicBezTo>
                <a:cubicBezTo>
                  <a:pt x="8" y="21"/>
                  <a:pt x="9" y="22"/>
                  <a:pt x="9" y="22"/>
                </a:cubicBezTo>
                <a:cubicBezTo>
                  <a:pt x="10" y="22"/>
                  <a:pt x="11" y="23"/>
                  <a:pt x="13" y="23"/>
                </a:cubicBezTo>
                <a:cubicBezTo>
                  <a:pt x="13" y="23"/>
                  <a:pt x="14" y="24"/>
                  <a:pt x="14" y="24"/>
                </a:cubicBezTo>
                <a:cubicBezTo>
                  <a:pt x="15" y="24"/>
                  <a:pt x="15" y="25"/>
                  <a:pt x="16" y="25"/>
                </a:cubicBezTo>
                <a:cubicBezTo>
                  <a:pt x="18" y="26"/>
                  <a:pt x="19" y="27"/>
                  <a:pt x="21" y="29"/>
                </a:cubicBezTo>
                <a:cubicBezTo>
                  <a:pt x="22" y="27"/>
                  <a:pt x="22" y="27"/>
                  <a:pt x="22" y="27"/>
                </a:cubicBezTo>
                <a:cubicBezTo>
                  <a:pt x="20" y="26"/>
                  <a:pt x="19" y="25"/>
                  <a:pt x="17" y="23"/>
                </a:cubicBezTo>
                <a:close/>
                <a:moveTo>
                  <a:pt x="40" y="15"/>
                </a:moveTo>
                <a:cubicBezTo>
                  <a:pt x="40" y="15"/>
                  <a:pt x="37" y="6"/>
                  <a:pt x="29" y="2"/>
                </a:cubicBezTo>
                <a:cubicBezTo>
                  <a:pt x="25" y="0"/>
                  <a:pt x="20" y="0"/>
                  <a:pt x="15" y="0"/>
                </a:cubicBezTo>
                <a:cubicBezTo>
                  <a:pt x="15" y="1"/>
                  <a:pt x="15" y="1"/>
                  <a:pt x="15" y="1"/>
                </a:cubicBezTo>
                <a:cubicBezTo>
                  <a:pt x="11" y="5"/>
                  <a:pt x="11" y="5"/>
                  <a:pt x="11" y="5"/>
                </a:cubicBezTo>
                <a:cubicBezTo>
                  <a:pt x="11" y="5"/>
                  <a:pt x="11" y="5"/>
                  <a:pt x="11" y="5"/>
                </a:cubicBezTo>
                <a:cubicBezTo>
                  <a:pt x="0" y="20"/>
                  <a:pt x="0" y="20"/>
                  <a:pt x="0" y="20"/>
                </a:cubicBezTo>
                <a:cubicBezTo>
                  <a:pt x="2" y="20"/>
                  <a:pt x="2" y="20"/>
                  <a:pt x="2" y="20"/>
                </a:cubicBezTo>
                <a:cubicBezTo>
                  <a:pt x="2" y="20"/>
                  <a:pt x="2" y="20"/>
                  <a:pt x="3" y="20"/>
                </a:cubicBezTo>
                <a:cubicBezTo>
                  <a:pt x="3" y="20"/>
                  <a:pt x="5" y="21"/>
                  <a:pt x="7" y="21"/>
                </a:cubicBezTo>
                <a:cubicBezTo>
                  <a:pt x="8" y="21"/>
                  <a:pt x="9" y="22"/>
                  <a:pt x="9" y="22"/>
                </a:cubicBezTo>
                <a:cubicBezTo>
                  <a:pt x="10" y="22"/>
                  <a:pt x="11" y="23"/>
                  <a:pt x="13" y="23"/>
                </a:cubicBezTo>
                <a:cubicBezTo>
                  <a:pt x="13" y="23"/>
                  <a:pt x="14" y="24"/>
                  <a:pt x="14" y="24"/>
                </a:cubicBezTo>
                <a:cubicBezTo>
                  <a:pt x="15" y="24"/>
                  <a:pt x="15" y="25"/>
                  <a:pt x="16" y="25"/>
                </a:cubicBezTo>
                <a:cubicBezTo>
                  <a:pt x="18" y="26"/>
                  <a:pt x="19" y="27"/>
                  <a:pt x="21" y="29"/>
                </a:cubicBezTo>
                <a:cubicBezTo>
                  <a:pt x="21" y="29"/>
                  <a:pt x="22" y="30"/>
                  <a:pt x="22" y="31"/>
                </a:cubicBezTo>
                <a:cubicBezTo>
                  <a:pt x="23" y="32"/>
                  <a:pt x="24" y="33"/>
                  <a:pt x="24" y="35"/>
                </a:cubicBezTo>
                <a:cubicBezTo>
                  <a:pt x="24" y="35"/>
                  <a:pt x="24" y="35"/>
                  <a:pt x="24" y="35"/>
                </a:cubicBezTo>
                <a:cubicBezTo>
                  <a:pt x="25" y="37"/>
                  <a:pt x="25" y="37"/>
                  <a:pt x="25" y="37"/>
                </a:cubicBezTo>
                <a:cubicBezTo>
                  <a:pt x="30" y="31"/>
                  <a:pt x="30" y="31"/>
                  <a:pt x="30" y="31"/>
                </a:cubicBezTo>
                <a:cubicBezTo>
                  <a:pt x="40" y="15"/>
                  <a:pt x="40" y="15"/>
                  <a:pt x="40" y="15"/>
                </a:cubicBezTo>
                <a:close/>
                <a:moveTo>
                  <a:pt x="26" y="33"/>
                </a:moveTo>
                <a:cubicBezTo>
                  <a:pt x="25" y="31"/>
                  <a:pt x="24" y="30"/>
                  <a:pt x="23" y="29"/>
                </a:cubicBezTo>
                <a:cubicBezTo>
                  <a:pt x="23" y="28"/>
                  <a:pt x="22" y="28"/>
                  <a:pt x="22" y="27"/>
                </a:cubicBezTo>
                <a:cubicBezTo>
                  <a:pt x="20" y="26"/>
                  <a:pt x="19" y="25"/>
                  <a:pt x="17" y="23"/>
                </a:cubicBezTo>
                <a:cubicBezTo>
                  <a:pt x="16" y="23"/>
                  <a:pt x="16" y="23"/>
                  <a:pt x="15" y="22"/>
                </a:cubicBezTo>
                <a:cubicBezTo>
                  <a:pt x="15" y="22"/>
                  <a:pt x="14" y="22"/>
                  <a:pt x="13" y="22"/>
                </a:cubicBezTo>
                <a:cubicBezTo>
                  <a:pt x="12" y="21"/>
                  <a:pt x="11" y="21"/>
                  <a:pt x="10" y="20"/>
                </a:cubicBezTo>
                <a:cubicBezTo>
                  <a:pt x="10" y="20"/>
                  <a:pt x="9" y="20"/>
                  <a:pt x="8" y="20"/>
                </a:cubicBezTo>
                <a:cubicBezTo>
                  <a:pt x="7" y="19"/>
                  <a:pt x="5" y="19"/>
                  <a:pt x="4" y="19"/>
                </a:cubicBezTo>
                <a:cubicBezTo>
                  <a:pt x="4" y="19"/>
                  <a:pt x="4" y="19"/>
                  <a:pt x="4" y="19"/>
                </a:cubicBezTo>
                <a:cubicBezTo>
                  <a:pt x="13" y="6"/>
                  <a:pt x="13" y="6"/>
                  <a:pt x="13" y="6"/>
                </a:cubicBezTo>
                <a:cubicBezTo>
                  <a:pt x="16" y="2"/>
                  <a:pt x="16" y="2"/>
                  <a:pt x="16" y="2"/>
                </a:cubicBezTo>
                <a:cubicBezTo>
                  <a:pt x="20" y="2"/>
                  <a:pt x="24" y="2"/>
                  <a:pt x="28" y="4"/>
                </a:cubicBezTo>
                <a:cubicBezTo>
                  <a:pt x="35" y="7"/>
                  <a:pt x="38" y="13"/>
                  <a:pt x="38" y="15"/>
                </a:cubicBezTo>
                <a:cubicBezTo>
                  <a:pt x="37" y="17"/>
                  <a:pt x="37" y="17"/>
                  <a:pt x="37" y="17"/>
                </a:cubicBezTo>
                <a:lnTo>
                  <a:pt x="26" y="33"/>
                </a:lnTo>
                <a:close/>
                <a:moveTo>
                  <a:pt x="17" y="23"/>
                </a:moveTo>
                <a:cubicBezTo>
                  <a:pt x="16" y="23"/>
                  <a:pt x="16" y="23"/>
                  <a:pt x="15" y="22"/>
                </a:cubicBezTo>
                <a:cubicBezTo>
                  <a:pt x="15" y="22"/>
                  <a:pt x="14" y="22"/>
                  <a:pt x="13" y="22"/>
                </a:cubicBezTo>
                <a:cubicBezTo>
                  <a:pt x="12" y="21"/>
                  <a:pt x="11" y="21"/>
                  <a:pt x="10" y="20"/>
                </a:cubicBezTo>
                <a:cubicBezTo>
                  <a:pt x="10" y="20"/>
                  <a:pt x="9" y="20"/>
                  <a:pt x="8" y="20"/>
                </a:cubicBezTo>
                <a:cubicBezTo>
                  <a:pt x="7" y="19"/>
                  <a:pt x="5" y="19"/>
                  <a:pt x="4" y="19"/>
                </a:cubicBezTo>
                <a:cubicBezTo>
                  <a:pt x="4" y="19"/>
                  <a:pt x="4" y="19"/>
                  <a:pt x="4" y="19"/>
                </a:cubicBezTo>
                <a:cubicBezTo>
                  <a:pt x="3" y="20"/>
                  <a:pt x="3" y="20"/>
                  <a:pt x="3" y="20"/>
                </a:cubicBezTo>
                <a:cubicBezTo>
                  <a:pt x="3" y="20"/>
                  <a:pt x="5" y="21"/>
                  <a:pt x="7" y="21"/>
                </a:cubicBezTo>
                <a:cubicBezTo>
                  <a:pt x="8" y="21"/>
                  <a:pt x="9" y="22"/>
                  <a:pt x="9" y="22"/>
                </a:cubicBezTo>
                <a:cubicBezTo>
                  <a:pt x="10" y="22"/>
                  <a:pt x="11" y="23"/>
                  <a:pt x="13" y="23"/>
                </a:cubicBezTo>
                <a:cubicBezTo>
                  <a:pt x="13" y="23"/>
                  <a:pt x="14" y="24"/>
                  <a:pt x="14" y="24"/>
                </a:cubicBezTo>
                <a:cubicBezTo>
                  <a:pt x="15" y="24"/>
                  <a:pt x="15" y="25"/>
                  <a:pt x="16" y="25"/>
                </a:cubicBezTo>
                <a:cubicBezTo>
                  <a:pt x="18" y="26"/>
                  <a:pt x="19" y="27"/>
                  <a:pt x="21" y="29"/>
                </a:cubicBezTo>
                <a:cubicBezTo>
                  <a:pt x="22" y="27"/>
                  <a:pt x="22" y="27"/>
                  <a:pt x="22" y="27"/>
                </a:cubicBezTo>
                <a:cubicBezTo>
                  <a:pt x="20" y="26"/>
                  <a:pt x="19" y="25"/>
                  <a:pt x="17" y="23"/>
                </a:cubicBezTo>
                <a:close/>
                <a:moveTo>
                  <a:pt x="17" y="23"/>
                </a:moveTo>
                <a:cubicBezTo>
                  <a:pt x="16" y="23"/>
                  <a:pt x="16" y="23"/>
                  <a:pt x="15" y="22"/>
                </a:cubicBezTo>
                <a:cubicBezTo>
                  <a:pt x="15" y="22"/>
                  <a:pt x="14" y="22"/>
                  <a:pt x="13" y="22"/>
                </a:cubicBezTo>
                <a:cubicBezTo>
                  <a:pt x="12" y="21"/>
                  <a:pt x="11" y="21"/>
                  <a:pt x="10" y="20"/>
                </a:cubicBezTo>
                <a:cubicBezTo>
                  <a:pt x="10" y="20"/>
                  <a:pt x="9" y="20"/>
                  <a:pt x="8" y="20"/>
                </a:cubicBezTo>
                <a:cubicBezTo>
                  <a:pt x="7" y="19"/>
                  <a:pt x="5" y="19"/>
                  <a:pt x="4" y="19"/>
                </a:cubicBezTo>
                <a:cubicBezTo>
                  <a:pt x="4" y="19"/>
                  <a:pt x="4" y="19"/>
                  <a:pt x="4" y="19"/>
                </a:cubicBezTo>
                <a:cubicBezTo>
                  <a:pt x="3" y="20"/>
                  <a:pt x="3" y="20"/>
                  <a:pt x="3" y="20"/>
                </a:cubicBezTo>
                <a:cubicBezTo>
                  <a:pt x="3" y="20"/>
                  <a:pt x="5" y="21"/>
                  <a:pt x="7" y="21"/>
                </a:cubicBezTo>
                <a:cubicBezTo>
                  <a:pt x="8" y="21"/>
                  <a:pt x="9" y="22"/>
                  <a:pt x="9" y="22"/>
                </a:cubicBezTo>
                <a:cubicBezTo>
                  <a:pt x="10" y="22"/>
                  <a:pt x="11" y="23"/>
                  <a:pt x="13" y="23"/>
                </a:cubicBezTo>
                <a:cubicBezTo>
                  <a:pt x="13" y="23"/>
                  <a:pt x="14" y="24"/>
                  <a:pt x="14" y="24"/>
                </a:cubicBezTo>
                <a:cubicBezTo>
                  <a:pt x="15" y="24"/>
                  <a:pt x="15" y="25"/>
                  <a:pt x="16" y="25"/>
                </a:cubicBezTo>
                <a:cubicBezTo>
                  <a:pt x="18" y="26"/>
                  <a:pt x="19" y="27"/>
                  <a:pt x="21" y="29"/>
                </a:cubicBezTo>
                <a:cubicBezTo>
                  <a:pt x="22" y="27"/>
                  <a:pt x="22" y="27"/>
                  <a:pt x="22" y="27"/>
                </a:cubicBezTo>
                <a:cubicBezTo>
                  <a:pt x="20" y="26"/>
                  <a:pt x="19" y="25"/>
                  <a:pt x="17" y="23"/>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18" name="iṣ1îḓê"/>
          <p:cNvSpPr/>
          <p:nvPr/>
        </p:nvSpPr>
        <p:spPr bwMode="auto">
          <a:xfrm>
            <a:off x="4007156" y="2826535"/>
            <a:ext cx="92665" cy="45520"/>
          </a:xfrm>
          <a:custGeom>
            <a:avLst/>
            <a:gdLst>
              <a:gd name="T0" fmla="*/ 5 w 57"/>
              <a:gd name="T1" fmla="*/ 28 h 28"/>
              <a:gd name="T2" fmla="*/ 0 w 57"/>
              <a:gd name="T3" fmla="*/ 23 h 28"/>
              <a:gd name="T4" fmla="*/ 24 w 57"/>
              <a:gd name="T5" fmla="*/ 0 h 28"/>
              <a:gd name="T6" fmla="*/ 57 w 57"/>
              <a:gd name="T7" fmla="*/ 0 h 28"/>
              <a:gd name="T8" fmla="*/ 57 w 57"/>
              <a:gd name="T9" fmla="*/ 7 h 28"/>
              <a:gd name="T10" fmla="*/ 28 w 57"/>
              <a:gd name="T11" fmla="*/ 7 h 28"/>
              <a:gd name="T12" fmla="*/ 5 w 57"/>
              <a:gd name="T13" fmla="*/ 28 h 28"/>
            </a:gdLst>
            <a:ahLst/>
            <a:cxnLst>
              <a:cxn ang="0">
                <a:pos x="T0" y="T1"/>
              </a:cxn>
              <a:cxn ang="0">
                <a:pos x="T2" y="T3"/>
              </a:cxn>
              <a:cxn ang="0">
                <a:pos x="T4" y="T5"/>
              </a:cxn>
              <a:cxn ang="0">
                <a:pos x="T6" y="T7"/>
              </a:cxn>
              <a:cxn ang="0">
                <a:pos x="T8" y="T9"/>
              </a:cxn>
              <a:cxn ang="0">
                <a:pos x="T10" y="T11"/>
              </a:cxn>
              <a:cxn ang="0">
                <a:pos x="T12" y="T13"/>
              </a:cxn>
            </a:cxnLst>
            <a:rect l="0" t="0" r="r" b="b"/>
            <a:pathLst>
              <a:path w="57" h="28">
                <a:moveTo>
                  <a:pt x="5" y="28"/>
                </a:moveTo>
                <a:lnTo>
                  <a:pt x="0" y="23"/>
                </a:lnTo>
                <a:lnTo>
                  <a:pt x="24" y="0"/>
                </a:lnTo>
                <a:lnTo>
                  <a:pt x="57" y="0"/>
                </a:lnTo>
                <a:lnTo>
                  <a:pt x="57" y="7"/>
                </a:lnTo>
                <a:lnTo>
                  <a:pt x="28" y="7"/>
                </a:lnTo>
                <a:lnTo>
                  <a:pt x="5" y="28"/>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13" name="îšļiḋé"/>
          <p:cNvSpPr/>
          <p:nvPr/>
        </p:nvSpPr>
        <p:spPr bwMode="auto">
          <a:xfrm>
            <a:off x="4566393" y="5154570"/>
            <a:ext cx="232478" cy="334896"/>
          </a:xfrm>
          <a:custGeom>
            <a:avLst/>
            <a:gdLst>
              <a:gd name="T0" fmla="*/ 0 w 60"/>
              <a:gd name="T1" fmla="*/ 87 h 87"/>
              <a:gd name="T2" fmla="*/ 2 w 60"/>
              <a:gd name="T3" fmla="*/ 50 h 87"/>
              <a:gd name="T4" fmla="*/ 16 w 60"/>
              <a:gd name="T5" fmla="*/ 62 h 87"/>
              <a:gd name="T6" fmla="*/ 17 w 60"/>
              <a:gd name="T7" fmla="*/ 15 h 87"/>
              <a:gd name="T8" fmla="*/ 16 w 60"/>
              <a:gd name="T9" fmla="*/ 14 h 87"/>
              <a:gd name="T10" fmla="*/ 38 w 60"/>
              <a:gd name="T11" fmla="*/ 0 h 87"/>
              <a:gd name="T12" fmla="*/ 38 w 60"/>
              <a:gd name="T13" fmla="*/ 1 h 87"/>
              <a:gd name="T14" fmla="*/ 26 w 60"/>
              <a:gd name="T15" fmla="*/ 70 h 87"/>
              <a:gd name="T16" fmla="*/ 40 w 60"/>
              <a:gd name="T17" fmla="*/ 85 h 87"/>
              <a:gd name="T18" fmla="*/ 0 w 60"/>
              <a:gd name="T19" fmla="*/ 87 h 87"/>
              <a:gd name="T20" fmla="*/ 5 w 60"/>
              <a:gd name="T21" fmla="*/ 56 h 87"/>
              <a:gd name="T22" fmla="*/ 3 w 60"/>
              <a:gd name="T23" fmla="*/ 83 h 87"/>
              <a:gd name="T24" fmla="*/ 33 w 60"/>
              <a:gd name="T25" fmla="*/ 82 h 87"/>
              <a:gd name="T26" fmla="*/ 22 w 60"/>
              <a:gd name="T27" fmla="*/ 70 h 87"/>
              <a:gd name="T28" fmla="*/ 23 w 60"/>
              <a:gd name="T29" fmla="*/ 69 h 87"/>
              <a:gd name="T30" fmla="*/ 36 w 60"/>
              <a:gd name="T31" fmla="*/ 4 h 87"/>
              <a:gd name="T32" fmla="*/ 20 w 60"/>
              <a:gd name="T33" fmla="*/ 14 h 87"/>
              <a:gd name="T34" fmla="*/ 18 w 60"/>
              <a:gd name="T35" fmla="*/ 65 h 87"/>
              <a:gd name="T36" fmla="*/ 17 w 60"/>
              <a:gd name="T37" fmla="*/ 66 h 87"/>
              <a:gd name="T38" fmla="*/ 5 w 60"/>
              <a:gd name="T39" fmla="*/ 56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0" h="87">
                <a:moveTo>
                  <a:pt x="0" y="87"/>
                </a:moveTo>
                <a:cubicBezTo>
                  <a:pt x="2" y="50"/>
                  <a:pt x="2" y="50"/>
                  <a:pt x="2" y="50"/>
                </a:cubicBezTo>
                <a:cubicBezTo>
                  <a:pt x="16" y="62"/>
                  <a:pt x="16" y="62"/>
                  <a:pt x="16" y="62"/>
                </a:cubicBezTo>
                <a:cubicBezTo>
                  <a:pt x="20" y="57"/>
                  <a:pt x="35" y="39"/>
                  <a:pt x="17" y="15"/>
                </a:cubicBezTo>
                <a:cubicBezTo>
                  <a:pt x="16" y="14"/>
                  <a:pt x="16" y="14"/>
                  <a:pt x="16" y="14"/>
                </a:cubicBezTo>
                <a:cubicBezTo>
                  <a:pt x="38" y="0"/>
                  <a:pt x="38" y="0"/>
                  <a:pt x="38" y="0"/>
                </a:cubicBezTo>
                <a:cubicBezTo>
                  <a:pt x="38" y="1"/>
                  <a:pt x="38" y="1"/>
                  <a:pt x="38" y="1"/>
                </a:cubicBezTo>
                <a:cubicBezTo>
                  <a:pt x="39" y="1"/>
                  <a:pt x="60" y="45"/>
                  <a:pt x="26" y="70"/>
                </a:cubicBezTo>
                <a:cubicBezTo>
                  <a:pt x="40" y="85"/>
                  <a:pt x="40" y="85"/>
                  <a:pt x="40" y="85"/>
                </a:cubicBezTo>
                <a:lnTo>
                  <a:pt x="0" y="87"/>
                </a:lnTo>
                <a:close/>
                <a:moveTo>
                  <a:pt x="5" y="56"/>
                </a:moveTo>
                <a:cubicBezTo>
                  <a:pt x="3" y="83"/>
                  <a:pt x="3" y="83"/>
                  <a:pt x="3" y="83"/>
                </a:cubicBezTo>
                <a:cubicBezTo>
                  <a:pt x="33" y="82"/>
                  <a:pt x="33" y="82"/>
                  <a:pt x="33" y="82"/>
                </a:cubicBezTo>
                <a:cubicBezTo>
                  <a:pt x="22" y="70"/>
                  <a:pt x="22" y="70"/>
                  <a:pt x="22" y="70"/>
                </a:cubicBezTo>
                <a:cubicBezTo>
                  <a:pt x="23" y="69"/>
                  <a:pt x="23" y="69"/>
                  <a:pt x="23" y="69"/>
                </a:cubicBezTo>
                <a:cubicBezTo>
                  <a:pt x="53" y="48"/>
                  <a:pt x="40" y="12"/>
                  <a:pt x="36" y="4"/>
                </a:cubicBezTo>
                <a:cubicBezTo>
                  <a:pt x="20" y="14"/>
                  <a:pt x="20" y="14"/>
                  <a:pt x="20" y="14"/>
                </a:cubicBezTo>
                <a:cubicBezTo>
                  <a:pt x="40" y="42"/>
                  <a:pt x="18" y="65"/>
                  <a:pt x="18" y="65"/>
                </a:cubicBezTo>
                <a:cubicBezTo>
                  <a:pt x="17" y="66"/>
                  <a:pt x="17" y="66"/>
                  <a:pt x="17" y="66"/>
                </a:cubicBezTo>
                <a:lnTo>
                  <a:pt x="5" y="56"/>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14" name="iS1îḍé"/>
          <p:cNvSpPr/>
          <p:nvPr/>
        </p:nvSpPr>
        <p:spPr bwMode="auto">
          <a:xfrm>
            <a:off x="4647679" y="5157821"/>
            <a:ext cx="154444" cy="323516"/>
          </a:xfrm>
          <a:custGeom>
            <a:avLst/>
            <a:gdLst>
              <a:gd name="T0" fmla="*/ 15 w 40"/>
              <a:gd name="T1" fmla="*/ 84 h 84"/>
              <a:gd name="T2" fmla="*/ 0 w 40"/>
              <a:gd name="T3" fmla="*/ 68 h 84"/>
              <a:gd name="T4" fmla="*/ 11 w 40"/>
              <a:gd name="T5" fmla="*/ 68 h 84"/>
              <a:gd name="T6" fmla="*/ 22 w 40"/>
              <a:gd name="T7" fmla="*/ 9 h 84"/>
              <a:gd name="T8" fmla="*/ 15 w 40"/>
              <a:gd name="T9" fmla="*/ 2 h 84"/>
              <a:gd name="T10" fmla="*/ 17 w 40"/>
              <a:gd name="T11" fmla="*/ 0 h 84"/>
              <a:gd name="T12" fmla="*/ 25 w 40"/>
              <a:gd name="T13" fmla="*/ 7 h 84"/>
              <a:gd name="T14" fmla="*/ 13 w 40"/>
              <a:gd name="T15" fmla="*/ 70 h 84"/>
              <a:gd name="T16" fmla="*/ 24 w 40"/>
              <a:gd name="T17" fmla="*/ 83 h 84"/>
              <a:gd name="T18" fmla="*/ 15 w 40"/>
              <a:gd name="T19" fmla="*/ 84 h 84"/>
              <a:gd name="T20" fmla="*/ 7 w 40"/>
              <a:gd name="T21" fmla="*/ 71 h 84"/>
              <a:gd name="T22" fmla="*/ 16 w 40"/>
              <a:gd name="T23" fmla="*/ 81 h 84"/>
              <a:gd name="T24" fmla="*/ 18 w 40"/>
              <a:gd name="T25" fmla="*/ 80 h 84"/>
              <a:gd name="T26" fmla="*/ 10 w 40"/>
              <a:gd name="T27" fmla="*/ 71 h 84"/>
              <a:gd name="T28" fmla="*/ 7 w 40"/>
              <a:gd name="T29" fmla="*/ 71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0" h="84">
                <a:moveTo>
                  <a:pt x="15" y="84"/>
                </a:moveTo>
                <a:cubicBezTo>
                  <a:pt x="0" y="68"/>
                  <a:pt x="0" y="68"/>
                  <a:pt x="0" y="68"/>
                </a:cubicBezTo>
                <a:cubicBezTo>
                  <a:pt x="11" y="68"/>
                  <a:pt x="11" y="68"/>
                  <a:pt x="11" y="68"/>
                </a:cubicBezTo>
                <a:cubicBezTo>
                  <a:pt x="14" y="65"/>
                  <a:pt x="37" y="44"/>
                  <a:pt x="22" y="9"/>
                </a:cubicBezTo>
                <a:cubicBezTo>
                  <a:pt x="15" y="2"/>
                  <a:pt x="15" y="2"/>
                  <a:pt x="15" y="2"/>
                </a:cubicBezTo>
                <a:cubicBezTo>
                  <a:pt x="17" y="0"/>
                  <a:pt x="17" y="0"/>
                  <a:pt x="17" y="0"/>
                </a:cubicBezTo>
                <a:cubicBezTo>
                  <a:pt x="25" y="7"/>
                  <a:pt x="25" y="7"/>
                  <a:pt x="25" y="7"/>
                </a:cubicBezTo>
                <a:cubicBezTo>
                  <a:pt x="40" y="43"/>
                  <a:pt x="19" y="65"/>
                  <a:pt x="13" y="70"/>
                </a:cubicBezTo>
                <a:cubicBezTo>
                  <a:pt x="24" y="83"/>
                  <a:pt x="24" y="83"/>
                  <a:pt x="24" y="83"/>
                </a:cubicBezTo>
                <a:lnTo>
                  <a:pt x="15" y="84"/>
                </a:lnTo>
                <a:close/>
                <a:moveTo>
                  <a:pt x="7" y="71"/>
                </a:moveTo>
                <a:cubicBezTo>
                  <a:pt x="16" y="81"/>
                  <a:pt x="16" y="81"/>
                  <a:pt x="16" y="81"/>
                </a:cubicBezTo>
                <a:cubicBezTo>
                  <a:pt x="18" y="80"/>
                  <a:pt x="18" y="80"/>
                  <a:pt x="18" y="80"/>
                </a:cubicBezTo>
                <a:cubicBezTo>
                  <a:pt x="10" y="71"/>
                  <a:pt x="10" y="71"/>
                  <a:pt x="10" y="71"/>
                </a:cubicBezTo>
                <a:lnTo>
                  <a:pt x="7" y="71"/>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15" name="ïśḷïḋe"/>
          <p:cNvSpPr/>
          <p:nvPr/>
        </p:nvSpPr>
        <p:spPr bwMode="auto">
          <a:xfrm>
            <a:off x="4577774" y="5351279"/>
            <a:ext cx="69906" cy="37391"/>
          </a:xfrm>
          <a:custGeom>
            <a:avLst/>
            <a:gdLst>
              <a:gd name="T0" fmla="*/ 38 w 43"/>
              <a:gd name="T1" fmla="*/ 23 h 23"/>
              <a:gd name="T2" fmla="*/ 22 w 43"/>
              <a:gd name="T3" fmla="*/ 7 h 23"/>
              <a:gd name="T4" fmla="*/ 0 w 43"/>
              <a:gd name="T5" fmla="*/ 7 h 23"/>
              <a:gd name="T6" fmla="*/ 0 w 43"/>
              <a:gd name="T7" fmla="*/ 0 h 23"/>
              <a:gd name="T8" fmla="*/ 24 w 43"/>
              <a:gd name="T9" fmla="*/ 0 h 23"/>
              <a:gd name="T10" fmla="*/ 43 w 43"/>
              <a:gd name="T11" fmla="*/ 18 h 23"/>
              <a:gd name="T12" fmla="*/ 38 w 43"/>
              <a:gd name="T13" fmla="*/ 23 h 23"/>
            </a:gdLst>
            <a:ahLst/>
            <a:cxnLst>
              <a:cxn ang="0">
                <a:pos x="T0" y="T1"/>
              </a:cxn>
              <a:cxn ang="0">
                <a:pos x="T2" y="T3"/>
              </a:cxn>
              <a:cxn ang="0">
                <a:pos x="T4" y="T5"/>
              </a:cxn>
              <a:cxn ang="0">
                <a:pos x="T6" y="T7"/>
              </a:cxn>
              <a:cxn ang="0">
                <a:pos x="T8" y="T9"/>
              </a:cxn>
              <a:cxn ang="0">
                <a:pos x="T10" y="T11"/>
              </a:cxn>
              <a:cxn ang="0">
                <a:pos x="T12" y="T13"/>
              </a:cxn>
            </a:cxnLst>
            <a:rect l="0" t="0" r="r" b="b"/>
            <a:pathLst>
              <a:path w="43" h="23">
                <a:moveTo>
                  <a:pt x="38" y="23"/>
                </a:moveTo>
                <a:lnTo>
                  <a:pt x="22" y="7"/>
                </a:lnTo>
                <a:lnTo>
                  <a:pt x="0" y="7"/>
                </a:lnTo>
                <a:lnTo>
                  <a:pt x="0" y="0"/>
                </a:lnTo>
                <a:lnTo>
                  <a:pt x="24" y="0"/>
                </a:lnTo>
                <a:lnTo>
                  <a:pt x="43" y="18"/>
                </a:lnTo>
                <a:lnTo>
                  <a:pt x="38" y="23"/>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03" name="ïsľîḍé"/>
          <p:cNvSpPr/>
          <p:nvPr/>
        </p:nvSpPr>
        <p:spPr bwMode="auto">
          <a:xfrm>
            <a:off x="4437027" y="2458454"/>
            <a:ext cx="173951" cy="50396"/>
          </a:xfrm>
          <a:custGeom>
            <a:avLst/>
            <a:gdLst>
              <a:gd name="T0" fmla="*/ 23 w 45"/>
              <a:gd name="T1" fmla="*/ 13 h 13"/>
              <a:gd name="T2" fmla="*/ 0 w 45"/>
              <a:gd name="T3" fmla="*/ 6 h 13"/>
              <a:gd name="T4" fmla="*/ 0 w 45"/>
              <a:gd name="T5" fmla="*/ 4 h 13"/>
              <a:gd name="T6" fmla="*/ 19 w 45"/>
              <a:gd name="T7" fmla="*/ 0 h 13"/>
              <a:gd name="T8" fmla="*/ 41 w 45"/>
              <a:gd name="T9" fmla="*/ 1 h 13"/>
              <a:gd name="T10" fmla="*/ 45 w 45"/>
              <a:gd name="T11" fmla="*/ 6 h 13"/>
              <a:gd name="T12" fmla="*/ 44 w 45"/>
              <a:gd name="T13" fmla="*/ 8 h 13"/>
              <a:gd name="T14" fmla="*/ 23 w 45"/>
              <a:gd name="T15" fmla="*/ 13 h 13"/>
              <a:gd name="T16" fmla="*/ 19 w 45"/>
              <a:gd name="T17" fmla="*/ 3 h 13"/>
              <a:gd name="T18" fmla="*/ 3 w 45"/>
              <a:gd name="T19" fmla="*/ 5 h 13"/>
              <a:gd name="T20" fmla="*/ 23 w 45"/>
              <a:gd name="T21" fmla="*/ 10 h 13"/>
              <a:gd name="T22" fmla="*/ 42 w 45"/>
              <a:gd name="T23" fmla="*/ 6 h 13"/>
              <a:gd name="T24" fmla="*/ 42 w 45"/>
              <a:gd name="T25" fmla="*/ 6 h 13"/>
              <a:gd name="T26" fmla="*/ 41 w 45"/>
              <a:gd name="T27" fmla="*/ 4 h 13"/>
              <a:gd name="T28" fmla="*/ 19 w 45"/>
              <a:gd name="T29" fmla="*/ 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5" h="13">
                <a:moveTo>
                  <a:pt x="23" y="13"/>
                </a:moveTo>
                <a:cubicBezTo>
                  <a:pt x="18" y="13"/>
                  <a:pt x="2" y="12"/>
                  <a:pt x="0" y="6"/>
                </a:cubicBezTo>
                <a:cubicBezTo>
                  <a:pt x="0" y="6"/>
                  <a:pt x="0" y="5"/>
                  <a:pt x="0" y="4"/>
                </a:cubicBezTo>
                <a:cubicBezTo>
                  <a:pt x="1" y="2"/>
                  <a:pt x="4" y="0"/>
                  <a:pt x="19" y="0"/>
                </a:cubicBezTo>
                <a:cubicBezTo>
                  <a:pt x="25" y="0"/>
                  <a:pt x="32" y="0"/>
                  <a:pt x="41" y="1"/>
                </a:cubicBezTo>
                <a:cubicBezTo>
                  <a:pt x="43" y="1"/>
                  <a:pt x="45" y="3"/>
                  <a:pt x="45" y="6"/>
                </a:cubicBezTo>
                <a:cubicBezTo>
                  <a:pt x="45" y="7"/>
                  <a:pt x="45" y="8"/>
                  <a:pt x="44" y="8"/>
                </a:cubicBezTo>
                <a:cubicBezTo>
                  <a:pt x="41" y="12"/>
                  <a:pt x="31" y="13"/>
                  <a:pt x="23" y="13"/>
                </a:cubicBezTo>
                <a:close/>
                <a:moveTo>
                  <a:pt x="19" y="3"/>
                </a:moveTo>
                <a:cubicBezTo>
                  <a:pt x="4" y="3"/>
                  <a:pt x="3" y="5"/>
                  <a:pt x="3" y="5"/>
                </a:cubicBezTo>
                <a:cubicBezTo>
                  <a:pt x="3" y="7"/>
                  <a:pt x="11" y="10"/>
                  <a:pt x="23" y="10"/>
                </a:cubicBezTo>
                <a:cubicBezTo>
                  <a:pt x="32" y="10"/>
                  <a:pt x="40" y="8"/>
                  <a:pt x="42" y="6"/>
                </a:cubicBezTo>
                <a:cubicBezTo>
                  <a:pt x="42" y="6"/>
                  <a:pt x="42" y="6"/>
                  <a:pt x="42" y="6"/>
                </a:cubicBezTo>
                <a:cubicBezTo>
                  <a:pt x="42" y="4"/>
                  <a:pt x="41" y="4"/>
                  <a:pt x="41" y="4"/>
                </a:cubicBezTo>
                <a:cubicBezTo>
                  <a:pt x="32" y="3"/>
                  <a:pt x="25" y="3"/>
                  <a:pt x="19" y="3"/>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05" name="îš1iďe"/>
          <p:cNvSpPr/>
          <p:nvPr/>
        </p:nvSpPr>
        <p:spPr bwMode="auto">
          <a:xfrm>
            <a:off x="4495552" y="2534862"/>
            <a:ext cx="73157" cy="50396"/>
          </a:xfrm>
          <a:custGeom>
            <a:avLst/>
            <a:gdLst>
              <a:gd name="T0" fmla="*/ 9 w 19"/>
              <a:gd name="T1" fmla="*/ 13 h 13"/>
              <a:gd name="T2" fmla="*/ 9 w 19"/>
              <a:gd name="T3" fmla="*/ 13 h 13"/>
              <a:gd name="T4" fmla="*/ 0 w 19"/>
              <a:gd name="T5" fmla="*/ 1 h 13"/>
              <a:gd name="T6" fmla="*/ 3 w 19"/>
              <a:gd name="T7" fmla="*/ 0 h 13"/>
              <a:gd name="T8" fmla="*/ 9 w 19"/>
              <a:gd name="T9" fmla="*/ 10 h 13"/>
              <a:gd name="T10" fmla="*/ 9 w 19"/>
              <a:gd name="T11" fmla="*/ 10 h 13"/>
              <a:gd name="T12" fmla="*/ 16 w 19"/>
              <a:gd name="T13" fmla="*/ 0 h 13"/>
              <a:gd name="T14" fmla="*/ 19 w 19"/>
              <a:gd name="T15" fmla="*/ 1 h 13"/>
              <a:gd name="T16" fmla="*/ 9 w 19"/>
              <a:gd name="T17"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3">
                <a:moveTo>
                  <a:pt x="9" y="13"/>
                </a:moveTo>
                <a:cubicBezTo>
                  <a:pt x="9" y="13"/>
                  <a:pt x="9" y="13"/>
                  <a:pt x="9" y="13"/>
                </a:cubicBezTo>
                <a:cubicBezTo>
                  <a:pt x="4" y="12"/>
                  <a:pt x="0" y="2"/>
                  <a:pt x="0" y="1"/>
                </a:cubicBezTo>
                <a:cubicBezTo>
                  <a:pt x="3" y="0"/>
                  <a:pt x="3" y="0"/>
                  <a:pt x="3" y="0"/>
                </a:cubicBezTo>
                <a:cubicBezTo>
                  <a:pt x="4" y="4"/>
                  <a:pt x="7" y="10"/>
                  <a:pt x="9" y="10"/>
                </a:cubicBezTo>
                <a:cubicBezTo>
                  <a:pt x="9" y="10"/>
                  <a:pt x="9" y="10"/>
                  <a:pt x="9" y="10"/>
                </a:cubicBezTo>
                <a:cubicBezTo>
                  <a:pt x="10" y="10"/>
                  <a:pt x="13" y="9"/>
                  <a:pt x="16" y="0"/>
                </a:cubicBezTo>
                <a:cubicBezTo>
                  <a:pt x="19" y="1"/>
                  <a:pt x="19" y="1"/>
                  <a:pt x="19" y="1"/>
                </a:cubicBezTo>
                <a:cubicBezTo>
                  <a:pt x="16" y="9"/>
                  <a:pt x="13" y="13"/>
                  <a:pt x="9" y="13"/>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06" name="î$ľïḍé"/>
          <p:cNvSpPr/>
          <p:nvPr/>
        </p:nvSpPr>
        <p:spPr bwMode="auto">
          <a:xfrm>
            <a:off x="4321602" y="1938227"/>
            <a:ext cx="92665" cy="100794"/>
          </a:xfrm>
          <a:custGeom>
            <a:avLst/>
            <a:gdLst>
              <a:gd name="T0" fmla="*/ 21 w 24"/>
              <a:gd name="T1" fmla="*/ 26 h 26"/>
              <a:gd name="T2" fmla="*/ 0 w 24"/>
              <a:gd name="T3" fmla="*/ 3 h 26"/>
              <a:gd name="T4" fmla="*/ 1 w 24"/>
              <a:gd name="T5" fmla="*/ 0 h 26"/>
              <a:gd name="T6" fmla="*/ 24 w 24"/>
              <a:gd name="T7" fmla="*/ 24 h 26"/>
              <a:gd name="T8" fmla="*/ 21 w 24"/>
              <a:gd name="T9" fmla="*/ 26 h 26"/>
            </a:gdLst>
            <a:ahLst/>
            <a:cxnLst>
              <a:cxn ang="0">
                <a:pos x="T0" y="T1"/>
              </a:cxn>
              <a:cxn ang="0">
                <a:pos x="T2" y="T3"/>
              </a:cxn>
              <a:cxn ang="0">
                <a:pos x="T4" y="T5"/>
              </a:cxn>
              <a:cxn ang="0">
                <a:pos x="T6" y="T7"/>
              </a:cxn>
              <a:cxn ang="0">
                <a:pos x="T8" y="T9"/>
              </a:cxn>
            </a:cxnLst>
            <a:rect l="0" t="0" r="r" b="b"/>
            <a:pathLst>
              <a:path w="24" h="26">
                <a:moveTo>
                  <a:pt x="21" y="26"/>
                </a:moveTo>
                <a:cubicBezTo>
                  <a:pt x="21" y="26"/>
                  <a:pt x="11" y="5"/>
                  <a:pt x="0" y="3"/>
                </a:cubicBezTo>
                <a:cubicBezTo>
                  <a:pt x="1" y="0"/>
                  <a:pt x="1" y="0"/>
                  <a:pt x="1" y="0"/>
                </a:cubicBezTo>
                <a:cubicBezTo>
                  <a:pt x="13" y="2"/>
                  <a:pt x="23" y="24"/>
                  <a:pt x="24" y="24"/>
                </a:cubicBezTo>
                <a:lnTo>
                  <a:pt x="21" y="26"/>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07" name="ïšḻîďè"/>
          <p:cNvSpPr/>
          <p:nvPr/>
        </p:nvSpPr>
        <p:spPr bwMode="auto">
          <a:xfrm>
            <a:off x="4448408" y="1934976"/>
            <a:ext cx="30889" cy="84536"/>
          </a:xfrm>
          <a:custGeom>
            <a:avLst/>
            <a:gdLst>
              <a:gd name="T0" fmla="*/ 5 w 8"/>
              <a:gd name="T1" fmla="*/ 22 h 22"/>
              <a:gd name="T2" fmla="*/ 0 w 8"/>
              <a:gd name="T3" fmla="*/ 4 h 22"/>
              <a:gd name="T4" fmla="*/ 1 w 8"/>
              <a:gd name="T5" fmla="*/ 4 h 22"/>
              <a:gd name="T6" fmla="*/ 1 w 8"/>
              <a:gd name="T7" fmla="*/ 1 h 22"/>
              <a:gd name="T8" fmla="*/ 8 w 8"/>
              <a:gd name="T9" fmla="*/ 21 h 22"/>
              <a:gd name="T10" fmla="*/ 5 w 8"/>
              <a:gd name="T11" fmla="*/ 22 h 22"/>
            </a:gdLst>
            <a:ahLst/>
            <a:cxnLst>
              <a:cxn ang="0">
                <a:pos x="T0" y="T1"/>
              </a:cxn>
              <a:cxn ang="0">
                <a:pos x="T2" y="T3"/>
              </a:cxn>
              <a:cxn ang="0">
                <a:pos x="T4" y="T5"/>
              </a:cxn>
              <a:cxn ang="0">
                <a:pos x="T6" y="T7"/>
              </a:cxn>
              <a:cxn ang="0">
                <a:pos x="T8" y="T9"/>
              </a:cxn>
              <a:cxn ang="0">
                <a:pos x="T10" y="T11"/>
              </a:cxn>
            </a:cxnLst>
            <a:rect l="0" t="0" r="r" b="b"/>
            <a:pathLst>
              <a:path w="8" h="22">
                <a:moveTo>
                  <a:pt x="5" y="22"/>
                </a:moveTo>
                <a:cubicBezTo>
                  <a:pt x="3" y="14"/>
                  <a:pt x="1" y="5"/>
                  <a:pt x="0" y="4"/>
                </a:cubicBezTo>
                <a:cubicBezTo>
                  <a:pt x="0" y="4"/>
                  <a:pt x="1" y="4"/>
                  <a:pt x="1" y="4"/>
                </a:cubicBezTo>
                <a:cubicBezTo>
                  <a:pt x="1" y="1"/>
                  <a:pt x="1" y="1"/>
                  <a:pt x="1" y="1"/>
                </a:cubicBezTo>
                <a:cubicBezTo>
                  <a:pt x="2" y="1"/>
                  <a:pt x="4" y="0"/>
                  <a:pt x="8" y="21"/>
                </a:cubicBezTo>
                <a:lnTo>
                  <a:pt x="5" y="22"/>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08" name="íṥḷídé"/>
          <p:cNvSpPr/>
          <p:nvPr/>
        </p:nvSpPr>
        <p:spPr bwMode="auto">
          <a:xfrm>
            <a:off x="4521564" y="1889456"/>
            <a:ext cx="30889" cy="130057"/>
          </a:xfrm>
          <a:custGeom>
            <a:avLst/>
            <a:gdLst>
              <a:gd name="T0" fmla="*/ 3 w 8"/>
              <a:gd name="T1" fmla="*/ 34 h 34"/>
              <a:gd name="T2" fmla="*/ 6 w 8"/>
              <a:gd name="T3" fmla="*/ 0 h 34"/>
              <a:gd name="T4" fmla="*/ 8 w 8"/>
              <a:gd name="T5" fmla="*/ 1 h 34"/>
              <a:gd name="T6" fmla="*/ 6 w 8"/>
              <a:gd name="T7" fmla="*/ 33 h 34"/>
              <a:gd name="T8" fmla="*/ 3 w 8"/>
              <a:gd name="T9" fmla="*/ 34 h 34"/>
            </a:gdLst>
            <a:ahLst/>
            <a:cxnLst>
              <a:cxn ang="0">
                <a:pos x="T0" y="T1"/>
              </a:cxn>
              <a:cxn ang="0">
                <a:pos x="T2" y="T3"/>
              </a:cxn>
              <a:cxn ang="0">
                <a:pos x="T4" y="T5"/>
              </a:cxn>
              <a:cxn ang="0">
                <a:pos x="T6" y="T7"/>
              </a:cxn>
              <a:cxn ang="0">
                <a:pos x="T8" y="T9"/>
              </a:cxn>
            </a:cxnLst>
            <a:rect l="0" t="0" r="r" b="b"/>
            <a:pathLst>
              <a:path w="8" h="34">
                <a:moveTo>
                  <a:pt x="3" y="34"/>
                </a:moveTo>
                <a:cubicBezTo>
                  <a:pt x="3" y="31"/>
                  <a:pt x="0" y="6"/>
                  <a:pt x="6" y="0"/>
                </a:cubicBezTo>
                <a:cubicBezTo>
                  <a:pt x="8" y="1"/>
                  <a:pt x="8" y="1"/>
                  <a:pt x="8" y="1"/>
                </a:cubicBezTo>
                <a:cubicBezTo>
                  <a:pt x="4" y="6"/>
                  <a:pt x="5" y="26"/>
                  <a:pt x="6" y="33"/>
                </a:cubicBezTo>
                <a:lnTo>
                  <a:pt x="3" y="34"/>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09" name="iṣḷíḍè"/>
          <p:cNvSpPr/>
          <p:nvPr/>
        </p:nvSpPr>
        <p:spPr bwMode="auto">
          <a:xfrm>
            <a:off x="4583340" y="1957736"/>
            <a:ext cx="35766" cy="69905"/>
          </a:xfrm>
          <a:custGeom>
            <a:avLst/>
            <a:gdLst>
              <a:gd name="T0" fmla="*/ 3 w 9"/>
              <a:gd name="T1" fmla="*/ 18 h 18"/>
              <a:gd name="T2" fmla="*/ 0 w 9"/>
              <a:gd name="T3" fmla="*/ 18 h 18"/>
              <a:gd name="T4" fmla="*/ 8 w 9"/>
              <a:gd name="T5" fmla="*/ 0 h 18"/>
              <a:gd name="T6" fmla="*/ 9 w 9"/>
              <a:gd name="T7" fmla="*/ 3 h 18"/>
              <a:gd name="T8" fmla="*/ 3 w 9"/>
              <a:gd name="T9" fmla="*/ 18 h 18"/>
            </a:gdLst>
            <a:ahLst/>
            <a:cxnLst>
              <a:cxn ang="0">
                <a:pos x="T0" y="T1"/>
              </a:cxn>
              <a:cxn ang="0">
                <a:pos x="T2" y="T3"/>
              </a:cxn>
              <a:cxn ang="0">
                <a:pos x="T4" y="T5"/>
              </a:cxn>
              <a:cxn ang="0">
                <a:pos x="T6" y="T7"/>
              </a:cxn>
              <a:cxn ang="0">
                <a:pos x="T8" y="T9"/>
              </a:cxn>
            </a:cxnLst>
            <a:rect l="0" t="0" r="r" b="b"/>
            <a:pathLst>
              <a:path w="9" h="18">
                <a:moveTo>
                  <a:pt x="3" y="18"/>
                </a:moveTo>
                <a:cubicBezTo>
                  <a:pt x="0" y="18"/>
                  <a:pt x="0" y="18"/>
                  <a:pt x="0" y="18"/>
                </a:cubicBezTo>
                <a:cubicBezTo>
                  <a:pt x="1" y="15"/>
                  <a:pt x="3" y="1"/>
                  <a:pt x="8" y="0"/>
                </a:cubicBezTo>
                <a:cubicBezTo>
                  <a:pt x="9" y="3"/>
                  <a:pt x="9" y="3"/>
                  <a:pt x="9" y="3"/>
                </a:cubicBezTo>
                <a:cubicBezTo>
                  <a:pt x="6" y="4"/>
                  <a:pt x="4" y="12"/>
                  <a:pt x="3" y="18"/>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11" name="išḻïḓè"/>
          <p:cNvSpPr/>
          <p:nvPr/>
        </p:nvSpPr>
        <p:spPr bwMode="auto">
          <a:xfrm>
            <a:off x="4672755" y="2066658"/>
            <a:ext cx="45519" cy="22760"/>
          </a:xfrm>
          <a:custGeom>
            <a:avLst/>
            <a:gdLst>
              <a:gd name="T0" fmla="*/ 2 w 12"/>
              <a:gd name="T1" fmla="*/ 6 h 6"/>
              <a:gd name="T2" fmla="*/ 0 w 12"/>
              <a:gd name="T3" fmla="*/ 4 h 6"/>
              <a:gd name="T4" fmla="*/ 12 w 12"/>
              <a:gd name="T5" fmla="*/ 1 h 6"/>
              <a:gd name="T6" fmla="*/ 11 w 12"/>
              <a:gd name="T7" fmla="*/ 4 h 6"/>
              <a:gd name="T8" fmla="*/ 2 w 12"/>
              <a:gd name="T9" fmla="*/ 6 h 6"/>
            </a:gdLst>
            <a:ahLst/>
            <a:cxnLst>
              <a:cxn ang="0">
                <a:pos x="T0" y="T1"/>
              </a:cxn>
              <a:cxn ang="0">
                <a:pos x="T2" y="T3"/>
              </a:cxn>
              <a:cxn ang="0">
                <a:pos x="T4" y="T5"/>
              </a:cxn>
              <a:cxn ang="0">
                <a:pos x="T6" y="T7"/>
              </a:cxn>
              <a:cxn ang="0">
                <a:pos x="T8" y="T9"/>
              </a:cxn>
            </a:cxnLst>
            <a:rect l="0" t="0" r="r" b="b"/>
            <a:pathLst>
              <a:path w="12" h="6">
                <a:moveTo>
                  <a:pt x="2" y="6"/>
                </a:moveTo>
                <a:cubicBezTo>
                  <a:pt x="0" y="4"/>
                  <a:pt x="0" y="4"/>
                  <a:pt x="0" y="4"/>
                </a:cubicBezTo>
                <a:cubicBezTo>
                  <a:pt x="1" y="4"/>
                  <a:pt x="6" y="0"/>
                  <a:pt x="12" y="1"/>
                </a:cubicBezTo>
                <a:cubicBezTo>
                  <a:pt x="11" y="4"/>
                  <a:pt x="11" y="4"/>
                  <a:pt x="11" y="4"/>
                </a:cubicBezTo>
                <a:cubicBezTo>
                  <a:pt x="7" y="4"/>
                  <a:pt x="2" y="6"/>
                  <a:pt x="2" y="6"/>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12" name="íSḷïḓé"/>
          <p:cNvSpPr/>
          <p:nvPr/>
        </p:nvSpPr>
        <p:spPr bwMode="auto">
          <a:xfrm>
            <a:off x="4324853" y="2066658"/>
            <a:ext cx="47146" cy="22760"/>
          </a:xfrm>
          <a:custGeom>
            <a:avLst/>
            <a:gdLst>
              <a:gd name="T0" fmla="*/ 10 w 12"/>
              <a:gd name="T1" fmla="*/ 6 h 6"/>
              <a:gd name="T2" fmla="*/ 0 w 12"/>
              <a:gd name="T3" fmla="*/ 3 h 6"/>
              <a:gd name="T4" fmla="*/ 0 w 12"/>
              <a:gd name="T5" fmla="*/ 0 h 6"/>
              <a:gd name="T6" fmla="*/ 12 w 12"/>
              <a:gd name="T7" fmla="*/ 4 h 6"/>
              <a:gd name="T8" fmla="*/ 10 w 12"/>
              <a:gd name="T9" fmla="*/ 6 h 6"/>
            </a:gdLst>
            <a:ahLst/>
            <a:cxnLst>
              <a:cxn ang="0">
                <a:pos x="T0" y="T1"/>
              </a:cxn>
              <a:cxn ang="0">
                <a:pos x="T2" y="T3"/>
              </a:cxn>
              <a:cxn ang="0">
                <a:pos x="T4" y="T5"/>
              </a:cxn>
              <a:cxn ang="0">
                <a:pos x="T6" y="T7"/>
              </a:cxn>
              <a:cxn ang="0">
                <a:pos x="T8" y="T9"/>
              </a:cxn>
            </a:cxnLst>
            <a:rect l="0" t="0" r="r" b="b"/>
            <a:pathLst>
              <a:path w="12" h="6">
                <a:moveTo>
                  <a:pt x="10" y="6"/>
                </a:moveTo>
                <a:cubicBezTo>
                  <a:pt x="9" y="6"/>
                  <a:pt x="6" y="3"/>
                  <a:pt x="0" y="3"/>
                </a:cubicBezTo>
                <a:cubicBezTo>
                  <a:pt x="0" y="0"/>
                  <a:pt x="0" y="0"/>
                  <a:pt x="0" y="0"/>
                </a:cubicBezTo>
                <a:cubicBezTo>
                  <a:pt x="7" y="0"/>
                  <a:pt x="11" y="4"/>
                  <a:pt x="12" y="4"/>
                </a:cubicBezTo>
                <a:lnTo>
                  <a:pt x="10" y="6"/>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93" name="îṧlïḍe"/>
          <p:cNvSpPr/>
          <p:nvPr/>
        </p:nvSpPr>
        <p:spPr bwMode="auto">
          <a:xfrm>
            <a:off x="5695499" y="5345571"/>
            <a:ext cx="123554" cy="154441"/>
          </a:xfrm>
          <a:custGeom>
            <a:avLst/>
            <a:gdLst>
              <a:gd name="T0" fmla="*/ 29 w 32"/>
              <a:gd name="T1" fmla="*/ 2 h 40"/>
              <a:gd name="T2" fmla="*/ 26 w 32"/>
              <a:gd name="T3" fmla="*/ 1 h 40"/>
              <a:gd name="T4" fmla="*/ 22 w 32"/>
              <a:gd name="T5" fmla="*/ 0 h 40"/>
              <a:gd name="T6" fmla="*/ 4 w 32"/>
              <a:gd name="T7" fmla="*/ 14 h 40"/>
              <a:gd name="T8" fmla="*/ 11 w 32"/>
              <a:gd name="T9" fmla="*/ 39 h 40"/>
              <a:gd name="T10" fmla="*/ 14 w 32"/>
              <a:gd name="T11" fmla="*/ 40 h 40"/>
              <a:gd name="T12" fmla="*/ 15 w 32"/>
              <a:gd name="T13" fmla="*/ 40 h 40"/>
              <a:gd name="T14" fmla="*/ 18 w 32"/>
              <a:gd name="T15" fmla="*/ 40 h 40"/>
              <a:gd name="T16" fmla="*/ 15 w 32"/>
              <a:gd name="T17" fmla="*/ 38 h 40"/>
              <a:gd name="T18" fmla="*/ 12 w 32"/>
              <a:gd name="T19" fmla="*/ 37 h 40"/>
              <a:gd name="T20" fmla="*/ 12 w 32"/>
              <a:gd name="T21" fmla="*/ 37 h 40"/>
              <a:gd name="T22" fmla="*/ 6 w 32"/>
              <a:gd name="T23" fmla="*/ 15 h 40"/>
              <a:gd name="T24" fmla="*/ 22 w 32"/>
              <a:gd name="T25" fmla="*/ 2 h 40"/>
              <a:gd name="T26" fmla="*/ 26 w 32"/>
              <a:gd name="T27" fmla="*/ 2 h 40"/>
              <a:gd name="T28" fmla="*/ 28 w 32"/>
              <a:gd name="T29" fmla="*/ 4 h 40"/>
              <a:gd name="T30" fmla="*/ 32 w 32"/>
              <a:gd name="T31" fmla="*/ 5 h 40"/>
              <a:gd name="T32" fmla="*/ 29 w 32"/>
              <a:gd name="T33" fmla="*/ 2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2" h="40">
                <a:moveTo>
                  <a:pt x="29" y="2"/>
                </a:moveTo>
                <a:cubicBezTo>
                  <a:pt x="28" y="2"/>
                  <a:pt x="27" y="1"/>
                  <a:pt x="26" y="1"/>
                </a:cubicBezTo>
                <a:cubicBezTo>
                  <a:pt x="25" y="0"/>
                  <a:pt x="23" y="0"/>
                  <a:pt x="22" y="0"/>
                </a:cubicBezTo>
                <a:cubicBezTo>
                  <a:pt x="15" y="0"/>
                  <a:pt x="8" y="5"/>
                  <a:pt x="4" y="14"/>
                </a:cubicBezTo>
                <a:cubicBezTo>
                  <a:pt x="0" y="25"/>
                  <a:pt x="3" y="36"/>
                  <a:pt x="11" y="39"/>
                </a:cubicBezTo>
                <a:cubicBezTo>
                  <a:pt x="12" y="39"/>
                  <a:pt x="13" y="40"/>
                  <a:pt x="14" y="40"/>
                </a:cubicBezTo>
                <a:cubicBezTo>
                  <a:pt x="15" y="40"/>
                  <a:pt x="15" y="40"/>
                  <a:pt x="15" y="40"/>
                </a:cubicBezTo>
                <a:cubicBezTo>
                  <a:pt x="16" y="40"/>
                  <a:pt x="17" y="40"/>
                  <a:pt x="18" y="40"/>
                </a:cubicBezTo>
                <a:cubicBezTo>
                  <a:pt x="17" y="39"/>
                  <a:pt x="16" y="39"/>
                  <a:pt x="15" y="38"/>
                </a:cubicBezTo>
                <a:cubicBezTo>
                  <a:pt x="14" y="38"/>
                  <a:pt x="13" y="38"/>
                  <a:pt x="12" y="37"/>
                </a:cubicBezTo>
                <a:cubicBezTo>
                  <a:pt x="12" y="37"/>
                  <a:pt x="12" y="37"/>
                  <a:pt x="12" y="37"/>
                </a:cubicBezTo>
                <a:cubicBezTo>
                  <a:pt x="5" y="34"/>
                  <a:pt x="2" y="24"/>
                  <a:pt x="6" y="15"/>
                </a:cubicBezTo>
                <a:cubicBezTo>
                  <a:pt x="9" y="7"/>
                  <a:pt x="16" y="2"/>
                  <a:pt x="22" y="2"/>
                </a:cubicBezTo>
                <a:cubicBezTo>
                  <a:pt x="23" y="2"/>
                  <a:pt x="24" y="2"/>
                  <a:pt x="26" y="2"/>
                </a:cubicBezTo>
                <a:cubicBezTo>
                  <a:pt x="27" y="3"/>
                  <a:pt x="28" y="4"/>
                  <a:pt x="28" y="4"/>
                </a:cubicBezTo>
                <a:cubicBezTo>
                  <a:pt x="30" y="4"/>
                  <a:pt x="31" y="5"/>
                  <a:pt x="32" y="5"/>
                </a:cubicBezTo>
                <a:cubicBezTo>
                  <a:pt x="31" y="4"/>
                  <a:pt x="30" y="3"/>
                  <a:pt x="29" y="2"/>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94" name="îsḻídè"/>
          <p:cNvSpPr/>
          <p:nvPr/>
        </p:nvSpPr>
        <p:spPr bwMode="auto">
          <a:xfrm>
            <a:off x="5726388" y="5353701"/>
            <a:ext cx="138186" cy="154441"/>
          </a:xfrm>
          <a:custGeom>
            <a:avLst/>
            <a:gdLst>
              <a:gd name="T0" fmla="*/ 25 w 36"/>
              <a:gd name="T1" fmla="*/ 1 h 40"/>
              <a:gd name="T2" fmla="*/ 21 w 36"/>
              <a:gd name="T3" fmla="*/ 0 h 40"/>
              <a:gd name="T4" fmla="*/ 20 w 36"/>
              <a:gd name="T5" fmla="*/ 0 h 40"/>
              <a:gd name="T6" fmla="*/ 18 w 36"/>
              <a:gd name="T7" fmla="*/ 0 h 40"/>
              <a:gd name="T8" fmla="*/ 3 w 36"/>
              <a:gd name="T9" fmla="*/ 15 h 40"/>
              <a:gd name="T10" fmla="*/ 4 w 36"/>
              <a:gd name="T11" fmla="*/ 35 h 40"/>
              <a:gd name="T12" fmla="*/ 6 w 36"/>
              <a:gd name="T13" fmla="*/ 38 h 40"/>
              <a:gd name="T14" fmla="*/ 9 w 36"/>
              <a:gd name="T15" fmla="*/ 40 h 40"/>
              <a:gd name="T16" fmla="*/ 14 w 36"/>
              <a:gd name="T17" fmla="*/ 40 h 40"/>
              <a:gd name="T18" fmla="*/ 31 w 36"/>
              <a:gd name="T19" fmla="*/ 26 h 40"/>
              <a:gd name="T20" fmla="*/ 25 w 36"/>
              <a:gd name="T21" fmla="*/ 1 h 40"/>
              <a:gd name="T22" fmla="*/ 29 w 36"/>
              <a:gd name="T23" fmla="*/ 25 h 40"/>
              <a:gd name="T24" fmla="*/ 14 w 36"/>
              <a:gd name="T25" fmla="*/ 38 h 40"/>
              <a:gd name="T26" fmla="*/ 10 w 36"/>
              <a:gd name="T27" fmla="*/ 38 h 40"/>
              <a:gd name="T28" fmla="*/ 10 w 36"/>
              <a:gd name="T29" fmla="*/ 38 h 40"/>
              <a:gd name="T30" fmla="*/ 7 w 36"/>
              <a:gd name="T31" fmla="*/ 36 h 40"/>
              <a:gd name="T32" fmla="*/ 4 w 36"/>
              <a:gd name="T33" fmla="*/ 15 h 40"/>
              <a:gd name="T34" fmla="*/ 20 w 36"/>
              <a:gd name="T35" fmla="*/ 2 h 40"/>
              <a:gd name="T36" fmla="*/ 20 w 36"/>
              <a:gd name="T37" fmla="*/ 2 h 40"/>
              <a:gd name="T38" fmla="*/ 24 w 36"/>
              <a:gd name="T39" fmla="*/ 3 h 40"/>
              <a:gd name="T40" fmla="*/ 24 w 36"/>
              <a:gd name="T41" fmla="*/ 3 h 40"/>
              <a:gd name="T42" fmla="*/ 29 w 36"/>
              <a:gd name="T43" fmla="*/ 2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6" h="40">
                <a:moveTo>
                  <a:pt x="25" y="1"/>
                </a:moveTo>
                <a:cubicBezTo>
                  <a:pt x="24" y="1"/>
                  <a:pt x="22" y="0"/>
                  <a:pt x="21" y="0"/>
                </a:cubicBezTo>
                <a:cubicBezTo>
                  <a:pt x="21" y="0"/>
                  <a:pt x="21" y="0"/>
                  <a:pt x="20" y="0"/>
                </a:cubicBezTo>
                <a:cubicBezTo>
                  <a:pt x="19" y="0"/>
                  <a:pt x="18" y="0"/>
                  <a:pt x="18" y="0"/>
                </a:cubicBezTo>
                <a:cubicBezTo>
                  <a:pt x="11" y="2"/>
                  <a:pt x="6" y="7"/>
                  <a:pt x="3" y="15"/>
                </a:cubicBezTo>
                <a:cubicBezTo>
                  <a:pt x="0" y="22"/>
                  <a:pt x="0" y="30"/>
                  <a:pt x="4" y="35"/>
                </a:cubicBezTo>
                <a:cubicBezTo>
                  <a:pt x="4" y="36"/>
                  <a:pt x="5" y="37"/>
                  <a:pt x="6" y="38"/>
                </a:cubicBezTo>
                <a:cubicBezTo>
                  <a:pt x="7" y="39"/>
                  <a:pt x="8" y="39"/>
                  <a:pt x="9" y="40"/>
                </a:cubicBezTo>
                <a:cubicBezTo>
                  <a:pt x="11" y="40"/>
                  <a:pt x="12" y="40"/>
                  <a:pt x="14" y="40"/>
                </a:cubicBezTo>
                <a:cubicBezTo>
                  <a:pt x="21" y="40"/>
                  <a:pt x="28" y="35"/>
                  <a:pt x="31" y="26"/>
                </a:cubicBezTo>
                <a:cubicBezTo>
                  <a:pt x="36" y="15"/>
                  <a:pt x="33" y="4"/>
                  <a:pt x="25" y="1"/>
                </a:cubicBezTo>
                <a:close/>
                <a:moveTo>
                  <a:pt x="29" y="25"/>
                </a:moveTo>
                <a:cubicBezTo>
                  <a:pt x="26" y="33"/>
                  <a:pt x="20" y="38"/>
                  <a:pt x="14" y="38"/>
                </a:cubicBezTo>
                <a:cubicBezTo>
                  <a:pt x="12" y="38"/>
                  <a:pt x="11" y="38"/>
                  <a:pt x="10" y="38"/>
                </a:cubicBezTo>
                <a:cubicBezTo>
                  <a:pt x="10" y="38"/>
                  <a:pt x="10" y="38"/>
                  <a:pt x="10" y="38"/>
                </a:cubicBezTo>
                <a:cubicBezTo>
                  <a:pt x="9" y="37"/>
                  <a:pt x="8" y="37"/>
                  <a:pt x="7" y="36"/>
                </a:cubicBezTo>
                <a:cubicBezTo>
                  <a:pt x="3" y="32"/>
                  <a:pt x="1" y="23"/>
                  <a:pt x="4" y="15"/>
                </a:cubicBezTo>
                <a:cubicBezTo>
                  <a:pt x="8" y="8"/>
                  <a:pt x="14" y="2"/>
                  <a:pt x="20" y="2"/>
                </a:cubicBezTo>
                <a:cubicBezTo>
                  <a:pt x="20" y="2"/>
                  <a:pt x="20" y="2"/>
                  <a:pt x="20" y="2"/>
                </a:cubicBezTo>
                <a:cubicBezTo>
                  <a:pt x="22" y="2"/>
                  <a:pt x="23" y="3"/>
                  <a:pt x="24" y="3"/>
                </a:cubicBezTo>
                <a:cubicBezTo>
                  <a:pt x="24" y="3"/>
                  <a:pt x="24" y="3"/>
                  <a:pt x="24" y="3"/>
                </a:cubicBezTo>
                <a:cubicBezTo>
                  <a:pt x="31" y="6"/>
                  <a:pt x="33" y="16"/>
                  <a:pt x="29" y="25"/>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95" name="i$ḷiḓê"/>
          <p:cNvSpPr/>
          <p:nvPr/>
        </p:nvSpPr>
        <p:spPr bwMode="auto">
          <a:xfrm>
            <a:off x="5846690" y="5595930"/>
            <a:ext cx="123554" cy="154441"/>
          </a:xfrm>
          <a:custGeom>
            <a:avLst/>
            <a:gdLst>
              <a:gd name="T0" fmla="*/ 29 w 32"/>
              <a:gd name="T1" fmla="*/ 2 h 40"/>
              <a:gd name="T2" fmla="*/ 26 w 32"/>
              <a:gd name="T3" fmla="*/ 1 h 40"/>
              <a:gd name="T4" fmla="*/ 22 w 32"/>
              <a:gd name="T5" fmla="*/ 0 h 40"/>
              <a:gd name="T6" fmla="*/ 4 w 32"/>
              <a:gd name="T7" fmla="*/ 14 h 40"/>
              <a:gd name="T8" fmla="*/ 11 w 32"/>
              <a:gd name="T9" fmla="*/ 39 h 40"/>
              <a:gd name="T10" fmla="*/ 14 w 32"/>
              <a:gd name="T11" fmla="*/ 40 h 40"/>
              <a:gd name="T12" fmla="*/ 15 w 32"/>
              <a:gd name="T13" fmla="*/ 40 h 40"/>
              <a:gd name="T14" fmla="*/ 18 w 32"/>
              <a:gd name="T15" fmla="*/ 40 h 40"/>
              <a:gd name="T16" fmla="*/ 15 w 32"/>
              <a:gd name="T17" fmla="*/ 38 h 40"/>
              <a:gd name="T18" fmla="*/ 12 w 32"/>
              <a:gd name="T19" fmla="*/ 37 h 40"/>
              <a:gd name="T20" fmla="*/ 12 w 32"/>
              <a:gd name="T21" fmla="*/ 37 h 40"/>
              <a:gd name="T22" fmla="*/ 6 w 32"/>
              <a:gd name="T23" fmla="*/ 15 h 40"/>
              <a:gd name="T24" fmla="*/ 22 w 32"/>
              <a:gd name="T25" fmla="*/ 2 h 40"/>
              <a:gd name="T26" fmla="*/ 25 w 32"/>
              <a:gd name="T27" fmla="*/ 3 h 40"/>
              <a:gd name="T28" fmla="*/ 28 w 32"/>
              <a:gd name="T29" fmla="*/ 4 h 40"/>
              <a:gd name="T30" fmla="*/ 32 w 32"/>
              <a:gd name="T31" fmla="*/ 5 h 40"/>
              <a:gd name="T32" fmla="*/ 29 w 32"/>
              <a:gd name="T33" fmla="*/ 2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2" h="40">
                <a:moveTo>
                  <a:pt x="29" y="2"/>
                </a:moveTo>
                <a:cubicBezTo>
                  <a:pt x="28" y="2"/>
                  <a:pt x="27" y="1"/>
                  <a:pt x="26" y="1"/>
                </a:cubicBezTo>
                <a:cubicBezTo>
                  <a:pt x="25" y="0"/>
                  <a:pt x="23" y="0"/>
                  <a:pt x="22" y="0"/>
                </a:cubicBezTo>
                <a:cubicBezTo>
                  <a:pt x="15" y="0"/>
                  <a:pt x="8" y="6"/>
                  <a:pt x="4" y="14"/>
                </a:cubicBezTo>
                <a:cubicBezTo>
                  <a:pt x="0" y="25"/>
                  <a:pt x="3" y="36"/>
                  <a:pt x="11" y="39"/>
                </a:cubicBezTo>
                <a:cubicBezTo>
                  <a:pt x="12" y="40"/>
                  <a:pt x="13" y="40"/>
                  <a:pt x="14" y="40"/>
                </a:cubicBezTo>
                <a:cubicBezTo>
                  <a:pt x="15" y="40"/>
                  <a:pt x="15" y="40"/>
                  <a:pt x="15" y="40"/>
                </a:cubicBezTo>
                <a:cubicBezTo>
                  <a:pt x="16" y="40"/>
                  <a:pt x="17" y="40"/>
                  <a:pt x="18" y="40"/>
                </a:cubicBezTo>
                <a:cubicBezTo>
                  <a:pt x="17" y="39"/>
                  <a:pt x="16" y="39"/>
                  <a:pt x="15" y="38"/>
                </a:cubicBezTo>
                <a:cubicBezTo>
                  <a:pt x="14" y="38"/>
                  <a:pt x="13" y="38"/>
                  <a:pt x="12" y="37"/>
                </a:cubicBezTo>
                <a:cubicBezTo>
                  <a:pt x="12" y="37"/>
                  <a:pt x="12" y="37"/>
                  <a:pt x="12" y="37"/>
                </a:cubicBezTo>
                <a:cubicBezTo>
                  <a:pt x="5" y="34"/>
                  <a:pt x="2" y="24"/>
                  <a:pt x="6" y="15"/>
                </a:cubicBezTo>
                <a:cubicBezTo>
                  <a:pt x="9" y="7"/>
                  <a:pt x="16" y="2"/>
                  <a:pt x="22" y="2"/>
                </a:cubicBezTo>
                <a:cubicBezTo>
                  <a:pt x="23" y="2"/>
                  <a:pt x="24" y="2"/>
                  <a:pt x="25" y="3"/>
                </a:cubicBezTo>
                <a:cubicBezTo>
                  <a:pt x="27" y="3"/>
                  <a:pt x="27" y="4"/>
                  <a:pt x="28" y="4"/>
                </a:cubicBezTo>
                <a:cubicBezTo>
                  <a:pt x="30" y="4"/>
                  <a:pt x="31" y="5"/>
                  <a:pt x="32" y="5"/>
                </a:cubicBezTo>
                <a:cubicBezTo>
                  <a:pt x="31" y="4"/>
                  <a:pt x="30" y="3"/>
                  <a:pt x="29" y="2"/>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96" name="îṡḷîḑe"/>
          <p:cNvSpPr/>
          <p:nvPr/>
        </p:nvSpPr>
        <p:spPr bwMode="auto">
          <a:xfrm>
            <a:off x="5872702" y="5604060"/>
            <a:ext cx="139811" cy="154441"/>
          </a:xfrm>
          <a:custGeom>
            <a:avLst/>
            <a:gdLst>
              <a:gd name="T0" fmla="*/ 26 w 36"/>
              <a:gd name="T1" fmla="*/ 1 h 40"/>
              <a:gd name="T2" fmla="*/ 22 w 36"/>
              <a:gd name="T3" fmla="*/ 0 h 40"/>
              <a:gd name="T4" fmla="*/ 21 w 36"/>
              <a:gd name="T5" fmla="*/ 0 h 40"/>
              <a:gd name="T6" fmla="*/ 18 w 36"/>
              <a:gd name="T7" fmla="*/ 1 h 40"/>
              <a:gd name="T8" fmla="*/ 3 w 36"/>
              <a:gd name="T9" fmla="*/ 15 h 40"/>
              <a:gd name="T10" fmla="*/ 5 w 36"/>
              <a:gd name="T11" fmla="*/ 35 h 40"/>
              <a:gd name="T12" fmla="*/ 7 w 36"/>
              <a:gd name="T13" fmla="*/ 38 h 40"/>
              <a:gd name="T14" fmla="*/ 10 w 36"/>
              <a:gd name="T15" fmla="*/ 40 h 40"/>
              <a:gd name="T16" fmla="*/ 15 w 36"/>
              <a:gd name="T17" fmla="*/ 40 h 40"/>
              <a:gd name="T18" fmla="*/ 32 w 36"/>
              <a:gd name="T19" fmla="*/ 26 h 40"/>
              <a:gd name="T20" fmla="*/ 26 w 36"/>
              <a:gd name="T21" fmla="*/ 1 h 40"/>
              <a:gd name="T22" fmla="*/ 30 w 36"/>
              <a:gd name="T23" fmla="*/ 25 h 40"/>
              <a:gd name="T24" fmla="*/ 15 w 36"/>
              <a:gd name="T25" fmla="*/ 38 h 40"/>
              <a:gd name="T26" fmla="*/ 11 w 36"/>
              <a:gd name="T27" fmla="*/ 38 h 40"/>
              <a:gd name="T28" fmla="*/ 11 w 36"/>
              <a:gd name="T29" fmla="*/ 38 h 40"/>
              <a:gd name="T30" fmla="*/ 8 w 36"/>
              <a:gd name="T31" fmla="*/ 36 h 40"/>
              <a:gd name="T32" fmla="*/ 5 w 36"/>
              <a:gd name="T33" fmla="*/ 15 h 40"/>
              <a:gd name="T34" fmla="*/ 21 w 36"/>
              <a:gd name="T35" fmla="*/ 2 h 40"/>
              <a:gd name="T36" fmla="*/ 21 w 36"/>
              <a:gd name="T37" fmla="*/ 2 h 40"/>
              <a:gd name="T38" fmla="*/ 25 w 36"/>
              <a:gd name="T39" fmla="*/ 3 h 40"/>
              <a:gd name="T40" fmla="*/ 25 w 36"/>
              <a:gd name="T41" fmla="*/ 3 h 40"/>
              <a:gd name="T42" fmla="*/ 30 w 36"/>
              <a:gd name="T43" fmla="*/ 2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6" h="40">
                <a:moveTo>
                  <a:pt x="26" y="1"/>
                </a:moveTo>
                <a:cubicBezTo>
                  <a:pt x="25" y="1"/>
                  <a:pt x="23" y="0"/>
                  <a:pt x="22" y="0"/>
                </a:cubicBezTo>
                <a:cubicBezTo>
                  <a:pt x="22" y="0"/>
                  <a:pt x="21" y="0"/>
                  <a:pt x="21" y="0"/>
                </a:cubicBezTo>
                <a:cubicBezTo>
                  <a:pt x="20" y="0"/>
                  <a:pt x="19" y="0"/>
                  <a:pt x="18" y="1"/>
                </a:cubicBezTo>
                <a:cubicBezTo>
                  <a:pt x="12" y="2"/>
                  <a:pt x="6" y="7"/>
                  <a:pt x="3" y="15"/>
                </a:cubicBezTo>
                <a:cubicBezTo>
                  <a:pt x="0" y="22"/>
                  <a:pt x="1" y="30"/>
                  <a:pt x="5" y="35"/>
                </a:cubicBezTo>
                <a:cubicBezTo>
                  <a:pt x="5" y="36"/>
                  <a:pt x="6" y="37"/>
                  <a:pt x="7" y="38"/>
                </a:cubicBezTo>
                <a:cubicBezTo>
                  <a:pt x="8" y="39"/>
                  <a:pt x="9" y="39"/>
                  <a:pt x="10" y="40"/>
                </a:cubicBezTo>
                <a:cubicBezTo>
                  <a:pt x="12" y="40"/>
                  <a:pt x="13" y="40"/>
                  <a:pt x="15" y="40"/>
                </a:cubicBezTo>
                <a:cubicBezTo>
                  <a:pt x="22" y="40"/>
                  <a:pt x="29" y="35"/>
                  <a:pt x="32" y="26"/>
                </a:cubicBezTo>
                <a:cubicBezTo>
                  <a:pt x="36" y="16"/>
                  <a:pt x="33" y="4"/>
                  <a:pt x="26" y="1"/>
                </a:cubicBezTo>
                <a:close/>
                <a:moveTo>
                  <a:pt x="30" y="25"/>
                </a:moveTo>
                <a:cubicBezTo>
                  <a:pt x="27" y="33"/>
                  <a:pt x="21" y="38"/>
                  <a:pt x="15" y="38"/>
                </a:cubicBezTo>
                <a:cubicBezTo>
                  <a:pt x="13" y="38"/>
                  <a:pt x="12" y="38"/>
                  <a:pt x="11" y="38"/>
                </a:cubicBezTo>
                <a:cubicBezTo>
                  <a:pt x="11" y="38"/>
                  <a:pt x="11" y="38"/>
                  <a:pt x="11" y="38"/>
                </a:cubicBezTo>
                <a:cubicBezTo>
                  <a:pt x="10" y="37"/>
                  <a:pt x="9" y="37"/>
                  <a:pt x="8" y="36"/>
                </a:cubicBezTo>
                <a:cubicBezTo>
                  <a:pt x="3" y="32"/>
                  <a:pt x="2" y="23"/>
                  <a:pt x="5" y="15"/>
                </a:cubicBezTo>
                <a:cubicBezTo>
                  <a:pt x="8" y="8"/>
                  <a:pt x="15" y="2"/>
                  <a:pt x="21" y="2"/>
                </a:cubicBezTo>
                <a:cubicBezTo>
                  <a:pt x="21" y="2"/>
                  <a:pt x="21" y="2"/>
                  <a:pt x="21" y="2"/>
                </a:cubicBezTo>
                <a:cubicBezTo>
                  <a:pt x="23" y="2"/>
                  <a:pt x="24" y="3"/>
                  <a:pt x="25" y="3"/>
                </a:cubicBezTo>
                <a:cubicBezTo>
                  <a:pt x="25" y="3"/>
                  <a:pt x="25" y="3"/>
                  <a:pt x="25" y="3"/>
                </a:cubicBezTo>
                <a:cubicBezTo>
                  <a:pt x="32" y="6"/>
                  <a:pt x="34" y="16"/>
                  <a:pt x="30" y="25"/>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97" name="íṥḷíde"/>
          <p:cNvSpPr/>
          <p:nvPr/>
        </p:nvSpPr>
        <p:spPr bwMode="auto">
          <a:xfrm>
            <a:off x="5723137" y="5353701"/>
            <a:ext cx="281248" cy="404800"/>
          </a:xfrm>
          <a:custGeom>
            <a:avLst/>
            <a:gdLst>
              <a:gd name="T0" fmla="*/ 125 w 173"/>
              <a:gd name="T1" fmla="*/ 0 h 249"/>
              <a:gd name="T2" fmla="*/ 2 w 173"/>
              <a:gd name="T3" fmla="*/ 244 h 249"/>
              <a:gd name="T4" fmla="*/ 0 w 173"/>
              <a:gd name="T5" fmla="*/ 249 h 249"/>
              <a:gd name="T6" fmla="*/ 0 w 173"/>
              <a:gd name="T7" fmla="*/ 249 h 249"/>
              <a:gd name="T8" fmla="*/ 47 w 173"/>
              <a:gd name="T9" fmla="*/ 249 h 249"/>
              <a:gd name="T10" fmla="*/ 173 w 173"/>
              <a:gd name="T11" fmla="*/ 0 h 249"/>
              <a:gd name="T12" fmla="*/ 125 w 173"/>
              <a:gd name="T13" fmla="*/ 0 h 249"/>
              <a:gd name="T14" fmla="*/ 45 w 173"/>
              <a:gd name="T15" fmla="*/ 244 h 249"/>
              <a:gd name="T16" fmla="*/ 7 w 173"/>
              <a:gd name="T17" fmla="*/ 244 h 249"/>
              <a:gd name="T18" fmla="*/ 128 w 173"/>
              <a:gd name="T19" fmla="*/ 5 h 249"/>
              <a:gd name="T20" fmla="*/ 166 w 173"/>
              <a:gd name="T21" fmla="*/ 5 h 249"/>
              <a:gd name="T22" fmla="*/ 130 w 173"/>
              <a:gd name="T23" fmla="*/ 73 h 249"/>
              <a:gd name="T24" fmla="*/ 45 w 173"/>
              <a:gd name="T25" fmla="*/ 244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3" h="249">
                <a:moveTo>
                  <a:pt x="125" y="0"/>
                </a:moveTo>
                <a:lnTo>
                  <a:pt x="2" y="244"/>
                </a:lnTo>
                <a:lnTo>
                  <a:pt x="0" y="249"/>
                </a:lnTo>
                <a:lnTo>
                  <a:pt x="0" y="249"/>
                </a:lnTo>
                <a:lnTo>
                  <a:pt x="47" y="249"/>
                </a:lnTo>
                <a:lnTo>
                  <a:pt x="173" y="0"/>
                </a:lnTo>
                <a:lnTo>
                  <a:pt x="125" y="0"/>
                </a:lnTo>
                <a:close/>
                <a:moveTo>
                  <a:pt x="45" y="244"/>
                </a:moveTo>
                <a:lnTo>
                  <a:pt x="7" y="244"/>
                </a:lnTo>
                <a:lnTo>
                  <a:pt x="128" y="5"/>
                </a:lnTo>
                <a:lnTo>
                  <a:pt x="166" y="5"/>
                </a:lnTo>
                <a:lnTo>
                  <a:pt x="130" y="73"/>
                </a:lnTo>
                <a:lnTo>
                  <a:pt x="45" y="244"/>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98" name="ï$ḻíḑé"/>
          <p:cNvSpPr/>
          <p:nvPr/>
        </p:nvSpPr>
        <p:spPr bwMode="auto">
          <a:xfrm>
            <a:off x="5706879" y="5334192"/>
            <a:ext cx="297505" cy="424309"/>
          </a:xfrm>
          <a:custGeom>
            <a:avLst/>
            <a:gdLst>
              <a:gd name="T0" fmla="*/ 166 w 183"/>
              <a:gd name="T1" fmla="*/ 0 h 261"/>
              <a:gd name="T2" fmla="*/ 126 w 183"/>
              <a:gd name="T3" fmla="*/ 0 h 261"/>
              <a:gd name="T4" fmla="*/ 0 w 183"/>
              <a:gd name="T5" fmla="*/ 246 h 261"/>
              <a:gd name="T6" fmla="*/ 0 w 183"/>
              <a:gd name="T7" fmla="*/ 246 h 261"/>
              <a:gd name="T8" fmla="*/ 10 w 183"/>
              <a:gd name="T9" fmla="*/ 261 h 261"/>
              <a:gd name="T10" fmla="*/ 10 w 183"/>
              <a:gd name="T11" fmla="*/ 261 h 261"/>
              <a:gd name="T12" fmla="*/ 40 w 183"/>
              <a:gd name="T13" fmla="*/ 261 h 261"/>
              <a:gd name="T14" fmla="*/ 43 w 183"/>
              <a:gd name="T15" fmla="*/ 256 h 261"/>
              <a:gd name="T16" fmla="*/ 12 w 183"/>
              <a:gd name="T17" fmla="*/ 256 h 261"/>
              <a:gd name="T18" fmla="*/ 12 w 183"/>
              <a:gd name="T19" fmla="*/ 256 h 261"/>
              <a:gd name="T20" fmla="*/ 5 w 183"/>
              <a:gd name="T21" fmla="*/ 246 h 261"/>
              <a:gd name="T22" fmla="*/ 128 w 183"/>
              <a:gd name="T23" fmla="*/ 5 h 261"/>
              <a:gd name="T24" fmla="*/ 164 w 183"/>
              <a:gd name="T25" fmla="*/ 5 h 261"/>
              <a:gd name="T26" fmla="*/ 173 w 183"/>
              <a:gd name="T27" fmla="*/ 12 h 261"/>
              <a:gd name="T28" fmla="*/ 176 w 183"/>
              <a:gd name="T29" fmla="*/ 14 h 261"/>
              <a:gd name="T30" fmla="*/ 173 w 183"/>
              <a:gd name="T31" fmla="*/ 17 h 261"/>
              <a:gd name="T32" fmla="*/ 176 w 183"/>
              <a:gd name="T33" fmla="*/ 17 h 261"/>
              <a:gd name="T34" fmla="*/ 140 w 183"/>
              <a:gd name="T35" fmla="*/ 85 h 261"/>
              <a:gd name="T36" fmla="*/ 183 w 183"/>
              <a:gd name="T37" fmla="*/ 12 h 261"/>
              <a:gd name="T38" fmla="*/ 183 w 183"/>
              <a:gd name="T39" fmla="*/ 12 h 261"/>
              <a:gd name="T40" fmla="*/ 166 w 183"/>
              <a:gd name="T41" fmla="*/ 0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3" h="261">
                <a:moveTo>
                  <a:pt x="166" y="0"/>
                </a:moveTo>
                <a:lnTo>
                  <a:pt x="126" y="0"/>
                </a:lnTo>
                <a:lnTo>
                  <a:pt x="0" y="246"/>
                </a:lnTo>
                <a:lnTo>
                  <a:pt x="0" y="246"/>
                </a:lnTo>
                <a:lnTo>
                  <a:pt x="10" y="261"/>
                </a:lnTo>
                <a:lnTo>
                  <a:pt x="10" y="261"/>
                </a:lnTo>
                <a:lnTo>
                  <a:pt x="40" y="261"/>
                </a:lnTo>
                <a:lnTo>
                  <a:pt x="43" y="256"/>
                </a:lnTo>
                <a:lnTo>
                  <a:pt x="12" y="256"/>
                </a:lnTo>
                <a:lnTo>
                  <a:pt x="12" y="256"/>
                </a:lnTo>
                <a:lnTo>
                  <a:pt x="5" y="246"/>
                </a:lnTo>
                <a:lnTo>
                  <a:pt x="128" y="5"/>
                </a:lnTo>
                <a:lnTo>
                  <a:pt x="164" y="5"/>
                </a:lnTo>
                <a:lnTo>
                  <a:pt x="173" y="12"/>
                </a:lnTo>
                <a:lnTo>
                  <a:pt x="176" y="14"/>
                </a:lnTo>
                <a:lnTo>
                  <a:pt x="173" y="17"/>
                </a:lnTo>
                <a:lnTo>
                  <a:pt x="176" y="17"/>
                </a:lnTo>
                <a:lnTo>
                  <a:pt x="140" y="85"/>
                </a:lnTo>
                <a:lnTo>
                  <a:pt x="183" y="12"/>
                </a:lnTo>
                <a:lnTo>
                  <a:pt x="183" y="12"/>
                </a:lnTo>
                <a:lnTo>
                  <a:pt x="166" y="0"/>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90" name="îṧḷîḑé"/>
          <p:cNvSpPr/>
          <p:nvPr/>
        </p:nvSpPr>
        <p:spPr bwMode="auto">
          <a:xfrm>
            <a:off x="4398011" y="3851524"/>
            <a:ext cx="263364" cy="266616"/>
          </a:xfrm>
          <a:custGeom>
            <a:avLst/>
            <a:gdLst>
              <a:gd name="T0" fmla="*/ 34 w 68"/>
              <a:gd name="T1" fmla="*/ 69 h 69"/>
              <a:gd name="T2" fmla="*/ 0 w 68"/>
              <a:gd name="T3" fmla="*/ 34 h 69"/>
              <a:gd name="T4" fmla="*/ 34 w 68"/>
              <a:gd name="T5" fmla="*/ 0 h 69"/>
              <a:gd name="T6" fmla="*/ 68 w 68"/>
              <a:gd name="T7" fmla="*/ 34 h 69"/>
              <a:gd name="T8" fmla="*/ 34 w 68"/>
              <a:gd name="T9" fmla="*/ 69 h 69"/>
              <a:gd name="T10" fmla="*/ 34 w 68"/>
              <a:gd name="T11" fmla="*/ 3 h 69"/>
              <a:gd name="T12" fmla="*/ 3 w 68"/>
              <a:gd name="T13" fmla="*/ 34 h 69"/>
              <a:gd name="T14" fmla="*/ 34 w 68"/>
              <a:gd name="T15" fmla="*/ 66 h 69"/>
              <a:gd name="T16" fmla="*/ 65 w 68"/>
              <a:gd name="T17" fmla="*/ 34 h 69"/>
              <a:gd name="T18" fmla="*/ 34 w 68"/>
              <a:gd name="T19" fmla="*/ 3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 h="69">
                <a:moveTo>
                  <a:pt x="34" y="69"/>
                </a:moveTo>
                <a:cubicBezTo>
                  <a:pt x="15" y="69"/>
                  <a:pt x="0" y="53"/>
                  <a:pt x="0" y="34"/>
                </a:cubicBezTo>
                <a:cubicBezTo>
                  <a:pt x="0" y="15"/>
                  <a:pt x="15" y="0"/>
                  <a:pt x="34" y="0"/>
                </a:cubicBezTo>
                <a:cubicBezTo>
                  <a:pt x="53" y="0"/>
                  <a:pt x="68" y="15"/>
                  <a:pt x="68" y="34"/>
                </a:cubicBezTo>
                <a:cubicBezTo>
                  <a:pt x="68" y="53"/>
                  <a:pt x="53" y="69"/>
                  <a:pt x="34" y="69"/>
                </a:cubicBezTo>
                <a:close/>
                <a:moveTo>
                  <a:pt x="34" y="3"/>
                </a:moveTo>
                <a:cubicBezTo>
                  <a:pt x="17" y="3"/>
                  <a:pt x="3" y="17"/>
                  <a:pt x="3" y="34"/>
                </a:cubicBezTo>
                <a:cubicBezTo>
                  <a:pt x="3" y="51"/>
                  <a:pt x="17" y="66"/>
                  <a:pt x="34" y="66"/>
                </a:cubicBezTo>
                <a:cubicBezTo>
                  <a:pt x="51" y="66"/>
                  <a:pt x="65" y="51"/>
                  <a:pt x="65" y="34"/>
                </a:cubicBezTo>
                <a:cubicBezTo>
                  <a:pt x="65" y="17"/>
                  <a:pt x="51" y="3"/>
                  <a:pt x="34" y="3"/>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91" name="îṡlïḋè"/>
          <p:cNvSpPr/>
          <p:nvPr/>
        </p:nvSpPr>
        <p:spPr bwMode="auto">
          <a:xfrm>
            <a:off x="4271206" y="4106761"/>
            <a:ext cx="204839" cy="211342"/>
          </a:xfrm>
          <a:custGeom>
            <a:avLst/>
            <a:gdLst>
              <a:gd name="T0" fmla="*/ 8 w 53"/>
              <a:gd name="T1" fmla="*/ 55 h 55"/>
              <a:gd name="T2" fmla="*/ 8 w 53"/>
              <a:gd name="T3" fmla="*/ 55 h 55"/>
              <a:gd name="T4" fmla="*/ 4 w 53"/>
              <a:gd name="T5" fmla="*/ 53 h 55"/>
              <a:gd name="T6" fmla="*/ 40 w 53"/>
              <a:gd name="T7" fmla="*/ 0 h 55"/>
              <a:gd name="T8" fmla="*/ 42 w 53"/>
              <a:gd name="T9" fmla="*/ 2 h 55"/>
              <a:gd name="T10" fmla="*/ 6 w 53"/>
              <a:gd name="T11" fmla="*/ 51 h 55"/>
              <a:gd name="T12" fmla="*/ 8 w 53"/>
              <a:gd name="T13" fmla="*/ 52 h 55"/>
              <a:gd name="T14" fmla="*/ 50 w 53"/>
              <a:gd name="T15" fmla="*/ 6 h 55"/>
              <a:gd name="T16" fmla="*/ 53 w 53"/>
              <a:gd name="T17" fmla="*/ 8 h 55"/>
              <a:gd name="T18" fmla="*/ 8 w 53"/>
              <a:gd name="T19" fmla="*/ 55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 h="55">
                <a:moveTo>
                  <a:pt x="8" y="55"/>
                </a:moveTo>
                <a:cubicBezTo>
                  <a:pt x="8" y="55"/>
                  <a:pt x="8" y="55"/>
                  <a:pt x="8" y="55"/>
                </a:cubicBezTo>
                <a:cubicBezTo>
                  <a:pt x="6" y="55"/>
                  <a:pt x="5" y="54"/>
                  <a:pt x="4" y="53"/>
                </a:cubicBezTo>
                <a:cubicBezTo>
                  <a:pt x="0" y="45"/>
                  <a:pt x="31" y="10"/>
                  <a:pt x="40" y="0"/>
                </a:cubicBezTo>
                <a:cubicBezTo>
                  <a:pt x="42" y="2"/>
                  <a:pt x="42" y="2"/>
                  <a:pt x="42" y="2"/>
                </a:cubicBezTo>
                <a:cubicBezTo>
                  <a:pt x="23" y="23"/>
                  <a:pt x="4" y="47"/>
                  <a:pt x="6" y="51"/>
                </a:cubicBezTo>
                <a:cubicBezTo>
                  <a:pt x="7" y="52"/>
                  <a:pt x="7" y="52"/>
                  <a:pt x="8" y="52"/>
                </a:cubicBezTo>
                <a:cubicBezTo>
                  <a:pt x="15" y="52"/>
                  <a:pt x="32" y="38"/>
                  <a:pt x="50" y="6"/>
                </a:cubicBezTo>
                <a:cubicBezTo>
                  <a:pt x="53" y="8"/>
                  <a:pt x="53" y="8"/>
                  <a:pt x="53" y="8"/>
                </a:cubicBezTo>
                <a:cubicBezTo>
                  <a:pt x="35" y="39"/>
                  <a:pt x="17" y="55"/>
                  <a:pt x="8" y="55"/>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92" name="ï$liḑê"/>
          <p:cNvSpPr/>
          <p:nvPr/>
        </p:nvSpPr>
        <p:spPr bwMode="auto">
          <a:xfrm>
            <a:off x="4576838" y="3893794"/>
            <a:ext cx="53648" cy="84536"/>
          </a:xfrm>
          <a:custGeom>
            <a:avLst/>
            <a:gdLst>
              <a:gd name="T0" fmla="*/ 11 w 14"/>
              <a:gd name="T1" fmla="*/ 22 h 22"/>
              <a:gd name="T2" fmla="*/ 0 w 14"/>
              <a:gd name="T3" fmla="*/ 3 h 22"/>
              <a:gd name="T4" fmla="*/ 1 w 14"/>
              <a:gd name="T5" fmla="*/ 0 h 22"/>
              <a:gd name="T6" fmla="*/ 14 w 14"/>
              <a:gd name="T7" fmla="*/ 21 h 22"/>
              <a:gd name="T8" fmla="*/ 11 w 14"/>
              <a:gd name="T9" fmla="*/ 22 h 22"/>
            </a:gdLst>
            <a:ahLst/>
            <a:cxnLst>
              <a:cxn ang="0">
                <a:pos x="T0" y="T1"/>
              </a:cxn>
              <a:cxn ang="0">
                <a:pos x="T2" y="T3"/>
              </a:cxn>
              <a:cxn ang="0">
                <a:pos x="T4" y="T5"/>
              </a:cxn>
              <a:cxn ang="0">
                <a:pos x="T6" y="T7"/>
              </a:cxn>
              <a:cxn ang="0">
                <a:pos x="T8" y="T9"/>
              </a:cxn>
            </a:cxnLst>
            <a:rect l="0" t="0" r="r" b="b"/>
            <a:pathLst>
              <a:path w="14" h="22">
                <a:moveTo>
                  <a:pt x="11" y="22"/>
                </a:moveTo>
                <a:cubicBezTo>
                  <a:pt x="9" y="7"/>
                  <a:pt x="0" y="3"/>
                  <a:pt x="0" y="3"/>
                </a:cubicBezTo>
                <a:cubicBezTo>
                  <a:pt x="1" y="0"/>
                  <a:pt x="1" y="0"/>
                  <a:pt x="1" y="0"/>
                </a:cubicBezTo>
                <a:cubicBezTo>
                  <a:pt x="2" y="0"/>
                  <a:pt x="12" y="5"/>
                  <a:pt x="14" y="21"/>
                </a:cubicBezTo>
                <a:lnTo>
                  <a:pt x="11" y="22"/>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80" name="iŝľïdé"/>
          <p:cNvSpPr/>
          <p:nvPr/>
        </p:nvSpPr>
        <p:spPr bwMode="auto">
          <a:xfrm>
            <a:off x="5695242" y="1672918"/>
            <a:ext cx="61776" cy="84536"/>
          </a:xfrm>
          <a:custGeom>
            <a:avLst/>
            <a:gdLst>
              <a:gd name="T0" fmla="*/ 7 w 38"/>
              <a:gd name="T1" fmla="*/ 52 h 52"/>
              <a:gd name="T2" fmla="*/ 0 w 38"/>
              <a:gd name="T3" fmla="*/ 48 h 52"/>
              <a:gd name="T4" fmla="*/ 21 w 38"/>
              <a:gd name="T5" fmla="*/ 0 h 52"/>
              <a:gd name="T6" fmla="*/ 38 w 38"/>
              <a:gd name="T7" fmla="*/ 45 h 52"/>
              <a:gd name="T8" fmla="*/ 31 w 38"/>
              <a:gd name="T9" fmla="*/ 48 h 52"/>
              <a:gd name="T10" fmla="*/ 21 w 38"/>
              <a:gd name="T11" fmla="*/ 19 h 52"/>
              <a:gd name="T12" fmla="*/ 7 w 38"/>
              <a:gd name="T13" fmla="*/ 52 h 52"/>
            </a:gdLst>
            <a:ahLst/>
            <a:cxnLst>
              <a:cxn ang="0">
                <a:pos x="T0" y="T1"/>
              </a:cxn>
              <a:cxn ang="0">
                <a:pos x="T2" y="T3"/>
              </a:cxn>
              <a:cxn ang="0">
                <a:pos x="T4" y="T5"/>
              </a:cxn>
              <a:cxn ang="0">
                <a:pos x="T6" y="T7"/>
              </a:cxn>
              <a:cxn ang="0">
                <a:pos x="T8" y="T9"/>
              </a:cxn>
              <a:cxn ang="0">
                <a:pos x="T10" y="T11"/>
              </a:cxn>
              <a:cxn ang="0">
                <a:pos x="T12" y="T13"/>
              </a:cxn>
            </a:cxnLst>
            <a:rect l="0" t="0" r="r" b="b"/>
            <a:pathLst>
              <a:path w="38" h="52">
                <a:moveTo>
                  <a:pt x="7" y="52"/>
                </a:moveTo>
                <a:lnTo>
                  <a:pt x="0" y="48"/>
                </a:lnTo>
                <a:lnTo>
                  <a:pt x="21" y="0"/>
                </a:lnTo>
                <a:lnTo>
                  <a:pt x="38" y="45"/>
                </a:lnTo>
                <a:lnTo>
                  <a:pt x="31" y="48"/>
                </a:lnTo>
                <a:lnTo>
                  <a:pt x="21" y="19"/>
                </a:lnTo>
                <a:lnTo>
                  <a:pt x="7" y="52"/>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81" name="iṩļídê"/>
          <p:cNvSpPr/>
          <p:nvPr/>
        </p:nvSpPr>
        <p:spPr bwMode="auto">
          <a:xfrm>
            <a:off x="5726130" y="2072842"/>
            <a:ext cx="378790" cy="13005"/>
          </a:xfrm>
          <a:prstGeom prst="rect">
            <a:avLst/>
          </a:pr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82" name="ïślîďê"/>
          <p:cNvSpPr/>
          <p:nvPr/>
        </p:nvSpPr>
        <p:spPr bwMode="auto">
          <a:xfrm>
            <a:off x="6049645" y="2046831"/>
            <a:ext cx="81285" cy="61776"/>
          </a:xfrm>
          <a:custGeom>
            <a:avLst/>
            <a:gdLst>
              <a:gd name="T0" fmla="*/ 5 w 50"/>
              <a:gd name="T1" fmla="*/ 38 h 38"/>
              <a:gd name="T2" fmla="*/ 3 w 50"/>
              <a:gd name="T3" fmla="*/ 31 h 38"/>
              <a:gd name="T4" fmla="*/ 31 w 50"/>
              <a:gd name="T5" fmla="*/ 21 h 38"/>
              <a:gd name="T6" fmla="*/ 0 w 50"/>
              <a:gd name="T7" fmla="*/ 7 h 38"/>
              <a:gd name="T8" fmla="*/ 3 w 50"/>
              <a:gd name="T9" fmla="*/ 0 h 38"/>
              <a:gd name="T10" fmla="*/ 50 w 50"/>
              <a:gd name="T11" fmla="*/ 21 h 38"/>
              <a:gd name="T12" fmla="*/ 5 w 50"/>
              <a:gd name="T13" fmla="*/ 38 h 38"/>
            </a:gdLst>
            <a:ahLst/>
            <a:cxnLst>
              <a:cxn ang="0">
                <a:pos x="T0" y="T1"/>
              </a:cxn>
              <a:cxn ang="0">
                <a:pos x="T2" y="T3"/>
              </a:cxn>
              <a:cxn ang="0">
                <a:pos x="T4" y="T5"/>
              </a:cxn>
              <a:cxn ang="0">
                <a:pos x="T6" y="T7"/>
              </a:cxn>
              <a:cxn ang="0">
                <a:pos x="T8" y="T9"/>
              </a:cxn>
              <a:cxn ang="0">
                <a:pos x="T10" y="T11"/>
              </a:cxn>
              <a:cxn ang="0">
                <a:pos x="T12" y="T13"/>
              </a:cxn>
            </a:cxnLst>
            <a:rect l="0" t="0" r="r" b="b"/>
            <a:pathLst>
              <a:path w="50" h="38">
                <a:moveTo>
                  <a:pt x="5" y="38"/>
                </a:moveTo>
                <a:lnTo>
                  <a:pt x="3" y="31"/>
                </a:lnTo>
                <a:lnTo>
                  <a:pt x="31" y="21"/>
                </a:lnTo>
                <a:lnTo>
                  <a:pt x="0" y="7"/>
                </a:lnTo>
                <a:lnTo>
                  <a:pt x="3" y="0"/>
                </a:lnTo>
                <a:lnTo>
                  <a:pt x="50" y="21"/>
                </a:lnTo>
                <a:lnTo>
                  <a:pt x="5" y="38"/>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83" name="isḷídè"/>
          <p:cNvSpPr/>
          <p:nvPr/>
        </p:nvSpPr>
        <p:spPr bwMode="auto">
          <a:xfrm>
            <a:off x="5726130" y="1846868"/>
            <a:ext cx="312136" cy="234102"/>
          </a:xfrm>
          <a:custGeom>
            <a:avLst/>
            <a:gdLst>
              <a:gd name="T0" fmla="*/ 78 w 81"/>
              <a:gd name="T1" fmla="*/ 61 h 61"/>
              <a:gd name="T2" fmla="*/ 63 w 81"/>
              <a:gd name="T3" fmla="*/ 5 h 61"/>
              <a:gd name="T4" fmla="*/ 55 w 81"/>
              <a:gd name="T5" fmla="*/ 4 h 61"/>
              <a:gd name="T6" fmla="*/ 48 w 81"/>
              <a:gd name="T7" fmla="*/ 23 h 61"/>
              <a:gd name="T8" fmla="*/ 39 w 81"/>
              <a:gd name="T9" fmla="*/ 44 h 61"/>
              <a:gd name="T10" fmla="*/ 23 w 81"/>
              <a:gd name="T11" fmla="*/ 37 h 61"/>
              <a:gd name="T12" fmla="*/ 15 w 81"/>
              <a:gd name="T13" fmla="*/ 28 h 61"/>
              <a:gd name="T14" fmla="*/ 13 w 81"/>
              <a:gd name="T15" fmla="*/ 29 h 61"/>
              <a:gd name="T16" fmla="*/ 3 w 81"/>
              <a:gd name="T17" fmla="*/ 59 h 61"/>
              <a:gd name="T18" fmla="*/ 0 w 81"/>
              <a:gd name="T19" fmla="*/ 58 h 61"/>
              <a:gd name="T20" fmla="*/ 11 w 81"/>
              <a:gd name="T21" fmla="*/ 26 h 61"/>
              <a:gd name="T22" fmla="*/ 16 w 81"/>
              <a:gd name="T23" fmla="*/ 26 h 61"/>
              <a:gd name="T24" fmla="*/ 26 w 81"/>
              <a:gd name="T25" fmla="*/ 35 h 61"/>
              <a:gd name="T26" fmla="*/ 38 w 81"/>
              <a:gd name="T27" fmla="*/ 41 h 61"/>
              <a:gd name="T28" fmla="*/ 45 w 81"/>
              <a:gd name="T29" fmla="*/ 23 h 61"/>
              <a:gd name="T30" fmla="*/ 54 w 81"/>
              <a:gd name="T31" fmla="*/ 2 h 61"/>
              <a:gd name="T32" fmla="*/ 64 w 81"/>
              <a:gd name="T33" fmla="*/ 3 h 61"/>
              <a:gd name="T34" fmla="*/ 81 w 81"/>
              <a:gd name="T35" fmla="*/ 61 h 61"/>
              <a:gd name="T36" fmla="*/ 78 w 81"/>
              <a:gd name="T37" fmla="*/ 6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1" h="61">
                <a:moveTo>
                  <a:pt x="78" y="61"/>
                </a:moveTo>
                <a:cubicBezTo>
                  <a:pt x="78" y="47"/>
                  <a:pt x="75" y="11"/>
                  <a:pt x="63" y="5"/>
                </a:cubicBezTo>
                <a:cubicBezTo>
                  <a:pt x="60" y="4"/>
                  <a:pt x="57" y="3"/>
                  <a:pt x="55" y="4"/>
                </a:cubicBezTo>
                <a:cubicBezTo>
                  <a:pt x="51" y="7"/>
                  <a:pt x="50" y="15"/>
                  <a:pt x="48" y="23"/>
                </a:cubicBezTo>
                <a:cubicBezTo>
                  <a:pt x="47" y="33"/>
                  <a:pt x="45" y="41"/>
                  <a:pt x="39" y="44"/>
                </a:cubicBezTo>
                <a:cubicBezTo>
                  <a:pt x="31" y="48"/>
                  <a:pt x="27" y="42"/>
                  <a:pt x="23" y="37"/>
                </a:cubicBezTo>
                <a:cubicBezTo>
                  <a:pt x="21" y="33"/>
                  <a:pt x="19" y="30"/>
                  <a:pt x="15" y="28"/>
                </a:cubicBezTo>
                <a:cubicBezTo>
                  <a:pt x="14" y="28"/>
                  <a:pt x="13" y="28"/>
                  <a:pt x="13" y="29"/>
                </a:cubicBezTo>
                <a:cubicBezTo>
                  <a:pt x="7" y="32"/>
                  <a:pt x="4" y="51"/>
                  <a:pt x="3" y="59"/>
                </a:cubicBezTo>
                <a:cubicBezTo>
                  <a:pt x="0" y="58"/>
                  <a:pt x="0" y="58"/>
                  <a:pt x="0" y="58"/>
                </a:cubicBezTo>
                <a:cubicBezTo>
                  <a:pt x="0" y="55"/>
                  <a:pt x="3" y="30"/>
                  <a:pt x="11" y="26"/>
                </a:cubicBezTo>
                <a:cubicBezTo>
                  <a:pt x="13" y="25"/>
                  <a:pt x="14" y="25"/>
                  <a:pt x="16" y="26"/>
                </a:cubicBezTo>
                <a:cubicBezTo>
                  <a:pt x="21" y="28"/>
                  <a:pt x="23" y="32"/>
                  <a:pt x="26" y="35"/>
                </a:cubicBezTo>
                <a:cubicBezTo>
                  <a:pt x="30" y="41"/>
                  <a:pt x="32" y="44"/>
                  <a:pt x="38" y="41"/>
                </a:cubicBezTo>
                <a:cubicBezTo>
                  <a:pt x="42" y="39"/>
                  <a:pt x="44" y="31"/>
                  <a:pt x="45" y="23"/>
                </a:cubicBezTo>
                <a:cubicBezTo>
                  <a:pt x="47" y="13"/>
                  <a:pt x="48" y="5"/>
                  <a:pt x="54" y="2"/>
                </a:cubicBezTo>
                <a:cubicBezTo>
                  <a:pt x="57" y="0"/>
                  <a:pt x="60" y="1"/>
                  <a:pt x="64" y="3"/>
                </a:cubicBezTo>
                <a:cubicBezTo>
                  <a:pt x="80" y="10"/>
                  <a:pt x="81" y="59"/>
                  <a:pt x="81" y="61"/>
                </a:cubicBezTo>
                <a:lnTo>
                  <a:pt x="78" y="61"/>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78" name="íŝḷiḑe"/>
          <p:cNvSpPr/>
          <p:nvPr/>
        </p:nvSpPr>
        <p:spPr bwMode="auto">
          <a:xfrm>
            <a:off x="6745695" y="2973115"/>
            <a:ext cx="356031" cy="264991"/>
          </a:xfrm>
          <a:custGeom>
            <a:avLst/>
            <a:gdLst>
              <a:gd name="T0" fmla="*/ 91 w 92"/>
              <a:gd name="T1" fmla="*/ 22 h 69"/>
              <a:gd name="T2" fmla="*/ 83 w 92"/>
              <a:gd name="T3" fmla="*/ 17 h 69"/>
              <a:gd name="T4" fmla="*/ 66 w 92"/>
              <a:gd name="T5" fmla="*/ 24 h 69"/>
              <a:gd name="T6" fmla="*/ 63 w 92"/>
              <a:gd name="T7" fmla="*/ 26 h 69"/>
              <a:gd name="T8" fmla="*/ 44 w 92"/>
              <a:gd name="T9" fmla="*/ 39 h 69"/>
              <a:gd name="T10" fmla="*/ 35 w 92"/>
              <a:gd name="T11" fmla="*/ 46 h 69"/>
              <a:gd name="T12" fmla="*/ 29 w 92"/>
              <a:gd name="T13" fmla="*/ 31 h 69"/>
              <a:gd name="T14" fmla="*/ 23 w 92"/>
              <a:gd name="T15" fmla="*/ 19 h 69"/>
              <a:gd name="T16" fmla="*/ 22 w 92"/>
              <a:gd name="T17" fmla="*/ 16 h 69"/>
              <a:gd name="T18" fmla="*/ 8 w 92"/>
              <a:gd name="T19" fmla="*/ 0 h 69"/>
              <a:gd name="T20" fmla="*/ 0 w 92"/>
              <a:gd name="T21" fmla="*/ 7 h 69"/>
              <a:gd name="T22" fmla="*/ 0 w 92"/>
              <a:gd name="T23" fmla="*/ 8 h 69"/>
              <a:gd name="T24" fmla="*/ 0 w 92"/>
              <a:gd name="T25" fmla="*/ 8 h 69"/>
              <a:gd name="T26" fmla="*/ 2 w 92"/>
              <a:gd name="T27" fmla="*/ 16 h 69"/>
              <a:gd name="T28" fmla="*/ 3 w 92"/>
              <a:gd name="T29" fmla="*/ 19 h 69"/>
              <a:gd name="T30" fmla="*/ 28 w 92"/>
              <a:gd name="T31" fmla="*/ 69 h 69"/>
              <a:gd name="T32" fmla="*/ 63 w 92"/>
              <a:gd name="T33" fmla="*/ 49 h 69"/>
              <a:gd name="T34" fmla="*/ 66 w 92"/>
              <a:gd name="T35" fmla="*/ 47 h 69"/>
              <a:gd name="T36" fmla="*/ 90 w 92"/>
              <a:gd name="T37" fmla="*/ 26 h 69"/>
              <a:gd name="T38" fmla="*/ 91 w 92"/>
              <a:gd name="T39" fmla="*/ 22 h 69"/>
              <a:gd name="T40" fmla="*/ 85 w 92"/>
              <a:gd name="T41" fmla="*/ 27 h 69"/>
              <a:gd name="T42" fmla="*/ 66 w 92"/>
              <a:gd name="T43" fmla="*/ 43 h 69"/>
              <a:gd name="T44" fmla="*/ 63 w 92"/>
              <a:gd name="T45" fmla="*/ 45 h 69"/>
              <a:gd name="T46" fmla="*/ 28 w 92"/>
              <a:gd name="T47" fmla="*/ 66 h 69"/>
              <a:gd name="T48" fmla="*/ 7 w 92"/>
              <a:gd name="T49" fmla="*/ 19 h 69"/>
              <a:gd name="T50" fmla="*/ 6 w 92"/>
              <a:gd name="T51" fmla="*/ 16 h 69"/>
              <a:gd name="T52" fmla="*/ 3 w 92"/>
              <a:gd name="T53" fmla="*/ 8 h 69"/>
              <a:gd name="T54" fmla="*/ 8 w 92"/>
              <a:gd name="T55" fmla="*/ 3 h 69"/>
              <a:gd name="T56" fmla="*/ 19 w 92"/>
              <a:gd name="T57" fmla="*/ 16 h 69"/>
              <a:gd name="T58" fmla="*/ 20 w 92"/>
              <a:gd name="T59" fmla="*/ 19 h 69"/>
              <a:gd name="T60" fmla="*/ 26 w 92"/>
              <a:gd name="T61" fmla="*/ 33 h 69"/>
              <a:gd name="T62" fmla="*/ 35 w 92"/>
              <a:gd name="T63" fmla="*/ 49 h 69"/>
              <a:gd name="T64" fmla="*/ 36 w 92"/>
              <a:gd name="T65" fmla="*/ 49 h 69"/>
              <a:gd name="T66" fmla="*/ 46 w 92"/>
              <a:gd name="T67" fmla="*/ 41 h 69"/>
              <a:gd name="T68" fmla="*/ 63 w 92"/>
              <a:gd name="T69" fmla="*/ 29 h 69"/>
              <a:gd name="T70" fmla="*/ 66 w 92"/>
              <a:gd name="T71" fmla="*/ 27 h 69"/>
              <a:gd name="T72" fmla="*/ 83 w 92"/>
              <a:gd name="T73" fmla="*/ 20 h 69"/>
              <a:gd name="T74" fmla="*/ 88 w 92"/>
              <a:gd name="T75" fmla="*/ 23 h 69"/>
              <a:gd name="T76" fmla="*/ 85 w 92"/>
              <a:gd name="T77" fmla="*/ 2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92" h="69">
                <a:moveTo>
                  <a:pt x="91" y="22"/>
                </a:moveTo>
                <a:cubicBezTo>
                  <a:pt x="89" y="19"/>
                  <a:pt x="87" y="17"/>
                  <a:pt x="83" y="17"/>
                </a:cubicBezTo>
                <a:cubicBezTo>
                  <a:pt x="78" y="17"/>
                  <a:pt x="72" y="20"/>
                  <a:pt x="66" y="24"/>
                </a:cubicBezTo>
                <a:cubicBezTo>
                  <a:pt x="65" y="24"/>
                  <a:pt x="64" y="25"/>
                  <a:pt x="63" y="26"/>
                </a:cubicBezTo>
                <a:cubicBezTo>
                  <a:pt x="56" y="30"/>
                  <a:pt x="50" y="35"/>
                  <a:pt x="44" y="39"/>
                </a:cubicBezTo>
                <a:cubicBezTo>
                  <a:pt x="41" y="42"/>
                  <a:pt x="37" y="45"/>
                  <a:pt x="35" y="46"/>
                </a:cubicBezTo>
                <a:cubicBezTo>
                  <a:pt x="34" y="44"/>
                  <a:pt x="31" y="37"/>
                  <a:pt x="29" y="31"/>
                </a:cubicBezTo>
                <a:cubicBezTo>
                  <a:pt x="27" y="27"/>
                  <a:pt x="25" y="23"/>
                  <a:pt x="23" y="19"/>
                </a:cubicBezTo>
                <a:cubicBezTo>
                  <a:pt x="23" y="18"/>
                  <a:pt x="23" y="17"/>
                  <a:pt x="22" y="16"/>
                </a:cubicBezTo>
                <a:cubicBezTo>
                  <a:pt x="17" y="6"/>
                  <a:pt x="13" y="0"/>
                  <a:pt x="8" y="0"/>
                </a:cubicBezTo>
                <a:cubicBezTo>
                  <a:pt x="5" y="0"/>
                  <a:pt x="2" y="2"/>
                  <a:pt x="0" y="7"/>
                </a:cubicBezTo>
                <a:cubicBezTo>
                  <a:pt x="0" y="8"/>
                  <a:pt x="0" y="8"/>
                  <a:pt x="0" y="8"/>
                </a:cubicBezTo>
                <a:cubicBezTo>
                  <a:pt x="0" y="8"/>
                  <a:pt x="0" y="8"/>
                  <a:pt x="0" y="8"/>
                </a:cubicBezTo>
                <a:cubicBezTo>
                  <a:pt x="1" y="10"/>
                  <a:pt x="1" y="13"/>
                  <a:pt x="2" y="16"/>
                </a:cubicBezTo>
                <a:cubicBezTo>
                  <a:pt x="3" y="17"/>
                  <a:pt x="3" y="18"/>
                  <a:pt x="3" y="19"/>
                </a:cubicBezTo>
                <a:cubicBezTo>
                  <a:pt x="10" y="38"/>
                  <a:pt x="21" y="69"/>
                  <a:pt x="28" y="69"/>
                </a:cubicBezTo>
                <a:cubicBezTo>
                  <a:pt x="32" y="69"/>
                  <a:pt x="48" y="59"/>
                  <a:pt x="63" y="49"/>
                </a:cubicBezTo>
                <a:cubicBezTo>
                  <a:pt x="64" y="48"/>
                  <a:pt x="65" y="48"/>
                  <a:pt x="66" y="47"/>
                </a:cubicBezTo>
                <a:cubicBezTo>
                  <a:pt x="77" y="39"/>
                  <a:pt x="88" y="30"/>
                  <a:pt x="90" y="26"/>
                </a:cubicBezTo>
                <a:cubicBezTo>
                  <a:pt x="91" y="25"/>
                  <a:pt x="92" y="23"/>
                  <a:pt x="91" y="22"/>
                </a:cubicBezTo>
                <a:close/>
                <a:moveTo>
                  <a:pt x="85" y="27"/>
                </a:moveTo>
                <a:cubicBezTo>
                  <a:pt x="81" y="32"/>
                  <a:pt x="74" y="37"/>
                  <a:pt x="66" y="43"/>
                </a:cubicBezTo>
                <a:cubicBezTo>
                  <a:pt x="65" y="44"/>
                  <a:pt x="64" y="45"/>
                  <a:pt x="63" y="45"/>
                </a:cubicBezTo>
                <a:cubicBezTo>
                  <a:pt x="48" y="56"/>
                  <a:pt x="31" y="66"/>
                  <a:pt x="28" y="66"/>
                </a:cubicBezTo>
                <a:cubicBezTo>
                  <a:pt x="24" y="66"/>
                  <a:pt x="15" y="43"/>
                  <a:pt x="7" y="19"/>
                </a:cubicBezTo>
                <a:cubicBezTo>
                  <a:pt x="6" y="18"/>
                  <a:pt x="6" y="17"/>
                  <a:pt x="6" y="16"/>
                </a:cubicBezTo>
                <a:cubicBezTo>
                  <a:pt x="5" y="13"/>
                  <a:pt x="4" y="11"/>
                  <a:pt x="3" y="8"/>
                </a:cubicBezTo>
                <a:cubicBezTo>
                  <a:pt x="4" y="6"/>
                  <a:pt x="6" y="3"/>
                  <a:pt x="8" y="3"/>
                </a:cubicBezTo>
                <a:cubicBezTo>
                  <a:pt x="11" y="3"/>
                  <a:pt x="15" y="9"/>
                  <a:pt x="19" y="16"/>
                </a:cubicBezTo>
                <a:cubicBezTo>
                  <a:pt x="19" y="17"/>
                  <a:pt x="20" y="18"/>
                  <a:pt x="20" y="19"/>
                </a:cubicBezTo>
                <a:cubicBezTo>
                  <a:pt x="22" y="24"/>
                  <a:pt x="24" y="28"/>
                  <a:pt x="26" y="33"/>
                </a:cubicBezTo>
                <a:cubicBezTo>
                  <a:pt x="31" y="45"/>
                  <a:pt x="33" y="49"/>
                  <a:pt x="35" y="49"/>
                </a:cubicBezTo>
                <a:cubicBezTo>
                  <a:pt x="36" y="49"/>
                  <a:pt x="36" y="49"/>
                  <a:pt x="36" y="49"/>
                </a:cubicBezTo>
                <a:cubicBezTo>
                  <a:pt x="37" y="48"/>
                  <a:pt x="40" y="46"/>
                  <a:pt x="46" y="41"/>
                </a:cubicBezTo>
                <a:cubicBezTo>
                  <a:pt x="51" y="38"/>
                  <a:pt x="57" y="33"/>
                  <a:pt x="63" y="29"/>
                </a:cubicBezTo>
                <a:cubicBezTo>
                  <a:pt x="64" y="29"/>
                  <a:pt x="65" y="28"/>
                  <a:pt x="66" y="27"/>
                </a:cubicBezTo>
                <a:cubicBezTo>
                  <a:pt x="72" y="23"/>
                  <a:pt x="79" y="20"/>
                  <a:pt x="83" y="20"/>
                </a:cubicBezTo>
                <a:cubicBezTo>
                  <a:pt x="86" y="20"/>
                  <a:pt x="87" y="21"/>
                  <a:pt x="88" y="23"/>
                </a:cubicBezTo>
                <a:cubicBezTo>
                  <a:pt x="88" y="23"/>
                  <a:pt x="88" y="24"/>
                  <a:pt x="85" y="27"/>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75" name="íṡļíde"/>
          <p:cNvSpPr/>
          <p:nvPr/>
        </p:nvSpPr>
        <p:spPr bwMode="auto">
          <a:xfrm>
            <a:off x="6448190" y="3601998"/>
            <a:ext cx="347902" cy="230851"/>
          </a:xfrm>
          <a:custGeom>
            <a:avLst/>
            <a:gdLst>
              <a:gd name="T0" fmla="*/ 5 w 90"/>
              <a:gd name="T1" fmla="*/ 60 h 60"/>
              <a:gd name="T2" fmla="*/ 10 w 90"/>
              <a:gd name="T3" fmla="*/ 43 h 60"/>
              <a:gd name="T4" fmla="*/ 0 w 90"/>
              <a:gd name="T5" fmla="*/ 26 h 60"/>
              <a:gd name="T6" fmla="*/ 45 w 90"/>
              <a:gd name="T7" fmla="*/ 0 h 60"/>
              <a:gd name="T8" fmla="*/ 90 w 90"/>
              <a:gd name="T9" fmla="*/ 26 h 60"/>
              <a:gd name="T10" fmla="*/ 45 w 90"/>
              <a:gd name="T11" fmla="*/ 52 h 60"/>
              <a:gd name="T12" fmla="*/ 35 w 90"/>
              <a:gd name="T13" fmla="*/ 52 h 60"/>
              <a:gd name="T14" fmla="*/ 5 w 90"/>
              <a:gd name="T15" fmla="*/ 60 h 60"/>
              <a:gd name="T16" fmla="*/ 45 w 90"/>
              <a:gd name="T17" fmla="*/ 3 h 60"/>
              <a:gd name="T18" fmla="*/ 3 w 90"/>
              <a:gd name="T19" fmla="*/ 26 h 60"/>
              <a:gd name="T20" fmla="*/ 13 w 90"/>
              <a:gd name="T21" fmla="*/ 41 h 60"/>
              <a:gd name="T22" fmla="*/ 13 w 90"/>
              <a:gd name="T23" fmla="*/ 42 h 60"/>
              <a:gd name="T24" fmla="*/ 9 w 90"/>
              <a:gd name="T25" fmla="*/ 56 h 60"/>
              <a:gd name="T26" fmla="*/ 32 w 90"/>
              <a:gd name="T27" fmla="*/ 49 h 60"/>
              <a:gd name="T28" fmla="*/ 31 w 90"/>
              <a:gd name="T29" fmla="*/ 48 h 60"/>
              <a:gd name="T30" fmla="*/ 35 w 90"/>
              <a:gd name="T31" fmla="*/ 49 h 60"/>
              <a:gd name="T32" fmla="*/ 45 w 90"/>
              <a:gd name="T33" fmla="*/ 49 h 60"/>
              <a:gd name="T34" fmla="*/ 87 w 90"/>
              <a:gd name="T35" fmla="*/ 26 h 60"/>
              <a:gd name="T36" fmla="*/ 45 w 90"/>
              <a:gd name="T37" fmla="*/ 3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0" h="60">
                <a:moveTo>
                  <a:pt x="5" y="60"/>
                </a:moveTo>
                <a:cubicBezTo>
                  <a:pt x="10" y="43"/>
                  <a:pt x="10" y="43"/>
                  <a:pt x="10" y="43"/>
                </a:cubicBezTo>
                <a:cubicBezTo>
                  <a:pt x="3" y="38"/>
                  <a:pt x="0" y="32"/>
                  <a:pt x="0" y="26"/>
                </a:cubicBezTo>
                <a:cubicBezTo>
                  <a:pt x="0" y="12"/>
                  <a:pt x="20" y="0"/>
                  <a:pt x="45" y="0"/>
                </a:cubicBezTo>
                <a:cubicBezTo>
                  <a:pt x="70" y="0"/>
                  <a:pt x="90" y="12"/>
                  <a:pt x="90" y="26"/>
                </a:cubicBezTo>
                <a:cubicBezTo>
                  <a:pt x="90" y="41"/>
                  <a:pt x="70" y="52"/>
                  <a:pt x="45" y="52"/>
                </a:cubicBezTo>
                <a:cubicBezTo>
                  <a:pt x="42" y="52"/>
                  <a:pt x="38" y="52"/>
                  <a:pt x="35" y="52"/>
                </a:cubicBezTo>
                <a:lnTo>
                  <a:pt x="5" y="60"/>
                </a:lnTo>
                <a:close/>
                <a:moveTo>
                  <a:pt x="45" y="3"/>
                </a:moveTo>
                <a:cubicBezTo>
                  <a:pt x="22" y="3"/>
                  <a:pt x="3" y="13"/>
                  <a:pt x="3" y="26"/>
                </a:cubicBezTo>
                <a:cubicBezTo>
                  <a:pt x="3" y="31"/>
                  <a:pt x="6" y="37"/>
                  <a:pt x="13" y="41"/>
                </a:cubicBezTo>
                <a:cubicBezTo>
                  <a:pt x="13" y="42"/>
                  <a:pt x="13" y="42"/>
                  <a:pt x="13" y="42"/>
                </a:cubicBezTo>
                <a:cubicBezTo>
                  <a:pt x="9" y="56"/>
                  <a:pt x="9" y="56"/>
                  <a:pt x="9" y="56"/>
                </a:cubicBezTo>
                <a:cubicBezTo>
                  <a:pt x="32" y="49"/>
                  <a:pt x="32" y="49"/>
                  <a:pt x="32" y="49"/>
                </a:cubicBezTo>
                <a:cubicBezTo>
                  <a:pt x="31" y="48"/>
                  <a:pt x="31" y="48"/>
                  <a:pt x="31" y="48"/>
                </a:cubicBezTo>
                <a:cubicBezTo>
                  <a:pt x="35" y="49"/>
                  <a:pt x="35" y="49"/>
                  <a:pt x="35" y="49"/>
                </a:cubicBezTo>
                <a:cubicBezTo>
                  <a:pt x="38" y="49"/>
                  <a:pt x="42" y="49"/>
                  <a:pt x="45" y="49"/>
                </a:cubicBezTo>
                <a:cubicBezTo>
                  <a:pt x="68" y="49"/>
                  <a:pt x="87" y="39"/>
                  <a:pt x="87" y="26"/>
                </a:cubicBezTo>
                <a:cubicBezTo>
                  <a:pt x="87" y="13"/>
                  <a:pt x="68" y="3"/>
                  <a:pt x="45" y="3"/>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76" name="iṡḻiḑe"/>
          <p:cNvSpPr/>
          <p:nvPr/>
        </p:nvSpPr>
        <p:spPr bwMode="auto">
          <a:xfrm>
            <a:off x="6560364" y="3697915"/>
            <a:ext cx="346277" cy="234102"/>
          </a:xfrm>
          <a:custGeom>
            <a:avLst/>
            <a:gdLst>
              <a:gd name="T0" fmla="*/ 5 w 90"/>
              <a:gd name="T1" fmla="*/ 61 h 61"/>
              <a:gd name="T2" fmla="*/ 10 w 90"/>
              <a:gd name="T3" fmla="*/ 44 h 61"/>
              <a:gd name="T4" fmla="*/ 0 w 90"/>
              <a:gd name="T5" fmla="*/ 27 h 61"/>
              <a:gd name="T6" fmla="*/ 45 w 90"/>
              <a:gd name="T7" fmla="*/ 0 h 61"/>
              <a:gd name="T8" fmla="*/ 90 w 90"/>
              <a:gd name="T9" fmla="*/ 27 h 61"/>
              <a:gd name="T10" fmla="*/ 45 w 90"/>
              <a:gd name="T11" fmla="*/ 53 h 61"/>
              <a:gd name="T12" fmla="*/ 35 w 90"/>
              <a:gd name="T13" fmla="*/ 53 h 61"/>
              <a:gd name="T14" fmla="*/ 5 w 90"/>
              <a:gd name="T15" fmla="*/ 61 h 61"/>
              <a:gd name="T16" fmla="*/ 45 w 90"/>
              <a:gd name="T17" fmla="*/ 3 h 61"/>
              <a:gd name="T18" fmla="*/ 3 w 90"/>
              <a:gd name="T19" fmla="*/ 27 h 61"/>
              <a:gd name="T20" fmla="*/ 12 w 90"/>
              <a:gd name="T21" fmla="*/ 42 h 61"/>
              <a:gd name="T22" fmla="*/ 13 w 90"/>
              <a:gd name="T23" fmla="*/ 42 h 61"/>
              <a:gd name="T24" fmla="*/ 9 w 90"/>
              <a:gd name="T25" fmla="*/ 57 h 61"/>
              <a:gd name="T26" fmla="*/ 32 w 90"/>
              <a:gd name="T27" fmla="*/ 50 h 61"/>
              <a:gd name="T28" fmla="*/ 30 w 90"/>
              <a:gd name="T29" fmla="*/ 49 h 61"/>
              <a:gd name="T30" fmla="*/ 35 w 90"/>
              <a:gd name="T31" fmla="*/ 49 h 61"/>
              <a:gd name="T32" fmla="*/ 45 w 90"/>
              <a:gd name="T33" fmla="*/ 50 h 61"/>
              <a:gd name="T34" fmla="*/ 87 w 90"/>
              <a:gd name="T35" fmla="*/ 27 h 61"/>
              <a:gd name="T36" fmla="*/ 45 w 90"/>
              <a:gd name="T37" fmla="*/ 3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0" h="61">
                <a:moveTo>
                  <a:pt x="5" y="61"/>
                </a:moveTo>
                <a:cubicBezTo>
                  <a:pt x="10" y="44"/>
                  <a:pt x="10" y="44"/>
                  <a:pt x="10" y="44"/>
                </a:cubicBezTo>
                <a:cubicBezTo>
                  <a:pt x="3" y="39"/>
                  <a:pt x="0" y="33"/>
                  <a:pt x="0" y="27"/>
                </a:cubicBezTo>
                <a:cubicBezTo>
                  <a:pt x="0" y="12"/>
                  <a:pt x="20" y="0"/>
                  <a:pt x="45" y="0"/>
                </a:cubicBezTo>
                <a:cubicBezTo>
                  <a:pt x="70" y="0"/>
                  <a:pt x="90" y="12"/>
                  <a:pt x="90" y="27"/>
                </a:cubicBezTo>
                <a:cubicBezTo>
                  <a:pt x="90" y="41"/>
                  <a:pt x="70" y="53"/>
                  <a:pt x="45" y="53"/>
                </a:cubicBezTo>
                <a:cubicBezTo>
                  <a:pt x="42" y="53"/>
                  <a:pt x="38" y="53"/>
                  <a:pt x="35" y="53"/>
                </a:cubicBezTo>
                <a:lnTo>
                  <a:pt x="5" y="61"/>
                </a:lnTo>
                <a:close/>
                <a:moveTo>
                  <a:pt x="45" y="3"/>
                </a:moveTo>
                <a:cubicBezTo>
                  <a:pt x="22" y="3"/>
                  <a:pt x="3" y="14"/>
                  <a:pt x="3" y="27"/>
                </a:cubicBezTo>
                <a:cubicBezTo>
                  <a:pt x="3" y="32"/>
                  <a:pt x="6" y="37"/>
                  <a:pt x="12" y="42"/>
                </a:cubicBezTo>
                <a:cubicBezTo>
                  <a:pt x="13" y="42"/>
                  <a:pt x="13" y="42"/>
                  <a:pt x="13" y="42"/>
                </a:cubicBezTo>
                <a:cubicBezTo>
                  <a:pt x="9" y="57"/>
                  <a:pt x="9" y="57"/>
                  <a:pt x="9" y="57"/>
                </a:cubicBezTo>
                <a:cubicBezTo>
                  <a:pt x="32" y="50"/>
                  <a:pt x="32" y="50"/>
                  <a:pt x="32" y="50"/>
                </a:cubicBezTo>
                <a:cubicBezTo>
                  <a:pt x="30" y="49"/>
                  <a:pt x="30" y="49"/>
                  <a:pt x="30" y="49"/>
                </a:cubicBezTo>
                <a:cubicBezTo>
                  <a:pt x="35" y="49"/>
                  <a:pt x="35" y="49"/>
                  <a:pt x="35" y="49"/>
                </a:cubicBezTo>
                <a:cubicBezTo>
                  <a:pt x="38" y="50"/>
                  <a:pt x="42" y="50"/>
                  <a:pt x="45" y="50"/>
                </a:cubicBezTo>
                <a:cubicBezTo>
                  <a:pt x="68" y="50"/>
                  <a:pt x="87" y="40"/>
                  <a:pt x="87" y="27"/>
                </a:cubicBezTo>
                <a:cubicBezTo>
                  <a:pt x="87" y="14"/>
                  <a:pt x="68" y="3"/>
                  <a:pt x="45" y="3"/>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70" name="iŝ1îdé"/>
          <p:cNvSpPr/>
          <p:nvPr/>
        </p:nvSpPr>
        <p:spPr bwMode="auto">
          <a:xfrm>
            <a:off x="6273130" y="4186440"/>
            <a:ext cx="56901" cy="323516"/>
          </a:xfrm>
          <a:custGeom>
            <a:avLst/>
            <a:gdLst>
              <a:gd name="T0" fmla="*/ 8 w 15"/>
              <a:gd name="T1" fmla="*/ 84 h 84"/>
              <a:gd name="T2" fmla="*/ 0 w 15"/>
              <a:gd name="T3" fmla="*/ 76 h 84"/>
              <a:gd name="T4" fmla="*/ 0 w 15"/>
              <a:gd name="T5" fmla="*/ 8 h 84"/>
              <a:gd name="T6" fmla="*/ 8 w 15"/>
              <a:gd name="T7" fmla="*/ 0 h 84"/>
              <a:gd name="T8" fmla="*/ 15 w 15"/>
              <a:gd name="T9" fmla="*/ 8 h 84"/>
              <a:gd name="T10" fmla="*/ 15 w 15"/>
              <a:gd name="T11" fmla="*/ 76 h 84"/>
              <a:gd name="T12" fmla="*/ 8 w 15"/>
              <a:gd name="T13" fmla="*/ 84 h 84"/>
              <a:gd name="T14" fmla="*/ 8 w 15"/>
              <a:gd name="T15" fmla="*/ 3 h 84"/>
              <a:gd name="T16" fmla="*/ 3 w 15"/>
              <a:gd name="T17" fmla="*/ 8 h 84"/>
              <a:gd name="T18" fmla="*/ 3 w 15"/>
              <a:gd name="T19" fmla="*/ 76 h 84"/>
              <a:gd name="T20" fmla="*/ 8 w 15"/>
              <a:gd name="T21" fmla="*/ 81 h 84"/>
              <a:gd name="T22" fmla="*/ 12 w 15"/>
              <a:gd name="T23" fmla="*/ 76 h 84"/>
              <a:gd name="T24" fmla="*/ 12 w 15"/>
              <a:gd name="T25" fmla="*/ 8 h 84"/>
              <a:gd name="T26" fmla="*/ 8 w 15"/>
              <a:gd name="T27" fmla="*/ 3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 h="84">
                <a:moveTo>
                  <a:pt x="8" y="84"/>
                </a:moveTo>
                <a:cubicBezTo>
                  <a:pt x="4" y="84"/>
                  <a:pt x="0" y="80"/>
                  <a:pt x="0" y="76"/>
                </a:cubicBezTo>
                <a:cubicBezTo>
                  <a:pt x="0" y="8"/>
                  <a:pt x="0" y="8"/>
                  <a:pt x="0" y="8"/>
                </a:cubicBezTo>
                <a:cubicBezTo>
                  <a:pt x="0" y="3"/>
                  <a:pt x="4" y="0"/>
                  <a:pt x="8" y="0"/>
                </a:cubicBezTo>
                <a:cubicBezTo>
                  <a:pt x="12" y="0"/>
                  <a:pt x="15" y="3"/>
                  <a:pt x="15" y="8"/>
                </a:cubicBezTo>
                <a:cubicBezTo>
                  <a:pt x="15" y="76"/>
                  <a:pt x="15" y="76"/>
                  <a:pt x="15" y="76"/>
                </a:cubicBezTo>
                <a:cubicBezTo>
                  <a:pt x="15" y="80"/>
                  <a:pt x="12" y="84"/>
                  <a:pt x="8" y="84"/>
                </a:cubicBezTo>
                <a:close/>
                <a:moveTo>
                  <a:pt x="8" y="3"/>
                </a:moveTo>
                <a:cubicBezTo>
                  <a:pt x="5" y="3"/>
                  <a:pt x="3" y="5"/>
                  <a:pt x="3" y="8"/>
                </a:cubicBezTo>
                <a:cubicBezTo>
                  <a:pt x="3" y="76"/>
                  <a:pt x="3" y="76"/>
                  <a:pt x="3" y="76"/>
                </a:cubicBezTo>
                <a:cubicBezTo>
                  <a:pt x="3" y="79"/>
                  <a:pt x="5" y="81"/>
                  <a:pt x="8" y="81"/>
                </a:cubicBezTo>
                <a:cubicBezTo>
                  <a:pt x="10" y="81"/>
                  <a:pt x="12" y="79"/>
                  <a:pt x="12" y="76"/>
                </a:cubicBezTo>
                <a:cubicBezTo>
                  <a:pt x="12" y="8"/>
                  <a:pt x="12" y="8"/>
                  <a:pt x="12" y="8"/>
                </a:cubicBezTo>
                <a:cubicBezTo>
                  <a:pt x="12" y="5"/>
                  <a:pt x="10" y="3"/>
                  <a:pt x="8" y="3"/>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71" name="îṣḷide"/>
          <p:cNvSpPr/>
          <p:nvPr/>
        </p:nvSpPr>
        <p:spPr bwMode="auto">
          <a:xfrm>
            <a:off x="6357666" y="4256346"/>
            <a:ext cx="56901" cy="253610"/>
          </a:xfrm>
          <a:custGeom>
            <a:avLst/>
            <a:gdLst>
              <a:gd name="T0" fmla="*/ 7 w 15"/>
              <a:gd name="T1" fmla="*/ 66 h 66"/>
              <a:gd name="T2" fmla="*/ 0 w 15"/>
              <a:gd name="T3" fmla="*/ 58 h 66"/>
              <a:gd name="T4" fmla="*/ 0 w 15"/>
              <a:gd name="T5" fmla="*/ 8 h 66"/>
              <a:gd name="T6" fmla="*/ 7 w 15"/>
              <a:gd name="T7" fmla="*/ 0 h 66"/>
              <a:gd name="T8" fmla="*/ 15 w 15"/>
              <a:gd name="T9" fmla="*/ 8 h 66"/>
              <a:gd name="T10" fmla="*/ 15 w 15"/>
              <a:gd name="T11" fmla="*/ 58 h 66"/>
              <a:gd name="T12" fmla="*/ 7 w 15"/>
              <a:gd name="T13" fmla="*/ 66 h 66"/>
              <a:gd name="T14" fmla="*/ 7 w 15"/>
              <a:gd name="T15" fmla="*/ 3 h 66"/>
              <a:gd name="T16" fmla="*/ 3 w 15"/>
              <a:gd name="T17" fmla="*/ 8 h 66"/>
              <a:gd name="T18" fmla="*/ 3 w 15"/>
              <a:gd name="T19" fmla="*/ 58 h 66"/>
              <a:gd name="T20" fmla="*/ 7 w 15"/>
              <a:gd name="T21" fmla="*/ 63 h 66"/>
              <a:gd name="T22" fmla="*/ 12 w 15"/>
              <a:gd name="T23" fmla="*/ 58 h 66"/>
              <a:gd name="T24" fmla="*/ 12 w 15"/>
              <a:gd name="T25" fmla="*/ 8 h 66"/>
              <a:gd name="T26" fmla="*/ 7 w 15"/>
              <a:gd name="T27" fmla="*/ 3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 h="66">
                <a:moveTo>
                  <a:pt x="7" y="66"/>
                </a:moveTo>
                <a:cubicBezTo>
                  <a:pt x="3" y="66"/>
                  <a:pt x="0" y="62"/>
                  <a:pt x="0" y="58"/>
                </a:cubicBezTo>
                <a:cubicBezTo>
                  <a:pt x="0" y="8"/>
                  <a:pt x="0" y="8"/>
                  <a:pt x="0" y="8"/>
                </a:cubicBezTo>
                <a:cubicBezTo>
                  <a:pt x="0" y="3"/>
                  <a:pt x="3" y="0"/>
                  <a:pt x="7" y="0"/>
                </a:cubicBezTo>
                <a:cubicBezTo>
                  <a:pt x="11" y="0"/>
                  <a:pt x="15" y="3"/>
                  <a:pt x="15" y="8"/>
                </a:cubicBezTo>
                <a:cubicBezTo>
                  <a:pt x="15" y="58"/>
                  <a:pt x="15" y="58"/>
                  <a:pt x="15" y="58"/>
                </a:cubicBezTo>
                <a:cubicBezTo>
                  <a:pt x="15" y="62"/>
                  <a:pt x="11" y="66"/>
                  <a:pt x="7" y="66"/>
                </a:cubicBezTo>
                <a:close/>
                <a:moveTo>
                  <a:pt x="7" y="3"/>
                </a:moveTo>
                <a:cubicBezTo>
                  <a:pt x="5" y="3"/>
                  <a:pt x="3" y="5"/>
                  <a:pt x="3" y="8"/>
                </a:cubicBezTo>
                <a:cubicBezTo>
                  <a:pt x="3" y="58"/>
                  <a:pt x="3" y="58"/>
                  <a:pt x="3" y="58"/>
                </a:cubicBezTo>
                <a:cubicBezTo>
                  <a:pt x="3" y="61"/>
                  <a:pt x="5" y="63"/>
                  <a:pt x="7" y="63"/>
                </a:cubicBezTo>
                <a:cubicBezTo>
                  <a:pt x="10" y="63"/>
                  <a:pt x="12" y="61"/>
                  <a:pt x="12" y="58"/>
                </a:cubicBezTo>
                <a:cubicBezTo>
                  <a:pt x="12" y="8"/>
                  <a:pt x="12" y="8"/>
                  <a:pt x="12" y="8"/>
                </a:cubicBezTo>
                <a:cubicBezTo>
                  <a:pt x="12" y="5"/>
                  <a:pt x="10" y="3"/>
                  <a:pt x="7" y="3"/>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72" name="işļïďè"/>
          <p:cNvSpPr/>
          <p:nvPr/>
        </p:nvSpPr>
        <p:spPr bwMode="auto">
          <a:xfrm>
            <a:off x="6183716" y="4371771"/>
            <a:ext cx="53648" cy="138185"/>
          </a:xfrm>
          <a:custGeom>
            <a:avLst/>
            <a:gdLst>
              <a:gd name="T0" fmla="*/ 7 w 14"/>
              <a:gd name="T1" fmla="*/ 36 h 36"/>
              <a:gd name="T2" fmla="*/ 0 w 14"/>
              <a:gd name="T3" fmla="*/ 28 h 36"/>
              <a:gd name="T4" fmla="*/ 0 w 14"/>
              <a:gd name="T5" fmla="*/ 7 h 36"/>
              <a:gd name="T6" fmla="*/ 7 w 14"/>
              <a:gd name="T7" fmla="*/ 0 h 36"/>
              <a:gd name="T8" fmla="*/ 14 w 14"/>
              <a:gd name="T9" fmla="*/ 7 h 36"/>
              <a:gd name="T10" fmla="*/ 14 w 14"/>
              <a:gd name="T11" fmla="*/ 28 h 36"/>
              <a:gd name="T12" fmla="*/ 7 w 14"/>
              <a:gd name="T13" fmla="*/ 36 h 36"/>
              <a:gd name="T14" fmla="*/ 7 w 14"/>
              <a:gd name="T15" fmla="*/ 3 h 36"/>
              <a:gd name="T16" fmla="*/ 3 w 14"/>
              <a:gd name="T17" fmla="*/ 7 h 36"/>
              <a:gd name="T18" fmla="*/ 3 w 14"/>
              <a:gd name="T19" fmla="*/ 28 h 36"/>
              <a:gd name="T20" fmla="*/ 7 w 14"/>
              <a:gd name="T21" fmla="*/ 33 h 36"/>
              <a:gd name="T22" fmla="*/ 11 w 14"/>
              <a:gd name="T23" fmla="*/ 28 h 36"/>
              <a:gd name="T24" fmla="*/ 11 w 14"/>
              <a:gd name="T25" fmla="*/ 7 h 36"/>
              <a:gd name="T26" fmla="*/ 7 w 14"/>
              <a:gd name="T27" fmla="*/ 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 h="36">
                <a:moveTo>
                  <a:pt x="7" y="36"/>
                </a:moveTo>
                <a:cubicBezTo>
                  <a:pt x="3" y="36"/>
                  <a:pt x="0" y="32"/>
                  <a:pt x="0" y="28"/>
                </a:cubicBezTo>
                <a:cubicBezTo>
                  <a:pt x="0" y="7"/>
                  <a:pt x="0" y="7"/>
                  <a:pt x="0" y="7"/>
                </a:cubicBezTo>
                <a:cubicBezTo>
                  <a:pt x="0" y="3"/>
                  <a:pt x="3" y="0"/>
                  <a:pt x="7" y="0"/>
                </a:cubicBezTo>
                <a:cubicBezTo>
                  <a:pt x="11" y="0"/>
                  <a:pt x="14" y="3"/>
                  <a:pt x="14" y="7"/>
                </a:cubicBezTo>
                <a:cubicBezTo>
                  <a:pt x="14" y="28"/>
                  <a:pt x="14" y="28"/>
                  <a:pt x="14" y="28"/>
                </a:cubicBezTo>
                <a:cubicBezTo>
                  <a:pt x="14" y="32"/>
                  <a:pt x="11" y="36"/>
                  <a:pt x="7" y="36"/>
                </a:cubicBezTo>
                <a:close/>
                <a:moveTo>
                  <a:pt x="7" y="3"/>
                </a:moveTo>
                <a:cubicBezTo>
                  <a:pt x="5" y="3"/>
                  <a:pt x="3" y="5"/>
                  <a:pt x="3" y="7"/>
                </a:cubicBezTo>
                <a:cubicBezTo>
                  <a:pt x="3" y="28"/>
                  <a:pt x="3" y="28"/>
                  <a:pt x="3" y="28"/>
                </a:cubicBezTo>
                <a:cubicBezTo>
                  <a:pt x="3" y="31"/>
                  <a:pt x="5" y="33"/>
                  <a:pt x="7" y="33"/>
                </a:cubicBezTo>
                <a:cubicBezTo>
                  <a:pt x="9" y="33"/>
                  <a:pt x="11" y="31"/>
                  <a:pt x="11" y="28"/>
                </a:cubicBezTo>
                <a:cubicBezTo>
                  <a:pt x="11" y="7"/>
                  <a:pt x="11" y="7"/>
                  <a:pt x="11" y="7"/>
                </a:cubicBezTo>
                <a:cubicBezTo>
                  <a:pt x="11" y="5"/>
                  <a:pt x="9" y="3"/>
                  <a:pt x="7" y="3"/>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73" name="iṣḷiḋé"/>
          <p:cNvSpPr/>
          <p:nvPr/>
        </p:nvSpPr>
        <p:spPr bwMode="auto">
          <a:xfrm>
            <a:off x="6183716" y="4087272"/>
            <a:ext cx="292627" cy="121928"/>
          </a:xfrm>
          <a:custGeom>
            <a:avLst/>
            <a:gdLst>
              <a:gd name="T0" fmla="*/ 2 w 180"/>
              <a:gd name="T1" fmla="*/ 75 h 75"/>
              <a:gd name="T2" fmla="*/ 0 w 180"/>
              <a:gd name="T3" fmla="*/ 68 h 75"/>
              <a:gd name="T4" fmla="*/ 97 w 180"/>
              <a:gd name="T5" fmla="*/ 19 h 75"/>
              <a:gd name="T6" fmla="*/ 114 w 180"/>
              <a:gd name="T7" fmla="*/ 42 h 75"/>
              <a:gd name="T8" fmla="*/ 159 w 180"/>
              <a:gd name="T9" fmla="*/ 7 h 75"/>
              <a:gd name="T10" fmla="*/ 152 w 180"/>
              <a:gd name="T11" fmla="*/ 7 h 75"/>
              <a:gd name="T12" fmla="*/ 152 w 180"/>
              <a:gd name="T13" fmla="*/ 0 h 75"/>
              <a:gd name="T14" fmla="*/ 180 w 180"/>
              <a:gd name="T15" fmla="*/ 0 h 75"/>
              <a:gd name="T16" fmla="*/ 112 w 180"/>
              <a:gd name="T17" fmla="*/ 52 h 75"/>
              <a:gd name="T18" fmla="*/ 95 w 180"/>
              <a:gd name="T19" fmla="*/ 28 h 75"/>
              <a:gd name="T20" fmla="*/ 2 w 180"/>
              <a:gd name="T21"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0" h="75">
                <a:moveTo>
                  <a:pt x="2" y="75"/>
                </a:moveTo>
                <a:lnTo>
                  <a:pt x="0" y="68"/>
                </a:lnTo>
                <a:lnTo>
                  <a:pt x="97" y="19"/>
                </a:lnTo>
                <a:lnTo>
                  <a:pt x="114" y="42"/>
                </a:lnTo>
                <a:lnTo>
                  <a:pt x="159" y="7"/>
                </a:lnTo>
                <a:lnTo>
                  <a:pt x="152" y="7"/>
                </a:lnTo>
                <a:lnTo>
                  <a:pt x="152" y="0"/>
                </a:lnTo>
                <a:lnTo>
                  <a:pt x="180" y="0"/>
                </a:lnTo>
                <a:lnTo>
                  <a:pt x="112" y="52"/>
                </a:lnTo>
                <a:lnTo>
                  <a:pt x="95" y="28"/>
                </a:lnTo>
                <a:lnTo>
                  <a:pt x="2" y="75"/>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74" name="íŝ1îḋé"/>
          <p:cNvSpPr/>
          <p:nvPr/>
        </p:nvSpPr>
        <p:spPr bwMode="auto">
          <a:xfrm>
            <a:off x="6445455" y="4090523"/>
            <a:ext cx="24386" cy="30888"/>
          </a:xfrm>
          <a:custGeom>
            <a:avLst/>
            <a:gdLst>
              <a:gd name="T0" fmla="*/ 8 w 15"/>
              <a:gd name="T1" fmla="*/ 19 h 19"/>
              <a:gd name="T2" fmla="*/ 0 w 15"/>
              <a:gd name="T3" fmla="*/ 17 h 19"/>
              <a:gd name="T4" fmla="*/ 8 w 15"/>
              <a:gd name="T5" fmla="*/ 0 h 19"/>
              <a:gd name="T6" fmla="*/ 15 w 15"/>
              <a:gd name="T7" fmla="*/ 2 h 19"/>
              <a:gd name="T8" fmla="*/ 8 w 15"/>
              <a:gd name="T9" fmla="*/ 19 h 19"/>
            </a:gdLst>
            <a:ahLst/>
            <a:cxnLst>
              <a:cxn ang="0">
                <a:pos x="T0" y="T1"/>
              </a:cxn>
              <a:cxn ang="0">
                <a:pos x="T2" y="T3"/>
              </a:cxn>
              <a:cxn ang="0">
                <a:pos x="T4" y="T5"/>
              </a:cxn>
              <a:cxn ang="0">
                <a:pos x="T6" y="T7"/>
              </a:cxn>
              <a:cxn ang="0">
                <a:pos x="T8" y="T9"/>
              </a:cxn>
            </a:cxnLst>
            <a:rect l="0" t="0" r="r" b="b"/>
            <a:pathLst>
              <a:path w="15" h="19">
                <a:moveTo>
                  <a:pt x="8" y="19"/>
                </a:moveTo>
                <a:lnTo>
                  <a:pt x="0" y="17"/>
                </a:lnTo>
                <a:lnTo>
                  <a:pt x="8" y="0"/>
                </a:lnTo>
                <a:lnTo>
                  <a:pt x="15" y="2"/>
                </a:lnTo>
                <a:lnTo>
                  <a:pt x="8" y="19"/>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6" name="íSļîḋè"/>
          <p:cNvSpPr/>
          <p:nvPr/>
        </p:nvSpPr>
        <p:spPr bwMode="auto">
          <a:xfrm>
            <a:off x="6458460" y="2512226"/>
            <a:ext cx="182079" cy="53647"/>
          </a:xfrm>
          <a:custGeom>
            <a:avLst/>
            <a:gdLst>
              <a:gd name="T0" fmla="*/ 112 w 112"/>
              <a:gd name="T1" fmla="*/ 33 h 33"/>
              <a:gd name="T2" fmla="*/ 0 w 112"/>
              <a:gd name="T3" fmla="*/ 7 h 33"/>
              <a:gd name="T4" fmla="*/ 0 w 112"/>
              <a:gd name="T5" fmla="*/ 0 h 33"/>
              <a:gd name="T6" fmla="*/ 112 w 112"/>
              <a:gd name="T7" fmla="*/ 26 h 33"/>
              <a:gd name="T8" fmla="*/ 112 w 112"/>
              <a:gd name="T9" fmla="*/ 33 h 33"/>
            </a:gdLst>
            <a:ahLst/>
            <a:cxnLst>
              <a:cxn ang="0">
                <a:pos x="T0" y="T1"/>
              </a:cxn>
              <a:cxn ang="0">
                <a:pos x="T2" y="T3"/>
              </a:cxn>
              <a:cxn ang="0">
                <a:pos x="T4" y="T5"/>
              </a:cxn>
              <a:cxn ang="0">
                <a:pos x="T6" y="T7"/>
              </a:cxn>
              <a:cxn ang="0">
                <a:pos x="T8" y="T9"/>
              </a:cxn>
            </a:cxnLst>
            <a:rect l="0" t="0" r="r" b="b"/>
            <a:pathLst>
              <a:path w="112" h="33">
                <a:moveTo>
                  <a:pt x="112" y="33"/>
                </a:moveTo>
                <a:lnTo>
                  <a:pt x="0" y="7"/>
                </a:lnTo>
                <a:lnTo>
                  <a:pt x="0" y="0"/>
                </a:lnTo>
                <a:lnTo>
                  <a:pt x="112" y="26"/>
                </a:lnTo>
                <a:lnTo>
                  <a:pt x="112" y="33"/>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7" name="îSľiḓè"/>
          <p:cNvSpPr/>
          <p:nvPr/>
        </p:nvSpPr>
        <p:spPr bwMode="auto">
          <a:xfrm>
            <a:off x="6438951" y="2554494"/>
            <a:ext cx="185330" cy="53647"/>
          </a:xfrm>
          <a:custGeom>
            <a:avLst/>
            <a:gdLst>
              <a:gd name="T0" fmla="*/ 112 w 114"/>
              <a:gd name="T1" fmla="*/ 33 h 33"/>
              <a:gd name="T2" fmla="*/ 0 w 114"/>
              <a:gd name="T3" fmla="*/ 7 h 33"/>
              <a:gd name="T4" fmla="*/ 3 w 114"/>
              <a:gd name="T5" fmla="*/ 0 h 33"/>
              <a:gd name="T6" fmla="*/ 114 w 114"/>
              <a:gd name="T7" fmla="*/ 28 h 33"/>
              <a:gd name="T8" fmla="*/ 112 w 114"/>
              <a:gd name="T9" fmla="*/ 33 h 33"/>
            </a:gdLst>
            <a:ahLst/>
            <a:cxnLst>
              <a:cxn ang="0">
                <a:pos x="T0" y="T1"/>
              </a:cxn>
              <a:cxn ang="0">
                <a:pos x="T2" y="T3"/>
              </a:cxn>
              <a:cxn ang="0">
                <a:pos x="T4" y="T5"/>
              </a:cxn>
              <a:cxn ang="0">
                <a:pos x="T6" y="T7"/>
              </a:cxn>
              <a:cxn ang="0">
                <a:pos x="T8" y="T9"/>
              </a:cxn>
            </a:cxnLst>
            <a:rect l="0" t="0" r="r" b="b"/>
            <a:pathLst>
              <a:path w="114" h="33">
                <a:moveTo>
                  <a:pt x="112" y="33"/>
                </a:moveTo>
                <a:lnTo>
                  <a:pt x="0" y="7"/>
                </a:lnTo>
                <a:lnTo>
                  <a:pt x="3" y="0"/>
                </a:lnTo>
                <a:lnTo>
                  <a:pt x="114" y="28"/>
                </a:lnTo>
                <a:lnTo>
                  <a:pt x="112" y="33"/>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9" name="ïṧḻïḑê"/>
          <p:cNvSpPr/>
          <p:nvPr/>
        </p:nvSpPr>
        <p:spPr bwMode="auto">
          <a:xfrm>
            <a:off x="6648668" y="2299259"/>
            <a:ext cx="95917" cy="108922"/>
          </a:xfrm>
          <a:custGeom>
            <a:avLst/>
            <a:gdLst>
              <a:gd name="T0" fmla="*/ 14 w 59"/>
              <a:gd name="T1" fmla="*/ 67 h 67"/>
              <a:gd name="T2" fmla="*/ 0 w 59"/>
              <a:gd name="T3" fmla="*/ 43 h 67"/>
              <a:gd name="T4" fmla="*/ 33 w 59"/>
              <a:gd name="T5" fmla="*/ 0 h 67"/>
              <a:gd name="T6" fmla="*/ 59 w 59"/>
              <a:gd name="T7" fmla="*/ 15 h 67"/>
              <a:gd name="T8" fmla="*/ 14 w 59"/>
              <a:gd name="T9" fmla="*/ 67 h 67"/>
              <a:gd name="T10" fmla="*/ 9 w 59"/>
              <a:gd name="T11" fmla="*/ 45 h 67"/>
              <a:gd name="T12" fmla="*/ 16 w 59"/>
              <a:gd name="T13" fmla="*/ 55 h 67"/>
              <a:gd name="T14" fmla="*/ 47 w 59"/>
              <a:gd name="T15" fmla="*/ 17 h 67"/>
              <a:gd name="T16" fmla="*/ 35 w 59"/>
              <a:gd name="T17" fmla="*/ 10 h 67"/>
              <a:gd name="T18" fmla="*/ 9 w 59"/>
              <a:gd name="T19" fmla="*/ 4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 h="67">
                <a:moveTo>
                  <a:pt x="14" y="67"/>
                </a:moveTo>
                <a:lnTo>
                  <a:pt x="0" y="43"/>
                </a:lnTo>
                <a:lnTo>
                  <a:pt x="33" y="0"/>
                </a:lnTo>
                <a:lnTo>
                  <a:pt x="59" y="15"/>
                </a:lnTo>
                <a:lnTo>
                  <a:pt x="14" y="67"/>
                </a:lnTo>
                <a:close/>
                <a:moveTo>
                  <a:pt x="9" y="45"/>
                </a:moveTo>
                <a:lnTo>
                  <a:pt x="16" y="55"/>
                </a:lnTo>
                <a:lnTo>
                  <a:pt x="47" y="17"/>
                </a:lnTo>
                <a:lnTo>
                  <a:pt x="35" y="10"/>
                </a:lnTo>
                <a:lnTo>
                  <a:pt x="9" y="45"/>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7" name="išļïďê"/>
          <p:cNvSpPr/>
          <p:nvPr/>
        </p:nvSpPr>
        <p:spPr bwMode="auto">
          <a:xfrm>
            <a:off x="6618593" y="4117075"/>
            <a:ext cx="393421" cy="261739"/>
          </a:xfrm>
          <a:custGeom>
            <a:avLst/>
            <a:gdLst>
              <a:gd name="T0" fmla="*/ 53 w 102"/>
              <a:gd name="T1" fmla="*/ 68 h 68"/>
              <a:gd name="T2" fmla="*/ 53 w 102"/>
              <a:gd name="T3" fmla="*/ 68 h 68"/>
              <a:gd name="T4" fmla="*/ 19 w 102"/>
              <a:gd name="T5" fmla="*/ 67 h 68"/>
              <a:gd name="T6" fmla="*/ 6 w 102"/>
              <a:gd name="T7" fmla="*/ 4 h 68"/>
              <a:gd name="T8" fmla="*/ 6 w 102"/>
              <a:gd name="T9" fmla="*/ 3 h 68"/>
              <a:gd name="T10" fmla="*/ 11 w 102"/>
              <a:gd name="T11" fmla="*/ 2 h 68"/>
              <a:gd name="T12" fmla="*/ 62 w 102"/>
              <a:gd name="T13" fmla="*/ 0 h 68"/>
              <a:gd name="T14" fmla="*/ 89 w 102"/>
              <a:gd name="T15" fmla="*/ 3 h 68"/>
              <a:gd name="T16" fmla="*/ 94 w 102"/>
              <a:gd name="T17" fmla="*/ 66 h 68"/>
              <a:gd name="T18" fmla="*/ 94 w 102"/>
              <a:gd name="T19" fmla="*/ 67 h 68"/>
              <a:gd name="T20" fmla="*/ 93 w 102"/>
              <a:gd name="T21" fmla="*/ 67 h 68"/>
              <a:gd name="T22" fmla="*/ 53 w 102"/>
              <a:gd name="T23" fmla="*/ 68 h 68"/>
              <a:gd name="T24" fmla="*/ 9 w 102"/>
              <a:gd name="T25" fmla="*/ 6 h 68"/>
              <a:gd name="T26" fmla="*/ 19 w 102"/>
              <a:gd name="T27" fmla="*/ 64 h 68"/>
              <a:gd name="T28" fmla="*/ 53 w 102"/>
              <a:gd name="T29" fmla="*/ 65 h 68"/>
              <a:gd name="T30" fmla="*/ 91 w 102"/>
              <a:gd name="T31" fmla="*/ 64 h 68"/>
              <a:gd name="T32" fmla="*/ 88 w 102"/>
              <a:gd name="T33" fmla="*/ 6 h 68"/>
              <a:gd name="T34" fmla="*/ 62 w 102"/>
              <a:gd name="T35" fmla="*/ 3 h 68"/>
              <a:gd name="T36" fmla="*/ 12 w 102"/>
              <a:gd name="T37" fmla="*/ 5 h 68"/>
              <a:gd name="T38" fmla="*/ 9 w 102"/>
              <a:gd name="T39" fmla="*/ 6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2" h="68">
                <a:moveTo>
                  <a:pt x="53" y="68"/>
                </a:moveTo>
                <a:cubicBezTo>
                  <a:pt x="53" y="68"/>
                  <a:pt x="53" y="68"/>
                  <a:pt x="53" y="68"/>
                </a:cubicBezTo>
                <a:cubicBezTo>
                  <a:pt x="36" y="68"/>
                  <a:pt x="25" y="67"/>
                  <a:pt x="19" y="67"/>
                </a:cubicBezTo>
                <a:cubicBezTo>
                  <a:pt x="0" y="64"/>
                  <a:pt x="5" y="10"/>
                  <a:pt x="6" y="4"/>
                </a:cubicBezTo>
                <a:cubicBezTo>
                  <a:pt x="6" y="3"/>
                  <a:pt x="6" y="3"/>
                  <a:pt x="6" y="3"/>
                </a:cubicBezTo>
                <a:cubicBezTo>
                  <a:pt x="11" y="2"/>
                  <a:pt x="11" y="2"/>
                  <a:pt x="11" y="2"/>
                </a:cubicBezTo>
                <a:cubicBezTo>
                  <a:pt x="20" y="2"/>
                  <a:pt x="43" y="0"/>
                  <a:pt x="62" y="0"/>
                </a:cubicBezTo>
                <a:cubicBezTo>
                  <a:pt x="76" y="0"/>
                  <a:pt x="85" y="1"/>
                  <a:pt x="89" y="3"/>
                </a:cubicBezTo>
                <a:cubicBezTo>
                  <a:pt x="102" y="10"/>
                  <a:pt x="95" y="60"/>
                  <a:pt x="94" y="66"/>
                </a:cubicBezTo>
                <a:cubicBezTo>
                  <a:pt x="94" y="67"/>
                  <a:pt x="94" y="67"/>
                  <a:pt x="94" y="67"/>
                </a:cubicBezTo>
                <a:cubicBezTo>
                  <a:pt x="93" y="67"/>
                  <a:pt x="93" y="67"/>
                  <a:pt x="93" y="67"/>
                </a:cubicBezTo>
                <a:cubicBezTo>
                  <a:pt x="93" y="67"/>
                  <a:pt x="72" y="68"/>
                  <a:pt x="53" y="68"/>
                </a:cubicBezTo>
                <a:close/>
                <a:moveTo>
                  <a:pt x="9" y="6"/>
                </a:moveTo>
                <a:cubicBezTo>
                  <a:pt x="7" y="22"/>
                  <a:pt x="6" y="62"/>
                  <a:pt x="19" y="64"/>
                </a:cubicBezTo>
                <a:cubicBezTo>
                  <a:pt x="25" y="64"/>
                  <a:pt x="37" y="65"/>
                  <a:pt x="53" y="65"/>
                </a:cubicBezTo>
                <a:cubicBezTo>
                  <a:pt x="70" y="65"/>
                  <a:pt x="87" y="64"/>
                  <a:pt x="91" y="64"/>
                </a:cubicBezTo>
                <a:cubicBezTo>
                  <a:pt x="93" y="48"/>
                  <a:pt x="96" y="10"/>
                  <a:pt x="88" y="6"/>
                </a:cubicBezTo>
                <a:cubicBezTo>
                  <a:pt x="85" y="4"/>
                  <a:pt x="79" y="3"/>
                  <a:pt x="62" y="3"/>
                </a:cubicBezTo>
                <a:cubicBezTo>
                  <a:pt x="43" y="3"/>
                  <a:pt x="20" y="5"/>
                  <a:pt x="12" y="5"/>
                </a:cubicBezTo>
                <a:lnTo>
                  <a:pt x="9" y="6"/>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8" name="išľíďê"/>
          <p:cNvSpPr/>
          <p:nvPr/>
        </p:nvSpPr>
        <p:spPr bwMode="auto">
          <a:xfrm>
            <a:off x="6641353" y="4130081"/>
            <a:ext cx="320265" cy="126806"/>
          </a:xfrm>
          <a:custGeom>
            <a:avLst/>
            <a:gdLst>
              <a:gd name="T0" fmla="*/ 46 w 83"/>
              <a:gd name="T1" fmla="*/ 33 h 33"/>
              <a:gd name="T2" fmla="*/ 44 w 83"/>
              <a:gd name="T3" fmla="*/ 32 h 33"/>
              <a:gd name="T4" fmla="*/ 0 w 83"/>
              <a:gd name="T5" fmla="*/ 2 h 33"/>
              <a:gd name="T6" fmla="*/ 2 w 83"/>
              <a:gd name="T7" fmla="*/ 0 h 33"/>
              <a:gd name="T8" fmla="*/ 45 w 83"/>
              <a:gd name="T9" fmla="*/ 30 h 33"/>
              <a:gd name="T10" fmla="*/ 81 w 83"/>
              <a:gd name="T11" fmla="*/ 0 h 33"/>
              <a:gd name="T12" fmla="*/ 83 w 83"/>
              <a:gd name="T13" fmla="*/ 2 h 33"/>
              <a:gd name="T14" fmla="*/ 46 w 83"/>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3" h="33">
                <a:moveTo>
                  <a:pt x="46" y="33"/>
                </a:moveTo>
                <a:cubicBezTo>
                  <a:pt x="45" y="33"/>
                  <a:pt x="45" y="33"/>
                  <a:pt x="44" y="32"/>
                </a:cubicBezTo>
                <a:cubicBezTo>
                  <a:pt x="36" y="29"/>
                  <a:pt x="2" y="3"/>
                  <a:pt x="0" y="2"/>
                </a:cubicBezTo>
                <a:cubicBezTo>
                  <a:pt x="2" y="0"/>
                  <a:pt x="2" y="0"/>
                  <a:pt x="2" y="0"/>
                </a:cubicBezTo>
                <a:cubicBezTo>
                  <a:pt x="2" y="0"/>
                  <a:pt x="37" y="26"/>
                  <a:pt x="45" y="30"/>
                </a:cubicBezTo>
                <a:cubicBezTo>
                  <a:pt x="50" y="32"/>
                  <a:pt x="69" y="14"/>
                  <a:pt x="81" y="0"/>
                </a:cubicBezTo>
                <a:cubicBezTo>
                  <a:pt x="83" y="2"/>
                  <a:pt x="83" y="2"/>
                  <a:pt x="83" y="2"/>
                </a:cubicBezTo>
                <a:cubicBezTo>
                  <a:pt x="79" y="8"/>
                  <a:pt x="56" y="33"/>
                  <a:pt x="46" y="33"/>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9" name="îşḷiḓé"/>
          <p:cNvSpPr/>
          <p:nvPr/>
        </p:nvSpPr>
        <p:spPr bwMode="auto">
          <a:xfrm>
            <a:off x="6495039" y="4186981"/>
            <a:ext cx="95917" cy="11379"/>
          </a:xfrm>
          <a:prstGeom prst="rect">
            <a:avLst/>
          </a:pr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0" name="îṡļïḑè"/>
          <p:cNvSpPr/>
          <p:nvPr/>
        </p:nvSpPr>
        <p:spPr bwMode="auto">
          <a:xfrm>
            <a:off x="6506420" y="4302406"/>
            <a:ext cx="100794" cy="11379"/>
          </a:xfrm>
          <a:prstGeom prst="rect">
            <a:avLst/>
          </a:pr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61" name="iślíḓè"/>
          <p:cNvSpPr/>
          <p:nvPr/>
        </p:nvSpPr>
        <p:spPr bwMode="auto">
          <a:xfrm>
            <a:off x="6451146" y="4245507"/>
            <a:ext cx="139811" cy="11379"/>
          </a:xfrm>
          <a:prstGeom prst="rect">
            <a:avLst/>
          </a:pr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3" name="iŝļîḍè"/>
          <p:cNvSpPr/>
          <p:nvPr/>
        </p:nvSpPr>
        <p:spPr bwMode="auto">
          <a:xfrm>
            <a:off x="6378174" y="4685847"/>
            <a:ext cx="170700" cy="169074"/>
          </a:xfrm>
          <a:custGeom>
            <a:avLst/>
            <a:gdLst>
              <a:gd name="T0" fmla="*/ 22 w 44"/>
              <a:gd name="T1" fmla="*/ 44 h 44"/>
              <a:gd name="T2" fmla="*/ 0 w 44"/>
              <a:gd name="T3" fmla="*/ 22 h 44"/>
              <a:gd name="T4" fmla="*/ 22 w 44"/>
              <a:gd name="T5" fmla="*/ 0 h 44"/>
              <a:gd name="T6" fmla="*/ 44 w 44"/>
              <a:gd name="T7" fmla="*/ 22 h 44"/>
              <a:gd name="T8" fmla="*/ 22 w 44"/>
              <a:gd name="T9" fmla="*/ 44 h 44"/>
              <a:gd name="T10" fmla="*/ 22 w 44"/>
              <a:gd name="T11" fmla="*/ 3 h 44"/>
              <a:gd name="T12" fmla="*/ 3 w 44"/>
              <a:gd name="T13" fmla="*/ 22 h 44"/>
              <a:gd name="T14" fmla="*/ 22 w 44"/>
              <a:gd name="T15" fmla="*/ 41 h 44"/>
              <a:gd name="T16" fmla="*/ 41 w 44"/>
              <a:gd name="T17" fmla="*/ 22 h 44"/>
              <a:gd name="T18" fmla="*/ 22 w 44"/>
              <a:gd name="T19" fmla="*/ 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 h="44">
                <a:moveTo>
                  <a:pt x="22" y="44"/>
                </a:moveTo>
                <a:cubicBezTo>
                  <a:pt x="10" y="44"/>
                  <a:pt x="0" y="34"/>
                  <a:pt x="0" y="22"/>
                </a:cubicBezTo>
                <a:cubicBezTo>
                  <a:pt x="0" y="10"/>
                  <a:pt x="10" y="0"/>
                  <a:pt x="22" y="0"/>
                </a:cubicBezTo>
                <a:cubicBezTo>
                  <a:pt x="34" y="0"/>
                  <a:pt x="44" y="10"/>
                  <a:pt x="44" y="22"/>
                </a:cubicBezTo>
                <a:cubicBezTo>
                  <a:pt x="44" y="34"/>
                  <a:pt x="34" y="44"/>
                  <a:pt x="22" y="44"/>
                </a:cubicBezTo>
                <a:close/>
                <a:moveTo>
                  <a:pt x="22" y="3"/>
                </a:moveTo>
                <a:cubicBezTo>
                  <a:pt x="11" y="3"/>
                  <a:pt x="3" y="12"/>
                  <a:pt x="3" y="22"/>
                </a:cubicBezTo>
                <a:cubicBezTo>
                  <a:pt x="3" y="33"/>
                  <a:pt x="11" y="41"/>
                  <a:pt x="22" y="41"/>
                </a:cubicBezTo>
                <a:cubicBezTo>
                  <a:pt x="32" y="41"/>
                  <a:pt x="41" y="33"/>
                  <a:pt x="41" y="22"/>
                </a:cubicBezTo>
                <a:cubicBezTo>
                  <a:pt x="41" y="12"/>
                  <a:pt x="32" y="3"/>
                  <a:pt x="22" y="3"/>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4" name="ïṣ1íďê"/>
          <p:cNvSpPr/>
          <p:nvPr/>
        </p:nvSpPr>
        <p:spPr bwMode="auto">
          <a:xfrm>
            <a:off x="6296889" y="4858171"/>
            <a:ext cx="333271" cy="173950"/>
          </a:xfrm>
          <a:custGeom>
            <a:avLst/>
            <a:gdLst>
              <a:gd name="T0" fmla="*/ 86 w 86"/>
              <a:gd name="T1" fmla="*/ 45 h 45"/>
              <a:gd name="T2" fmla="*/ 0 w 86"/>
              <a:gd name="T3" fmla="*/ 45 h 45"/>
              <a:gd name="T4" fmla="*/ 0 w 86"/>
              <a:gd name="T5" fmla="*/ 44 h 45"/>
              <a:gd name="T6" fmla="*/ 43 w 86"/>
              <a:gd name="T7" fmla="*/ 0 h 45"/>
              <a:gd name="T8" fmla="*/ 86 w 86"/>
              <a:gd name="T9" fmla="*/ 44 h 45"/>
              <a:gd name="T10" fmla="*/ 86 w 86"/>
              <a:gd name="T11" fmla="*/ 45 h 45"/>
              <a:gd name="T12" fmla="*/ 3 w 86"/>
              <a:gd name="T13" fmla="*/ 42 h 45"/>
              <a:gd name="T14" fmla="*/ 83 w 86"/>
              <a:gd name="T15" fmla="*/ 42 h 45"/>
              <a:gd name="T16" fmla="*/ 43 w 86"/>
              <a:gd name="T17" fmla="*/ 3 h 45"/>
              <a:gd name="T18" fmla="*/ 3 w 86"/>
              <a:gd name="T19" fmla="*/ 4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6" h="45">
                <a:moveTo>
                  <a:pt x="86" y="45"/>
                </a:moveTo>
                <a:cubicBezTo>
                  <a:pt x="0" y="45"/>
                  <a:pt x="0" y="45"/>
                  <a:pt x="0" y="45"/>
                </a:cubicBezTo>
                <a:cubicBezTo>
                  <a:pt x="0" y="44"/>
                  <a:pt x="0" y="44"/>
                  <a:pt x="0" y="44"/>
                </a:cubicBezTo>
                <a:cubicBezTo>
                  <a:pt x="0" y="20"/>
                  <a:pt x="19" y="0"/>
                  <a:pt x="43" y="0"/>
                </a:cubicBezTo>
                <a:cubicBezTo>
                  <a:pt x="67" y="0"/>
                  <a:pt x="86" y="20"/>
                  <a:pt x="86" y="44"/>
                </a:cubicBezTo>
                <a:lnTo>
                  <a:pt x="86" y="45"/>
                </a:lnTo>
                <a:close/>
                <a:moveTo>
                  <a:pt x="3" y="42"/>
                </a:moveTo>
                <a:cubicBezTo>
                  <a:pt x="83" y="42"/>
                  <a:pt x="83" y="42"/>
                  <a:pt x="83" y="42"/>
                </a:cubicBezTo>
                <a:cubicBezTo>
                  <a:pt x="82" y="21"/>
                  <a:pt x="64" y="3"/>
                  <a:pt x="43" y="3"/>
                </a:cubicBezTo>
                <a:cubicBezTo>
                  <a:pt x="21" y="3"/>
                  <a:pt x="4" y="21"/>
                  <a:pt x="3" y="42"/>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5" name="ïṩḻiḓe"/>
          <p:cNvSpPr/>
          <p:nvPr/>
        </p:nvSpPr>
        <p:spPr bwMode="auto">
          <a:xfrm>
            <a:off x="6425320" y="4866300"/>
            <a:ext cx="73157" cy="50396"/>
          </a:xfrm>
          <a:custGeom>
            <a:avLst/>
            <a:gdLst>
              <a:gd name="T0" fmla="*/ 10 w 19"/>
              <a:gd name="T1" fmla="*/ 13 h 13"/>
              <a:gd name="T2" fmla="*/ 0 w 19"/>
              <a:gd name="T3" fmla="*/ 1 h 13"/>
              <a:gd name="T4" fmla="*/ 3 w 19"/>
              <a:gd name="T5" fmla="*/ 0 h 13"/>
              <a:gd name="T6" fmla="*/ 10 w 19"/>
              <a:gd name="T7" fmla="*/ 10 h 13"/>
              <a:gd name="T8" fmla="*/ 16 w 19"/>
              <a:gd name="T9" fmla="*/ 0 h 13"/>
              <a:gd name="T10" fmla="*/ 19 w 19"/>
              <a:gd name="T11" fmla="*/ 1 h 13"/>
              <a:gd name="T12" fmla="*/ 10 w 19"/>
              <a:gd name="T13" fmla="*/ 13 h 13"/>
            </a:gdLst>
            <a:ahLst/>
            <a:cxnLst>
              <a:cxn ang="0">
                <a:pos x="T0" y="T1"/>
              </a:cxn>
              <a:cxn ang="0">
                <a:pos x="T2" y="T3"/>
              </a:cxn>
              <a:cxn ang="0">
                <a:pos x="T4" y="T5"/>
              </a:cxn>
              <a:cxn ang="0">
                <a:pos x="T6" y="T7"/>
              </a:cxn>
              <a:cxn ang="0">
                <a:pos x="T8" y="T9"/>
              </a:cxn>
              <a:cxn ang="0">
                <a:pos x="T10" y="T11"/>
              </a:cxn>
              <a:cxn ang="0">
                <a:pos x="T12" y="T13"/>
              </a:cxn>
            </a:cxnLst>
            <a:rect l="0" t="0" r="r" b="b"/>
            <a:pathLst>
              <a:path w="19" h="13">
                <a:moveTo>
                  <a:pt x="10" y="13"/>
                </a:moveTo>
                <a:cubicBezTo>
                  <a:pt x="4" y="13"/>
                  <a:pt x="1" y="3"/>
                  <a:pt x="0" y="1"/>
                </a:cubicBezTo>
                <a:cubicBezTo>
                  <a:pt x="3" y="0"/>
                  <a:pt x="3" y="0"/>
                  <a:pt x="3" y="0"/>
                </a:cubicBezTo>
                <a:cubicBezTo>
                  <a:pt x="4" y="4"/>
                  <a:pt x="7" y="10"/>
                  <a:pt x="10" y="10"/>
                </a:cubicBezTo>
                <a:cubicBezTo>
                  <a:pt x="12" y="10"/>
                  <a:pt x="15" y="4"/>
                  <a:pt x="16" y="0"/>
                </a:cubicBezTo>
                <a:cubicBezTo>
                  <a:pt x="19" y="1"/>
                  <a:pt x="19" y="1"/>
                  <a:pt x="19" y="1"/>
                </a:cubicBezTo>
                <a:cubicBezTo>
                  <a:pt x="19" y="3"/>
                  <a:pt x="15" y="13"/>
                  <a:pt x="10" y="13"/>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6" name="íṣ1íde"/>
          <p:cNvSpPr/>
          <p:nvPr/>
        </p:nvSpPr>
        <p:spPr bwMode="auto">
          <a:xfrm>
            <a:off x="6425320" y="4905318"/>
            <a:ext cx="81285" cy="126805"/>
          </a:xfrm>
          <a:custGeom>
            <a:avLst/>
            <a:gdLst>
              <a:gd name="T0" fmla="*/ 21 w 21"/>
              <a:gd name="T1" fmla="*/ 33 h 33"/>
              <a:gd name="T2" fmla="*/ 0 w 21"/>
              <a:gd name="T3" fmla="*/ 33 h 33"/>
              <a:gd name="T4" fmla="*/ 0 w 21"/>
              <a:gd name="T5" fmla="*/ 32 h 33"/>
              <a:gd name="T6" fmla="*/ 10 w 21"/>
              <a:gd name="T7" fmla="*/ 0 h 33"/>
              <a:gd name="T8" fmla="*/ 21 w 21"/>
              <a:gd name="T9" fmla="*/ 32 h 33"/>
              <a:gd name="T10" fmla="*/ 21 w 21"/>
              <a:gd name="T11" fmla="*/ 33 h 33"/>
              <a:gd name="T12" fmla="*/ 3 w 21"/>
              <a:gd name="T13" fmla="*/ 30 h 33"/>
              <a:gd name="T14" fmla="*/ 17 w 21"/>
              <a:gd name="T15" fmla="*/ 30 h 33"/>
              <a:gd name="T16" fmla="*/ 10 w 21"/>
              <a:gd name="T17" fmla="*/ 3 h 33"/>
              <a:gd name="T18" fmla="*/ 3 w 21"/>
              <a:gd name="T19" fmla="*/ 3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33">
                <a:moveTo>
                  <a:pt x="21" y="33"/>
                </a:moveTo>
                <a:cubicBezTo>
                  <a:pt x="0" y="33"/>
                  <a:pt x="0" y="33"/>
                  <a:pt x="0" y="33"/>
                </a:cubicBezTo>
                <a:cubicBezTo>
                  <a:pt x="0" y="32"/>
                  <a:pt x="0" y="32"/>
                  <a:pt x="0" y="32"/>
                </a:cubicBezTo>
                <a:cubicBezTo>
                  <a:pt x="1" y="22"/>
                  <a:pt x="3" y="0"/>
                  <a:pt x="10" y="0"/>
                </a:cubicBezTo>
                <a:cubicBezTo>
                  <a:pt x="17" y="0"/>
                  <a:pt x="20" y="22"/>
                  <a:pt x="21" y="32"/>
                </a:cubicBezTo>
                <a:lnTo>
                  <a:pt x="21" y="33"/>
                </a:lnTo>
                <a:close/>
                <a:moveTo>
                  <a:pt x="3" y="30"/>
                </a:moveTo>
                <a:cubicBezTo>
                  <a:pt x="17" y="30"/>
                  <a:pt x="17" y="30"/>
                  <a:pt x="17" y="30"/>
                </a:cubicBezTo>
                <a:cubicBezTo>
                  <a:pt x="16" y="15"/>
                  <a:pt x="12" y="3"/>
                  <a:pt x="10" y="3"/>
                </a:cubicBezTo>
                <a:cubicBezTo>
                  <a:pt x="7" y="3"/>
                  <a:pt x="4" y="15"/>
                  <a:pt x="3" y="30"/>
                </a:cubicBez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1" name="îṧ1iḋe"/>
          <p:cNvSpPr/>
          <p:nvPr/>
        </p:nvSpPr>
        <p:spPr bwMode="auto">
          <a:xfrm>
            <a:off x="4136440" y="3289235"/>
            <a:ext cx="84536" cy="61776"/>
          </a:xfrm>
          <a:custGeom>
            <a:avLst/>
            <a:gdLst>
              <a:gd name="T0" fmla="*/ 45 w 52"/>
              <a:gd name="T1" fmla="*/ 38 h 38"/>
              <a:gd name="T2" fmla="*/ 38 w 52"/>
              <a:gd name="T3" fmla="*/ 35 h 38"/>
              <a:gd name="T4" fmla="*/ 42 w 52"/>
              <a:gd name="T5" fmla="*/ 14 h 38"/>
              <a:gd name="T6" fmla="*/ 7 w 52"/>
              <a:gd name="T7" fmla="*/ 9 h 38"/>
              <a:gd name="T8" fmla="*/ 12 w 52"/>
              <a:gd name="T9" fmla="*/ 31 h 38"/>
              <a:gd name="T10" fmla="*/ 4 w 52"/>
              <a:gd name="T11" fmla="*/ 31 h 38"/>
              <a:gd name="T12" fmla="*/ 0 w 52"/>
              <a:gd name="T13" fmla="*/ 0 h 38"/>
              <a:gd name="T14" fmla="*/ 52 w 52"/>
              <a:gd name="T15" fmla="*/ 9 h 38"/>
              <a:gd name="T16" fmla="*/ 45 w 52"/>
              <a:gd name="T17"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38">
                <a:moveTo>
                  <a:pt x="45" y="38"/>
                </a:moveTo>
                <a:lnTo>
                  <a:pt x="38" y="35"/>
                </a:lnTo>
                <a:lnTo>
                  <a:pt x="42" y="14"/>
                </a:lnTo>
                <a:lnTo>
                  <a:pt x="7" y="9"/>
                </a:lnTo>
                <a:lnTo>
                  <a:pt x="12" y="31"/>
                </a:lnTo>
                <a:lnTo>
                  <a:pt x="4" y="31"/>
                </a:lnTo>
                <a:lnTo>
                  <a:pt x="0" y="0"/>
                </a:lnTo>
                <a:lnTo>
                  <a:pt x="52" y="9"/>
                </a:lnTo>
                <a:lnTo>
                  <a:pt x="45" y="38"/>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2" name="íSļíḍe"/>
          <p:cNvSpPr/>
          <p:nvPr/>
        </p:nvSpPr>
        <p:spPr bwMode="auto">
          <a:xfrm>
            <a:off x="4142943" y="3565604"/>
            <a:ext cx="86163" cy="47145"/>
          </a:xfrm>
          <a:custGeom>
            <a:avLst/>
            <a:gdLst>
              <a:gd name="T0" fmla="*/ 53 w 53"/>
              <a:gd name="T1" fmla="*/ 29 h 29"/>
              <a:gd name="T2" fmla="*/ 0 w 53"/>
              <a:gd name="T3" fmla="*/ 29 h 29"/>
              <a:gd name="T4" fmla="*/ 0 w 53"/>
              <a:gd name="T5" fmla="*/ 0 h 29"/>
              <a:gd name="T6" fmla="*/ 8 w 53"/>
              <a:gd name="T7" fmla="*/ 0 h 29"/>
              <a:gd name="T8" fmla="*/ 8 w 53"/>
              <a:gd name="T9" fmla="*/ 22 h 29"/>
              <a:gd name="T10" fmla="*/ 43 w 53"/>
              <a:gd name="T11" fmla="*/ 22 h 29"/>
              <a:gd name="T12" fmla="*/ 38 w 53"/>
              <a:gd name="T13" fmla="*/ 5 h 29"/>
              <a:gd name="T14" fmla="*/ 46 w 53"/>
              <a:gd name="T15" fmla="*/ 3 h 29"/>
              <a:gd name="T16" fmla="*/ 53 w 53"/>
              <a:gd name="T17"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 h="29">
                <a:moveTo>
                  <a:pt x="53" y="29"/>
                </a:moveTo>
                <a:lnTo>
                  <a:pt x="0" y="29"/>
                </a:lnTo>
                <a:lnTo>
                  <a:pt x="0" y="0"/>
                </a:lnTo>
                <a:lnTo>
                  <a:pt x="8" y="0"/>
                </a:lnTo>
                <a:lnTo>
                  <a:pt x="8" y="22"/>
                </a:lnTo>
                <a:lnTo>
                  <a:pt x="43" y="22"/>
                </a:lnTo>
                <a:lnTo>
                  <a:pt x="38" y="5"/>
                </a:lnTo>
                <a:lnTo>
                  <a:pt x="46" y="3"/>
                </a:lnTo>
                <a:lnTo>
                  <a:pt x="53" y="29"/>
                </a:lnTo>
                <a:close/>
              </a:path>
            </a:pathLst>
          </a:custGeom>
          <a:solidFill>
            <a:schemeClr val="bg1">
              <a:lumMod val="85000"/>
            </a:schemeClr>
          </a:solidFill>
          <a:ln>
            <a:noFill/>
          </a:ln>
        </p:spPr>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144" name="Shape 6066"/>
          <p:cNvSpPr/>
          <p:nvPr/>
        </p:nvSpPr>
        <p:spPr>
          <a:xfrm>
            <a:off x="7747502" y="3416111"/>
            <a:ext cx="279708" cy="281804"/>
          </a:xfrm>
          <a:custGeom>
            <a:avLst/>
            <a:gdLst>
              <a:gd name="connsiteX0" fmla="*/ 386204 w 602205"/>
              <a:gd name="connsiteY0" fmla="*/ 222916 h 606722"/>
              <a:gd name="connsiteX1" fmla="*/ 516692 w 602205"/>
              <a:gd name="connsiteY1" fmla="*/ 222916 h 606722"/>
              <a:gd name="connsiteX2" fmla="*/ 545129 w 602205"/>
              <a:gd name="connsiteY2" fmla="*/ 231976 h 606722"/>
              <a:gd name="connsiteX3" fmla="*/ 594743 w 602205"/>
              <a:gd name="connsiteY3" fmla="*/ 270632 h 606722"/>
              <a:gd name="connsiteX4" fmla="*/ 602205 w 602205"/>
              <a:gd name="connsiteY4" fmla="*/ 285329 h 606722"/>
              <a:gd name="connsiteX5" fmla="*/ 594944 w 602205"/>
              <a:gd name="connsiteY5" fmla="*/ 300228 h 606722"/>
              <a:gd name="connsiteX6" fmla="*/ 545129 w 602205"/>
              <a:gd name="connsiteY6" fmla="*/ 340293 h 606722"/>
              <a:gd name="connsiteX7" fmla="*/ 516692 w 602205"/>
              <a:gd name="connsiteY7" fmla="*/ 351769 h 606722"/>
              <a:gd name="connsiteX8" fmla="*/ 386204 w 602205"/>
              <a:gd name="connsiteY8" fmla="*/ 351769 h 606722"/>
              <a:gd name="connsiteX9" fmla="*/ 85299 w 602205"/>
              <a:gd name="connsiteY9" fmla="*/ 131463 h 606722"/>
              <a:gd name="connsiteX10" fmla="*/ 216777 w 602205"/>
              <a:gd name="connsiteY10" fmla="*/ 131463 h 606722"/>
              <a:gd name="connsiteX11" fmla="*/ 216777 w 602205"/>
              <a:gd name="connsiteY11" fmla="*/ 260386 h 606722"/>
              <a:gd name="connsiteX12" fmla="*/ 85299 w 602205"/>
              <a:gd name="connsiteY12" fmla="*/ 260386 h 606722"/>
              <a:gd name="connsiteX13" fmla="*/ 57068 w 602205"/>
              <a:gd name="connsiteY13" fmla="*/ 248501 h 606722"/>
              <a:gd name="connsiteX14" fmla="*/ 7058 w 602205"/>
              <a:gd name="connsiteY14" fmla="*/ 206803 h 606722"/>
              <a:gd name="connsiteX15" fmla="*/ 0 w 602205"/>
              <a:gd name="connsiteY15" fmla="*/ 192903 h 606722"/>
              <a:gd name="connsiteX16" fmla="*/ 7260 w 602205"/>
              <a:gd name="connsiteY16" fmla="*/ 178802 h 606722"/>
              <a:gd name="connsiteX17" fmla="*/ 57068 w 602205"/>
              <a:gd name="connsiteY17" fmla="*/ 139924 h 606722"/>
              <a:gd name="connsiteX18" fmla="*/ 85299 w 602205"/>
              <a:gd name="connsiteY18" fmla="*/ 131463 h 606722"/>
              <a:gd name="connsiteX19" fmla="*/ 386204 w 602205"/>
              <a:gd name="connsiteY19" fmla="*/ 42904 h 606722"/>
              <a:gd name="connsiteX20" fmla="*/ 516692 w 602205"/>
              <a:gd name="connsiteY20" fmla="*/ 42904 h 606722"/>
              <a:gd name="connsiteX21" fmla="*/ 545129 w 602205"/>
              <a:gd name="connsiteY21" fmla="*/ 51964 h 606722"/>
              <a:gd name="connsiteX22" fmla="*/ 594743 w 602205"/>
              <a:gd name="connsiteY22" fmla="*/ 90620 h 606722"/>
              <a:gd name="connsiteX23" fmla="*/ 602205 w 602205"/>
              <a:gd name="connsiteY23" fmla="*/ 105317 h 606722"/>
              <a:gd name="connsiteX24" fmla="*/ 594944 w 602205"/>
              <a:gd name="connsiteY24" fmla="*/ 120216 h 606722"/>
              <a:gd name="connsiteX25" fmla="*/ 545129 w 602205"/>
              <a:gd name="connsiteY25" fmla="*/ 160281 h 606722"/>
              <a:gd name="connsiteX26" fmla="*/ 516692 w 602205"/>
              <a:gd name="connsiteY26" fmla="*/ 171757 h 606722"/>
              <a:gd name="connsiteX27" fmla="*/ 386204 w 602205"/>
              <a:gd name="connsiteY27" fmla="*/ 171757 h 606722"/>
              <a:gd name="connsiteX28" fmla="*/ 297432 w 602205"/>
              <a:gd name="connsiteY28" fmla="*/ 0 h 606722"/>
              <a:gd name="connsiteX29" fmla="*/ 337765 w 602205"/>
              <a:gd name="connsiteY29" fmla="*/ 40274 h 606722"/>
              <a:gd name="connsiteX30" fmla="*/ 337765 w 602205"/>
              <a:gd name="connsiteY30" fmla="*/ 496775 h 606722"/>
              <a:gd name="connsiteX31" fmla="*/ 419238 w 602205"/>
              <a:gd name="connsiteY31" fmla="*/ 496775 h 606722"/>
              <a:gd name="connsiteX32" fmla="*/ 455739 w 602205"/>
              <a:gd name="connsiteY32" fmla="*/ 515100 h 606722"/>
              <a:gd name="connsiteX33" fmla="*/ 497887 w 602205"/>
              <a:gd name="connsiteY33" fmla="*/ 572490 h 606722"/>
              <a:gd name="connsiteX34" fmla="*/ 500912 w 602205"/>
              <a:gd name="connsiteY34" fmla="*/ 595647 h 606722"/>
              <a:gd name="connsiteX35" fmla="*/ 480342 w 602205"/>
              <a:gd name="connsiteY35" fmla="*/ 606722 h 606722"/>
              <a:gd name="connsiteX36" fmla="*/ 121580 w 602205"/>
              <a:gd name="connsiteY36" fmla="*/ 606722 h 606722"/>
              <a:gd name="connsiteX37" fmla="*/ 101010 w 602205"/>
              <a:gd name="connsiteY37" fmla="*/ 595647 h 606722"/>
              <a:gd name="connsiteX38" fmla="*/ 104237 w 602205"/>
              <a:gd name="connsiteY38" fmla="*/ 572490 h 606722"/>
              <a:gd name="connsiteX39" fmla="*/ 146183 w 602205"/>
              <a:gd name="connsiteY39" fmla="*/ 515100 h 606722"/>
              <a:gd name="connsiteX40" fmla="*/ 182684 w 602205"/>
              <a:gd name="connsiteY40" fmla="*/ 496775 h 606722"/>
              <a:gd name="connsiteX41" fmla="*/ 257099 w 602205"/>
              <a:gd name="connsiteY41" fmla="*/ 496775 h 606722"/>
              <a:gd name="connsiteX42" fmla="*/ 257099 w 602205"/>
              <a:gd name="connsiteY42" fmla="*/ 40274 h 606722"/>
              <a:gd name="connsiteX43" fmla="*/ 297432 w 602205"/>
              <a:gd name="connsiteY43"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602205" h="606722">
                <a:moveTo>
                  <a:pt x="386204" y="222916"/>
                </a:moveTo>
                <a:lnTo>
                  <a:pt x="516692" y="222916"/>
                </a:lnTo>
                <a:cubicBezTo>
                  <a:pt x="525163" y="222916"/>
                  <a:pt x="537465" y="225936"/>
                  <a:pt x="545129" y="231976"/>
                </a:cubicBezTo>
                <a:lnTo>
                  <a:pt x="594743" y="270632"/>
                </a:lnTo>
                <a:cubicBezTo>
                  <a:pt x="599381" y="274256"/>
                  <a:pt x="602205" y="279692"/>
                  <a:pt x="602205" y="285329"/>
                </a:cubicBezTo>
                <a:cubicBezTo>
                  <a:pt x="602205" y="291168"/>
                  <a:pt x="599381" y="296604"/>
                  <a:pt x="594944" y="300228"/>
                </a:cubicBezTo>
                <a:lnTo>
                  <a:pt x="545129" y="340293"/>
                </a:lnTo>
                <a:cubicBezTo>
                  <a:pt x="539280" y="344924"/>
                  <a:pt x="526978" y="351769"/>
                  <a:pt x="516692" y="351769"/>
                </a:cubicBezTo>
                <a:lnTo>
                  <a:pt x="386204" y="351769"/>
                </a:lnTo>
                <a:close/>
                <a:moveTo>
                  <a:pt x="85299" y="131463"/>
                </a:moveTo>
                <a:lnTo>
                  <a:pt x="216777" y="131463"/>
                </a:lnTo>
                <a:lnTo>
                  <a:pt x="216777" y="260386"/>
                </a:lnTo>
                <a:lnTo>
                  <a:pt x="85299" y="260386"/>
                </a:lnTo>
                <a:cubicBezTo>
                  <a:pt x="74813" y="260386"/>
                  <a:pt x="62311" y="252530"/>
                  <a:pt x="57068" y="248501"/>
                </a:cubicBezTo>
                <a:lnTo>
                  <a:pt x="7058" y="206803"/>
                </a:lnTo>
                <a:cubicBezTo>
                  <a:pt x="2621" y="203177"/>
                  <a:pt x="0" y="198140"/>
                  <a:pt x="0" y="192903"/>
                </a:cubicBezTo>
                <a:cubicBezTo>
                  <a:pt x="0" y="187464"/>
                  <a:pt x="2621" y="182428"/>
                  <a:pt x="7260" y="178802"/>
                </a:cubicBezTo>
                <a:lnTo>
                  <a:pt x="57068" y="139924"/>
                </a:lnTo>
                <a:cubicBezTo>
                  <a:pt x="64327" y="134082"/>
                  <a:pt x="76426" y="131463"/>
                  <a:pt x="85299" y="131463"/>
                </a:cubicBezTo>
                <a:close/>
                <a:moveTo>
                  <a:pt x="386204" y="42904"/>
                </a:moveTo>
                <a:lnTo>
                  <a:pt x="516692" y="42904"/>
                </a:lnTo>
                <a:cubicBezTo>
                  <a:pt x="525163" y="42904"/>
                  <a:pt x="537667" y="46125"/>
                  <a:pt x="545129" y="51964"/>
                </a:cubicBezTo>
                <a:lnTo>
                  <a:pt x="594743" y="90620"/>
                </a:lnTo>
                <a:cubicBezTo>
                  <a:pt x="599381" y="94244"/>
                  <a:pt x="602205" y="99680"/>
                  <a:pt x="602205" y="105317"/>
                </a:cubicBezTo>
                <a:cubicBezTo>
                  <a:pt x="602205" y="111156"/>
                  <a:pt x="599381" y="116592"/>
                  <a:pt x="594944" y="120216"/>
                </a:cubicBezTo>
                <a:lnTo>
                  <a:pt x="545129" y="160281"/>
                </a:lnTo>
                <a:cubicBezTo>
                  <a:pt x="539280" y="164912"/>
                  <a:pt x="526978" y="171757"/>
                  <a:pt x="516692" y="171757"/>
                </a:cubicBezTo>
                <a:lnTo>
                  <a:pt x="386204" y="171757"/>
                </a:lnTo>
                <a:close/>
                <a:moveTo>
                  <a:pt x="297432" y="0"/>
                </a:moveTo>
                <a:cubicBezTo>
                  <a:pt x="319615" y="0"/>
                  <a:pt x="337765" y="18123"/>
                  <a:pt x="337765" y="40274"/>
                </a:cubicBezTo>
                <a:lnTo>
                  <a:pt x="337765" y="496775"/>
                </a:lnTo>
                <a:lnTo>
                  <a:pt x="419238" y="496775"/>
                </a:lnTo>
                <a:cubicBezTo>
                  <a:pt x="432346" y="496775"/>
                  <a:pt x="448076" y="504629"/>
                  <a:pt x="455739" y="515100"/>
                </a:cubicBezTo>
                <a:lnTo>
                  <a:pt x="497887" y="572490"/>
                </a:lnTo>
                <a:cubicBezTo>
                  <a:pt x="503332" y="580142"/>
                  <a:pt x="504542" y="588599"/>
                  <a:pt x="500912" y="595647"/>
                </a:cubicBezTo>
                <a:cubicBezTo>
                  <a:pt x="497282" y="602695"/>
                  <a:pt x="489820" y="606722"/>
                  <a:pt x="480342" y="606722"/>
                </a:cubicBezTo>
                <a:lnTo>
                  <a:pt x="121580" y="606722"/>
                </a:lnTo>
                <a:cubicBezTo>
                  <a:pt x="112102" y="606722"/>
                  <a:pt x="104640" y="602695"/>
                  <a:pt x="101010" y="595647"/>
                </a:cubicBezTo>
                <a:cubicBezTo>
                  <a:pt x="97380" y="588599"/>
                  <a:pt x="98590" y="580142"/>
                  <a:pt x="104237" y="572490"/>
                </a:cubicBezTo>
                <a:lnTo>
                  <a:pt x="146183" y="515100"/>
                </a:lnTo>
                <a:cubicBezTo>
                  <a:pt x="153846" y="504629"/>
                  <a:pt x="169576" y="496775"/>
                  <a:pt x="182684" y="496775"/>
                </a:cubicBezTo>
                <a:lnTo>
                  <a:pt x="257099" y="496775"/>
                </a:lnTo>
                <a:lnTo>
                  <a:pt x="257099" y="40274"/>
                </a:lnTo>
                <a:cubicBezTo>
                  <a:pt x="257099" y="18123"/>
                  <a:pt x="275249" y="0"/>
                  <a:pt x="297432" y="0"/>
                </a:cubicBezTo>
                <a:close/>
              </a:path>
            </a:pathLst>
          </a:custGeom>
          <a:solidFill>
            <a:srgbClr val="FFFFFF"/>
          </a:solidFill>
          <a:ln w="12700" cap="flat">
            <a:noFill/>
            <a:miter lim="400000"/>
          </a:ln>
          <a:effectLst/>
        </p:spPr>
        <p:txBody>
          <a:bodyPr wrap="square" lIns="19050" tIns="19050" rIns="19050" bIns="19050" numCol="1" anchor="ctr">
            <a:noAutofit/>
          </a:bodyPr>
          <a:lst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a:lstStyle>
          <a:p>
            <a:pPr marL="0" marR="0" lvl="0" indent="0" algn="l" defTabSz="228600" rtl="0" eaLnBrk="1" fontAlgn="auto" latinLnBrk="0" hangingPunct="1">
              <a:lnSpc>
                <a:spcPct val="100000"/>
              </a:lnSpc>
              <a:spcBef>
                <a:spcPts val="0"/>
              </a:spcBef>
              <a:spcAft>
                <a:spcPts val="0"/>
              </a:spcAft>
              <a:buClrTx/>
              <a:buSzTx/>
              <a:buFontTx/>
              <a:buNone/>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Gill Sans"/>
              <a:cs typeface="+mn-ea"/>
              <a:sym typeface="+mn-lt"/>
            </a:endParaRPr>
          </a:p>
        </p:txBody>
      </p:sp>
      <p:sp>
        <p:nvSpPr>
          <p:cNvPr id="2" name="标题 1"/>
          <p:cNvSpPr>
            <a:spLocks noGrp="1"/>
          </p:cNvSpPr>
          <p:nvPr>
            <p:ph type="title"/>
          </p:nvPr>
        </p:nvSpPr>
        <p:spPr>
          <a:xfrm>
            <a:off x="1341437" y="253713"/>
            <a:ext cx="10850563" cy="663575"/>
          </a:xfrm>
        </p:spPr>
        <p:txBody>
          <a:bodyPr/>
          <a:lstStyle/>
          <a:p>
            <a:r>
              <a:rPr lang="zh-CN" altLang="en-US" sz="2800" dirty="0" smtClean="0"/>
              <a:t>数据来源</a:t>
            </a:r>
            <a:endParaRPr lang="zh-CN" altLang="en-US" sz="2800" dirty="0"/>
          </a:p>
        </p:txBody>
      </p:sp>
      <p:sp>
        <p:nvSpPr>
          <p:cNvPr id="8" name="矩形 7"/>
          <p:cNvSpPr/>
          <p:nvPr/>
        </p:nvSpPr>
        <p:spPr>
          <a:xfrm>
            <a:off x="407195" y="1487650"/>
            <a:ext cx="10402596" cy="1015663"/>
          </a:xfrm>
          <a:prstGeom prst="rect">
            <a:avLst/>
          </a:prstGeom>
        </p:spPr>
        <p:txBody>
          <a:bodyPr wrap="square">
            <a:spAutoFit/>
          </a:bodyPr>
          <a:lstStyle/>
          <a:p>
            <a:pPr>
              <a:lnSpc>
                <a:spcPct val="150000"/>
              </a:lnSpc>
            </a:pPr>
            <a:r>
              <a:rPr lang="zh-CN" altLang="en-US" sz="2000" dirty="0"/>
              <a:t> </a:t>
            </a:r>
            <a:r>
              <a:rPr lang="zh-CN" altLang="en-US" sz="2000" dirty="0" smtClean="0"/>
              <a:t>      通过</a:t>
            </a:r>
            <a:r>
              <a:rPr lang="zh-CN" altLang="en-US" sz="2000" dirty="0"/>
              <a:t>采用“拦截式”的方法，对邯郸市邯山区、丛台区、复兴区三个区域的居民进行问卷调查，收集到</a:t>
            </a:r>
            <a:r>
              <a:rPr lang="en-US" altLang="zh-CN" sz="2000" dirty="0"/>
              <a:t>221</a:t>
            </a:r>
            <a:r>
              <a:rPr lang="zh-CN" altLang="en-US" sz="2000" dirty="0"/>
              <a:t>份有效样本</a:t>
            </a:r>
            <a:r>
              <a:rPr lang="zh-CN" altLang="en-US" sz="2000" dirty="0" smtClean="0"/>
              <a:t>数据，样本相关计算公式如下：</a:t>
            </a:r>
            <a:endParaRPr lang="zh-CN" altLang="en-US" sz="2000" dirty="0"/>
          </a:p>
        </p:txBody>
      </p:sp>
      <mc:AlternateContent xmlns:mc="http://schemas.openxmlformats.org/markup-compatibility/2006" xmlns:a14="http://schemas.microsoft.com/office/drawing/2010/main">
        <mc:Choice Requires="a14">
          <p:sp>
            <p:nvSpPr>
              <p:cNvPr id="126" name="矩形 125">
                <a:extLst>
                  <a:ext uri="{FF2B5EF4-FFF2-40B4-BE49-F238E27FC236}">
                    <a16:creationId xmlns="" xmlns:a16="http://schemas.microsoft.com/office/drawing/2014/main" id="{C7C1890D-0BD0-49F7-AC92-54CDA2241CC7}"/>
                  </a:ext>
                </a:extLst>
              </p:cNvPr>
              <p:cNvSpPr/>
              <p:nvPr/>
            </p:nvSpPr>
            <p:spPr>
              <a:xfrm>
                <a:off x="2610851" y="3306504"/>
                <a:ext cx="6523702" cy="1338636"/>
              </a:xfrm>
              <a:prstGeom prst="rect">
                <a:avLst/>
              </a:prstGeom>
            </p:spPr>
            <p:txBody>
              <a:bodyPr wrap="square">
                <a:spAutoFit/>
              </a:bodyPr>
              <a:lstStyle/>
              <a:p>
                <a:pPr lvl="0" fontAlgn="base">
                  <a:spcBef>
                    <a:spcPct val="0"/>
                  </a:spcBef>
                  <a:spcAft>
                    <a:spcPct val="0"/>
                  </a:spcAft>
                </a:pPr>
                <a14:m>
                  <m:oMathPara xmlns:m="http://schemas.openxmlformats.org/officeDocument/2006/math">
                    <m:oMathParaPr>
                      <m:jc m:val="centerGroup"/>
                    </m:oMathParaPr>
                    <m:oMath xmlns:m="http://schemas.openxmlformats.org/officeDocument/2006/math">
                      <m:r>
                        <a:rPr lang="en-US" altLang="zh-CN" sz="2400" b="1" i="1" smtClean="0">
                          <a:solidFill>
                            <a:schemeClr val="tx1"/>
                          </a:solidFill>
                          <a:latin typeface="Cambria Math" panose="02040503050406030204" pitchFamily="18" charset="0"/>
                        </a:rPr>
                        <m:t>𝒏</m:t>
                      </m:r>
                      <m:r>
                        <a:rPr lang="en-US" altLang="zh-CN" sz="2400" b="1" i="1" smtClean="0">
                          <a:solidFill>
                            <a:schemeClr val="tx1"/>
                          </a:solidFill>
                          <a:latin typeface="Cambria Math" panose="02040503050406030204" pitchFamily="18" charset="0"/>
                        </a:rPr>
                        <m:t>=</m:t>
                      </m:r>
                      <m:f>
                        <m:fPr>
                          <m:ctrlPr>
                            <a:rPr lang="zh-CN" altLang="zh-CN" sz="2400" b="1" i="1">
                              <a:solidFill>
                                <a:schemeClr val="tx1"/>
                              </a:solidFill>
                              <a:latin typeface="Cambria Math" panose="02040503050406030204" pitchFamily="18" charset="0"/>
                            </a:rPr>
                          </m:ctrlPr>
                        </m:fPr>
                        <m:num>
                          <m:r>
                            <a:rPr lang="en-US" altLang="zh-CN" sz="2400" b="1" i="1">
                              <a:solidFill>
                                <a:schemeClr val="tx1"/>
                              </a:solidFill>
                              <a:latin typeface="Cambria Math" panose="02040503050406030204" pitchFamily="18" charset="0"/>
                            </a:rPr>
                            <m:t>𝑵</m:t>
                          </m:r>
                          <m:sSubSup>
                            <m:sSubSupPr>
                              <m:ctrlPr>
                                <a:rPr lang="zh-CN" altLang="zh-CN" sz="2400" b="1" i="1">
                                  <a:solidFill>
                                    <a:schemeClr val="tx1"/>
                                  </a:solidFill>
                                  <a:latin typeface="Cambria Math" panose="02040503050406030204" pitchFamily="18" charset="0"/>
                                </a:rPr>
                              </m:ctrlPr>
                            </m:sSubSupPr>
                            <m:e>
                              <m:r>
                                <a:rPr lang="en-US" altLang="zh-CN" sz="2400" b="1" i="1">
                                  <a:solidFill>
                                    <a:schemeClr val="tx1"/>
                                  </a:solidFill>
                                  <a:latin typeface="Cambria Math" panose="02040503050406030204" pitchFamily="18" charset="0"/>
                                </a:rPr>
                                <m:t>𝒁</m:t>
                              </m:r>
                            </m:e>
                            <m:sub>
                              <m:f>
                                <m:fPr>
                                  <m:ctrlPr>
                                    <a:rPr lang="zh-CN" altLang="zh-CN" sz="2400" b="1" i="1">
                                      <a:solidFill>
                                        <a:schemeClr val="tx1"/>
                                      </a:solidFill>
                                      <a:latin typeface="Cambria Math" panose="02040503050406030204" pitchFamily="18" charset="0"/>
                                    </a:rPr>
                                  </m:ctrlPr>
                                </m:fPr>
                                <m:num>
                                  <m:r>
                                    <a:rPr lang="en-US" altLang="zh-CN" sz="2400" b="1" i="1">
                                      <a:solidFill>
                                        <a:schemeClr val="tx1"/>
                                      </a:solidFill>
                                      <a:latin typeface="Cambria Math" panose="02040503050406030204" pitchFamily="18" charset="0"/>
                                    </a:rPr>
                                    <m:t>𝜶</m:t>
                                  </m:r>
                                </m:num>
                                <m:den>
                                  <m:r>
                                    <a:rPr lang="en-US" altLang="zh-CN" sz="2400" b="1" i="1">
                                      <a:solidFill>
                                        <a:schemeClr val="tx1"/>
                                      </a:solidFill>
                                      <a:latin typeface="Cambria Math" panose="02040503050406030204" pitchFamily="18" charset="0"/>
                                    </a:rPr>
                                    <m:t>𝟐</m:t>
                                  </m:r>
                                </m:den>
                              </m:f>
                            </m:sub>
                            <m:sup>
                              <m:r>
                                <a:rPr lang="en-US" altLang="zh-CN" sz="2400" b="1" i="1">
                                  <a:solidFill>
                                    <a:schemeClr val="tx1"/>
                                  </a:solidFill>
                                  <a:latin typeface="Cambria Math" panose="02040503050406030204" pitchFamily="18" charset="0"/>
                                </a:rPr>
                                <m:t>𝟐</m:t>
                              </m:r>
                            </m:sup>
                          </m:sSubSup>
                          <m:sSup>
                            <m:sSupPr>
                              <m:ctrlPr>
                                <a:rPr lang="zh-CN" altLang="zh-CN" sz="2400" b="1" i="1">
                                  <a:solidFill>
                                    <a:schemeClr val="tx1"/>
                                  </a:solidFill>
                                  <a:latin typeface="Cambria Math" panose="02040503050406030204" pitchFamily="18" charset="0"/>
                                </a:rPr>
                              </m:ctrlPr>
                            </m:sSupPr>
                            <m:e>
                              <m:r>
                                <a:rPr lang="en-US" altLang="zh-CN" sz="2400" b="1" i="1">
                                  <a:solidFill>
                                    <a:schemeClr val="tx1"/>
                                  </a:solidFill>
                                  <a:latin typeface="Cambria Math" panose="02040503050406030204" pitchFamily="18" charset="0"/>
                                </a:rPr>
                                <m:t>𝑺</m:t>
                              </m:r>
                            </m:e>
                            <m:sup>
                              <m:r>
                                <a:rPr lang="en-US" altLang="zh-CN" sz="2400" b="1" i="1">
                                  <a:solidFill>
                                    <a:schemeClr val="tx1"/>
                                  </a:solidFill>
                                  <a:latin typeface="Cambria Math" panose="02040503050406030204" pitchFamily="18" charset="0"/>
                                </a:rPr>
                                <m:t>𝟐</m:t>
                              </m:r>
                            </m:sup>
                          </m:sSup>
                        </m:num>
                        <m:den>
                          <m:r>
                            <a:rPr lang="en-US" altLang="zh-CN" sz="2400" b="1" i="1">
                              <a:solidFill>
                                <a:schemeClr val="tx1"/>
                              </a:solidFill>
                              <a:latin typeface="Cambria Math" panose="02040503050406030204" pitchFamily="18" charset="0"/>
                            </a:rPr>
                            <m:t>𝑵</m:t>
                          </m:r>
                          <m:sSup>
                            <m:sSupPr>
                              <m:ctrlPr>
                                <a:rPr lang="zh-CN" altLang="zh-CN" sz="2400" b="1" i="1">
                                  <a:solidFill>
                                    <a:schemeClr val="tx1"/>
                                  </a:solidFill>
                                  <a:latin typeface="Cambria Math" panose="02040503050406030204" pitchFamily="18" charset="0"/>
                                </a:rPr>
                              </m:ctrlPr>
                            </m:sSupPr>
                            <m:e>
                              <m:r>
                                <a:rPr lang="en-US" altLang="zh-CN" sz="2400" b="1" i="1">
                                  <a:solidFill>
                                    <a:schemeClr val="tx1"/>
                                  </a:solidFill>
                                  <a:latin typeface="Cambria Math" panose="02040503050406030204" pitchFamily="18" charset="0"/>
                                </a:rPr>
                                <m:t>𝒅</m:t>
                              </m:r>
                            </m:e>
                            <m:sup>
                              <m:r>
                                <a:rPr lang="en-US" altLang="zh-CN" sz="2400" b="1" i="1">
                                  <a:solidFill>
                                    <a:schemeClr val="tx1"/>
                                  </a:solidFill>
                                  <a:latin typeface="Cambria Math" panose="02040503050406030204" pitchFamily="18" charset="0"/>
                                </a:rPr>
                                <m:t>𝟐</m:t>
                              </m:r>
                            </m:sup>
                          </m:sSup>
                          <m:r>
                            <a:rPr lang="en-US" altLang="zh-CN" sz="2400" b="1" i="1">
                              <a:solidFill>
                                <a:schemeClr val="tx1"/>
                              </a:solidFill>
                              <a:latin typeface="Cambria Math" panose="02040503050406030204" pitchFamily="18" charset="0"/>
                            </a:rPr>
                            <m:t>+</m:t>
                          </m:r>
                          <m:sSubSup>
                            <m:sSubSupPr>
                              <m:ctrlPr>
                                <a:rPr lang="zh-CN" altLang="zh-CN" sz="2400" b="1" i="1">
                                  <a:solidFill>
                                    <a:schemeClr val="tx1"/>
                                  </a:solidFill>
                                  <a:latin typeface="Cambria Math" panose="02040503050406030204" pitchFamily="18" charset="0"/>
                                </a:rPr>
                              </m:ctrlPr>
                            </m:sSubSupPr>
                            <m:e>
                              <m:r>
                                <a:rPr lang="en-US" altLang="zh-CN" sz="2400" b="1" i="1">
                                  <a:solidFill>
                                    <a:schemeClr val="tx1"/>
                                  </a:solidFill>
                                  <a:latin typeface="Cambria Math" panose="02040503050406030204" pitchFamily="18" charset="0"/>
                                </a:rPr>
                                <m:t>𝒁</m:t>
                              </m:r>
                            </m:e>
                            <m:sub>
                              <m:f>
                                <m:fPr>
                                  <m:ctrlPr>
                                    <a:rPr lang="zh-CN" altLang="zh-CN" sz="2400" b="1" i="1">
                                      <a:solidFill>
                                        <a:schemeClr val="tx1"/>
                                      </a:solidFill>
                                      <a:latin typeface="Cambria Math" panose="02040503050406030204" pitchFamily="18" charset="0"/>
                                    </a:rPr>
                                  </m:ctrlPr>
                                </m:fPr>
                                <m:num>
                                  <m:r>
                                    <a:rPr lang="en-US" altLang="zh-CN" sz="2400" b="1" i="1">
                                      <a:solidFill>
                                        <a:schemeClr val="tx1"/>
                                      </a:solidFill>
                                      <a:latin typeface="Cambria Math" panose="02040503050406030204" pitchFamily="18" charset="0"/>
                                    </a:rPr>
                                    <m:t>𝜶</m:t>
                                  </m:r>
                                </m:num>
                                <m:den>
                                  <m:r>
                                    <a:rPr lang="en-US" altLang="zh-CN" sz="2400" b="1" i="1">
                                      <a:solidFill>
                                        <a:schemeClr val="tx1"/>
                                      </a:solidFill>
                                      <a:latin typeface="Cambria Math" panose="02040503050406030204" pitchFamily="18" charset="0"/>
                                    </a:rPr>
                                    <m:t>𝟐</m:t>
                                  </m:r>
                                </m:den>
                              </m:f>
                            </m:sub>
                            <m:sup>
                              <m:r>
                                <a:rPr lang="en-US" altLang="zh-CN" sz="2400" b="1" i="1">
                                  <a:solidFill>
                                    <a:schemeClr val="tx1"/>
                                  </a:solidFill>
                                  <a:latin typeface="Cambria Math" panose="02040503050406030204" pitchFamily="18" charset="0"/>
                                </a:rPr>
                                <m:t>𝟐</m:t>
                              </m:r>
                            </m:sup>
                          </m:sSubSup>
                          <m:sSup>
                            <m:sSupPr>
                              <m:ctrlPr>
                                <a:rPr lang="zh-CN" altLang="zh-CN" sz="2400" b="1" i="1">
                                  <a:solidFill>
                                    <a:schemeClr val="tx1"/>
                                  </a:solidFill>
                                  <a:latin typeface="Cambria Math" panose="02040503050406030204" pitchFamily="18" charset="0"/>
                                </a:rPr>
                              </m:ctrlPr>
                            </m:sSupPr>
                            <m:e>
                              <m:r>
                                <a:rPr lang="en-US" altLang="zh-CN" sz="2400" b="1" i="1">
                                  <a:solidFill>
                                    <a:schemeClr val="tx1"/>
                                  </a:solidFill>
                                  <a:latin typeface="Cambria Math" panose="02040503050406030204" pitchFamily="18" charset="0"/>
                                </a:rPr>
                                <m:t>𝑺</m:t>
                              </m:r>
                            </m:e>
                            <m:sup>
                              <m:r>
                                <a:rPr lang="en-US" altLang="zh-CN" sz="2400" b="1" i="1">
                                  <a:solidFill>
                                    <a:schemeClr val="tx1"/>
                                  </a:solidFill>
                                  <a:latin typeface="Cambria Math" panose="02040503050406030204" pitchFamily="18" charset="0"/>
                                </a:rPr>
                                <m:t>𝟐</m:t>
                              </m:r>
                            </m:sup>
                          </m:sSup>
                        </m:den>
                      </m:f>
                    </m:oMath>
                  </m:oMathPara>
                </a14:m>
                <a:endParaRPr lang="zh-CN" altLang="zh-CN" sz="2400" b="1" i="1" dirty="0">
                  <a:solidFill>
                    <a:schemeClr val="tx1"/>
                  </a:solidFill>
                  <a:latin typeface="Arial" pitchFamily="34" charset="0"/>
                  <a:ea typeface="宋体" pitchFamily="2" charset="-122"/>
                </a:endParaRPr>
              </a:p>
            </p:txBody>
          </p:sp>
        </mc:Choice>
        <mc:Fallback xmlns="">
          <p:sp>
            <p:nvSpPr>
              <p:cNvPr id="126" name="矩形 125">
                <a:extLst>
                  <a:ext uri="{FF2B5EF4-FFF2-40B4-BE49-F238E27FC236}">
                    <a16:creationId xmlns="" xmlns:a16="http://schemas.microsoft.com/office/drawing/2014/main" xmlns:a14="http://schemas.microsoft.com/office/drawing/2010/main" id="{C7C1890D-0BD0-49F7-AC92-54CDA2241CC7}"/>
                  </a:ext>
                </a:extLst>
              </p:cNvPr>
              <p:cNvSpPr>
                <a:spLocks noRot="1" noChangeAspect="1" noMove="1" noResize="1" noEditPoints="1" noAdjustHandles="1" noChangeArrowheads="1" noChangeShapeType="1" noTextEdit="1"/>
              </p:cNvSpPr>
              <p:nvPr/>
            </p:nvSpPr>
            <p:spPr>
              <a:xfrm>
                <a:off x="2610851" y="3306504"/>
                <a:ext cx="6523702" cy="1338636"/>
              </a:xfrm>
              <a:prstGeom prst="rect">
                <a:avLst/>
              </a:prstGeom>
              <a:blipFill rotWithShape="0">
                <a:blip r:embed="rId4"/>
                <a:stretch>
                  <a:fillRect/>
                </a:stretch>
              </a:blipFill>
            </p:spPr>
            <p:txBody>
              <a:bodyPr/>
              <a:lstStyle/>
              <a:p>
                <a:r>
                  <a:rPr lang="zh-CN" altLang="en-US">
                    <a:noFill/>
                  </a:rPr>
                  <a:t> </a:t>
                </a:r>
              </a:p>
            </p:txBody>
          </p:sp>
        </mc:Fallback>
      </mc:AlternateContent>
    </p:spTree>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6"/>
                                        </p:tgtEl>
                                        <p:attrNameLst>
                                          <p:attrName>style.visibility</p:attrName>
                                        </p:attrNameLst>
                                      </p:cBhvr>
                                      <p:to>
                                        <p:strVal val="visible"/>
                                      </p:to>
                                    </p:set>
                                    <p:animEffect transition="in" filter="wipe(left)">
                                      <p:cBhvr>
                                        <p:cTn id="7" dur="200"/>
                                        <p:tgtEl>
                                          <p:spTgt spid="1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6"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简约毕业答辩设计论文答辩PPT模板"/>
  <p:tag name="ISPRING_FIRST_PUBLISH" val="1"/>
</p:tagLst>
</file>

<file path=ppt/theme/theme1.xml><?xml version="1.0" encoding="utf-8"?>
<a:theme xmlns:a="http://schemas.openxmlformats.org/drawingml/2006/main" name="千图网拥有20W+精美PPT模板 更多PPT模板下载至：www.58pic.com/office/ppt">
  <a:themeElements>
    <a:clrScheme name="Office">
      <a:dk1>
        <a:srgbClr val="000000"/>
      </a:dk1>
      <a:lt1>
        <a:srgbClr val="FFFFFF"/>
      </a:lt1>
      <a:dk2>
        <a:srgbClr val="768395"/>
      </a:dk2>
      <a:lt2>
        <a:srgbClr val="F0F0F0"/>
      </a:lt2>
      <a:accent1>
        <a:srgbClr val="0167A2"/>
      </a:accent1>
      <a:accent2>
        <a:srgbClr val="0F4D96"/>
      </a:accent2>
      <a:accent3>
        <a:srgbClr val="3491CA"/>
      </a:accent3>
      <a:accent4>
        <a:srgbClr val="1B9AF9"/>
      </a:accent4>
      <a:accent5>
        <a:srgbClr val="01A4E1"/>
      </a:accent5>
      <a:accent6>
        <a:srgbClr val="006EBE"/>
      </a:accent6>
      <a:hlink>
        <a:srgbClr val="4472C4"/>
      </a:hlink>
      <a:folHlink>
        <a:srgbClr val="BFBFBF"/>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 123">
  <a:themeElements>
    <a:clrScheme name="答辩宝典">
      <a:dk1>
        <a:srgbClr val="000000"/>
      </a:dk1>
      <a:lt1>
        <a:srgbClr val="FFFFFF"/>
      </a:lt1>
      <a:dk2>
        <a:srgbClr val="768395"/>
      </a:dk2>
      <a:lt2>
        <a:srgbClr val="F0F0F0"/>
      </a:lt2>
      <a:accent1>
        <a:srgbClr val="0167A2"/>
      </a:accent1>
      <a:accent2>
        <a:srgbClr val="0F4D96"/>
      </a:accent2>
      <a:accent3>
        <a:srgbClr val="3491CA"/>
      </a:accent3>
      <a:accent4>
        <a:srgbClr val="1B9AF9"/>
      </a:accent4>
      <a:accent5>
        <a:srgbClr val="01A4E1"/>
      </a:accent5>
      <a:accent6>
        <a:srgbClr val="006EBE"/>
      </a:accent6>
      <a:hlink>
        <a:srgbClr val="4472C4"/>
      </a:hlink>
      <a:folHlink>
        <a:srgbClr val="BFBFBF"/>
      </a:folHlink>
    </a:clrScheme>
    <a:fontScheme name="wmzyb455">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solidFill>
          <a:schemeClr val="accent1"/>
        </a:solidFill>
        <a:ln w="38100">
          <a:noFill/>
        </a:ln>
      </a:spPr>
      <a:bodyPr rtlCol="0" anchor="ctr"/>
      <a:lstStyle>
        <a:defPPr algn="ctr">
          <a:defRPr dirty="0" smtClean="0">
            <a:solidFill>
              <a:schemeClr val="dk1"/>
            </a:solidFill>
          </a:defRPr>
        </a:defPPr>
      </a:lstStyle>
      <a:style>
        <a:lnRef idx="2">
          <a:schemeClr val="dk1"/>
        </a:lnRef>
        <a:fillRef idx="1">
          <a:schemeClr val="lt1"/>
        </a:fillRef>
        <a:effectRef idx="0">
          <a:schemeClr val="dk1"/>
        </a:effectRef>
        <a:fontRef idx="minor">
          <a:schemeClr val="dk1"/>
        </a:fontRef>
      </a:style>
    </a:spDef>
    <a:lnDef>
      <a:spPr>
        <a:ln w="3175" cap="rnd">
          <a:solidFill>
            <a:schemeClr val="bg1">
              <a:lumMod val="75000"/>
            </a:schemeClr>
          </a:solidFill>
          <a:round/>
          <a:headEnd type="none"/>
          <a:tailEnd type="none" w="med" len="med"/>
        </a:ln>
      </a:spPr>
      <a:bodyPr/>
      <a:lstStyle/>
      <a:style>
        <a:lnRef idx="1">
          <a:schemeClr val="accent1"/>
        </a:lnRef>
        <a:fillRef idx="0">
          <a:schemeClr val="accent1"/>
        </a:fillRef>
        <a:effectRef idx="0">
          <a:schemeClr val="accent1"/>
        </a:effectRef>
        <a:fontRef idx="minor">
          <a:schemeClr val="tx1"/>
        </a:fontRef>
      </a:style>
    </a:lnDef>
    <a:txDef>
      <a:spPr>
        <a:noFill/>
      </a:spPr>
      <a:bodyPr wrap="none" lIns="90000" tIns="46800" rIns="90000" bIns="46800" rtlCol="0" anchor="ctr" anchorCtr="0">
        <a:normAutofit/>
      </a:bodyPr>
      <a:lstStyle>
        <a:defPPr algn="ctr">
          <a:defRPr dirty="0"/>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rgbClr val="000000"/>
    </a:dk1>
    <a:lt1>
      <a:srgbClr val="FFFFFF"/>
    </a:lt1>
    <a:dk2>
      <a:srgbClr val="768395"/>
    </a:dk2>
    <a:lt2>
      <a:srgbClr val="F0F0F0"/>
    </a:lt2>
    <a:accent1>
      <a:srgbClr val="0167A2"/>
    </a:accent1>
    <a:accent2>
      <a:srgbClr val="0F4D96"/>
    </a:accent2>
    <a:accent3>
      <a:srgbClr val="3491CA"/>
    </a:accent3>
    <a:accent4>
      <a:srgbClr val="1B9AF9"/>
    </a:accent4>
    <a:accent5>
      <a:srgbClr val="01A4E1"/>
    </a:accent5>
    <a:accent6>
      <a:srgbClr val="006EBE"/>
    </a:accent6>
    <a:hlink>
      <a:srgbClr val="4472C4"/>
    </a:hlink>
    <a:folHlink>
      <a:srgbClr val="BFBFBF"/>
    </a:folHlink>
  </a:clrScheme>
</a:themeOverride>
</file>

<file path=ppt/theme/themeOverride10.xml><?xml version="1.0" encoding="utf-8"?>
<a:themeOverride xmlns:a="http://schemas.openxmlformats.org/drawingml/2006/main">
  <a:clrScheme name="答辩宝典">
    <a:dk1>
      <a:srgbClr val="000000"/>
    </a:dk1>
    <a:lt1>
      <a:srgbClr val="FFFFFF"/>
    </a:lt1>
    <a:dk2>
      <a:srgbClr val="768395"/>
    </a:dk2>
    <a:lt2>
      <a:srgbClr val="F0F0F0"/>
    </a:lt2>
    <a:accent1>
      <a:srgbClr val="0167A2"/>
    </a:accent1>
    <a:accent2>
      <a:srgbClr val="0F4D96"/>
    </a:accent2>
    <a:accent3>
      <a:srgbClr val="3491CA"/>
    </a:accent3>
    <a:accent4>
      <a:srgbClr val="1B9AF9"/>
    </a:accent4>
    <a:accent5>
      <a:srgbClr val="01A4E1"/>
    </a:accent5>
    <a:accent6>
      <a:srgbClr val="006EBE"/>
    </a:accent6>
    <a:hlink>
      <a:srgbClr val="4472C4"/>
    </a:hlink>
    <a:folHlink>
      <a:srgbClr val="BFBFBF"/>
    </a:folHlink>
  </a:clrScheme>
</a:themeOverride>
</file>

<file path=ppt/theme/themeOverride11.xml><?xml version="1.0" encoding="utf-8"?>
<a:themeOverride xmlns:a="http://schemas.openxmlformats.org/drawingml/2006/main">
  <a:clrScheme name="Office">
    <a:dk1>
      <a:srgbClr val="000000"/>
    </a:dk1>
    <a:lt1>
      <a:srgbClr val="FFFFFF"/>
    </a:lt1>
    <a:dk2>
      <a:srgbClr val="768395"/>
    </a:dk2>
    <a:lt2>
      <a:srgbClr val="F0F0F0"/>
    </a:lt2>
    <a:accent1>
      <a:srgbClr val="0167A2"/>
    </a:accent1>
    <a:accent2>
      <a:srgbClr val="0F4D96"/>
    </a:accent2>
    <a:accent3>
      <a:srgbClr val="3491CA"/>
    </a:accent3>
    <a:accent4>
      <a:srgbClr val="1B9AF9"/>
    </a:accent4>
    <a:accent5>
      <a:srgbClr val="01A4E1"/>
    </a:accent5>
    <a:accent6>
      <a:srgbClr val="006EBE"/>
    </a:accent6>
    <a:hlink>
      <a:srgbClr val="4472C4"/>
    </a:hlink>
    <a:folHlink>
      <a:srgbClr val="BFBFBF"/>
    </a:folHlink>
  </a:clrScheme>
</a:themeOverride>
</file>

<file path=ppt/theme/themeOverride12.xml><?xml version="1.0" encoding="utf-8"?>
<a:themeOverride xmlns:a="http://schemas.openxmlformats.org/drawingml/2006/main">
  <a:clrScheme name="Office">
    <a:dk1>
      <a:srgbClr val="000000"/>
    </a:dk1>
    <a:lt1>
      <a:srgbClr val="FFFFFF"/>
    </a:lt1>
    <a:dk2>
      <a:srgbClr val="768395"/>
    </a:dk2>
    <a:lt2>
      <a:srgbClr val="F0F0F0"/>
    </a:lt2>
    <a:accent1>
      <a:srgbClr val="0167A2"/>
    </a:accent1>
    <a:accent2>
      <a:srgbClr val="0F4D96"/>
    </a:accent2>
    <a:accent3>
      <a:srgbClr val="3491CA"/>
    </a:accent3>
    <a:accent4>
      <a:srgbClr val="1B9AF9"/>
    </a:accent4>
    <a:accent5>
      <a:srgbClr val="01A4E1"/>
    </a:accent5>
    <a:accent6>
      <a:srgbClr val="006EBE"/>
    </a:accent6>
    <a:hlink>
      <a:srgbClr val="4472C4"/>
    </a:hlink>
    <a:folHlink>
      <a:srgbClr val="BFBFBF"/>
    </a:folHlink>
  </a:clrScheme>
</a:themeOverride>
</file>

<file path=ppt/theme/themeOverride2.xml><?xml version="1.0" encoding="utf-8"?>
<a:themeOverride xmlns:a="http://schemas.openxmlformats.org/drawingml/2006/main">
  <a:clrScheme name="Office">
    <a:dk1>
      <a:srgbClr val="000000"/>
    </a:dk1>
    <a:lt1>
      <a:srgbClr val="FFFFFF"/>
    </a:lt1>
    <a:dk2>
      <a:srgbClr val="768395"/>
    </a:dk2>
    <a:lt2>
      <a:srgbClr val="F0F0F0"/>
    </a:lt2>
    <a:accent1>
      <a:srgbClr val="0167A2"/>
    </a:accent1>
    <a:accent2>
      <a:srgbClr val="0F4D96"/>
    </a:accent2>
    <a:accent3>
      <a:srgbClr val="3491CA"/>
    </a:accent3>
    <a:accent4>
      <a:srgbClr val="1B9AF9"/>
    </a:accent4>
    <a:accent5>
      <a:srgbClr val="01A4E1"/>
    </a:accent5>
    <a:accent6>
      <a:srgbClr val="006EBE"/>
    </a:accent6>
    <a:hlink>
      <a:srgbClr val="4472C4"/>
    </a:hlink>
    <a:folHlink>
      <a:srgbClr val="BFBFBF"/>
    </a:folHlink>
  </a:clrScheme>
</a:themeOverride>
</file>

<file path=ppt/theme/themeOverride3.xml><?xml version="1.0" encoding="utf-8"?>
<a:themeOverride xmlns:a="http://schemas.openxmlformats.org/drawingml/2006/main">
  <a:clrScheme name="答辩宝典">
    <a:dk1>
      <a:srgbClr val="000000"/>
    </a:dk1>
    <a:lt1>
      <a:srgbClr val="FFFFFF"/>
    </a:lt1>
    <a:dk2>
      <a:srgbClr val="768395"/>
    </a:dk2>
    <a:lt2>
      <a:srgbClr val="F0F0F0"/>
    </a:lt2>
    <a:accent1>
      <a:srgbClr val="0167A2"/>
    </a:accent1>
    <a:accent2>
      <a:srgbClr val="0F4D96"/>
    </a:accent2>
    <a:accent3>
      <a:srgbClr val="3491CA"/>
    </a:accent3>
    <a:accent4>
      <a:srgbClr val="1B9AF9"/>
    </a:accent4>
    <a:accent5>
      <a:srgbClr val="01A4E1"/>
    </a:accent5>
    <a:accent6>
      <a:srgbClr val="006EBE"/>
    </a:accent6>
    <a:hlink>
      <a:srgbClr val="4472C4"/>
    </a:hlink>
    <a:folHlink>
      <a:srgbClr val="BFBFBF"/>
    </a:folHlink>
  </a:clrScheme>
</a:themeOverride>
</file>

<file path=ppt/theme/themeOverride4.xml><?xml version="1.0" encoding="utf-8"?>
<a:themeOverride xmlns:a="http://schemas.openxmlformats.org/drawingml/2006/main">
  <a:clrScheme name="答辩宝典">
    <a:dk1>
      <a:srgbClr val="000000"/>
    </a:dk1>
    <a:lt1>
      <a:srgbClr val="FFFFFF"/>
    </a:lt1>
    <a:dk2>
      <a:srgbClr val="768395"/>
    </a:dk2>
    <a:lt2>
      <a:srgbClr val="F0F0F0"/>
    </a:lt2>
    <a:accent1>
      <a:srgbClr val="0167A2"/>
    </a:accent1>
    <a:accent2>
      <a:srgbClr val="0F4D96"/>
    </a:accent2>
    <a:accent3>
      <a:srgbClr val="3491CA"/>
    </a:accent3>
    <a:accent4>
      <a:srgbClr val="1B9AF9"/>
    </a:accent4>
    <a:accent5>
      <a:srgbClr val="01A4E1"/>
    </a:accent5>
    <a:accent6>
      <a:srgbClr val="006EBE"/>
    </a:accent6>
    <a:hlink>
      <a:srgbClr val="4472C4"/>
    </a:hlink>
    <a:folHlink>
      <a:srgbClr val="BFBFBF"/>
    </a:folHlink>
  </a:clrScheme>
</a:themeOverride>
</file>

<file path=ppt/theme/themeOverride5.xml><?xml version="1.0" encoding="utf-8"?>
<a:themeOverride xmlns:a="http://schemas.openxmlformats.org/drawingml/2006/main">
  <a:clrScheme name="答辩宝典">
    <a:dk1>
      <a:srgbClr val="000000"/>
    </a:dk1>
    <a:lt1>
      <a:srgbClr val="FFFFFF"/>
    </a:lt1>
    <a:dk2>
      <a:srgbClr val="768395"/>
    </a:dk2>
    <a:lt2>
      <a:srgbClr val="F0F0F0"/>
    </a:lt2>
    <a:accent1>
      <a:srgbClr val="0167A2"/>
    </a:accent1>
    <a:accent2>
      <a:srgbClr val="0F4D96"/>
    </a:accent2>
    <a:accent3>
      <a:srgbClr val="3491CA"/>
    </a:accent3>
    <a:accent4>
      <a:srgbClr val="1B9AF9"/>
    </a:accent4>
    <a:accent5>
      <a:srgbClr val="01A4E1"/>
    </a:accent5>
    <a:accent6>
      <a:srgbClr val="006EBE"/>
    </a:accent6>
    <a:hlink>
      <a:srgbClr val="4472C4"/>
    </a:hlink>
    <a:folHlink>
      <a:srgbClr val="BFBFBF"/>
    </a:folHlink>
  </a:clrScheme>
</a:themeOverride>
</file>

<file path=ppt/theme/themeOverride6.xml><?xml version="1.0" encoding="utf-8"?>
<a:themeOverride xmlns:a="http://schemas.openxmlformats.org/drawingml/2006/main">
  <a:clrScheme name="Office">
    <a:dk1>
      <a:srgbClr val="000000"/>
    </a:dk1>
    <a:lt1>
      <a:srgbClr val="FFFFFF"/>
    </a:lt1>
    <a:dk2>
      <a:srgbClr val="768395"/>
    </a:dk2>
    <a:lt2>
      <a:srgbClr val="F0F0F0"/>
    </a:lt2>
    <a:accent1>
      <a:srgbClr val="0167A2"/>
    </a:accent1>
    <a:accent2>
      <a:srgbClr val="0F4D96"/>
    </a:accent2>
    <a:accent3>
      <a:srgbClr val="3491CA"/>
    </a:accent3>
    <a:accent4>
      <a:srgbClr val="1B9AF9"/>
    </a:accent4>
    <a:accent5>
      <a:srgbClr val="01A4E1"/>
    </a:accent5>
    <a:accent6>
      <a:srgbClr val="006EBE"/>
    </a:accent6>
    <a:hlink>
      <a:srgbClr val="4472C4"/>
    </a:hlink>
    <a:folHlink>
      <a:srgbClr val="BFBFBF"/>
    </a:folHlink>
  </a:clrScheme>
</a:themeOverride>
</file>

<file path=ppt/theme/themeOverride7.xml><?xml version="1.0" encoding="utf-8"?>
<a:themeOverride xmlns:a="http://schemas.openxmlformats.org/drawingml/2006/main">
  <a:clrScheme name="答辩宝典">
    <a:dk1>
      <a:srgbClr val="000000"/>
    </a:dk1>
    <a:lt1>
      <a:srgbClr val="FFFFFF"/>
    </a:lt1>
    <a:dk2>
      <a:srgbClr val="768395"/>
    </a:dk2>
    <a:lt2>
      <a:srgbClr val="F0F0F0"/>
    </a:lt2>
    <a:accent1>
      <a:srgbClr val="0167A2"/>
    </a:accent1>
    <a:accent2>
      <a:srgbClr val="0F4D96"/>
    </a:accent2>
    <a:accent3>
      <a:srgbClr val="3491CA"/>
    </a:accent3>
    <a:accent4>
      <a:srgbClr val="1B9AF9"/>
    </a:accent4>
    <a:accent5>
      <a:srgbClr val="01A4E1"/>
    </a:accent5>
    <a:accent6>
      <a:srgbClr val="006EBE"/>
    </a:accent6>
    <a:hlink>
      <a:srgbClr val="4472C4"/>
    </a:hlink>
    <a:folHlink>
      <a:srgbClr val="BFBFBF"/>
    </a:folHlink>
  </a:clrScheme>
</a:themeOverride>
</file>

<file path=ppt/theme/themeOverride8.xml><?xml version="1.0" encoding="utf-8"?>
<a:themeOverride xmlns:a="http://schemas.openxmlformats.org/drawingml/2006/main">
  <a:clrScheme name="答辩宝典">
    <a:dk1>
      <a:srgbClr val="000000"/>
    </a:dk1>
    <a:lt1>
      <a:srgbClr val="FFFFFF"/>
    </a:lt1>
    <a:dk2>
      <a:srgbClr val="768395"/>
    </a:dk2>
    <a:lt2>
      <a:srgbClr val="F0F0F0"/>
    </a:lt2>
    <a:accent1>
      <a:srgbClr val="0167A2"/>
    </a:accent1>
    <a:accent2>
      <a:srgbClr val="0F4D96"/>
    </a:accent2>
    <a:accent3>
      <a:srgbClr val="3491CA"/>
    </a:accent3>
    <a:accent4>
      <a:srgbClr val="1B9AF9"/>
    </a:accent4>
    <a:accent5>
      <a:srgbClr val="01A4E1"/>
    </a:accent5>
    <a:accent6>
      <a:srgbClr val="006EBE"/>
    </a:accent6>
    <a:hlink>
      <a:srgbClr val="4472C4"/>
    </a:hlink>
    <a:folHlink>
      <a:srgbClr val="BFBFBF"/>
    </a:folHlink>
  </a:clrScheme>
</a:themeOverride>
</file>

<file path=ppt/theme/themeOverride9.xml><?xml version="1.0" encoding="utf-8"?>
<a:themeOverride xmlns:a="http://schemas.openxmlformats.org/drawingml/2006/main">
  <a:clrScheme name="答辩宝典">
    <a:dk1>
      <a:srgbClr val="000000"/>
    </a:dk1>
    <a:lt1>
      <a:srgbClr val="FFFFFF"/>
    </a:lt1>
    <a:dk2>
      <a:srgbClr val="768395"/>
    </a:dk2>
    <a:lt2>
      <a:srgbClr val="F0F0F0"/>
    </a:lt2>
    <a:accent1>
      <a:srgbClr val="0167A2"/>
    </a:accent1>
    <a:accent2>
      <a:srgbClr val="0F4D96"/>
    </a:accent2>
    <a:accent3>
      <a:srgbClr val="3491CA"/>
    </a:accent3>
    <a:accent4>
      <a:srgbClr val="1B9AF9"/>
    </a:accent4>
    <a:accent5>
      <a:srgbClr val="01A4E1"/>
    </a:accent5>
    <a:accent6>
      <a:srgbClr val="006EBE"/>
    </a:accent6>
    <a:hlink>
      <a:srgbClr val="4472C4"/>
    </a:hlink>
    <a:folHlink>
      <a:srgbClr val="BFBFBF"/>
    </a:folHlink>
  </a:clrScheme>
</a:themeOverride>
</file>

<file path=docProps/app.xml><?xml version="1.0" encoding="utf-8"?>
<Properties xmlns="http://schemas.openxmlformats.org/officeDocument/2006/extended-properties" xmlns:vt="http://schemas.openxmlformats.org/officeDocument/2006/docPropsVTypes">
  <TotalTime>43</TotalTime>
  <Words>2367</Words>
  <Application>Microsoft Office PowerPoint</Application>
  <PresentationFormat>宽屏</PresentationFormat>
  <Paragraphs>558</Paragraphs>
  <Slides>38</Slides>
  <Notes>34</Notes>
  <HiddenSlides>0</HiddenSlides>
  <MMClips>0</MMClips>
  <ScaleCrop>false</ScaleCrop>
  <HeadingPairs>
    <vt:vector size="6" baseType="variant">
      <vt:variant>
        <vt:lpstr>已用的字体</vt:lpstr>
      </vt:variant>
      <vt:variant>
        <vt:i4>12</vt:i4>
      </vt:variant>
      <vt:variant>
        <vt:lpstr>主题</vt:lpstr>
      </vt:variant>
      <vt:variant>
        <vt:i4>2</vt:i4>
      </vt:variant>
      <vt:variant>
        <vt:lpstr>幻灯片标题</vt:lpstr>
      </vt:variant>
      <vt:variant>
        <vt:i4>38</vt:i4>
      </vt:variant>
    </vt:vector>
  </HeadingPairs>
  <TitlesOfParts>
    <vt:vector size="52" baseType="lpstr">
      <vt:lpstr>FFF Tusj</vt:lpstr>
      <vt:lpstr>Gill Sans</vt:lpstr>
      <vt:lpstr>Microsoft YaHei UI</vt:lpstr>
      <vt:lpstr>Raleway Light</vt:lpstr>
      <vt:lpstr>等线</vt:lpstr>
      <vt:lpstr>宋体</vt:lpstr>
      <vt:lpstr>微软雅黑</vt:lpstr>
      <vt:lpstr>站酷快乐体2016修订版</vt:lpstr>
      <vt:lpstr>Arial</vt:lpstr>
      <vt:lpstr>Calibri</vt:lpstr>
      <vt:lpstr>Cambria Math</vt:lpstr>
      <vt:lpstr>Times New Roman</vt:lpstr>
      <vt:lpstr>千图网拥有20W+精美PPT模板 更多PPT模板下载至：www.58pic.com/office/ppt</vt:lpstr>
      <vt:lpstr> 123</vt:lpstr>
      <vt:lpstr>PowerPoint 演示文稿</vt:lpstr>
      <vt:lpstr>PowerPoint 演示文稿</vt:lpstr>
      <vt:lpstr>PowerPoint 演示文稿</vt:lpstr>
      <vt:lpstr>选题背景</vt:lpstr>
      <vt:lpstr>研究目的</vt:lpstr>
      <vt:lpstr>问题提出</vt:lpstr>
      <vt:lpstr>PowerPoint 演示文稿</vt:lpstr>
      <vt:lpstr>研究思路</vt:lpstr>
      <vt:lpstr>数据来源</vt:lpstr>
      <vt:lpstr>问卷信效度分析</vt:lpstr>
      <vt:lpstr>相关方法</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简约毕业答辩设计论文答辩PPT模板</dc:title>
  <dc:creator>admin</dc:creator>
  <cp:lastModifiedBy>admin</cp:lastModifiedBy>
  <cp:revision>132</cp:revision>
  <dcterms:created xsi:type="dcterms:W3CDTF">2018-04-25T14:27:00Z</dcterms:created>
  <dcterms:modified xsi:type="dcterms:W3CDTF">2020-09-06T01:40:01Z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RubyTemplateID">
    <vt:lpwstr>8</vt:lpwstr>
  </property>
  <property fmtid="{D5CDD505-2E9C-101B-9397-08002B2CF9AE}" pid="3" name="KSOProductBuildVer">
    <vt:lpwstr>2052-11.1.0.8214</vt:lpwstr>
  </property>
</Properties>
</file>