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6"/>
  </p:notesMasterIdLst>
  <p:sldIdLst>
    <p:sldId id="340" r:id="rId3"/>
    <p:sldId id="258" r:id="rId4"/>
    <p:sldId id="257" r:id="rId5"/>
    <p:sldId id="296" r:id="rId6"/>
    <p:sldId id="295" r:id="rId7"/>
    <p:sldId id="311" r:id="rId8"/>
    <p:sldId id="319" r:id="rId9"/>
    <p:sldId id="307" r:id="rId10"/>
    <p:sldId id="300" r:id="rId11"/>
    <p:sldId id="320" r:id="rId12"/>
    <p:sldId id="324" r:id="rId13"/>
    <p:sldId id="343" r:id="rId14"/>
    <p:sldId id="325" r:id="rId15"/>
    <p:sldId id="326" r:id="rId16"/>
    <p:sldId id="327" r:id="rId17"/>
    <p:sldId id="328" r:id="rId18"/>
    <p:sldId id="330" r:id="rId19"/>
    <p:sldId id="331" r:id="rId20"/>
    <p:sldId id="321" r:id="rId21"/>
    <p:sldId id="339" r:id="rId22"/>
    <p:sldId id="318" r:id="rId23"/>
    <p:sldId id="317" r:id="rId24"/>
    <p:sldId id="342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172"/>
    <a:srgbClr val="FF9C00"/>
    <a:srgbClr val="FECB30"/>
    <a:srgbClr val="B23AF9"/>
    <a:srgbClr val="6F42FF"/>
    <a:srgbClr val="2AA1FF"/>
    <a:srgbClr val="1C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33" autoAdjust="0"/>
  </p:normalViewPr>
  <p:slideViewPr>
    <p:cSldViewPr snapToGrid="0">
      <p:cViewPr varScale="1">
        <p:scale>
          <a:sx n="67" d="100"/>
          <a:sy n="67" d="100"/>
        </p:scale>
        <p:origin x="7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9957-232C-4C23-BD71-3CF7C12B4AAB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8AB2E-B972-4F63-8917-8AA4D44F90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379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690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932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9175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0560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403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374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010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083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1954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707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2069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809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003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03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09880"/>
            <a:ext cx="10850563" cy="66357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book-and-cd_43679"/>
          <p:cNvSpPr>
            <a:spLocks noChangeAspect="1"/>
          </p:cNvSpPr>
          <p:nvPr userDrawn="1"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2000" cy="3848100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ransition spd="slow" advTm="3000">
    <p:push dir="u"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3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>
            <a:off x="716532" y="4943510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·</a:t>
            </a:r>
            <a:endParaRPr lang="zh-CN" altLang="en-US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3335668" y="4537108"/>
            <a:ext cx="5587330" cy="406487"/>
            <a:chOff x="1038752" y="5253033"/>
            <a:chExt cx="2817548" cy="406487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1546569" y="5326964"/>
                <a:ext cx="1855688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占位符 1110"/>
            <p:cNvSpPr txBox="1"/>
            <p:nvPr/>
          </p:nvSpPr>
          <p:spPr>
            <a:xfrm>
              <a:off x="1038752" y="5268089"/>
              <a:ext cx="2817548" cy="391431"/>
            </a:xfrm>
            <a:prstGeom prst="round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汇报小组：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倪建威、高雅</a:t>
              </a: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9140168" y="5864709"/>
            <a:ext cx="2402207" cy="401662"/>
            <a:chOff x="6064369" y="-979684"/>
            <a:chExt cx="3102363" cy="40166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5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：张艳萍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146" name="直接连接符 145"/>
          <p:cNvCxnSpPr/>
          <p:nvPr/>
        </p:nvCxnSpPr>
        <p:spPr>
          <a:xfrm>
            <a:off x="1651343" y="4943475"/>
            <a:ext cx="663232" cy="0"/>
          </a:xfrm>
          <a:prstGeom prst="line">
            <a:avLst/>
          </a:prstGeom>
          <a:ln w="38100">
            <a:solidFill>
              <a:srgbClr val="FF9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组合 148"/>
          <p:cNvGrpSpPr/>
          <p:nvPr/>
        </p:nvGrpSpPr>
        <p:grpSpPr>
          <a:xfrm>
            <a:off x="868418" y="2008657"/>
            <a:ext cx="10443885" cy="1015663"/>
            <a:chOff x="1533869" y="2000836"/>
            <a:chExt cx="10443885" cy="1015663"/>
          </a:xfrm>
        </p:grpSpPr>
        <p:sp>
          <p:nvSpPr>
            <p:cNvPr id="5" name="矩形 4"/>
            <p:cNvSpPr/>
            <p:nvPr/>
          </p:nvSpPr>
          <p:spPr>
            <a:xfrm>
              <a:off x="1533869" y="2239369"/>
              <a:ext cx="1044388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+mn-ea"/>
                </a:rPr>
                <a:t>基于偏最小二乘法回归的商品房价格预测模型</a:t>
              </a: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1533869" y="2000836"/>
              <a:ext cx="20915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42827" y="837908"/>
            <a:ext cx="4196672" cy="457054"/>
            <a:chOff x="7042827" y="837908"/>
            <a:chExt cx="4196672" cy="457054"/>
          </a:xfrm>
        </p:grpSpPr>
        <p:grpSp>
          <p:nvGrpSpPr>
            <p:cNvPr id="32" name="组合 31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34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35" name="椭圆 34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7042827" y="915812"/>
              <a:ext cx="3707748" cy="379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河北工程大学数理科学与工程学院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398726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研究结果与讨论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指标选取</a:t>
            </a: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37512340-C290-453F-A88B-A0A2F62F69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741168"/>
              </p:ext>
            </p:extLst>
          </p:nvPr>
        </p:nvGraphicFramePr>
        <p:xfrm>
          <a:off x="838202" y="1546974"/>
          <a:ext cx="10515596" cy="5101146"/>
        </p:xfrm>
        <a:graphic>
          <a:graphicData uri="http://schemas.openxmlformats.org/drawingml/2006/table">
            <a:tbl>
              <a:tblPr firstRow="1" firstCol="1" bandRow="1"/>
              <a:tblGrid>
                <a:gridCol w="730075">
                  <a:extLst>
                    <a:ext uri="{9D8B030D-6E8A-4147-A177-3AD203B41FA5}">
                      <a16:colId xmlns:a16="http://schemas.microsoft.com/office/drawing/2014/main" val="3919804465"/>
                    </a:ext>
                  </a:extLst>
                </a:gridCol>
                <a:gridCol w="955198">
                  <a:extLst>
                    <a:ext uri="{9D8B030D-6E8A-4147-A177-3AD203B41FA5}">
                      <a16:colId xmlns:a16="http://schemas.microsoft.com/office/drawing/2014/main" val="4289104073"/>
                    </a:ext>
                  </a:extLst>
                </a:gridCol>
                <a:gridCol w="955198">
                  <a:extLst>
                    <a:ext uri="{9D8B030D-6E8A-4147-A177-3AD203B41FA5}">
                      <a16:colId xmlns:a16="http://schemas.microsoft.com/office/drawing/2014/main" val="1025244365"/>
                    </a:ext>
                  </a:extLst>
                </a:gridCol>
                <a:gridCol w="1070916">
                  <a:extLst>
                    <a:ext uri="{9D8B030D-6E8A-4147-A177-3AD203B41FA5}">
                      <a16:colId xmlns:a16="http://schemas.microsoft.com/office/drawing/2014/main" val="3565432588"/>
                    </a:ext>
                  </a:extLst>
                </a:gridCol>
                <a:gridCol w="955198">
                  <a:extLst>
                    <a:ext uri="{9D8B030D-6E8A-4147-A177-3AD203B41FA5}">
                      <a16:colId xmlns:a16="http://schemas.microsoft.com/office/drawing/2014/main" val="1291005675"/>
                    </a:ext>
                  </a:extLst>
                </a:gridCol>
                <a:gridCol w="1070916">
                  <a:extLst>
                    <a:ext uri="{9D8B030D-6E8A-4147-A177-3AD203B41FA5}">
                      <a16:colId xmlns:a16="http://schemas.microsoft.com/office/drawing/2014/main" val="239164067"/>
                    </a:ext>
                  </a:extLst>
                </a:gridCol>
                <a:gridCol w="955198">
                  <a:extLst>
                    <a:ext uri="{9D8B030D-6E8A-4147-A177-3AD203B41FA5}">
                      <a16:colId xmlns:a16="http://schemas.microsoft.com/office/drawing/2014/main" val="2357007146"/>
                    </a:ext>
                  </a:extLst>
                </a:gridCol>
                <a:gridCol w="1070916">
                  <a:extLst>
                    <a:ext uri="{9D8B030D-6E8A-4147-A177-3AD203B41FA5}">
                      <a16:colId xmlns:a16="http://schemas.microsoft.com/office/drawing/2014/main" val="2572149249"/>
                    </a:ext>
                  </a:extLst>
                </a:gridCol>
                <a:gridCol w="955198">
                  <a:extLst>
                    <a:ext uri="{9D8B030D-6E8A-4147-A177-3AD203B41FA5}">
                      <a16:colId xmlns:a16="http://schemas.microsoft.com/office/drawing/2014/main" val="914545321"/>
                    </a:ext>
                  </a:extLst>
                </a:gridCol>
                <a:gridCol w="955198">
                  <a:extLst>
                    <a:ext uri="{9D8B030D-6E8A-4147-A177-3AD203B41FA5}">
                      <a16:colId xmlns:a16="http://schemas.microsoft.com/office/drawing/2014/main" val="1619748898"/>
                    </a:ext>
                  </a:extLst>
                </a:gridCol>
                <a:gridCol w="841585">
                  <a:extLst>
                    <a:ext uri="{9D8B030D-6E8A-4147-A177-3AD203B41FA5}">
                      <a16:colId xmlns:a16="http://schemas.microsoft.com/office/drawing/2014/main" val="2140754641"/>
                    </a:ext>
                  </a:extLst>
                </a:gridCol>
              </a:tblGrid>
              <a:tr h="952500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年份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邯郸市房地产销售面积（万平方米）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常住人口（万人）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GDP</a:t>
                      </a: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（亿元）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城镇居民人均消费支出（元）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户籍人口（万人</a:t>
                      </a: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)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房地产开发投资（亿元）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城乡储蓄贷款（亿元）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登记结婚对数（对）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城镇居民人均可支配收入（元）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城市平均每人居住面积（平方米）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257437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105.52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865.6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1116.01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6281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871.43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27.75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692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69426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9233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25.7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04195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113.57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871.54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1354.8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7121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884.12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26.91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758.89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64828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10503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26.25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58694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96.42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875.87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1608.13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7587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896.36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47.14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817.64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74161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12583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27.24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7119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152.9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881.57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1906.36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8357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928.08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76.94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1022.03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87284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14457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24.82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54088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195.29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887.86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2015.28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8691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942.77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113.38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1213.41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92730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15961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25.15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013449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275.71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918.81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2361.56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9438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963.5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225.63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1373.06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104010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17562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27.22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88739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380.71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923.92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2789.03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11756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979.95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240.29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1569.11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102540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19322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28.91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958651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431.79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928.64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3024.29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12413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993.06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257.83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1790.81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107451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21740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29.69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95451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355.84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932.51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3061.5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12539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1011.95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305.04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2014.17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113712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20807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26.57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026226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364.45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937.39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3080.01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13048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1029.48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377.09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2251.68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104769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22699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26.15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993419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361.65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943.3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3145.43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14387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1049.7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341.25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2707.21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96572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24630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27.4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61282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4DB0912E-2F27-4FA4-A524-0A43DA83DF34}"/>
              </a:ext>
            </a:extLst>
          </p:cNvPr>
          <p:cNvSpPr txBox="1"/>
          <p:nvPr/>
        </p:nvSpPr>
        <p:spPr>
          <a:xfrm>
            <a:off x="2945606" y="1074483"/>
            <a:ext cx="6612732" cy="311405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zh-CN" altLang="en-US" dirty="0"/>
              <a:t>表</a:t>
            </a:r>
            <a:r>
              <a:rPr lang="en-US" altLang="zh-CN" dirty="0"/>
              <a:t>1 </a:t>
            </a:r>
            <a:r>
              <a:rPr lang="en-US" altLang="zh-CN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2005- 2015 </a:t>
            </a:r>
            <a:r>
              <a:rPr lang="zh-CN" altLang="zh-CN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年邯郸市房地产市场需求因变量与自变量数据表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5498798"/>
      </p:ext>
    </p:extLst>
  </p:cSld>
  <p:clrMapOvr>
    <a:masterClrMapping/>
  </p:clrMapOvr>
  <p:transition spd="slow" advTm="3000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描述性统计分析</a:t>
            </a:r>
          </a:p>
        </p:txBody>
      </p:sp>
      <p:sp>
        <p:nvSpPr>
          <p:cNvPr id="5" name="矩形 4"/>
          <p:cNvSpPr/>
          <p:nvPr/>
        </p:nvSpPr>
        <p:spPr>
          <a:xfrm>
            <a:off x="3400390" y="5526279"/>
            <a:ext cx="5391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1  2005——2015</a:t>
            </a:r>
            <a:r>
              <a:rPr lang="zh-CN" altLang="en-US" dirty="0"/>
              <a:t>年邯郸市房地产销售面积折线图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4812D32-D5FC-41C2-97A1-79F098C1FF8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85976" y="1147055"/>
            <a:ext cx="7629525" cy="42107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086225"/>
      </p:ext>
    </p:extLst>
  </p:cSld>
  <p:clrMapOvr>
    <a:masterClrMapping/>
  </p:clrMapOvr>
  <p:transition spd="slow" advTm="3000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描述性统计分析</a:t>
            </a:r>
          </a:p>
        </p:txBody>
      </p:sp>
      <p:sp>
        <p:nvSpPr>
          <p:cNvPr id="4" name="矩形 3"/>
          <p:cNvSpPr/>
          <p:nvPr/>
        </p:nvSpPr>
        <p:spPr>
          <a:xfrm>
            <a:off x="4259600" y="6278788"/>
            <a:ext cx="423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2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房地产销售面积与其他变量散点图阵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E76C7D3-DB1A-46F7-9C4D-457AD535B00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8862" y="1080777"/>
            <a:ext cx="10074276" cy="499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87245"/>
      </p:ext>
    </p:extLst>
  </p:cSld>
  <p:clrMapOvr>
    <a:masterClrMapping/>
  </p:clrMapOvr>
  <p:transition spd="slow" advTm="3000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相关性分析</a:t>
            </a:r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7F1048E3-99A2-4AC8-A642-D2CF76BA0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414660"/>
              </p:ext>
            </p:extLst>
          </p:nvPr>
        </p:nvGraphicFramePr>
        <p:xfrm>
          <a:off x="826290" y="1504620"/>
          <a:ext cx="10539419" cy="5143500"/>
        </p:xfrm>
        <a:graphic>
          <a:graphicData uri="http://schemas.openxmlformats.org/drawingml/2006/table">
            <a:tbl>
              <a:tblPr firstRow="1" firstCol="1" bandRow="1"/>
              <a:tblGrid>
                <a:gridCol w="958129">
                  <a:extLst>
                    <a:ext uri="{9D8B030D-6E8A-4147-A177-3AD203B41FA5}">
                      <a16:colId xmlns:a16="http://schemas.microsoft.com/office/drawing/2014/main" val="3488146486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525413212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2847438985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1328590290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2130631428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3567599906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2953907666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3630046041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465639755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4067440715"/>
                    </a:ext>
                  </a:extLst>
                </a:gridCol>
                <a:gridCol w="958129">
                  <a:extLst>
                    <a:ext uri="{9D8B030D-6E8A-4147-A177-3AD203B41FA5}">
                      <a16:colId xmlns:a16="http://schemas.microsoft.com/office/drawing/2014/main" val="818350890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indent="127000" algn="l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X2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X3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X4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X5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X6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X7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X8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X9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47208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59263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0.9526***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704555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X2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0.9583***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0.9799***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99977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X3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0.9318***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0.9695***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0.9790***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31433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X4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0.9047***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0.9730***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0.9766***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0.9816***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568889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X5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0.9203***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0.9851***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0.9628***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0.9595***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0.9755***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85827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X6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0.8563***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0.9433***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0.9319***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0.9741***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0.9809***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0.9546***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29339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X7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0.8943***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0.8854***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0.9128***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0.8193***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0.8589***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0.8653***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0.7572***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82453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X8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0.9280***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0.9726***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0.9858***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0.9831***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0.9907***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0.9616***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0.9636***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0.8680***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3715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X9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0.6467*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0.5296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0.5116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0.4983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0.3792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0.4193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0.3533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0.4114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0.4680 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777490"/>
                  </a:ext>
                </a:extLst>
              </a:tr>
              <a:tr h="428625">
                <a:tc gridSpan="11">
                  <a:txBody>
                    <a:bodyPr/>
                    <a:lstStyle/>
                    <a:p>
                      <a:pPr indent="127000" algn="just">
                        <a:lnSpc>
                          <a:spcPct val="150000"/>
                        </a:lnSpc>
                      </a:pPr>
                      <a:r>
                        <a:rPr lang="zh-CN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Calibri" panose="020F0502020204030204" pitchFamily="34" charset="0"/>
                        </a:rPr>
                        <a:t>注：</a:t>
                      </a: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1.*,p&lt;0.05</a:t>
                      </a:r>
                      <a:r>
                        <a:rPr lang="zh-CN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Calibri" panose="020F0502020204030204" pitchFamily="34" charset="0"/>
                        </a:rPr>
                        <a:t>。</a:t>
                      </a: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2.**,p&lt;0.01</a:t>
                      </a:r>
                      <a:r>
                        <a:rPr lang="zh-CN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Calibri" panose="020F0502020204030204" pitchFamily="34" charset="0"/>
                        </a:rPr>
                        <a:t>。</a:t>
                      </a: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3.***,p&lt;0.001</a:t>
                      </a:r>
                      <a:r>
                        <a:rPr lang="zh-CN" sz="12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Calibri" panose="020F0502020204030204" pitchFamily="34" charset="0"/>
                        </a:rPr>
                        <a:t>。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780044"/>
                  </a:ext>
                </a:extLst>
              </a:tr>
            </a:tbl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AE783B57-A56A-4ACE-837A-028A91FBD2FB}"/>
              </a:ext>
            </a:extLst>
          </p:cNvPr>
          <p:cNvSpPr txBox="1"/>
          <p:nvPr/>
        </p:nvSpPr>
        <p:spPr>
          <a:xfrm>
            <a:off x="4150517" y="1057275"/>
            <a:ext cx="3890964" cy="447345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zh-CN" altLang="en-US" dirty="0"/>
              <a:t>表</a:t>
            </a:r>
            <a:r>
              <a:rPr lang="en-US" altLang="zh-CN" dirty="0"/>
              <a:t>2  </a:t>
            </a:r>
            <a:r>
              <a:rPr lang="zh-CN" altLang="zh-CN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因变量与自变量相关系数矩阵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7785909"/>
      </p:ext>
    </p:extLst>
  </p:cSld>
  <p:clrMapOvr>
    <a:masterClrMapping/>
  </p:clrMapOvr>
  <p:transition spd="slow" advTm="3000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统计建模</a:t>
            </a:r>
          </a:p>
        </p:txBody>
      </p:sp>
      <p:sp>
        <p:nvSpPr>
          <p:cNvPr id="3" name="矩形 2"/>
          <p:cNvSpPr/>
          <p:nvPr/>
        </p:nvSpPr>
        <p:spPr>
          <a:xfrm>
            <a:off x="168130" y="1129782"/>
            <a:ext cx="3254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一、全变量多元线性回归分析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551219" y="6294177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400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638333" y="4782578"/>
            <a:ext cx="1299105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2445E606-8DAC-4990-B08B-373DB77276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108261"/>
              </p:ext>
            </p:extLst>
          </p:nvPr>
        </p:nvGraphicFramePr>
        <p:xfrm>
          <a:off x="1957387" y="1926890"/>
          <a:ext cx="7786687" cy="3688101"/>
        </p:xfrm>
        <a:graphic>
          <a:graphicData uri="http://schemas.openxmlformats.org/drawingml/2006/table">
            <a:tbl>
              <a:tblPr firstRow="1" firstCol="1" bandRow="1"/>
              <a:tblGrid>
                <a:gridCol w="1499042">
                  <a:extLst>
                    <a:ext uri="{9D8B030D-6E8A-4147-A177-3AD203B41FA5}">
                      <a16:colId xmlns:a16="http://schemas.microsoft.com/office/drawing/2014/main" val="4156451512"/>
                    </a:ext>
                  </a:extLst>
                </a:gridCol>
                <a:gridCol w="1623961">
                  <a:extLst>
                    <a:ext uri="{9D8B030D-6E8A-4147-A177-3AD203B41FA5}">
                      <a16:colId xmlns:a16="http://schemas.microsoft.com/office/drawing/2014/main" val="2297693058"/>
                    </a:ext>
                  </a:extLst>
                </a:gridCol>
                <a:gridCol w="1790522">
                  <a:extLst>
                    <a:ext uri="{9D8B030D-6E8A-4147-A177-3AD203B41FA5}">
                      <a16:colId xmlns:a16="http://schemas.microsoft.com/office/drawing/2014/main" val="2526666795"/>
                    </a:ext>
                  </a:extLst>
                </a:gridCol>
                <a:gridCol w="1478221">
                  <a:extLst>
                    <a:ext uri="{9D8B030D-6E8A-4147-A177-3AD203B41FA5}">
                      <a16:colId xmlns:a16="http://schemas.microsoft.com/office/drawing/2014/main" val="4143391546"/>
                    </a:ext>
                  </a:extLst>
                </a:gridCol>
                <a:gridCol w="1394941">
                  <a:extLst>
                    <a:ext uri="{9D8B030D-6E8A-4147-A177-3AD203B41FA5}">
                      <a16:colId xmlns:a16="http://schemas.microsoft.com/office/drawing/2014/main" val="1049386831"/>
                    </a:ext>
                  </a:extLst>
                </a:gridCol>
              </a:tblGrid>
              <a:tr h="40978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变量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Std. Error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P—value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605403"/>
                  </a:ext>
                </a:extLst>
              </a:tr>
              <a:tr h="40978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Intercept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1531.00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2677.0000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0.5720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0.6070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2208133"/>
                  </a:ext>
                </a:extLst>
              </a:tr>
              <a:tr h="40978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-0.48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0.4290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-1.1170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0.3450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541523"/>
                  </a:ext>
                </a:extLst>
              </a:tr>
              <a:tr h="40978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X3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0.16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0.0921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1.6950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0.1890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0583831"/>
                  </a:ext>
                </a:extLst>
              </a:tr>
              <a:tr h="40978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X4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-2.95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3.2010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-0.9220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0.4250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706384"/>
                  </a:ext>
                </a:extLst>
              </a:tr>
              <a:tr h="40978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X5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0.73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0.4570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1.5890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0.2100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692155"/>
                  </a:ext>
                </a:extLst>
              </a:tr>
              <a:tr h="40978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X6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-0.23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0.2839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-0.8000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0.4820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921475"/>
                  </a:ext>
                </a:extLst>
              </a:tr>
              <a:tr h="40978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X7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0.0044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1.7490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0.1790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675243"/>
                  </a:ext>
                </a:extLst>
              </a:tr>
              <a:tr h="40978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X8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0.03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0.0240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1.3650 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800" kern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0.2660 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047173"/>
                  </a:ext>
                </a:extLst>
              </a:tr>
            </a:tbl>
          </a:graphicData>
        </a:graphic>
      </p:graphicFrame>
      <p:sp>
        <p:nvSpPr>
          <p:cNvPr id="18" name="Rectangle 33">
            <a:extLst>
              <a:ext uri="{FF2B5EF4-FFF2-40B4-BE49-F238E27FC236}">
                <a16:creationId xmlns:a16="http://schemas.microsoft.com/office/drawing/2014/main" id="{1BF610CC-52C8-486D-816E-0C00821AC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id="{ADDB7DDE-FD3D-4E83-95EF-7CB137658D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761372"/>
              </p:ext>
            </p:extLst>
          </p:nvPr>
        </p:nvGraphicFramePr>
        <p:xfrm>
          <a:off x="2333626" y="5614991"/>
          <a:ext cx="1697461" cy="580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3" imgW="749160" imgH="253800" progId="Equation.DSMT4">
                  <p:embed/>
                </p:oleObj>
              </mc:Choice>
              <mc:Fallback>
                <p:oleObj name="Equation" r:id="rId3" imgW="749160" imgH="253800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3626" y="5614991"/>
                        <a:ext cx="1697461" cy="5801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>
            <a:extLst>
              <a:ext uri="{FF2B5EF4-FFF2-40B4-BE49-F238E27FC236}">
                <a16:creationId xmlns:a16="http://schemas.microsoft.com/office/drawing/2014/main" id="{51353076-386B-4439-980A-50B7AF0A29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6154085"/>
              </p:ext>
            </p:extLst>
          </p:nvPr>
        </p:nvGraphicFramePr>
        <p:xfrm>
          <a:off x="6344061" y="5755166"/>
          <a:ext cx="3356570" cy="539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5" imgW="1307532" imgH="215806" progId="Equation.DSMT4">
                  <p:embed/>
                </p:oleObj>
              </mc:Choice>
              <mc:Fallback>
                <p:oleObj name="Equation" r:id="rId5" imgW="1307532" imgH="215806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4061" y="5755166"/>
                        <a:ext cx="3356570" cy="5390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46">
            <a:extLst>
              <a:ext uri="{FF2B5EF4-FFF2-40B4-BE49-F238E27FC236}">
                <a16:creationId xmlns:a16="http://schemas.microsoft.com/office/drawing/2014/main" id="{1EEEB120-AAE7-48B6-AD9E-DC39903EA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8175" y="600855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2" name="对象 31">
            <a:extLst>
              <a:ext uri="{FF2B5EF4-FFF2-40B4-BE49-F238E27FC236}">
                <a16:creationId xmlns:a16="http://schemas.microsoft.com/office/drawing/2014/main" id="{56FB201E-5FF7-4C66-9354-076A6521DF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0181633"/>
              </p:ext>
            </p:extLst>
          </p:nvPr>
        </p:nvGraphicFramePr>
        <p:xfrm>
          <a:off x="4540688" y="5614991"/>
          <a:ext cx="1718948" cy="580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Equation" r:id="rId7" imgW="761760" imgH="253800" progId="Equation.DSMT4">
                  <p:embed/>
                </p:oleObj>
              </mc:Choice>
              <mc:Fallback>
                <p:oleObj name="Equation" r:id="rId7" imgW="761760" imgH="253800" progId="Equation.DSMT4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0688" y="5614991"/>
                        <a:ext cx="1718948" cy="5801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文本框 32">
            <a:extLst>
              <a:ext uri="{FF2B5EF4-FFF2-40B4-BE49-F238E27FC236}">
                <a16:creationId xmlns:a16="http://schemas.microsoft.com/office/drawing/2014/main" id="{08CAD129-0F57-4673-ADEF-30F353CD0AA8}"/>
              </a:ext>
            </a:extLst>
          </p:cNvPr>
          <p:cNvSpPr txBox="1"/>
          <p:nvPr/>
        </p:nvSpPr>
        <p:spPr>
          <a:xfrm>
            <a:off x="1814511" y="5700128"/>
            <a:ext cx="8043863" cy="616419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/>
          </a:bodyPr>
          <a:lstStyle/>
          <a:p>
            <a:r>
              <a:rPr lang="zh-CN" altLang="en-US" sz="2000" dirty="0"/>
              <a:t>注：                        调整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C6710071-AACC-4698-B856-B60B7FFDD797}"/>
              </a:ext>
            </a:extLst>
          </p:cNvPr>
          <p:cNvSpPr txBox="1"/>
          <p:nvPr/>
        </p:nvSpPr>
        <p:spPr>
          <a:xfrm>
            <a:off x="3621796" y="1351102"/>
            <a:ext cx="4436354" cy="575788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/>
          </a:bodyPr>
          <a:lstStyle/>
          <a:p>
            <a:pPr algn="ctr"/>
            <a:r>
              <a:rPr lang="zh-CN" altLang="en-US" dirty="0"/>
              <a:t>表</a:t>
            </a:r>
            <a:r>
              <a:rPr lang="en-US" altLang="zh-CN" dirty="0"/>
              <a:t>3 </a:t>
            </a:r>
            <a:r>
              <a:rPr lang="zh-CN" altLang="en-US" dirty="0"/>
              <a:t>全变量模型</a:t>
            </a:r>
          </a:p>
        </p:txBody>
      </p:sp>
    </p:spTree>
    <p:extLst>
      <p:ext uri="{BB962C8B-B14F-4D97-AF65-F5344CB8AC3E}">
        <p14:creationId xmlns:p14="http://schemas.microsoft.com/office/powerpoint/2010/main" val="3377867179"/>
      </p:ext>
    </p:extLst>
  </p:cSld>
  <p:clrMapOvr>
    <a:masterClrMapping/>
  </p:clrMapOvr>
  <p:transition spd="slow" advTm="3000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统计建模</a:t>
            </a:r>
            <a:endParaRPr lang="zh-CN" alt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0522519" y="4695538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400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00049" y="1921302"/>
            <a:ext cx="1299105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582639" y="1755117"/>
            <a:ext cx="41260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C4927E9B-66D9-4201-9320-04F5A1969416}"/>
              </a:ext>
            </a:extLst>
          </p:cNvPr>
          <p:cNvSpPr txBox="1"/>
          <p:nvPr/>
        </p:nvSpPr>
        <p:spPr>
          <a:xfrm>
            <a:off x="4400550" y="1239564"/>
            <a:ext cx="3100388" cy="414337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/>
          </a:bodyPr>
          <a:lstStyle/>
          <a:p>
            <a:pPr algn="ctr"/>
            <a:r>
              <a:rPr lang="zh-CN" altLang="en-US" dirty="0"/>
              <a:t>表</a:t>
            </a:r>
            <a:r>
              <a:rPr lang="en-US" altLang="zh-CN" dirty="0"/>
              <a:t>4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部分变量回归模型参数</a:t>
            </a:r>
            <a:endParaRPr lang="zh-CN" altLang="en-US" dirty="0"/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9912F1C9-8690-4B18-B8A8-1177DCAB5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756" y="1755117"/>
            <a:ext cx="8181975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52414"/>
      </p:ext>
    </p:extLst>
  </p:cSld>
  <p:clrMapOvr>
    <a:masterClrMapping/>
  </p:clrMapOvr>
  <p:transition spd="slow" advTm="3000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统计建模</a:t>
            </a:r>
            <a:endParaRPr lang="zh-CN" alt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8419" y="1699192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400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582639" y="1755117"/>
            <a:ext cx="41260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id="{F44B52D1-C1D8-4570-9A09-1EB60F140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26889D49-7EC1-4526-842F-87612AF073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162286"/>
              </p:ext>
            </p:extLst>
          </p:nvPr>
        </p:nvGraphicFramePr>
        <p:xfrm>
          <a:off x="933719" y="1709316"/>
          <a:ext cx="10679862" cy="68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" name="Equation" r:id="rId3" imgW="4737100" imgH="304800" progId="Equation.DSMT4">
                  <p:embed/>
                </p:oleObj>
              </mc:Choice>
              <mc:Fallback>
                <p:oleObj name="Equation" r:id="rId3" imgW="4737100" imgH="30480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719" y="1709316"/>
                        <a:ext cx="10679862" cy="687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" name="图片 36">
            <a:extLst>
              <a:ext uri="{FF2B5EF4-FFF2-40B4-BE49-F238E27FC236}">
                <a16:creationId xmlns:a16="http://schemas.microsoft.com/office/drawing/2014/main" id="{D0FCD5AD-B4BA-4E04-8362-BC6DAA41B2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2450" y="2933370"/>
            <a:ext cx="2781300" cy="3714750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id="{80EC2DFD-6712-43B1-AD55-B0CE3F719466}"/>
              </a:ext>
            </a:extLst>
          </p:cNvPr>
          <p:cNvSpPr txBox="1"/>
          <p:nvPr/>
        </p:nvSpPr>
        <p:spPr>
          <a:xfrm>
            <a:off x="3717850" y="2321343"/>
            <a:ext cx="4756300" cy="687637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/>
          </a:bodyPr>
          <a:lstStyle/>
          <a:p>
            <a:pPr algn="ctr"/>
            <a:r>
              <a:rPr lang="zh-CN" altLang="en-US" dirty="0"/>
              <a:t>表</a:t>
            </a:r>
            <a:r>
              <a:rPr lang="en-US" altLang="zh-CN" dirty="0"/>
              <a:t>5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部分变量模型中各变量方差膨胀系数值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6125207"/>
      </p:ext>
    </p:extLst>
  </p:cSld>
  <p:clrMapOvr>
    <a:masterClrMapping/>
  </p:clrMapOvr>
  <p:transition spd="slow" advTm="3000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统计建模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8419" y="1699192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400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735187" y="1269340"/>
            <a:ext cx="41260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3390899" y="3136899"/>
            <a:ext cx="17405289" cy="68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-116490" y="3348241"/>
            <a:ext cx="108317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508BCDA-C62F-45BA-9B70-CCBFF114A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638532"/>
              </p:ext>
            </p:extLst>
          </p:nvPr>
        </p:nvGraphicFramePr>
        <p:xfrm>
          <a:off x="1457325" y="1845880"/>
          <a:ext cx="8344308" cy="3004722"/>
        </p:xfrm>
        <a:graphic>
          <a:graphicData uri="http://schemas.openxmlformats.org/drawingml/2006/table">
            <a:tbl>
              <a:tblPr firstRow="1" firstCol="1" bandRow="1"/>
              <a:tblGrid>
                <a:gridCol w="2794408">
                  <a:extLst>
                    <a:ext uri="{9D8B030D-6E8A-4147-A177-3AD203B41FA5}">
                      <a16:colId xmlns:a16="http://schemas.microsoft.com/office/drawing/2014/main" val="460121774"/>
                    </a:ext>
                  </a:extLst>
                </a:gridCol>
                <a:gridCol w="2774950">
                  <a:extLst>
                    <a:ext uri="{9D8B030D-6E8A-4147-A177-3AD203B41FA5}">
                      <a16:colId xmlns:a16="http://schemas.microsoft.com/office/drawing/2014/main" val="1706425824"/>
                    </a:ext>
                  </a:extLst>
                </a:gridCol>
                <a:gridCol w="2774950">
                  <a:extLst>
                    <a:ext uri="{9D8B030D-6E8A-4147-A177-3AD203B41FA5}">
                      <a16:colId xmlns:a16="http://schemas.microsoft.com/office/drawing/2014/main" val="3054894573"/>
                    </a:ext>
                  </a:extLst>
                </a:gridCol>
              </a:tblGrid>
              <a:tr h="500787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成分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RMSEP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2400" kern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Lucida Sans Typewriter" panose="020B0602040502020304" pitchFamily="33" charset="0"/>
                        </a:rPr>
                        <a:t>方差解释率</a:t>
                      </a:r>
                      <a:r>
                        <a:rPr lang="en-US" sz="2400" kern="0">
                          <a:solidFill>
                            <a:srgbClr val="404040"/>
                          </a:solidFill>
                          <a:effectLst/>
                          <a:latin typeface="Lucida Sans Typewriter" panose="020B0602040502020304" pitchFamily="33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(%)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442298"/>
                  </a:ext>
                </a:extLst>
              </a:tr>
              <a:tr h="500787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1comps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0.34 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98.84 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4232921"/>
                  </a:ext>
                </a:extLst>
              </a:tr>
              <a:tr h="500787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2comps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0.37 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99.42 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295108"/>
                  </a:ext>
                </a:extLst>
              </a:tr>
              <a:tr h="500787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3comps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0.44 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99.71 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554908"/>
                  </a:ext>
                </a:extLst>
              </a:tr>
              <a:tr h="500787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4comps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0.43 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100.00 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2361169"/>
                  </a:ext>
                </a:extLst>
              </a:tr>
              <a:tr h="500787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5comps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0.18 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100.00 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78908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536D89A6-E75B-4895-A783-DE41146BB376}"/>
              </a:ext>
            </a:extLst>
          </p:cNvPr>
          <p:cNvSpPr txBox="1"/>
          <p:nvPr/>
        </p:nvSpPr>
        <p:spPr>
          <a:xfrm>
            <a:off x="2807697" y="1202892"/>
            <a:ext cx="5643563" cy="611611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/>
          </a:bodyPr>
          <a:lstStyle/>
          <a:p>
            <a:pPr algn="ctr"/>
            <a:r>
              <a:rPr lang="zh-CN" altLang="en-US" dirty="0"/>
              <a:t>表</a:t>
            </a:r>
            <a:r>
              <a:rPr lang="en-US" altLang="zh-CN" dirty="0"/>
              <a:t>6 </a:t>
            </a:r>
            <a:r>
              <a:rPr lang="zh-CN" altLang="en-US" dirty="0"/>
              <a:t>偏最小二乘法回归模型选择</a:t>
            </a:r>
          </a:p>
        </p:txBody>
      </p:sp>
      <p:sp>
        <p:nvSpPr>
          <p:cNvPr id="13" name="Rectangle 29">
            <a:extLst>
              <a:ext uri="{FF2B5EF4-FFF2-40B4-BE49-F238E27FC236}">
                <a16:creationId xmlns:a16="http://schemas.microsoft.com/office/drawing/2014/main" id="{F2AC2189-EBCC-4746-BDC8-0091FB08B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592" y="5427141"/>
            <a:ext cx="512195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A7C0C3FC-AEB7-49A8-B996-54E198A347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586181"/>
              </p:ext>
            </p:extLst>
          </p:nvPr>
        </p:nvGraphicFramePr>
        <p:xfrm>
          <a:off x="1058592" y="5427142"/>
          <a:ext cx="9656625" cy="57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Equation" r:id="rId3" imgW="5816600" imgH="342900" progId="Equation.DSMT4">
                  <p:embed/>
                </p:oleObj>
              </mc:Choice>
              <mc:Fallback>
                <p:oleObj name="Equation" r:id="rId3" imgW="5816600" imgH="342900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8592" y="5427142"/>
                        <a:ext cx="9656625" cy="5721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5706049"/>
      </p:ext>
    </p:extLst>
  </p:cSld>
  <p:clrMapOvr>
    <a:masterClrMapping/>
  </p:clrMapOvr>
  <p:transition spd="slow" advTm="3000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总结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6715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71512" y="0"/>
            <a:ext cx="1152048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80377" y="371475"/>
            <a:ext cx="10033350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277005" y="5218247"/>
            <a:ext cx="4275437" cy="817211"/>
            <a:chOff x="6277005" y="5218247"/>
            <a:chExt cx="4275437" cy="817211"/>
          </a:xfrm>
        </p:grpSpPr>
        <p:sp>
          <p:nvSpPr>
            <p:cNvPr id="30" name="菱形 29"/>
            <p:cNvSpPr/>
            <p:nvPr/>
          </p:nvSpPr>
          <p:spPr bwMode="auto">
            <a:xfrm>
              <a:off x="6277005" y="5218247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 bwMode="auto">
            <a:xfrm>
              <a:off x="6431756" y="5285757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    </a:t>
              </a:r>
              <a:r>
                <a:rPr lang="zh-CN" altLang="en-US" sz="3200" u="sng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        总结       </a:t>
              </a:r>
              <a:endParaRPr lang="en-US" altLang="zh-CN" sz="3200" u="sng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277005" y="1119176"/>
            <a:ext cx="5125668" cy="887669"/>
            <a:chOff x="6277005" y="1119176"/>
            <a:chExt cx="5125668" cy="887669"/>
          </a:xfrm>
        </p:grpSpPr>
        <p:sp>
          <p:nvSpPr>
            <p:cNvPr id="16" name="菱形 15"/>
            <p:cNvSpPr/>
            <p:nvPr/>
          </p:nvSpPr>
          <p:spPr bwMode="auto">
            <a:xfrm>
              <a:off x="6277005" y="123556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" name="TextBox 31"/>
            <p:cNvSpPr txBox="1"/>
            <p:nvPr/>
          </p:nvSpPr>
          <p:spPr bwMode="auto">
            <a:xfrm>
              <a:off x="7281987" y="1119176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研究背景及意义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7340054" y="200684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6277005" y="2597253"/>
            <a:ext cx="5125668" cy="771282"/>
            <a:chOff x="6277005" y="2597253"/>
            <a:chExt cx="5125668" cy="771282"/>
          </a:xfrm>
        </p:grpSpPr>
        <p:sp>
          <p:nvSpPr>
            <p:cNvPr id="22" name="菱形 21"/>
            <p:cNvSpPr/>
            <p:nvPr/>
          </p:nvSpPr>
          <p:spPr bwMode="auto">
            <a:xfrm>
              <a:off x="6277005" y="259725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4" name="TextBox 31"/>
            <p:cNvSpPr txBox="1"/>
            <p:nvPr/>
          </p:nvSpPr>
          <p:spPr bwMode="auto">
            <a:xfrm>
              <a:off x="7281987" y="261883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研究材料和方法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340054" y="336853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277005" y="3958943"/>
            <a:ext cx="5125668" cy="771282"/>
            <a:chOff x="6277005" y="3958943"/>
            <a:chExt cx="5125668" cy="771282"/>
          </a:xfrm>
        </p:grpSpPr>
        <p:sp>
          <p:nvSpPr>
            <p:cNvPr id="26" name="菱形 25"/>
            <p:cNvSpPr/>
            <p:nvPr/>
          </p:nvSpPr>
          <p:spPr bwMode="auto">
            <a:xfrm>
              <a:off x="6277005" y="395894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8" name="TextBox 31"/>
            <p:cNvSpPr txBox="1"/>
            <p:nvPr/>
          </p:nvSpPr>
          <p:spPr bwMode="auto">
            <a:xfrm>
              <a:off x="7281987" y="398052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研究结果与讨论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340054" y="4724350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33378" y="1405691"/>
            <a:ext cx="4216744" cy="4311372"/>
            <a:chOff x="1329535" y="2086986"/>
            <a:chExt cx="2851930" cy="2999852"/>
          </a:xfrm>
        </p:grpSpPr>
        <p:sp>
          <p:nvSpPr>
            <p:cNvPr id="9" name="矩形 8"/>
            <p:cNvSpPr/>
            <p:nvPr/>
          </p:nvSpPr>
          <p:spPr>
            <a:xfrm>
              <a:off x="1485000" y="2799000"/>
              <a:ext cx="2541000" cy="56291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</a:p>
          </p:txBody>
        </p:sp>
        <p:sp>
          <p:nvSpPr>
            <p:cNvPr id="56" name="菱形 55"/>
            <p:cNvSpPr/>
            <p:nvPr/>
          </p:nvSpPr>
          <p:spPr bwMode="auto">
            <a:xfrm>
              <a:off x="1329535" y="2086986"/>
              <a:ext cx="2851930" cy="299985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40557" y="3361912"/>
              <a:ext cx="900000" cy="450000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目录</a:t>
              </a:r>
              <a:endParaRPr lang="en-US" altLang="zh-CN" sz="4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>
              <a:stCxn id="10" idx="1"/>
            </p:cNvCxnSpPr>
            <p:nvPr/>
          </p:nvCxnSpPr>
          <p:spPr>
            <a:xfrm flipH="1">
              <a:off x="1655557" y="3586912"/>
              <a:ext cx="5850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0" idx="3"/>
            </p:cNvCxnSpPr>
            <p:nvPr/>
          </p:nvCxnSpPr>
          <p:spPr>
            <a:xfrm>
              <a:off x="3140557" y="3586912"/>
              <a:ext cx="5868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直接连接符 12"/>
          <p:cNvCxnSpPr/>
          <p:nvPr/>
        </p:nvCxnSpPr>
        <p:spPr>
          <a:xfrm flipH="1">
            <a:off x="1407501" y="568813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2003458" y="1034216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2389134" y="5524259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>
            <a:off x="2490345" y="5650502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结论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942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407A233-68FC-4C18-B0A9-7779DBC96B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699892"/>
              </p:ext>
            </p:extLst>
          </p:nvPr>
        </p:nvGraphicFramePr>
        <p:xfrm>
          <a:off x="838199" y="1744651"/>
          <a:ext cx="10515600" cy="4787591"/>
        </p:xfrm>
        <a:graphic>
          <a:graphicData uri="http://schemas.openxmlformats.org/drawingml/2006/table">
            <a:tbl>
              <a:tblPr firstRow="1" firstCol="1" bandRow="1"/>
              <a:tblGrid>
                <a:gridCol w="2103120">
                  <a:extLst>
                    <a:ext uri="{9D8B030D-6E8A-4147-A177-3AD203B41FA5}">
                      <a16:colId xmlns:a16="http://schemas.microsoft.com/office/drawing/2014/main" val="307185231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344772377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21849825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65937157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77649638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年份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商品房销售面积实际值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商品房销售面积预测值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残差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相对误差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68742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105.52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78.6178 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26.90218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0.254949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12768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113.57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110.1813 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3.388743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0.029838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853897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96.42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139.2465 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42.82651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0.444166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51097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152.9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177.2355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24.33552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0.15916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95069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195.29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195.7053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0.415293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0.002127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06475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275.71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263.1177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12.59232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0.045672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33068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380.71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331.3141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49.39588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0.129747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4885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431.79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366.4546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65.33544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0.151313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1016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355.84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375.2010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19.36104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0.054409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494355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364.45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386.2048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21.7548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0.059692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618129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361.65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410.5714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48.92139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0.135273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778781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427.2187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29838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434.6562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30885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435.0129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92657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427.6685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67408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412.1714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42415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D86BFBED-82E8-4444-A3D2-C0061134449F}"/>
              </a:ext>
            </a:extLst>
          </p:cNvPr>
          <p:cNvSpPr txBox="1"/>
          <p:nvPr/>
        </p:nvSpPr>
        <p:spPr>
          <a:xfrm>
            <a:off x="3874293" y="1112850"/>
            <a:ext cx="4443413" cy="631801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/>
          </a:bodyPr>
          <a:lstStyle/>
          <a:p>
            <a:pPr algn="ctr"/>
            <a:r>
              <a:rPr lang="zh-CN" altLang="en-US" dirty="0"/>
              <a:t>表</a:t>
            </a:r>
            <a:r>
              <a:rPr lang="en-US" altLang="zh-CN" dirty="0"/>
              <a:t>7 </a:t>
            </a:r>
            <a:r>
              <a:rPr lang="zh-CN" altLang="en-US" dirty="0"/>
              <a:t>模型预测</a:t>
            </a:r>
          </a:p>
        </p:txBody>
      </p:sp>
    </p:spTree>
    <p:extLst>
      <p:ext uri="{BB962C8B-B14F-4D97-AF65-F5344CB8AC3E}">
        <p14:creationId xmlns:p14="http://schemas.microsoft.com/office/powerpoint/2010/main" val="157157788"/>
      </p:ext>
    </p:extLst>
  </p:cSld>
  <p:clrMapOvr>
    <a:masterClrMapping/>
  </p:clrMapOvr>
  <p:transition spd="slow" advTm="3000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íṧḷïďé"/>
          <p:cNvSpPr/>
          <p:nvPr/>
        </p:nvSpPr>
        <p:spPr bwMode="auto">
          <a:xfrm>
            <a:off x="741000" y="2032133"/>
            <a:ext cx="4822826" cy="893076"/>
          </a:xfrm>
          <a:custGeom>
            <a:avLst/>
            <a:gdLst>
              <a:gd name="T0" fmla="*/ 1375 w 2897"/>
              <a:gd name="T1" fmla="*/ 509 h 537"/>
              <a:gd name="T2" fmla="*/ 1284 w 2897"/>
              <a:gd name="T3" fmla="*/ 418 h 537"/>
              <a:gd name="T4" fmla="*/ 35 w 2897"/>
              <a:gd name="T5" fmla="*/ 61 h 537"/>
              <a:gd name="T6" fmla="*/ 1313 w 2897"/>
              <a:gd name="T7" fmla="*/ 379 h 537"/>
              <a:gd name="T8" fmla="*/ 1303 w 2897"/>
              <a:gd name="T9" fmla="*/ 365 h 537"/>
              <a:gd name="T10" fmla="*/ 1356 w 2897"/>
              <a:gd name="T11" fmla="*/ 474 h 537"/>
              <a:gd name="T12" fmla="*/ 1430 w 2897"/>
              <a:gd name="T13" fmla="*/ 484 h 537"/>
              <a:gd name="T14" fmla="*/ 1503 w 2897"/>
              <a:gd name="T15" fmla="*/ 484 h 537"/>
              <a:gd name="T16" fmla="*/ 1579 w 2897"/>
              <a:gd name="T17" fmla="*/ 430 h 537"/>
              <a:gd name="T18" fmla="*/ 1579 w 2897"/>
              <a:gd name="T19" fmla="*/ 365 h 537"/>
              <a:gd name="T20" fmla="*/ 2846 w 2897"/>
              <a:gd name="T21" fmla="*/ 32 h 537"/>
              <a:gd name="T22" fmla="*/ 1622 w 2897"/>
              <a:gd name="T23" fmla="*/ 404 h 537"/>
              <a:gd name="T24" fmla="*/ 1585 w 2897"/>
              <a:gd name="T25" fmla="*/ 482 h 537"/>
              <a:gd name="T26" fmla="*/ 1448 w 2897"/>
              <a:gd name="T27" fmla="*/ 509 h 537"/>
              <a:gd name="T28" fmla="*/ 1448 w 2897"/>
              <a:gd name="T29" fmla="*/ 537 h 537"/>
              <a:gd name="T30" fmla="*/ 1605 w 2897"/>
              <a:gd name="T31" fmla="*/ 502 h 537"/>
              <a:gd name="T32" fmla="*/ 1626 w 2897"/>
              <a:gd name="T33" fmla="*/ 418 h 537"/>
              <a:gd name="T34" fmla="*/ 2886 w 2897"/>
              <a:gd name="T35" fmla="*/ 83 h 537"/>
              <a:gd name="T36" fmla="*/ 2894 w 2897"/>
              <a:gd name="T37" fmla="*/ 63 h 537"/>
              <a:gd name="T38" fmla="*/ 2849 w 2897"/>
              <a:gd name="T39" fmla="*/ 2 h 537"/>
              <a:gd name="T40" fmla="*/ 1565 w 2897"/>
              <a:gd name="T41" fmla="*/ 365 h 537"/>
              <a:gd name="T42" fmla="*/ 1526 w 2897"/>
              <a:gd name="T43" fmla="*/ 450 h 537"/>
              <a:gd name="T44" fmla="*/ 1466 w 2897"/>
              <a:gd name="T45" fmla="*/ 456 h 537"/>
              <a:gd name="T46" fmla="*/ 1393 w 2897"/>
              <a:gd name="T47" fmla="*/ 456 h 537"/>
              <a:gd name="T48" fmla="*/ 1343 w 2897"/>
              <a:gd name="T49" fmla="*/ 418 h 537"/>
              <a:gd name="T50" fmla="*/ 1321 w 2897"/>
              <a:gd name="T51" fmla="*/ 352 h 537"/>
              <a:gd name="T52" fmla="*/ 31 w 2897"/>
              <a:gd name="T53" fmla="*/ 9 h 537"/>
              <a:gd name="T54" fmla="*/ 1 w 2897"/>
              <a:gd name="T55" fmla="*/ 75 h 537"/>
              <a:gd name="T56" fmla="*/ 1266 w 2897"/>
              <a:gd name="T57" fmla="*/ 431 h 537"/>
              <a:gd name="T58" fmla="*/ 1256 w 2897"/>
              <a:gd name="T59" fmla="*/ 418 h 537"/>
              <a:gd name="T60" fmla="*/ 1375 w 2897"/>
              <a:gd name="T61" fmla="*/ 537 h 537"/>
              <a:gd name="T62" fmla="*/ 1462 w 2897"/>
              <a:gd name="T63" fmla="*/ 52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97" h="537">
                <a:moveTo>
                  <a:pt x="1448" y="509"/>
                </a:moveTo>
                <a:cubicBezTo>
                  <a:pt x="1375" y="509"/>
                  <a:pt x="1375" y="509"/>
                  <a:pt x="1375" y="509"/>
                </a:cubicBezTo>
                <a:cubicBezTo>
                  <a:pt x="1350" y="509"/>
                  <a:pt x="1327" y="499"/>
                  <a:pt x="1311" y="482"/>
                </a:cubicBezTo>
                <a:cubicBezTo>
                  <a:pt x="1294" y="466"/>
                  <a:pt x="1284" y="443"/>
                  <a:pt x="1284" y="418"/>
                </a:cubicBezTo>
                <a:cubicBezTo>
                  <a:pt x="1284" y="411"/>
                  <a:pt x="1280" y="406"/>
                  <a:pt x="1274" y="404"/>
                </a:cubicBezTo>
                <a:cubicBezTo>
                  <a:pt x="35" y="61"/>
                  <a:pt x="35" y="61"/>
                  <a:pt x="35" y="61"/>
                </a:cubicBezTo>
                <a:cubicBezTo>
                  <a:pt x="50" y="32"/>
                  <a:pt x="50" y="32"/>
                  <a:pt x="50" y="32"/>
                </a:cubicBezTo>
                <a:cubicBezTo>
                  <a:pt x="1313" y="379"/>
                  <a:pt x="1313" y="379"/>
                  <a:pt x="1313" y="379"/>
                </a:cubicBezTo>
                <a:cubicBezTo>
                  <a:pt x="1317" y="365"/>
                  <a:pt x="1317" y="365"/>
                  <a:pt x="1317" y="365"/>
                </a:cubicBezTo>
                <a:cubicBezTo>
                  <a:pt x="1303" y="365"/>
                  <a:pt x="1303" y="365"/>
                  <a:pt x="1303" y="365"/>
                </a:cubicBezTo>
                <a:cubicBezTo>
                  <a:pt x="1303" y="397"/>
                  <a:pt x="1312" y="426"/>
                  <a:pt x="1328" y="448"/>
                </a:cubicBezTo>
                <a:cubicBezTo>
                  <a:pt x="1336" y="459"/>
                  <a:pt x="1345" y="468"/>
                  <a:pt x="1356" y="474"/>
                </a:cubicBezTo>
                <a:cubicBezTo>
                  <a:pt x="1367" y="481"/>
                  <a:pt x="1380" y="484"/>
                  <a:pt x="1393" y="484"/>
                </a:cubicBezTo>
                <a:cubicBezTo>
                  <a:pt x="1430" y="484"/>
                  <a:pt x="1430" y="484"/>
                  <a:pt x="1430" y="484"/>
                </a:cubicBezTo>
                <a:cubicBezTo>
                  <a:pt x="1466" y="484"/>
                  <a:pt x="1466" y="484"/>
                  <a:pt x="1466" y="484"/>
                </a:cubicBezTo>
                <a:cubicBezTo>
                  <a:pt x="1503" y="484"/>
                  <a:pt x="1503" y="484"/>
                  <a:pt x="1503" y="484"/>
                </a:cubicBezTo>
                <a:cubicBezTo>
                  <a:pt x="1517" y="484"/>
                  <a:pt x="1529" y="481"/>
                  <a:pt x="1540" y="474"/>
                </a:cubicBezTo>
                <a:cubicBezTo>
                  <a:pt x="1557" y="464"/>
                  <a:pt x="1570" y="449"/>
                  <a:pt x="1579" y="430"/>
                </a:cubicBezTo>
                <a:cubicBezTo>
                  <a:pt x="1588" y="411"/>
                  <a:pt x="1593" y="389"/>
                  <a:pt x="1593" y="365"/>
                </a:cubicBezTo>
                <a:cubicBezTo>
                  <a:pt x="1579" y="365"/>
                  <a:pt x="1579" y="365"/>
                  <a:pt x="1579" y="365"/>
                </a:cubicBezTo>
                <a:cubicBezTo>
                  <a:pt x="1583" y="379"/>
                  <a:pt x="1583" y="379"/>
                  <a:pt x="1583" y="379"/>
                </a:cubicBezTo>
                <a:cubicBezTo>
                  <a:pt x="2846" y="32"/>
                  <a:pt x="2846" y="32"/>
                  <a:pt x="2846" y="32"/>
                </a:cubicBezTo>
                <a:cubicBezTo>
                  <a:pt x="2861" y="61"/>
                  <a:pt x="2861" y="61"/>
                  <a:pt x="2861" y="61"/>
                </a:cubicBezTo>
                <a:cubicBezTo>
                  <a:pt x="1622" y="404"/>
                  <a:pt x="1622" y="404"/>
                  <a:pt x="1622" y="404"/>
                </a:cubicBezTo>
                <a:cubicBezTo>
                  <a:pt x="1616" y="406"/>
                  <a:pt x="1612" y="411"/>
                  <a:pt x="1612" y="418"/>
                </a:cubicBezTo>
                <a:cubicBezTo>
                  <a:pt x="1612" y="443"/>
                  <a:pt x="1602" y="466"/>
                  <a:pt x="1585" y="482"/>
                </a:cubicBezTo>
                <a:cubicBezTo>
                  <a:pt x="1569" y="499"/>
                  <a:pt x="1546" y="509"/>
                  <a:pt x="1521" y="509"/>
                </a:cubicBezTo>
                <a:cubicBezTo>
                  <a:pt x="1448" y="509"/>
                  <a:pt x="1448" y="509"/>
                  <a:pt x="1448" y="509"/>
                </a:cubicBezTo>
                <a:cubicBezTo>
                  <a:pt x="1440" y="509"/>
                  <a:pt x="1434" y="515"/>
                  <a:pt x="1434" y="523"/>
                </a:cubicBezTo>
                <a:cubicBezTo>
                  <a:pt x="1434" y="531"/>
                  <a:pt x="1440" y="537"/>
                  <a:pt x="1448" y="537"/>
                </a:cubicBezTo>
                <a:cubicBezTo>
                  <a:pt x="1521" y="537"/>
                  <a:pt x="1521" y="537"/>
                  <a:pt x="1521" y="537"/>
                </a:cubicBezTo>
                <a:cubicBezTo>
                  <a:pt x="1554" y="537"/>
                  <a:pt x="1584" y="523"/>
                  <a:pt x="1605" y="502"/>
                </a:cubicBezTo>
                <a:cubicBezTo>
                  <a:pt x="1627" y="480"/>
                  <a:pt x="1640" y="451"/>
                  <a:pt x="1640" y="418"/>
                </a:cubicBezTo>
                <a:cubicBezTo>
                  <a:pt x="1626" y="418"/>
                  <a:pt x="1626" y="418"/>
                  <a:pt x="1626" y="418"/>
                </a:cubicBezTo>
                <a:cubicBezTo>
                  <a:pt x="1630" y="431"/>
                  <a:pt x="1630" y="431"/>
                  <a:pt x="1630" y="431"/>
                </a:cubicBezTo>
                <a:cubicBezTo>
                  <a:pt x="2886" y="83"/>
                  <a:pt x="2886" y="83"/>
                  <a:pt x="2886" y="83"/>
                </a:cubicBezTo>
                <a:cubicBezTo>
                  <a:pt x="2890" y="82"/>
                  <a:pt x="2893" y="79"/>
                  <a:pt x="2895" y="75"/>
                </a:cubicBezTo>
                <a:cubicBezTo>
                  <a:pt x="2897" y="71"/>
                  <a:pt x="2896" y="67"/>
                  <a:pt x="2894" y="63"/>
                </a:cubicBezTo>
                <a:cubicBezTo>
                  <a:pt x="2866" y="9"/>
                  <a:pt x="2866" y="9"/>
                  <a:pt x="2866" y="9"/>
                </a:cubicBezTo>
                <a:cubicBezTo>
                  <a:pt x="2862" y="3"/>
                  <a:pt x="2856" y="0"/>
                  <a:pt x="2849" y="2"/>
                </a:cubicBezTo>
                <a:cubicBezTo>
                  <a:pt x="1576" y="352"/>
                  <a:pt x="1576" y="352"/>
                  <a:pt x="1576" y="352"/>
                </a:cubicBezTo>
                <a:cubicBezTo>
                  <a:pt x="1570" y="353"/>
                  <a:pt x="1565" y="359"/>
                  <a:pt x="1565" y="365"/>
                </a:cubicBezTo>
                <a:cubicBezTo>
                  <a:pt x="1565" y="392"/>
                  <a:pt x="1558" y="415"/>
                  <a:pt x="1546" y="431"/>
                </a:cubicBezTo>
                <a:cubicBezTo>
                  <a:pt x="1540" y="439"/>
                  <a:pt x="1533" y="446"/>
                  <a:pt x="1526" y="450"/>
                </a:cubicBezTo>
                <a:cubicBezTo>
                  <a:pt x="1519" y="454"/>
                  <a:pt x="1511" y="456"/>
                  <a:pt x="1503" y="456"/>
                </a:cubicBezTo>
                <a:cubicBezTo>
                  <a:pt x="1466" y="456"/>
                  <a:pt x="1466" y="456"/>
                  <a:pt x="1466" y="456"/>
                </a:cubicBezTo>
                <a:cubicBezTo>
                  <a:pt x="1430" y="456"/>
                  <a:pt x="1430" y="456"/>
                  <a:pt x="1430" y="456"/>
                </a:cubicBezTo>
                <a:cubicBezTo>
                  <a:pt x="1393" y="456"/>
                  <a:pt x="1393" y="456"/>
                  <a:pt x="1393" y="456"/>
                </a:cubicBezTo>
                <a:cubicBezTo>
                  <a:pt x="1385" y="456"/>
                  <a:pt x="1378" y="454"/>
                  <a:pt x="1370" y="450"/>
                </a:cubicBezTo>
                <a:cubicBezTo>
                  <a:pt x="1360" y="444"/>
                  <a:pt x="1350" y="433"/>
                  <a:pt x="1343" y="418"/>
                </a:cubicBezTo>
                <a:cubicBezTo>
                  <a:pt x="1335" y="403"/>
                  <a:pt x="1331" y="385"/>
                  <a:pt x="1331" y="365"/>
                </a:cubicBezTo>
                <a:cubicBezTo>
                  <a:pt x="1331" y="359"/>
                  <a:pt x="1327" y="353"/>
                  <a:pt x="1321" y="352"/>
                </a:cubicBezTo>
                <a:cubicBezTo>
                  <a:pt x="47" y="2"/>
                  <a:pt x="47" y="2"/>
                  <a:pt x="47" y="2"/>
                </a:cubicBezTo>
                <a:cubicBezTo>
                  <a:pt x="40" y="0"/>
                  <a:pt x="34" y="3"/>
                  <a:pt x="31" y="9"/>
                </a:cubicBezTo>
                <a:cubicBezTo>
                  <a:pt x="2" y="63"/>
                  <a:pt x="2" y="63"/>
                  <a:pt x="2" y="63"/>
                </a:cubicBezTo>
                <a:cubicBezTo>
                  <a:pt x="0" y="67"/>
                  <a:pt x="0" y="71"/>
                  <a:pt x="1" y="75"/>
                </a:cubicBezTo>
                <a:cubicBezTo>
                  <a:pt x="3" y="79"/>
                  <a:pt x="6" y="82"/>
                  <a:pt x="11" y="83"/>
                </a:cubicBezTo>
                <a:cubicBezTo>
                  <a:pt x="1266" y="431"/>
                  <a:pt x="1266" y="431"/>
                  <a:pt x="1266" y="431"/>
                </a:cubicBezTo>
                <a:cubicBezTo>
                  <a:pt x="1270" y="418"/>
                  <a:pt x="1270" y="418"/>
                  <a:pt x="1270" y="418"/>
                </a:cubicBezTo>
                <a:cubicBezTo>
                  <a:pt x="1256" y="418"/>
                  <a:pt x="1256" y="418"/>
                  <a:pt x="1256" y="418"/>
                </a:cubicBezTo>
                <a:cubicBezTo>
                  <a:pt x="1256" y="451"/>
                  <a:pt x="1269" y="480"/>
                  <a:pt x="1291" y="502"/>
                </a:cubicBezTo>
                <a:cubicBezTo>
                  <a:pt x="1312" y="523"/>
                  <a:pt x="1342" y="537"/>
                  <a:pt x="1375" y="537"/>
                </a:cubicBezTo>
                <a:cubicBezTo>
                  <a:pt x="1448" y="537"/>
                  <a:pt x="1448" y="537"/>
                  <a:pt x="1448" y="537"/>
                </a:cubicBezTo>
                <a:cubicBezTo>
                  <a:pt x="1456" y="537"/>
                  <a:pt x="1462" y="531"/>
                  <a:pt x="1462" y="523"/>
                </a:cubicBezTo>
                <a:cubicBezTo>
                  <a:pt x="1462" y="515"/>
                  <a:pt x="1456" y="509"/>
                  <a:pt x="1448" y="509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iSľîḋe"/>
          <p:cNvSpPr/>
          <p:nvPr/>
        </p:nvSpPr>
        <p:spPr bwMode="auto">
          <a:xfrm>
            <a:off x="763678" y="2171439"/>
            <a:ext cx="4775310" cy="3609020"/>
          </a:xfrm>
          <a:custGeom>
            <a:avLst/>
            <a:gdLst>
              <a:gd name="T0" fmla="*/ 2868 w 2868"/>
              <a:gd name="T1" fmla="*/ 0 h 2168"/>
              <a:gd name="T2" fmla="*/ 1626 w 2868"/>
              <a:gd name="T3" fmla="*/ 345 h 2168"/>
              <a:gd name="T4" fmla="*/ 1591 w 2868"/>
              <a:gd name="T5" fmla="*/ 418 h 2168"/>
              <a:gd name="T6" fmla="*/ 1507 w 2868"/>
              <a:gd name="T7" fmla="*/ 453 h 2168"/>
              <a:gd name="T8" fmla="*/ 1507 w 2868"/>
              <a:gd name="T9" fmla="*/ 453 h 2168"/>
              <a:gd name="T10" fmla="*/ 1434 w 2868"/>
              <a:gd name="T11" fmla="*/ 453 h 2168"/>
              <a:gd name="T12" fmla="*/ 1434 w 2868"/>
              <a:gd name="T13" fmla="*/ 453 h 2168"/>
              <a:gd name="T14" fmla="*/ 1361 w 2868"/>
              <a:gd name="T15" fmla="*/ 453 h 2168"/>
              <a:gd name="T16" fmla="*/ 1361 w 2868"/>
              <a:gd name="T17" fmla="*/ 453 h 2168"/>
              <a:gd name="T18" fmla="*/ 1277 w 2868"/>
              <a:gd name="T19" fmla="*/ 418 h 2168"/>
              <a:gd name="T20" fmla="*/ 1243 w 2868"/>
              <a:gd name="T21" fmla="*/ 345 h 2168"/>
              <a:gd name="T22" fmla="*/ 0 w 2868"/>
              <a:gd name="T23" fmla="*/ 0 h 2168"/>
              <a:gd name="T24" fmla="*/ 0 w 2868"/>
              <a:gd name="T25" fmla="*/ 1705 h 2168"/>
              <a:gd name="T26" fmla="*/ 1256 w 2868"/>
              <a:gd name="T27" fmla="*/ 2063 h 2168"/>
              <a:gd name="T28" fmla="*/ 1361 w 2868"/>
              <a:gd name="T29" fmla="*/ 2168 h 2168"/>
              <a:gd name="T30" fmla="*/ 1434 w 2868"/>
              <a:gd name="T31" fmla="*/ 2168 h 2168"/>
              <a:gd name="T32" fmla="*/ 1507 w 2868"/>
              <a:gd name="T33" fmla="*/ 2168 h 2168"/>
              <a:gd name="T34" fmla="*/ 1612 w 2868"/>
              <a:gd name="T35" fmla="*/ 2063 h 2168"/>
              <a:gd name="T36" fmla="*/ 2868 w 2868"/>
              <a:gd name="T37" fmla="*/ 1705 h 2168"/>
              <a:gd name="T38" fmla="*/ 2868 w 2868"/>
              <a:gd name="T39" fmla="*/ 0 h 2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2168">
                <a:moveTo>
                  <a:pt x="2868" y="0"/>
                </a:moveTo>
                <a:cubicBezTo>
                  <a:pt x="1626" y="345"/>
                  <a:pt x="1626" y="345"/>
                  <a:pt x="1626" y="345"/>
                </a:cubicBezTo>
                <a:cubicBezTo>
                  <a:pt x="1623" y="373"/>
                  <a:pt x="1610" y="399"/>
                  <a:pt x="1591" y="418"/>
                </a:cubicBezTo>
                <a:cubicBezTo>
                  <a:pt x="1570" y="439"/>
                  <a:pt x="1540" y="453"/>
                  <a:pt x="1507" y="453"/>
                </a:cubicBezTo>
                <a:cubicBezTo>
                  <a:pt x="1507" y="453"/>
                  <a:pt x="1507" y="453"/>
                  <a:pt x="1507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28" y="453"/>
                  <a:pt x="1298" y="439"/>
                  <a:pt x="1277" y="418"/>
                </a:cubicBezTo>
                <a:cubicBezTo>
                  <a:pt x="1258" y="399"/>
                  <a:pt x="1245" y="373"/>
                  <a:pt x="1243" y="345"/>
                </a:cubicBezTo>
                <a:cubicBezTo>
                  <a:pt x="0" y="0"/>
                  <a:pt x="0" y="0"/>
                  <a:pt x="0" y="0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1256" y="2063"/>
                  <a:pt x="1256" y="2063"/>
                  <a:pt x="1256" y="2063"/>
                </a:cubicBezTo>
                <a:cubicBezTo>
                  <a:pt x="1256" y="2121"/>
                  <a:pt x="1303" y="2168"/>
                  <a:pt x="1361" y="2168"/>
                </a:cubicBezTo>
                <a:cubicBezTo>
                  <a:pt x="1434" y="2168"/>
                  <a:pt x="1434" y="2168"/>
                  <a:pt x="1434" y="2168"/>
                </a:cubicBezTo>
                <a:cubicBezTo>
                  <a:pt x="1507" y="2168"/>
                  <a:pt x="1507" y="2168"/>
                  <a:pt x="1507" y="2168"/>
                </a:cubicBezTo>
                <a:cubicBezTo>
                  <a:pt x="1565" y="2168"/>
                  <a:pt x="1612" y="2121"/>
                  <a:pt x="1612" y="2063"/>
                </a:cubicBezTo>
                <a:cubicBezTo>
                  <a:pt x="2868" y="1705"/>
                  <a:pt x="2868" y="1705"/>
                  <a:pt x="2868" y="170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ïṣ1ïḍé"/>
          <p:cNvSpPr/>
          <p:nvPr/>
        </p:nvSpPr>
        <p:spPr bwMode="auto">
          <a:xfrm>
            <a:off x="763678" y="2146602"/>
            <a:ext cx="4775310" cy="778607"/>
          </a:xfrm>
          <a:custGeom>
            <a:avLst/>
            <a:gdLst>
              <a:gd name="T0" fmla="*/ 2868 w 2868"/>
              <a:gd name="T1" fmla="*/ 0 h 468"/>
              <a:gd name="T2" fmla="*/ 1612 w 2868"/>
              <a:gd name="T3" fmla="*/ 349 h 468"/>
              <a:gd name="T4" fmla="*/ 1507 w 2868"/>
              <a:gd name="T5" fmla="*/ 454 h 468"/>
              <a:gd name="T6" fmla="*/ 1434 w 2868"/>
              <a:gd name="T7" fmla="*/ 454 h 468"/>
              <a:gd name="T8" fmla="*/ 1361 w 2868"/>
              <a:gd name="T9" fmla="*/ 454 h 468"/>
              <a:gd name="T10" fmla="*/ 1256 w 2868"/>
              <a:gd name="T11" fmla="*/ 349 h 468"/>
              <a:gd name="T12" fmla="*/ 0 w 2868"/>
              <a:gd name="T13" fmla="*/ 0 h 468"/>
              <a:gd name="T14" fmla="*/ 0 w 2868"/>
              <a:gd name="T15" fmla="*/ 15 h 468"/>
              <a:gd name="T16" fmla="*/ 1243 w 2868"/>
              <a:gd name="T17" fmla="*/ 360 h 468"/>
              <a:gd name="T18" fmla="*/ 1277 w 2868"/>
              <a:gd name="T19" fmla="*/ 433 h 468"/>
              <a:gd name="T20" fmla="*/ 1361 w 2868"/>
              <a:gd name="T21" fmla="*/ 468 h 468"/>
              <a:gd name="T22" fmla="*/ 1361 w 2868"/>
              <a:gd name="T23" fmla="*/ 468 h 468"/>
              <a:gd name="T24" fmla="*/ 1434 w 2868"/>
              <a:gd name="T25" fmla="*/ 468 h 468"/>
              <a:gd name="T26" fmla="*/ 1434 w 2868"/>
              <a:gd name="T27" fmla="*/ 468 h 468"/>
              <a:gd name="T28" fmla="*/ 1507 w 2868"/>
              <a:gd name="T29" fmla="*/ 468 h 468"/>
              <a:gd name="T30" fmla="*/ 1507 w 2868"/>
              <a:gd name="T31" fmla="*/ 468 h 468"/>
              <a:gd name="T32" fmla="*/ 1591 w 2868"/>
              <a:gd name="T33" fmla="*/ 433 h 468"/>
              <a:gd name="T34" fmla="*/ 1626 w 2868"/>
              <a:gd name="T35" fmla="*/ 360 h 468"/>
              <a:gd name="T36" fmla="*/ 2868 w 2868"/>
              <a:gd name="T37" fmla="*/ 15 h 468"/>
              <a:gd name="T38" fmla="*/ 2868 w 2868"/>
              <a:gd name="T39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468">
                <a:moveTo>
                  <a:pt x="2868" y="0"/>
                </a:moveTo>
                <a:cubicBezTo>
                  <a:pt x="1612" y="349"/>
                  <a:pt x="1612" y="349"/>
                  <a:pt x="1612" y="349"/>
                </a:cubicBezTo>
                <a:cubicBezTo>
                  <a:pt x="1612" y="407"/>
                  <a:pt x="1565" y="454"/>
                  <a:pt x="1507" y="454"/>
                </a:cubicBezTo>
                <a:cubicBezTo>
                  <a:pt x="1434" y="454"/>
                  <a:pt x="1434" y="454"/>
                  <a:pt x="1434" y="454"/>
                </a:cubicBezTo>
                <a:cubicBezTo>
                  <a:pt x="1361" y="454"/>
                  <a:pt x="1361" y="454"/>
                  <a:pt x="1361" y="454"/>
                </a:cubicBezTo>
                <a:cubicBezTo>
                  <a:pt x="1303" y="454"/>
                  <a:pt x="1256" y="407"/>
                  <a:pt x="1256" y="349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243" y="360"/>
                  <a:pt x="1243" y="360"/>
                  <a:pt x="1243" y="360"/>
                </a:cubicBezTo>
                <a:cubicBezTo>
                  <a:pt x="1245" y="388"/>
                  <a:pt x="1258" y="414"/>
                  <a:pt x="1277" y="433"/>
                </a:cubicBezTo>
                <a:cubicBezTo>
                  <a:pt x="1298" y="454"/>
                  <a:pt x="1328" y="468"/>
                  <a:pt x="1361" y="468"/>
                </a:cubicBezTo>
                <a:cubicBezTo>
                  <a:pt x="1361" y="468"/>
                  <a:pt x="1361" y="468"/>
                  <a:pt x="1361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40" y="468"/>
                  <a:pt x="1570" y="454"/>
                  <a:pt x="1591" y="433"/>
                </a:cubicBezTo>
                <a:cubicBezTo>
                  <a:pt x="1610" y="414"/>
                  <a:pt x="1623" y="388"/>
                  <a:pt x="1626" y="360"/>
                </a:cubicBezTo>
                <a:cubicBezTo>
                  <a:pt x="2868" y="15"/>
                  <a:pt x="2868" y="15"/>
                  <a:pt x="2868" y="1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ïŝļïḋê"/>
          <p:cNvSpPr/>
          <p:nvPr/>
        </p:nvSpPr>
        <p:spPr bwMode="auto">
          <a:xfrm>
            <a:off x="741000" y="2122844"/>
            <a:ext cx="4820666" cy="3681374"/>
          </a:xfrm>
          <a:custGeom>
            <a:avLst/>
            <a:gdLst>
              <a:gd name="T0" fmla="*/ 0 w 2896"/>
              <a:gd name="T1" fmla="*/ 14 h 2211"/>
              <a:gd name="T2" fmla="*/ 0 w 2896"/>
              <a:gd name="T3" fmla="*/ 1734 h 2211"/>
              <a:gd name="T4" fmla="*/ 10 w 2896"/>
              <a:gd name="T5" fmla="*/ 1748 h 2211"/>
              <a:gd name="T6" fmla="*/ 1266 w 2896"/>
              <a:gd name="T7" fmla="*/ 2105 h 2211"/>
              <a:gd name="T8" fmla="*/ 1270 w 2896"/>
              <a:gd name="T9" fmla="*/ 2092 h 2211"/>
              <a:gd name="T10" fmla="*/ 1256 w 2896"/>
              <a:gd name="T11" fmla="*/ 2092 h 2211"/>
              <a:gd name="T12" fmla="*/ 1291 w 2896"/>
              <a:gd name="T13" fmla="*/ 2176 h 2211"/>
              <a:gd name="T14" fmla="*/ 1375 w 2896"/>
              <a:gd name="T15" fmla="*/ 2211 h 2211"/>
              <a:gd name="T16" fmla="*/ 1448 w 2896"/>
              <a:gd name="T17" fmla="*/ 2211 h 2211"/>
              <a:gd name="T18" fmla="*/ 1521 w 2896"/>
              <a:gd name="T19" fmla="*/ 2211 h 2211"/>
              <a:gd name="T20" fmla="*/ 1605 w 2896"/>
              <a:gd name="T21" fmla="*/ 2176 h 2211"/>
              <a:gd name="T22" fmla="*/ 1640 w 2896"/>
              <a:gd name="T23" fmla="*/ 2092 h 2211"/>
              <a:gd name="T24" fmla="*/ 1626 w 2896"/>
              <a:gd name="T25" fmla="*/ 2092 h 2211"/>
              <a:gd name="T26" fmla="*/ 1630 w 2896"/>
              <a:gd name="T27" fmla="*/ 2105 h 2211"/>
              <a:gd name="T28" fmla="*/ 2886 w 2896"/>
              <a:gd name="T29" fmla="*/ 1748 h 2211"/>
              <a:gd name="T30" fmla="*/ 2896 w 2896"/>
              <a:gd name="T31" fmla="*/ 1734 h 2211"/>
              <a:gd name="T32" fmla="*/ 2896 w 2896"/>
              <a:gd name="T33" fmla="*/ 14 h 2211"/>
              <a:gd name="T34" fmla="*/ 2882 w 2896"/>
              <a:gd name="T35" fmla="*/ 0 h 2211"/>
              <a:gd name="T36" fmla="*/ 2868 w 2896"/>
              <a:gd name="T37" fmla="*/ 14 h 2211"/>
              <a:gd name="T38" fmla="*/ 2868 w 2896"/>
              <a:gd name="T39" fmla="*/ 1724 h 2211"/>
              <a:gd name="T40" fmla="*/ 1622 w 2896"/>
              <a:gd name="T41" fmla="*/ 2078 h 2211"/>
              <a:gd name="T42" fmla="*/ 1612 w 2896"/>
              <a:gd name="T43" fmla="*/ 2092 h 2211"/>
              <a:gd name="T44" fmla="*/ 1585 w 2896"/>
              <a:gd name="T45" fmla="*/ 2156 h 2211"/>
              <a:gd name="T46" fmla="*/ 1521 w 2896"/>
              <a:gd name="T47" fmla="*/ 2183 h 2211"/>
              <a:gd name="T48" fmla="*/ 1448 w 2896"/>
              <a:gd name="T49" fmla="*/ 2183 h 2211"/>
              <a:gd name="T50" fmla="*/ 1375 w 2896"/>
              <a:gd name="T51" fmla="*/ 2183 h 2211"/>
              <a:gd name="T52" fmla="*/ 1311 w 2896"/>
              <a:gd name="T53" fmla="*/ 2156 h 2211"/>
              <a:gd name="T54" fmla="*/ 1284 w 2896"/>
              <a:gd name="T55" fmla="*/ 2092 h 2211"/>
              <a:gd name="T56" fmla="*/ 1274 w 2896"/>
              <a:gd name="T57" fmla="*/ 2078 h 2211"/>
              <a:gd name="T58" fmla="*/ 28 w 2896"/>
              <a:gd name="T59" fmla="*/ 1724 h 2211"/>
              <a:gd name="T60" fmla="*/ 28 w 2896"/>
              <a:gd name="T61" fmla="*/ 14 h 2211"/>
              <a:gd name="T62" fmla="*/ 14 w 2896"/>
              <a:gd name="T63" fmla="*/ 0 h 2211"/>
              <a:gd name="T64" fmla="*/ 0 w 2896"/>
              <a:gd name="T65" fmla="*/ 14 h 2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6" h="2211">
                <a:moveTo>
                  <a:pt x="0" y="14"/>
                </a:moveTo>
                <a:cubicBezTo>
                  <a:pt x="0" y="1734"/>
                  <a:pt x="0" y="1734"/>
                  <a:pt x="0" y="1734"/>
                </a:cubicBezTo>
                <a:cubicBezTo>
                  <a:pt x="0" y="1741"/>
                  <a:pt x="4" y="1746"/>
                  <a:pt x="10" y="1748"/>
                </a:cubicBezTo>
                <a:cubicBezTo>
                  <a:pt x="1266" y="2105"/>
                  <a:pt x="1266" y="2105"/>
                  <a:pt x="1266" y="2105"/>
                </a:cubicBezTo>
                <a:cubicBezTo>
                  <a:pt x="1270" y="2092"/>
                  <a:pt x="1270" y="2092"/>
                  <a:pt x="1270" y="2092"/>
                </a:cubicBezTo>
                <a:cubicBezTo>
                  <a:pt x="1256" y="2092"/>
                  <a:pt x="1256" y="2092"/>
                  <a:pt x="1256" y="2092"/>
                </a:cubicBezTo>
                <a:cubicBezTo>
                  <a:pt x="1256" y="2125"/>
                  <a:pt x="1269" y="2154"/>
                  <a:pt x="1291" y="2176"/>
                </a:cubicBezTo>
                <a:cubicBezTo>
                  <a:pt x="1312" y="2197"/>
                  <a:pt x="1342" y="2211"/>
                  <a:pt x="1375" y="2211"/>
                </a:cubicBezTo>
                <a:cubicBezTo>
                  <a:pt x="1448" y="2211"/>
                  <a:pt x="1448" y="2211"/>
                  <a:pt x="1448" y="2211"/>
                </a:cubicBezTo>
                <a:cubicBezTo>
                  <a:pt x="1521" y="2211"/>
                  <a:pt x="1521" y="2211"/>
                  <a:pt x="1521" y="2211"/>
                </a:cubicBezTo>
                <a:cubicBezTo>
                  <a:pt x="1554" y="2211"/>
                  <a:pt x="1584" y="2197"/>
                  <a:pt x="1605" y="2176"/>
                </a:cubicBezTo>
                <a:cubicBezTo>
                  <a:pt x="1627" y="2154"/>
                  <a:pt x="1640" y="2125"/>
                  <a:pt x="1640" y="2092"/>
                </a:cubicBezTo>
                <a:cubicBezTo>
                  <a:pt x="1626" y="2092"/>
                  <a:pt x="1626" y="2092"/>
                  <a:pt x="1626" y="2092"/>
                </a:cubicBezTo>
                <a:cubicBezTo>
                  <a:pt x="1630" y="2105"/>
                  <a:pt x="1630" y="2105"/>
                  <a:pt x="1630" y="2105"/>
                </a:cubicBezTo>
                <a:cubicBezTo>
                  <a:pt x="2886" y="1748"/>
                  <a:pt x="2886" y="1748"/>
                  <a:pt x="2886" y="1748"/>
                </a:cubicBezTo>
                <a:cubicBezTo>
                  <a:pt x="2892" y="1746"/>
                  <a:pt x="2896" y="1741"/>
                  <a:pt x="2896" y="1734"/>
                </a:cubicBezTo>
                <a:cubicBezTo>
                  <a:pt x="2896" y="14"/>
                  <a:pt x="2896" y="14"/>
                  <a:pt x="2896" y="14"/>
                </a:cubicBezTo>
                <a:cubicBezTo>
                  <a:pt x="2896" y="7"/>
                  <a:pt x="2890" y="0"/>
                  <a:pt x="2882" y="0"/>
                </a:cubicBezTo>
                <a:cubicBezTo>
                  <a:pt x="2874" y="0"/>
                  <a:pt x="2868" y="7"/>
                  <a:pt x="2868" y="14"/>
                </a:cubicBezTo>
                <a:cubicBezTo>
                  <a:pt x="2868" y="1724"/>
                  <a:pt x="2868" y="1724"/>
                  <a:pt x="2868" y="1724"/>
                </a:cubicBezTo>
                <a:cubicBezTo>
                  <a:pt x="1622" y="2078"/>
                  <a:pt x="1622" y="2078"/>
                  <a:pt x="1622" y="2078"/>
                </a:cubicBezTo>
                <a:cubicBezTo>
                  <a:pt x="1616" y="2080"/>
                  <a:pt x="1612" y="2086"/>
                  <a:pt x="1612" y="2092"/>
                </a:cubicBezTo>
                <a:cubicBezTo>
                  <a:pt x="1612" y="2117"/>
                  <a:pt x="1602" y="2140"/>
                  <a:pt x="1585" y="2156"/>
                </a:cubicBezTo>
                <a:cubicBezTo>
                  <a:pt x="1569" y="2173"/>
                  <a:pt x="1546" y="2183"/>
                  <a:pt x="1521" y="2183"/>
                </a:cubicBezTo>
                <a:cubicBezTo>
                  <a:pt x="1448" y="2183"/>
                  <a:pt x="1448" y="2183"/>
                  <a:pt x="1448" y="2183"/>
                </a:cubicBezTo>
                <a:cubicBezTo>
                  <a:pt x="1375" y="2183"/>
                  <a:pt x="1375" y="2183"/>
                  <a:pt x="1375" y="2183"/>
                </a:cubicBezTo>
                <a:cubicBezTo>
                  <a:pt x="1350" y="2183"/>
                  <a:pt x="1327" y="2173"/>
                  <a:pt x="1311" y="2156"/>
                </a:cubicBezTo>
                <a:cubicBezTo>
                  <a:pt x="1294" y="2140"/>
                  <a:pt x="1284" y="2117"/>
                  <a:pt x="1284" y="2092"/>
                </a:cubicBezTo>
                <a:cubicBezTo>
                  <a:pt x="1284" y="2086"/>
                  <a:pt x="1280" y="2080"/>
                  <a:pt x="1274" y="2078"/>
                </a:cubicBezTo>
                <a:cubicBezTo>
                  <a:pt x="28" y="1724"/>
                  <a:pt x="28" y="1724"/>
                  <a:pt x="28" y="172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7"/>
                  <a:pt x="22" y="0"/>
                  <a:pt x="14" y="0"/>
                </a:cubicBezTo>
                <a:cubicBezTo>
                  <a:pt x="7" y="0"/>
                  <a:pt x="0" y="7"/>
                  <a:pt x="0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îsliďè"/>
          <p:cNvSpPr/>
          <p:nvPr/>
        </p:nvSpPr>
        <p:spPr bwMode="auto">
          <a:xfrm>
            <a:off x="750719" y="5359299"/>
            <a:ext cx="1106896" cy="333689"/>
          </a:xfrm>
          <a:custGeom>
            <a:avLst/>
            <a:gdLst>
              <a:gd name="T0" fmla="*/ 6 w 665"/>
              <a:gd name="T1" fmla="*/ 14 h 200"/>
              <a:gd name="T2" fmla="*/ 655 w 665"/>
              <a:gd name="T3" fmla="*/ 199 h 200"/>
              <a:gd name="T4" fmla="*/ 664 w 665"/>
              <a:gd name="T5" fmla="*/ 194 h 200"/>
              <a:gd name="T6" fmla="*/ 659 w 665"/>
              <a:gd name="T7" fmla="*/ 186 h 200"/>
              <a:gd name="T8" fmla="*/ 10 w 665"/>
              <a:gd name="T9" fmla="*/ 1 h 200"/>
              <a:gd name="T10" fmla="*/ 2 w 665"/>
              <a:gd name="T11" fmla="*/ 6 h 200"/>
              <a:gd name="T12" fmla="*/ 6 w 665"/>
              <a:gd name="T13" fmla="*/ 1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" y="14"/>
                </a:moveTo>
                <a:cubicBezTo>
                  <a:pt x="655" y="199"/>
                  <a:pt x="655" y="199"/>
                  <a:pt x="655" y="199"/>
                </a:cubicBezTo>
                <a:cubicBezTo>
                  <a:pt x="659" y="200"/>
                  <a:pt x="663" y="198"/>
                  <a:pt x="664" y="194"/>
                </a:cubicBezTo>
                <a:cubicBezTo>
                  <a:pt x="665" y="191"/>
                  <a:pt x="663" y="187"/>
                  <a:pt x="659" y="186"/>
                </a:cubicBezTo>
                <a:cubicBezTo>
                  <a:pt x="10" y="1"/>
                  <a:pt x="10" y="1"/>
                  <a:pt x="10" y="1"/>
                </a:cubicBezTo>
                <a:cubicBezTo>
                  <a:pt x="7" y="0"/>
                  <a:pt x="3" y="2"/>
                  <a:pt x="2" y="6"/>
                </a:cubicBezTo>
                <a:cubicBezTo>
                  <a:pt x="0" y="10"/>
                  <a:pt x="3" y="13"/>
                  <a:pt x="6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îśľïḍê"/>
          <p:cNvSpPr/>
          <p:nvPr/>
        </p:nvSpPr>
        <p:spPr bwMode="auto">
          <a:xfrm>
            <a:off x="4445051" y="5359299"/>
            <a:ext cx="1106896" cy="333689"/>
          </a:xfrm>
          <a:custGeom>
            <a:avLst/>
            <a:gdLst>
              <a:gd name="T0" fmla="*/ 655 w 665"/>
              <a:gd name="T1" fmla="*/ 1 h 200"/>
              <a:gd name="T2" fmla="*/ 6 w 665"/>
              <a:gd name="T3" fmla="*/ 186 h 200"/>
              <a:gd name="T4" fmla="*/ 1 w 665"/>
              <a:gd name="T5" fmla="*/ 194 h 200"/>
              <a:gd name="T6" fmla="*/ 10 w 665"/>
              <a:gd name="T7" fmla="*/ 199 h 200"/>
              <a:gd name="T8" fmla="*/ 659 w 665"/>
              <a:gd name="T9" fmla="*/ 14 h 200"/>
              <a:gd name="T10" fmla="*/ 664 w 665"/>
              <a:gd name="T11" fmla="*/ 6 h 200"/>
              <a:gd name="T12" fmla="*/ 655 w 665"/>
              <a:gd name="T13" fmla="*/ 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55" y="1"/>
                </a:moveTo>
                <a:cubicBezTo>
                  <a:pt x="6" y="186"/>
                  <a:pt x="6" y="186"/>
                  <a:pt x="6" y="186"/>
                </a:cubicBezTo>
                <a:cubicBezTo>
                  <a:pt x="3" y="187"/>
                  <a:pt x="0" y="191"/>
                  <a:pt x="1" y="194"/>
                </a:cubicBezTo>
                <a:cubicBezTo>
                  <a:pt x="2" y="198"/>
                  <a:pt x="6" y="200"/>
                  <a:pt x="10" y="199"/>
                </a:cubicBezTo>
                <a:cubicBezTo>
                  <a:pt x="659" y="14"/>
                  <a:pt x="659" y="14"/>
                  <a:pt x="659" y="14"/>
                </a:cubicBezTo>
                <a:cubicBezTo>
                  <a:pt x="663" y="13"/>
                  <a:pt x="665" y="10"/>
                  <a:pt x="664" y="6"/>
                </a:cubicBezTo>
                <a:cubicBezTo>
                  <a:pt x="663" y="2"/>
                  <a:pt x="659" y="0"/>
                  <a:pt x="655" y="1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isliḋè"/>
          <p:cNvSpPr/>
          <p:nvPr/>
        </p:nvSpPr>
        <p:spPr bwMode="auto">
          <a:xfrm>
            <a:off x="3436426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ïṡľîḍê"/>
          <p:cNvSpPr/>
          <p:nvPr/>
        </p:nvSpPr>
        <p:spPr bwMode="auto">
          <a:xfrm>
            <a:off x="2843562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í$ḷîḑé"/>
          <p:cNvSpPr/>
          <p:nvPr/>
        </p:nvSpPr>
        <p:spPr bwMode="auto">
          <a:xfrm>
            <a:off x="1171880" y="1541859"/>
            <a:ext cx="1992413" cy="1127414"/>
          </a:xfrm>
          <a:custGeom>
            <a:avLst/>
            <a:gdLst>
              <a:gd name="T0" fmla="*/ 248 w 1197"/>
              <a:gd name="T1" fmla="*/ 280 h 677"/>
              <a:gd name="T2" fmla="*/ 248 w 1197"/>
              <a:gd name="T3" fmla="*/ 21 h 677"/>
              <a:gd name="T4" fmla="*/ 1133 w 1197"/>
              <a:gd name="T5" fmla="*/ 639 h 677"/>
              <a:gd name="T6" fmla="*/ 10 w 1197"/>
              <a:gd name="T7" fmla="*/ 177 h 677"/>
              <a:gd name="T8" fmla="*/ 3 w 1197"/>
              <a:gd name="T9" fmla="*/ 178 h 677"/>
              <a:gd name="T10" fmla="*/ 0 w 1197"/>
              <a:gd name="T11" fmla="*/ 183 h 677"/>
              <a:gd name="T12" fmla="*/ 0 w 1197"/>
              <a:gd name="T13" fmla="*/ 363 h 677"/>
              <a:gd name="T14" fmla="*/ 7 w 1197"/>
              <a:gd name="T15" fmla="*/ 370 h 677"/>
              <a:gd name="T16" fmla="*/ 14 w 1197"/>
              <a:gd name="T17" fmla="*/ 363 h 677"/>
              <a:gd name="T18" fmla="*/ 14 w 1197"/>
              <a:gd name="T19" fmla="*/ 194 h 677"/>
              <a:gd name="T20" fmla="*/ 1186 w 1197"/>
              <a:gd name="T21" fmla="*/ 676 h 677"/>
              <a:gd name="T22" fmla="*/ 1195 w 1197"/>
              <a:gd name="T23" fmla="*/ 673 h 677"/>
              <a:gd name="T24" fmla="*/ 1193 w 1197"/>
              <a:gd name="T25" fmla="*/ 663 h 677"/>
              <a:gd name="T26" fmla="*/ 245 w 1197"/>
              <a:gd name="T27" fmla="*/ 1 h 677"/>
              <a:gd name="T28" fmla="*/ 238 w 1197"/>
              <a:gd name="T29" fmla="*/ 1 h 677"/>
              <a:gd name="T30" fmla="*/ 234 w 1197"/>
              <a:gd name="T31" fmla="*/ 7 h 677"/>
              <a:gd name="T32" fmla="*/ 234 w 1197"/>
              <a:gd name="T33" fmla="*/ 280 h 677"/>
              <a:gd name="T34" fmla="*/ 241 w 1197"/>
              <a:gd name="T35" fmla="*/ 287 h 677"/>
              <a:gd name="T36" fmla="*/ 248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248" y="280"/>
                </a:moveTo>
                <a:cubicBezTo>
                  <a:pt x="248" y="21"/>
                  <a:pt x="248" y="21"/>
                  <a:pt x="248" y="21"/>
                </a:cubicBezTo>
                <a:cubicBezTo>
                  <a:pt x="1133" y="639"/>
                  <a:pt x="1133" y="639"/>
                  <a:pt x="1133" y="639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7" y="176"/>
                  <a:pt x="5" y="176"/>
                  <a:pt x="3" y="178"/>
                </a:cubicBezTo>
                <a:cubicBezTo>
                  <a:pt x="1" y="179"/>
                  <a:pt x="0" y="181"/>
                  <a:pt x="0" y="18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7"/>
                  <a:pt x="3" y="370"/>
                  <a:pt x="7" y="370"/>
                </a:cubicBezTo>
                <a:cubicBezTo>
                  <a:pt x="11" y="370"/>
                  <a:pt x="14" y="367"/>
                  <a:pt x="14" y="363"/>
                </a:cubicBezTo>
                <a:cubicBezTo>
                  <a:pt x="14" y="194"/>
                  <a:pt x="14" y="194"/>
                  <a:pt x="14" y="194"/>
                </a:cubicBezTo>
                <a:cubicBezTo>
                  <a:pt x="1186" y="676"/>
                  <a:pt x="1186" y="676"/>
                  <a:pt x="1186" y="676"/>
                </a:cubicBezTo>
                <a:cubicBezTo>
                  <a:pt x="1190" y="677"/>
                  <a:pt x="1194" y="676"/>
                  <a:pt x="1195" y="673"/>
                </a:cubicBezTo>
                <a:cubicBezTo>
                  <a:pt x="1197" y="669"/>
                  <a:pt x="1196" y="666"/>
                  <a:pt x="1193" y="663"/>
                </a:cubicBezTo>
                <a:cubicBezTo>
                  <a:pt x="245" y="1"/>
                  <a:pt x="245" y="1"/>
                  <a:pt x="245" y="1"/>
                </a:cubicBezTo>
                <a:cubicBezTo>
                  <a:pt x="243" y="0"/>
                  <a:pt x="240" y="0"/>
                  <a:pt x="238" y="1"/>
                </a:cubicBezTo>
                <a:cubicBezTo>
                  <a:pt x="236" y="2"/>
                  <a:pt x="234" y="5"/>
                  <a:pt x="234" y="7"/>
                </a:cubicBezTo>
                <a:cubicBezTo>
                  <a:pt x="234" y="280"/>
                  <a:pt x="234" y="280"/>
                  <a:pt x="234" y="280"/>
                </a:cubicBezTo>
                <a:cubicBezTo>
                  <a:pt x="234" y="284"/>
                  <a:pt x="237" y="287"/>
                  <a:pt x="241" y="287"/>
                </a:cubicBezTo>
                <a:cubicBezTo>
                  <a:pt x="245" y="287"/>
                  <a:pt x="248" y="284"/>
                  <a:pt x="248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îṥľïḋê"/>
          <p:cNvSpPr/>
          <p:nvPr/>
        </p:nvSpPr>
        <p:spPr bwMode="auto">
          <a:xfrm>
            <a:off x="1928888" y="1314000"/>
            <a:ext cx="1235404" cy="1355273"/>
          </a:xfrm>
          <a:custGeom>
            <a:avLst/>
            <a:gdLst>
              <a:gd name="T0" fmla="*/ 14 w 742"/>
              <a:gd name="T1" fmla="*/ 295 h 814"/>
              <a:gd name="T2" fmla="*/ 10 w 742"/>
              <a:gd name="T3" fmla="*/ 299 h 814"/>
              <a:gd name="T4" fmla="*/ 16 w 742"/>
              <a:gd name="T5" fmla="*/ 297 h 814"/>
              <a:gd name="T6" fmla="*/ 14 w 742"/>
              <a:gd name="T7" fmla="*/ 295 h 814"/>
              <a:gd name="T8" fmla="*/ 10 w 742"/>
              <a:gd name="T9" fmla="*/ 299 h 814"/>
              <a:gd name="T10" fmla="*/ 16 w 742"/>
              <a:gd name="T11" fmla="*/ 297 h 814"/>
              <a:gd name="T12" fmla="*/ 12 w 742"/>
              <a:gd name="T13" fmla="*/ 299 h 814"/>
              <a:gd name="T14" fmla="*/ 16 w 742"/>
              <a:gd name="T15" fmla="*/ 298 h 814"/>
              <a:gd name="T16" fmla="*/ 16 w 742"/>
              <a:gd name="T17" fmla="*/ 297 h 814"/>
              <a:gd name="T18" fmla="*/ 12 w 742"/>
              <a:gd name="T19" fmla="*/ 299 h 814"/>
              <a:gd name="T20" fmla="*/ 16 w 742"/>
              <a:gd name="T21" fmla="*/ 298 h 814"/>
              <a:gd name="T22" fmla="*/ 15 w 742"/>
              <a:gd name="T23" fmla="*/ 298 h 814"/>
              <a:gd name="T24" fmla="*/ 16 w 742"/>
              <a:gd name="T25" fmla="*/ 298 h 814"/>
              <a:gd name="T26" fmla="*/ 16 w 742"/>
              <a:gd name="T27" fmla="*/ 298 h 814"/>
              <a:gd name="T28" fmla="*/ 15 w 742"/>
              <a:gd name="T29" fmla="*/ 298 h 814"/>
              <a:gd name="T30" fmla="*/ 16 w 742"/>
              <a:gd name="T31" fmla="*/ 298 h 814"/>
              <a:gd name="T32" fmla="*/ 16 w 742"/>
              <a:gd name="T33" fmla="*/ 295 h 814"/>
              <a:gd name="T34" fmla="*/ 15 w 742"/>
              <a:gd name="T35" fmla="*/ 268 h 814"/>
              <a:gd name="T36" fmla="*/ 14 w 742"/>
              <a:gd name="T37" fmla="*/ 222 h 814"/>
              <a:gd name="T38" fmla="*/ 15 w 742"/>
              <a:gd name="T39" fmla="*/ 82 h 814"/>
              <a:gd name="T40" fmla="*/ 16 w 742"/>
              <a:gd name="T41" fmla="*/ 29 h 814"/>
              <a:gd name="T42" fmla="*/ 16 w 742"/>
              <a:gd name="T43" fmla="*/ 8 h 814"/>
              <a:gd name="T44" fmla="*/ 9 w 742"/>
              <a:gd name="T45" fmla="*/ 7 h 814"/>
              <a:gd name="T46" fmla="*/ 4 w 742"/>
              <a:gd name="T47" fmla="*/ 12 h 814"/>
              <a:gd name="T48" fmla="*/ 729 w 742"/>
              <a:gd name="T49" fmla="*/ 811 h 814"/>
              <a:gd name="T50" fmla="*/ 739 w 742"/>
              <a:gd name="T51" fmla="*/ 811 h 814"/>
              <a:gd name="T52" fmla="*/ 739 w 742"/>
              <a:gd name="T53" fmla="*/ 802 h 814"/>
              <a:gd name="T54" fmla="*/ 14 w 742"/>
              <a:gd name="T55" fmla="*/ 3 h 814"/>
              <a:gd name="T56" fmla="*/ 7 w 742"/>
              <a:gd name="T57" fmla="*/ 1 h 814"/>
              <a:gd name="T58" fmla="*/ 2 w 742"/>
              <a:gd name="T59" fmla="*/ 7 h 814"/>
              <a:gd name="T60" fmla="*/ 0 w 742"/>
              <a:gd name="T61" fmla="*/ 222 h 814"/>
              <a:gd name="T62" fmla="*/ 1 w 742"/>
              <a:gd name="T63" fmla="*/ 277 h 814"/>
              <a:gd name="T64" fmla="*/ 1 w 742"/>
              <a:gd name="T65" fmla="*/ 294 h 814"/>
              <a:gd name="T66" fmla="*/ 2 w 742"/>
              <a:gd name="T67" fmla="*/ 299 h 814"/>
              <a:gd name="T68" fmla="*/ 2 w 742"/>
              <a:gd name="T69" fmla="*/ 301 h 814"/>
              <a:gd name="T70" fmla="*/ 3 w 742"/>
              <a:gd name="T71" fmla="*/ 302 h 814"/>
              <a:gd name="T72" fmla="*/ 4 w 742"/>
              <a:gd name="T73" fmla="*/ 305 h 814"/>
              <a:gd name="T74" fmla="*/ 14 w 742"/>
              <a:gd name="T75" fmla="*/ 305 h 814"/>
              <a:gd name="T76" fmla="*/ 14 w 742"/>
              <a:gd name="T77" fmla="*/ 29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2" h="814">
                <a:moveTo>
                  <a:pt x="14" y="295"/>
                </a:move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5" y="297"/>
                  <a:pt x="15" y="296"/>
                  <a:pt x="14" y="295"/>
                </a:cubicBez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5"/>
                </a:cubicBezTo>
                <a:cubicBezTo>
                  <a:pt x="15" y="290"/>
                  <a:pt x="15" y="281"/>
                  <a:pt x="15" y="268"/>
                </a:cubicBezTo>
                <a:cubicBezTo>
                  <a:pt x="14" y="255"/>
                  <a:pt x="14" y="240"/>
                  <a:pt x="14" y="222"/>
                </a:cubicBezTo>
                <a:cubicBezTo>
                  <a:pt x="14" y="179"/>
                  <a:pt x="15" y="125"/>
                  <a:pt x="15" y="82"/>
                </a:cubicBezTo>
                <a:cubicBezTo>
                  <a:pt x="16" y="61"/>
                  <a:pt x="16" y="42"/>
                  <a:pt x="16" y="29"/>
                </a:cubicBezTo>
                <a:cubicBezTo>
                  <a:pt x="16" y="16"/>
                  <a:pt x="16" y="8"/>
                  <a:pt x="16" y="8"/>
                </a:cubicBezTo>
                <a:cubicBezTo>
                  <a:pt x="9" y="7"/>
                  <a:pt x="9" y="7"/>
                  <a:pt x="9" y="7"/>
                </a:cubicBezTo>
                <a:cubicBezTo>
                  <a:pt x="4" y="12"/>
                  <a:pt x="4" y="12"/>
                  <a:pt x="4" y="12"/>
                </a:cubicBezTo>
                <a:cubicBezTo>
                  <a:pt x="729" y="811"/>
                  <a:pt x="729" y="811"/>
                  <a:pt x="729" y="811"/>
                </a:cubicBezTo>
                <a:cubicBezTo>
                  <a:pt x="732" y="814"/>
                  <a:pt x="736" y="814"/>
                  <a:pt x="739" y="811"/>
                </a:cubicBezTo>
                <a:cubicBezTo>
                  <a:pt x="742" y="809"/>
                  <a:pt x="742" y="804"/>
                  <a:pt x="739" y="802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1"/>
                  <a:pt x="9" y="0"/>
                  <a:pt x="7" y="1"/>
                </a:cubicBezTo>
                <a:cubicBezTo>
                  <a:pt x="4" y="2"/>
                  <a:pt x="2" y="4"/>
                  <a:pt x="2" y="7"/>
                </a:cubicBezTo>
                <a:cubicBezTo>
                  <a:pt x="2" y="7"/>
                  <a:pt x="0" y="135"/>
                  <a:pt x="0" y="222"/>
                </a:cubicBezTo>
                <a:cubicBezTo>
                  <a:pt x="0" y="244"/>
                  <a:pt x="0" y="263"/>
                  <a:pt x="1" y="277"/>
                </a:cubicBezTo>
                <a:cubicBezTo>
                  <a:pt x="1" y="284"/>
                  <a:pt x="1" y="290"/>
                  <a:pt x="1" y="294"/>
                </a:cubicBezTo>
                <a:cubicBezTo>
                  <a:pt x="1" y="296"/>
                  <a:pt x="2" y="297"/>
                  <a:pt x="2" y="299"/>
                </a:cubicBezTo>
                <a:cubicBezTo>
                  <a:pt x="2" y="300"/>
                  <a:pt x="2" y="300"/>
                  <a:pt x="2" y="301"/>
                </a:cubicBezTo>
                <a:cubicBezTo>
                  <a:pt x="2" y="301"/>
                  <a:pt x="2" y="302"/>
                  <a:pt x="3" y="302"/>
                </a:cubicBezTo>
                <a:cubicBezTo>
                  <a:pt x="3" y="303"/>
                  <a:pt x="3" y="304"/>
                  <a:pt x="4" y="305"/>
                </a:cubicBezTo>
                <a:cubicBezTo>
                  <a:pt x="7" y="308"/>
                  <a:pt x="12" y="308"/>
                  <a:pt x="14" y="305"/>
                </a:cubicBezTo>
                <a:cubicBezTo>
                  <a:pt x="17" y="302"/>
                  <a:pt x="17" y="298"/>
                  <a:pt x="14" y="29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íS1iḋê"/>
          <p:cNvSpPr/>
          <p:nvPr/>
        </p:nvSpPr>
        <p:spPr bwMode="auto">
          <a:xfrm>
            <a:off x="3138374" y="1541859"/>
            <a:ext cx="1992413" cy="1127414"/>
          </a:xfrm>
          <a:custGeom>
            <a:avLst/>
            <a:gdLst>
              <a:gd name="T0" fmla="*/ 963 w 1197"/>
              <a:gd name="T1" fmla="*/ 280 h 677"/>
              <a:gd name="T2" fmla="*/ 963 w 1197"/>
              <a:gd name="T3" fmla="*/ 7 h 677"/>
              <a:gd name="T4" fmla="*/ 959 w 1197"/>
              <a:gd name="T5" fmla="*/ 1 h 677"/>
              <a:gd name="T6" fmla="*/ 952 w 1197"/>
              <a:gd name="T7" fmla="*/ 1 h 677"/>
              <a:gd name="T8" fmla="*/ 4 w 1197"/>
              <a:gd name="T9" fmla="*/ 663 h 677"/>
              <a:gd name="T10" fmla="*/ 2 w 1197"/>
              <a:gd name="T11" fmla="*/ 673 h 677"/>
              <a:gd name="T12" fmla="*/ 11 w 1197"/>
              <a:gd name="T13" fmla="*/ 676 h 677"/>
              <a:gd name="T14" fmla="*/ 1183 w 1197"/>
              <a:gd name="T15" fmla="*/ 194 h 677"/>
              <a:gd name="T16" fmla="*/ 1183 w 1197"/>
              <a:gd name="T17" fmla="*/ 363 h 677"/>
              <a:gd name="T18" fmla="*/ 1190 w 1197"/>
              <a:gd name="T19" fmla="*/ 370 h 677"/>
              <a:gd name="T20" fmla="*/ 1197 w 1197"/>
              <a:gd name="T21" fmla="*/ 363 h 677"/>
              <a:gd name="T22" fmla="*/ 1197 w 1197"/>
              <a:gd name="T23" fmla="*/ 183 h 677"/>
              <a:gd name="T24" fmla="*/ 1194 w 1197"/>
              <a:gd name="T25" fmla="*/ 178 h 677"/>
              <a:gd name="T26" fmla="*/ 1188 w 1197"/>
              <a:gd name="T27" fmla="*/ 177 h 677"/>
              <a:gd name="T28" fmla="*/ 64 w 1197"/>
              <a:gd name="T29" fmla="*/ 639 h 677"/>
              <a:gd name="T30" fmla="*/ 949 w 1197"/>
              <a:gd name="T31" fmla="*/ 21 h 677"/>
              <a:gd name="T32" fmla="*/ 949 w 1197"/>
              <a:gd name="T33" fmla="*/ 280 h 677"/>
              <a:gd name="T34" fmla="*/ 956 w 1197"/>
              <a:gd name="T35" fmla="*/ 287 h 677"/>
              <a:gd name="T36" fmla="*/ 963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963" y="280"/>
                </a:moveTo>
                <a:cubicBezTo>
                  <a:pt x="963" y="7"/>
                  <a:pt x="963" y="7"/>
                  <a:pt x="963" y="7"/>
                </a:cubicBezTo>
                <a:cubicBezTo>
                  <a:pt x="963" y="5"/>
                  <a:pt x="962" y="2"/>
                  <a:pt x="959" y="1"/>
                </a:cubicBezTo>
                <a:cubicBezTo>
                  <a:pt x="957" y="0"/>
                  <a:pt x="954" y="0"/>
                  <a:pt x="952" y="1"/>
                </a:cubicBezTo>
                <a:cubicBezTo>
                  <a:pt x="4" y="663"/>
                  <a:pt x="4" y="663"/>
                  <a:pt x="4" y="663"/>
                </a:cubicBezTo>
                <a:cubicBezTo>
                  <a:pt x="1" y="666"/>
                  <a:pt x="0" y="669"/>
                  <a:pt x="2" y="673"/>
                </a:cubicBezTo>
                <a:cubicBezTo>
                  <a:pt x="4" y="676"/>
                  <a:pt x="7" y="677"/>
                  <a:pt x="11" y="676"/>
                </a:cubicBezTo>
                <a:cubicBezTo>
                  <a:pt x="1183" y="194"/>
                  <a:pt x="1183" y="194"/>
                  <a:pt x="1183" y="194"/>
                </a:cubicBezTo>
                <a:cubicBezTo>
                  <a:pt x="1183" y="363"/>
                  <a:pt x="1183" y="363"/>
                  <a:pt x="1183" y="363"/>
                </a:cubicBezTo>
                <a:cubicBezTo>
                  <a:pt x="1183" y="367"/>
                  <a:pt x="1186" y="370"/>
                  <a:pt x="1190" y="370"/>
                </a:cubicBezTo>
                <a:cubicBezTo>
                  <a:pt x="1194" y="370"/>
                  <a:pt x="1197" y="367"/>
                  <a:pt x="1197" y="363"/>
                </a:cubicBezTo>
                <a:cubicBezTo>
                  <a:pt x="1197" y="183"/>
                  <a:pt x="1197" y="183"/>
                  <a:pt x="1197" y="183"/>
                </a:cubicBezTo>
                <a:cubicBezTo>
                  <a:pt x="1197" y="181"/>
                  <a:pt x="1196" y="179"/>
                  <a:pt x="1194" y="178"/>
                </a:cubicBezTo>
                <a:cubicBezTo>
                  <a:pt x="1192" y="176"/>
                  <a:pt x="1190" y="176"/>
                  <a:pt x="1188" y="177"/>
                </a:cubicBezTo>
                <a:cubicBezTo>
                  <a:pt x="64" y="639"/>
                  <a:pt x="64" y="639"/>
                  <a:pt x="64" y="639"/>
                </a:cubicBezTo>
                <a:cubicBezTo>
                  <a:pt x="949" y="21"/>
                  <a:pt x="949" y="21"/>
                  <a:pt x="949" y="21"/>
                </a:cubicBezTo>
                <a:cubicBezTo>
                  <a:pt x="949" y="280"/>
                  <a:pt x="949" y="280"/>
                  <a:pt x="949" y="280"/>
                </a:cubicBezTo>
                <a:cubicBezTo>
                  <a:pt x="949" y="284"/>
                  <a:pt x="952" y="287"/>
                  <a:pt x="956" y="287"/>
                </a:cubicBezTo>
                <a:cubicBezTo>
                  <a:pt x="960" y="287"/>
                  <a:pt x="963" y="284"/>
                  <a:pt x="963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îslíďe"/>
          <p:cNvSpPr/>
          <p:nvPr/>
        </p:nvSpPr>
        <p:spPr bwMode="auto">
          <a:xfrm>
            <a:off x="3138374" y="1314000"/>
            <a:ext cx="1235404" cy="1355273"/>
          </a:xfrm>
          <a:custGeom>
            <a:avLst/>
            <a:gdLst>
              <a:gd name="T0" fmla="*/ 738 w 742"/>
              <a:gd name="T1" fmla="*/ 305 h 814"/>
              <a:gd name="T2" fmla="*/ 740 w 742"/>
              <a:gd name="T3" fmla="*/ 302 h 814"/>
              <a:gd name="T4" fmla="*/ 740 w 742"/>
              <a:gd name="T5" fmla="*/ 300 h 814"/>
              <a:gd name="T6" fmla="*/ 741 w 742"/>
              <a:gd name="T7" fmla="*/ 296 h 814"/>
              <a:gd name="T8" fmla="*/ 742 w 742"/>
              <a:gd name="T9" fmla="*/ 268 h 814"/>
              <a:gd name="T10" fmla="*/ 742 w 742"/>
              <a:gd name="T11" fmla="*/ 222 h 814"/>
              <a:gd name="T12" fmla="*/ 740 w 742"/>
              <a:gd name="T13" fmla="*/ 7 h 814"/>
              <a:gd name="T14" fmla="*/ 735 w 742"/>
              <a:gd name="T15" fmla="*/ 1 h 814"/>
              <a:gd name="T16" fmla="*/ 728 w 742"/>
              <a:gd name="T17" fmla="*/ 3 h 814"/>
              <a:gd name="T18" fmla="*/ 3 w 742"/>
              <a:gd name="T19" fmla="*/ 802 h 814"/>
              <a:gd name="T20" fmla="*/ 3 w 742"/>
              <a:gd name="T21" fmla="*/ 811 h 814"/>
              <a:gd name="T22" fmla="*/ 13 w 742"/>
              <a:gd name="T23" fmla="*/ 811 h 814"/>
              <a:gd name="T24" fmla="*/ 738 w 742"/>
              <a:gd name="T25" fmla="*/ 12 h 814"/>
              <a:gd name="T26" fmla="*/ 733 w 742"/>
              <a:gd name="T27" fmla="*/ 7 h 814"/>
              <a:gd name="T28" fmla="*/ 726 w 742"/>
              <a:gd name="T29" fmla="*/ 8 h 814"/>
              <a:gd name="T30" fmla="*/ 726 w 742"/>
              <a:gd name="T31" fmla="*/ 29 h 814"/>
              <a:gd name="T32" fmla="*/ 728 w 742"/>
              <a:gd name="T33" fmla="*/ 222 h 814"/>
              <a:gd name="T34" fmla="*/ 727 w 742"/>
              <a:gd name="T35" fmla="*/ 277 h 814"/>
              <a:gd name="T36" fmla="*/ 727 w 742"/>
              <a:gd name="T37" fmla="*/ 293 h 814"/>
              <a:gd name="T38" fmla="*/ 727 w 742"/>
              <a:gd name="T39" fmla="*/ 297 h 814"/>
              <a:gd name="T40" fmla="*/ 726 w 742"/>
              <a:gd name="T41" fmla="*/ 298 h 814"/>
              <a:gd name="T42" fmla="*/ 726 w 742"/>
              <a:gd name="T43" fmla="*/ 298 h 814"/>
              <a:gd name="T44" fmla="*/ 730 w 742"/>
              <a:gd name="T45" fmla="*/ 298 h 814"/>
              <a:gd name="T46" fmla="*/ 727 w 742"/>
              <a:gd name="T47" fmla="*/ 297 h 814"/>
              <a:gd name="T48" fmla="*/ 726 w 742"/>
              <a:gd name="T49" fmla="*/ 298 h 814"/>
              <a:gd name="T50" fmla="*/ 730 w 742"/>
              <a:gd name="T51" fmla="*/ 298 h 814"/>
              <a:gd name="T52" fmla="*/ 727 w 742"/>
              <a:gd name="T53" fmla="*/ 297 h 814"/>
              <a:gd name="T54" fmla="*/ 732 w 742"/>
              <a:gd name="T55" fmla="*/ 299 h 814"/>
              <a:gd name="T56" fmla="*/ 728 w 742"/>
              <a:gd name="T57" fmla="*/ 295 h 814"/>
              <a:gd name="T58" fmla="*/ 727 w 742"/>
              <a:gd name="T59" fmla="*/ 297 h 814"/>
              <a:gd name="T60" fmla="*/ 732 w 742"/>
              <a:gd name="T61" fmla="*/ 299 h 814"/>
              <a:gd name="T62" fmla="*/ 728 w 742"/>
              <a:gd name="T63" fmla="*/ 295 h 814"/>
              <a:gd name="T64" fmla="*/ 728 w 742"/>
              <a:gd name="T65" fmla="*/ 305 h 814"/>
              <a:gd name="T66" fmla="*/ 738 w 742"/>
              <a:gd name="T67" fmla="*/ 30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2" h="814">
                <a:moveTo>
                  <a:pt x="738" y="305"/>
                </a:moveTo>
                <a:cubicBezTo>
                  <a:pt x="739" y="304"/>
                  <a:pt x="739" y="303"/>
                  <a:pt x="740" y="302"/>
                </a:cubicBezTo>
                <a:cubicBezTo>
                  <a:pt x="740" y="301"/>
                  <a:pt x="740" y="301"/>
                  <a:pt x="740" y="300"/>
                </a:cubicBezTo>
                <a:cubicBezTo>
                  <a:pt x="740" y="299"/>
                  <a:pt x="741" y="297"/>
                  <a:pt x="741" y="296"/>
                </a:cubicBezTo>
                <a:cubicBezTo>
                  <a:pt x="741" y="290"/>
                  <a:pt x="741" y="280"/>
                  <a:pt x="742" y="268"/>
                </a:cubicBezTo>
                <a:cubicBezTo>
                  <a:pt x="742" y="255"/>
                  <a:pt x="742" y="239"/>
                  <a:pt x="742" y="222"/>
                </a:cubicBezTo>
                <a:cubicBezTo>
                  <a:pt x="742" y="135"/>
                  <a:pt x="740" y="7"/>
                  <a:pt x="740" y="7"/>
                </a:cubicBezTo>
                <a:cubicBezTo>
                  <a:pt x="740" y="4"/>
                  <a:pt x="738" y="2"/>
                  <a:pt x="735" y="1"/>
                </a:cubicBezTo>
                <a:cubicBezTo>
                  <a:pt x="733" y="0"/>
                  <a:pt x="730" y="1"/>
                  <a:pt x="728" y="3"/>
                </a:cubicBezTo>
                <a:cubicBezTo>
                  <a:pt x="3" y="802"/>
                  <a:pt x="3" y="802"/>
                  <a:pt x="3" y="802"/>
                </a:cubicBezTo>
                <a:cubicBezTo>
                  <a:pt x="0" y="804"/>
                  <a:pt x="1" y="809"/>
                  <a:pt x="3" y="811"/>
                </a:cubicBezTo>
                <a:cubicBezTo>
                  <a:pt x="6" y="814"/>
                  <a:pt x="11" y="814"/>
                  <a:pt x="13" y="811"/>
                </a:cubicBezTo>
                <a:cubicBezTo>
                  <a:pt x="738" y="12"/>
                  <a:pt x="738" y="12"/>
                  <a:pt x="738" y="12"/>
                </a:cubicBezTo>
                <a:cubicBezTo>
                  <a:pt x="733" y="7"/>
                  <a:pt x="733" y="7"/>
                  <a:pt x="733" y="7"/>
                </a:cubicBezTo>
                <a:cubicBezTo>
                  <a:pt x="726" y="8"/>
                  <a:pt x="726" y="8"/>
                  <a:pt x="726" y="8"/>
                </a:cubicBezTo>
                <a:cubicBezTo>
                  <a:pt x="726" y="8"/>
                  <a:pt x="726" y="16"/>
                  <a:pt x="726" y="29"/>
                </a:cubicBezTo>
                <a:cubicBezTo>
                  <a:pt x="727" y="69"/>
                  <a:pt x="728" y="157"/>
                  <a:pt x="728" y="222"/>
                </a:cubicBezTo>
                <a:cubicBezTo>
                  <a:pt x="728" y="244"/>
                  <a:pt x="728" y="263"/>
                  <a:pt x="727" y="277"/>
                </a:cubicBezTo>
                <a:cubicBezTo>
                  <a:pt x="727" y="283"/>
                  <a:pt x="727" y="289"/>
                  <a:pt x="727" y="293"/>
                </a:cubicBezTo>
                <a:cubicBezTo>
                  <a:pt x="727" y="295"/>
                  <a:pt x="727" y="296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7" y="296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5" y="298"/>
                  <a:pt x="725" y="302"/>
                  <a:pt x="728" y="305"/>
                </a:cubicBezTo>
                <a:cubicBezTo>
                  <a:pt x="731" y="308"/>
                  <a:pt x="735" y="308"/>
                  <a:pt x="738" y="30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006000" y="1123950"/>
            <a:ext cx="0" cy="501967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186001" y="1679012"/>
            <a:ext cx="5826000" cy="4569038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no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zh-CN" altLang="en-US" sz="2400" dirty="0"/>
              <a:t>影响商品房销售面积最大的三个主要因素：常住人口，</a:t>
            </a:r>
            <a:r>
              <a:rPr lang="en-US" altLang="zh-CN" sz="2400" dirty="0"/>
              <a:t>GDP</a:t>
            </a:r>
            <a:r>
              <a:rPr lang="zh-CN" altLang="en-US" sz="2400" dirty="0"/>
              <a:t>，城镇居民人均消费性支出；</a:t>
            </a:r>
            <a:endParaRPr lang="en-US" altLang="zh-CN" sz="24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en-US" sz="2400" dirty="0"/>
              <a:t>采用偏最小二乘方法消除预测变量之间的共线性，得到更稳定的回归系数估计值；</a:t>
            </a:r>
            <a:endParaRPr lang="en-US" altLang="zh-CN" sz="24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en-US" sz="2400" dirty="0"/>
              <a:t>建立的偏最小二乘模型预测模型预测出</a:t>
            </a:r>
            <a:r>
              <a:rPr lang="en-US" altLang="zh-CN" sz="2400" dirty="0"/>
              <a:t>2016- 2020 </a:t>
            </a:r>
            <a:r>
              <a:rPr lang="zh-CN" altLang="en-US" sz="2400" dirty="0"/>
              <a:t>年邯郸市商品房销售面积。</a:t>
            </a:r>
            <a:endParaRPr lang="zh-CN" altLang="zh-CN" sz="24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4167" y="215238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结论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ŝḻïḑè"/>
          <p:cNvSpPr/>
          <p:nvPr/>
        </p:nvSpPr>
        <p:spPr bwMode="auto">
          <a:xfrm rot="10800000">
            <a:off x="5284347" y="2458113"/>
            <a:ext cx="926174" cy="1056339"/>
          </a:xfrm>
          <a:custGeom>
            <a:avLst/>
            <a:gdLst>
              <a:gd name="T0" fmla="*/ 336 w 423"/>
              <a:gd name="T1" fmla="*/ 0 h 483"/>
              <a:gd name="T2" fmla="*/ 313 w 423"/>
              <a:gd name="T3" fmla="*/ 42 h 483"/>
              <a:gd name="T4" fmla="*/ 262 w 423"/>
              <a:gd name="T5" fmla="*/ 62 h 483"/>
              <a:gd name="T6" fmla="*/ 210 w 423"/>
              <a:gd name="T7" fmla="*/ 42 h 483"/>
              <a:gd name="T8" fmla="*/ 187 w 423"/>
              <a:gd name="T9" fmla="*/ 0 h 483"/>
              <a:gd name="T10" fmla="*/ 63 w 423"/>
              <a:gd name="T11" fmla="*/ 0 h 483"/>
              <a:gd name="T12" fmla="*/ 63 w 423"/>
              <a:gd name="T13" fmla="*/ 190 h 483"/>
              <a:gd name="T14" fmla="*/ 55 w 423"/>
              <a:gd name="T15" fmla="*/ 190 h 483"/>
              <a:gd name="T16" fmla="*/ 0 w 423"/>
              <a:gd name="T17" fmla="*/ 250 h 483"/>
              <a:gd name="T18" fmla="*/ 55 w 423"/>
              <a:gd name="T19" fmla="*/ 309 h 483"/>
              <a:gd name="T20" fmla="*/ 63 w 423"/>
              <a:gd name="T21" fmla="*/ 310 h 483"/>
              <a:gd name="T22" fmla="*/ 63 w 423"/>
              <a:gd name="T23" fmla="*/ 483 h 483"/>
              <a:gd name="T24" fmla="*/ 216 w 423"/>
              <a:gd name="T25" fmla="*/ 483 h 483"/>
              <a:gd name="T26" fmla="*/ 319 w 423"/>
              <a:gd name="T27" fmla="*/ 195 h 483"/>
              <a:gd name="T28" fmla="*/ 356 w 423"/>
              <a:gd name="T29" fmla="*/ 127 h 483"/>
              <a:gd name="T30" fmla="*/ 423 w 423"/>
              <a:gd name="T31" fmla="*/ 0 h 483"/>
              <a:gd name="T32" fmla="*/ 336 w 423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3" h="483">
                <a:moveTo>
                  <a:pt x="336" y="0"/>
                </a:moveTo>
                <a:cubicBezTo>
                  <a:pt x="334" y="16"/>
                  <a:pt x="326" y="31"/>
                  <a:pt x="313" y="42"/>
                </a:cubicBezTo>
                <a:cubicBezTo>
                  <a:pt x="299" y="55"/>
                  <a:pt x="281" y="62"/>
                  <a:pt x="262" y="62"/>
                </a:cubicBezTo>
                <a:cubicBezTo>
                  <a:pt x="242" y="62"/>
                  <a:pt x="224" y="55"/>
                  <a:pt x="210" y="42"/>
                </a:cubicBezTo>
                <a:cubicBezTo>
                  <a:pt x="198" y="31"/>
                  <a:pt x="190" y="16"/>
                  <a:pt x="18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90"/>
                  <a:pt x="63" y="190"/>
                  <a:pt x="63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24" y="193"/>
                  <a:pt x="0" y="219"/>
                  <a:pt x="0" y="250"/>
                </a:cubicBezTo>
                <a:cubicBezTo>
                  <a:pt x="0" y="281"/>
                  <a:pt x="24" y="307"/>
                  <a:pt x="55" y="309"/>
                </a:cubicBezTo>
                <a:cubicBezTo>
                  <a:pt x="63" y="310"/>
                  <a:pt x="63" y="310"/>
                  <a:pt x="63" y="310"/>
                </a:cubicBezTo>
                <a:cubicBezTo>
                  <a:pt x="63" y="483"/>
                  <a:pt x="63" y="483"/>
                  <a:pt x="63" y="483"/>
                </a:cubicBezTo>
                <a:cubicBezTo>
                  <a:pt x="216" y="483"/>
                  <a:pt x="216" y="483"/>
                  <a:pt x="216" y="483"/>
                </a:cubicBezTo>
                <a:cubicBezTo>
                  <a:pt x="231" y="419"/>
                  <a:pt x="260" y="321"/>
                  <a:pt x="319" y="195"/>
                </a:cubicBezTo>
                <a:cubicBezTo>
                  <a:pt x="328" y="175"/>
                  <a:pt x="341" y="153"/>
                  <a:pt x="356" y="127"/>
                </a:cubicBezTo>
                <a:cubicBezTo>
                  <a:pt x="378" y="90"/>
                  <a:pt x="404" y="45"/>
                  <a:pt x="423" y="0"/>
                </a:cubicBezTo>
                <a:lnTo>
                  <a:pt x="3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iSľíḑè"/>
          <p:cNvSpPr txBox="1"/>
          <p:nvPr/>
        </p:nvSpPr>
        <p:spPr>
          <a:xfrm>
            <a:off x="5628867" y="2950727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01</a:t>
            </a:r>
          </a:p>
        </p:txBody>
      </p:sp>
      <p:sp>
        <p:nvSpPr>
          <p:cNvPr id="5" name="î$ḻïḓé"/>
          <p:cNvSpPr/>
          <p:nvPr/>
        </p:nvSpPr>
        <p:spPr bwMode="auto">
          <a:xfrm rot="10800000">
            <a:off x="6109142" y="2458114"/>
            <a:ext cx="798511" cy="1191509"/>
          </a:xfrm>
          <a:custGeom>
            <a:avLst/>
            <a:gdLst>
              <a:gd name="T0" fmla="*/ 365 w 365"/>
              <a:gd name="T1" fmla="*/ 387 h 545"/>
              <a:gd name="T2" fmla="*/ 323 w 365"/>
              <a:gd name="T3" fmla="*/ 363 h 545"/>
              <a:gd name="T4" fmla="*/ 303 w 365"/>
              <a:gd name="T5" fmla="*/ 312 h 545"/>
              <a:gd name="T6" fmla="*/ 323 w 365"/>
              <a:gd name="T7" fmla="*/ 260 h 545"/>
              <a:gd name="T8" fmla="*/ 365 w 365"/>
              <a:gd name="T9" fmla="*/ 237 h 545"/>
              <a:gd name="T10" fmla="*/ 365 w 365"/>
              <a:gd name="T11" fmla="*/ 62 h 545"/>
              <a:gd name="T12" fmla="*/ 231 w 365"/>
              <a:gd name="T13" fmla="*/ 62 h 545"/>
              <a:gd name="T14" fmla="*/ 230 w 365"/>
              <a:gd name="T15" fmla="*/ 55 h 545"/>
              <a:gd name="T16" fmla="*/ 170 w 365"/>
              <a:gd name="T17" fmla="*/ 0 h 545"/>
              <a:gd name="T18" fmla="*/ 111 w 365"/>
              <a:gd name="T19" fmla="*/ 55 h 545"/>
              <a:gd name="T20" fmla="*/ 110 w 365"/>
              <a:gd name="T21" fmla="*/ 62 h 545"/>
              <a:gd name="T22" fmla="*/ 0 w 365"/>
              <a:gd name="T23" fmla="*/ 62 h 545"/>
              <a:gd name="T24" fmla="*/ 66 w 365"/>
              <a:gd name="T25" fmla="*/ 189 h 545"/>
              <a:gd name="T26" fmla="*/ 103 w 365"/>
              <a:gd name="T27" fmla="*/ 257 h 545"/>
              <a:gd name="T28" fmla="*/ 206 w 365"/>
              <a:gd name="T29" fmla="*/ 545 h 545"/>
              <a:gd name="T30" fmla="*/ 365 w 365"/>
              <a:gd name="T31" fmla="*/ 545 h 545"/>
              <a:gd name="T32" fmla="*/ 365 w 365"/>
              <a:gd name="T33" fmla="*/ 38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545">
                <a:moveTo>
                  <a:pt x="365" y="387"/>
                </a:moveTo>
                <a:cubicBezTo>
                  <a:pt x="349" y="384"/>
                  <a:pt x="335" y="376"/>
                  <a:pt x="323" y="363"/>
                </a:cubicBezTo>
                <a:cubicBezTo>
                  <a:pt x="310" y="349"/>
                  <a:pt x="303" y="331"/>
                  <a:pt x="303" y="312"/>
                </a:cubicBezTo>
                <a:cubicBezTo>
                  <a:pt x="303" y="293"/>
                  <a:pt x="310" y="274"/>
                  <a:pt x="323" y="260"/>
                </a:cubicBezTo>
                <a:cubicBezTo>
                  <a:pt x="335" y="248"/>
                  <a:pt x="349" y="240"/>
                  <a:pt x="365" y="237"/>
                </a:cubicBezTo>
                <a:cubicBezTo>
                  <a:pt x="365" y="62"/>
                  <a:pt x="365" y="62"/>
                  <a:pt x="365" y="62"/>
                </a:cubicBezTo>
                <a:cubicBezTo>
                  <a:pt x="231" y="62"/>
                  <a:pt x="231" y="62"/>
                  <a:pt x="231" y="62"/>
                </a:cubicBezTo>
                <a:cubicBezTo>
                  <a:pt x="230" y="55"/>
                  <a:pt x="230" y="55"/>
                  <a:pt x="230" y="55"/>
                </a:cubicBezTo>
                <a:cubicBezTo>
                  <a:pt x="228" y="24"/>
                  <a:pt x="201" y="0"/>
                  <a:pt x="170" y="0"/>
                </a:cubicBezTo>
                <a:cubicBezTo>
                  <a:pt x="140" y="0"/>
                  <a:pt x="113" y="24"/>
                  <a:pt x="111" y="55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19" y="107"/>
                  <a:pt x="45" y="152"/>
                  <a:pt x="66" y="189"/>
                </a:cubicBezTo>
                <a:cubicBezTo>
                  <a:pt x="81" y="215"/>
                  <a:pt x="94" y="237"/>
                  <a:pt x="103" y="257"/>
                </a:cubicBezTo>
                <a:cubicBezTo>
                  <a:pt x="162" y="383"/>
                  <a:pt x="192" y="481"/>
                  <a:pt x="206" y="545"/>
                </a:cubicBezTo>
                <a:cubicBezTo>
                  <a:pt x="365" y="545"/>
                  <a:pt x="365" y="545"/>
                  <a:pt x="365" y="545"/>
                </a:cubicBezTo>
                <a:lnTo>
                  <a:pt x="365" y="38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ïš1ïďe"/>
          <p:cNvSpPr txBox="1"/>
          <p:nvPr/>
        </p:nvSpPr>
        <p:spPr>
          <a:xfrm>
            <a:off x="6275777" y="295072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02</a:t>
            </a:r>
          </a:p>
        </p:txBody>
      </p:sp>
      <p:sp>
        <p:nvSpPr>
          <p:cNvPr id="7" name="îśḻidê"/>
          <p:cNvSpPr/>
          <p:nvPr/>
        </p:nvSpPr>
        <p:spPr bwMode="auto">
          <a:xfrm rot="10800000">
            <a:off x="5228026" y="3413074"/>
            <a:ext cx="843569" cy="1204025"/>
          </a:xfrm>
          <a:custGeom>
            <a:avLst/>
            <a:gdLst>
              <a:gd name="T0" fmla="*/ 0 w 386"/>
              <a:gd name="T1" fmla="*/ 164 h 551"/>
              <a:gd name="T2" fmla="*/ 42 w 386"/>
              <a:gd name="T3" fmla="*/ 187 h 551"/>
              <a:gd name="T4" fmla="*/ 62 w 386"/>
              <a:gd name="T5" fmla="*/ 239 h 551"/>
              <a:gd name="T6" fmla="*/ 42 w 386"/>
              <a:gd name="T7" fmla="*/ 291 h 551"/>
              <a:gd name="T8" fmla="*/ 0 w 386"/>
              <a:gd name="T9" fmla="*/ 314 h 551"/>
              <a:gd name="T10" fmla="*/ 0 w 386"/>
              <a:gd name="T11" fmla="*/ 488 h 551"/>
              <a:gd name="T12" fmla="*/ 139 w 386"/>
              <a:gd name="T13" fmla="*/ 488 h 551"/>
              <a:gd name="T14" fmla="*/ 139 w 386"/>
              <a:gd name="T15" fmla="*/ 496 h 551"/>
              <a:gd name="T16" fmla="*/ 199 w 386"/>
              <a:gd name="T17" fmla="*/ 551 h 551"/>
              <a:gd name="T18" fmla="*/ 258 w 386"/>
              <a:gd name="T19" fmla="*/ 496 h 551"/>
              <a:gd name="T20" fmla="*/ 259 w 386"/>
              <a:gd name="T21" fmla="*/ 488 h 551"/>
              <a:gd name="T22" fmla="*/ 366 w 386"/>
              <a:gd name="T23" fmla="*/ 488 h 551"/>
              <a:gd name="T24" fmla="*/ 386 w 386"/>
              <a:gd name="T25" fmla="*/ 397 h 551"/>
              <a:gd name="T26" fmla="*/ 0 w 386"/>
              <a:gd name="T27" fmla="*/ 0 h 551"/>
              <a:gd name="T28" fmla="*/ 0 w 386"/>
              <a:gd name="T29" fmla="*/ 164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6" h="551">
                <a:moveTo>
                  <a:pt x="0" y="164"/>
                </a:moveTo>
                <a:cubicBezTo>
                  <a:pt x="16" y="167"/>
                  <a:pt x="31" y="175"/>
                  <a:pt x="42" y="187"/>
                </a:cubicBezTo>
                <a:cubicBezTo>
                  <a:pt x="55" y="201"/>
                  <a:pt x="62" y="220"/>
                  <a:pt x="62" y="239"/>
                </a:cubicBezTo>
                <a:cubicBezTo>
                  <a:pt x="62" y="258"/>
                  <a:pt x="55" y="276"/>
                  <a:pt x="42" y="291"/>
                </a:cubicBezTo>
                <a:cubicBezTo>
                  <a:pt x="31" y="303"/>
                  <a:pt x="16" y="311"/>
                  <a:pt x="0" y="314"/>
                </a:cubicBezTo>
                <a:cubicBezTo>
                  <a:pt x="0" y="488"/>
                  <a:pt x="0" y="488"/>
                  <a:pt x="0" y="488"/>
                </a:cubicBezTo>
                <a:cubicBezTo>
                  <a:pt x="139" y="488"/>
                  <a:pt x="139" y="488"/>
                  <a:pt x="139" y="488"/>
                </a:cubicBezTo>
                <a:cubicBezTo>
                  <a:pt x="139" y="496"/>
                  <a:pt x="139" y="496"/>
                  <a:pt x="139" y="496"/>
                </a:cubicBezTo>
                <a:cubicBezTo>
                  <a:pt x="142" y="527"/>
                  <a:pt x="168" y="551"/>
                  <a:pt x="199" y="551"/>
                </a:cubicBezTo>
                <a:cubicBezTo>
                  <a:pt x="230" y="551"/>
                  <a:pt x="256" y="527"/>
                  <a:pt x="258" y="496"/>
                </a:cubicBezTo>
                <a:cubicBezTo>
                  <a:pt x="259" y="488"/>
                  <a:pt x="259" y="488"/>
                  <a:pt x="259" y="488"/>
                </a:cubicBezTo>
                <a:cubicBezTo>
                  <a:pt x="366" y="488"/>
                  <a:pt x="366" y="488"/>
                  <a:pt x="366" y="488"/>
                </a:cubicBezTo>
                <a:cubicBezTo>
                  <a:pt x="378" y="457"/>
                  <a:pt x="386" y="426"/>
                  <a:pt x="386" y="397"/>
                </a:cubicBezTo>
                <a:cubicBezTo>
                  <a:pt x="386" y="182"/>
                  <a:pt x="214" y="6"/>
                  <a:pt x="0" y="0"/>
                </a:cubicBezTo>
                <a:lnTo>
                  <a:pt x="0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ïslíḑe"/>
          <p:cNvSpPr txBox="1"/>
          <p:nvPr/>
        </p:nvSpPr>
        <p:spPr>
          <a:xfrm>
            <a:off x="5421666" y="384217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04</a:t>
            </a:r>
          </a:p>
        </p:txBody>
      </p:sp>
      <p:sp>
        <p:nvSpPr>
          <p:cNvPr id="9" name="íş1ídê"/>
          <p:cNvSpPr/>
          <p:nvPr/>
        </p:nvSpPr>
        <p:spPr bwMode="auto">
          <a:xfrm rot="10800000">
            <a:off x="5971468" y="3549495"/>
            <a:ext cx="993759" cy="1067603"/>
          </a:xfrm>
          <a:custGeom>
            <a:avLst/>
            <a:gdLst>
              <a:gd name="T0" fmla="*/ 122 w 454"/>
              <a:gd name="T1" fmla="*/ 489 h 489"/>
              <a:gd name="T2" fmla="*/ 145 w 454"/>
              <a:gd name="T3" fmla="*/ 447 h 489"/>
              <a:gd name="T4" fmla="*/ 196 w 454"/>
              <a:gd name="T5" fmla="*/ 426 h 489"/>
              <a:gd name="T6" fmla="*/ 248 w 454"/>
              <a:gd name="T7" fmla="*/ 447 h 489"/>
              <a:gd name="T8" fmla="*/ 271 w 454"/>
              <a:gd name="T9" fmla="*/ 489 h 489"/>
              <a:gd name="T10" fmla="*/ 391 w 454"/>
              <a:gd name="T11" fmla="*/ 489 h 489"/>
              <a:gd name="T12" fmla="*/ 391 w 454"/>
              <a:gd name="T13" fmla="*/ 299 h 489"/>
              <a:gd name="T14" fmla="*/ 399 w 454"/>
              <a:gd name="T15" fmla="*/ 298 h 489"/>
              <a:gd name="T16" fmla="*/ 454 w 454"/>
              <a:gd name="T17" fmla="*/ 239 h 489"/>
              <a:gd name="T18" fmla="*/ 399 w 454"/>
              <a:gd name="T19" fmla="*/ 179 h 489"/>
              <a:gd name="T20" fmla="*/ 391 w 454"/>
              <a:gd name="T21" fmla="*/ 179 h 489"/>
              <a:gd name="T22" fmla="*/ 391 w 454"/>
              <a:gd name="T23" fmla="*/ 0 h 489"/>
              <a:gd name="T24" fmla="*/ 0 w 454"/>
              <a:gd name="T25" fmla="*/ 397 h 489"/>
              <a:gd name="T26" fmla="*/ 19 w 454"/>
              <a:gd name="T27" fmla="*/ 489 h 489"/>
              <a:gd name="T28" fmla="*/ 122 w 454"/>
              <a:gd name="T2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4" h="489">
                <a:moveTo>
                  <a:pt x="122" y="489"/>
                </a:moveTo>
                <a:cubicBezTo>
                  <a:pt x="125" y="473"/>
                  <a:pt x="133" y="458"/>
                  <a:pt x="145" y="447"/>
                </a:cubicBezTo>
                <a:cubicBezTo>
                  <a:pt x="159" y="434"/>
                  <a:pt x="177" y="426"/>
                  <a:pt x="196" y="426"/>
                </a:cubicBezTo>
                <a:cubicBezTo>
                  <a:pt x="216" y="426"/>
                  <a:pt x="234" y="434"/>
                  <a:pt x="248" y="447"/>
                </a:cubicBezTo>
                <a:cubicBezTo>
                  <a:pt x="260" y="458"/>
                  <a:pt x="268" y="473"/>
                  <a:pt x="271" y="489"/>
                </a:cubicBezTo>
                <a:cubicBezTo>
                  <a:pt x="391" y="489"/>
                  <a:pt x="391" y="489"/>
                  <a:pt x="391" y="489"/>
                </a:cubicBezTo>
                <a:cubicBezTo>
                  <a:pt x="391" y="299"/>
                  <a:pt x="391" y="299"/>
                  <a:pt x="391" y="299"/>
                </a:cubicBezTo>
                <a:cubicBezTo>
                  <a:pt x="399" y="298"/>
                  <a:pt x="399" y="298"/>
                  <a:pt x="399" y="298"/>
                </a:cubicBezTo>
                <a:cubicBezTo>
                  <a:pt x="430" y="296"/>
                  <a:pt x="454" y="270"/>
                  <a:pt x="454" y="239"/>
                </a:cubicBezTo>
                <a:cubicBezTo>
                  <a:pt x="454" y="208"/>
                  <a:pt x="430" y="182"/>
                  <a:pt x="399" y="179"/>
                </a:cubicBezTo>
                <a:cubicBezTo>
                  <a:pt x="391" y="179"/>
                  <a:pt x="391" y="179"/>
                  <a:pt x="391" y="179"/>
                </a:cubicBezTo>
                <a:cubicBezTo>
                  <a:pt x="391" y="0"/>
                  <a:pt x="391" y="0"/>
                  <a:pt x="391" y="0"/>
                </a:cubicBezTo>
                <a:cubicBezTo>
                  <a:pt x="175" y="3"/>
                  <a:pt x="0" y="180"/>
                  <a:pt x="0" y="397"/>
                </a:cubicBezTo>
                <a:cubicBezTo>
                  <a:pt x="0" y="426"/>
                  <a:pt x="7" y="457"/>
                  <a:pt x="19" y="489"/>
                </a:cubicBezTo>
                <a:lnTo>
                  <a:pt x="122" y="4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îśḻíďé"/>
          <p:cNvSpPr txBox="1"/>
          <p:nvPr/>
        </p:nvSpPr>
        <p:spPr>
          <a:xfrm>
            <a:off x="6395506" y="384217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03</a:t>
            </a:r>
          </a:p>
        </p:txBody>
      </p:sp>
      <p:sp>
        <p:nvSpPr>
          <p:cNvPr id="14" name="iṥḷíḓê"/>
          <p:cNvSpPr/>
          <p:nvPr/>
        </p:nvSpPr>
        <p:spPr bwMode="auto">
          <a:xfrm rot="10800000">
            <a:off x="4938910" y="2170249"/>
            <a:ext cx="2314181" cy="2735965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íṡḷïḋe"/>
          <p:cNvSpPr/>
          <p:nvPr/>
        </p:nvSpPr>
        <p:spPr bwMode="auto">
          <a:xfrm rot="10800000">
            <a:off x="5488356" y="1146452"/>
            <a:ext cx="1182748" cy="948702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065963" y="0"/>
            <a:ext cx="0" cy="1313642"/>
          </a:xfrm>
          <a:prstGeom prst="line">
            <a:avLst/>
          </a:prstGeom>
          <a:ln w="165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íṡ1íḑè"/>
          <p:cNvSpPr txBox="1"/>
          <p:nvPr/>
        </p:nvSpPr>
        <p:spPr bwMode="auto">
          <a:xfrm>
            <a:off x="0" y="5715259"/>
            <a:ext cx="12192000" cy="4418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9C0A9976-2ABF-4054-8615-EA6D7CF4DF4F}"/>
              </a:ext>
            </a:extLst>
          </p:cNvPr>
          <p:cNvGrpSpPr/>
          <p:nvPr/>
        </p:nvGrpSpPr>
        <p:grpSpPr>
          <a:xfrm>
            <a:off x="512401" y="2927172"/>
            <a:ext cx="3514049" cy="1106837"/>
            <a:chOff x="727728" y="1361204"/>
            <a:chExt cx="3514049" cy="1106837"/>
          </a:xfrm>
        </p:grpSpPr>
        <p:sp>
          <p:nvSpPr>
            <p:cNvPr id="18" name="Shape 6065"/>
            <p:cNvSpPr/>
            <p:nvPr/>
          </p:nvSpPr>
          <p:spPr>
            <a:xfrm>
              <a:off x="727728" y="1547489"/>
              <a:ext cx="577851" cy="577851"/>
            </a:xfrm>
            <a:prstGeom prst="roundRect">
              <a:avLst>
                <a:gd name="adj" fmla="val 50000"/>
              </a:avLst>
            </a:prstGeom>
            <a:solidFill>
              <a:srgbClr val="1A31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Shape 6066"/>
            <p:cNvSpPr/>
            <p:nvPr/>
          </p:nvSpPr>
          <p:spPr>
            <a:xfrm>
              <a:off x="876799" y="1695512"/>
              <a:ext cx="279708" cy="281804"/>
            </a:xfrm>
            <a:custGeom>
              <a:avLst/>
              <a:gdLst>
                <a:gd name="connsiteX0" fmla="*/ 386204 w 602205"/>
                <a:gd name="connsiteY0" fmla="*/ 222916 h 606722"/>
                <a:gd name="connsiteX1" fmla="*/ 516692 w 602205"/>
                <a:gd name="connsiteY1" fmla="*/ 222916 h 606722"/>
                <a:gd name="connsiteX2" fmla="*/ 545129 w 602205"/>
                <a:gd name="connsiteY2" fmla="*/ 231976 h 606722"/>
                <a:gd name="connsiteX3" fmla="*/ 594743 w 602205"/>
                <a:gd name="connsiteY3" fmla="*/ 270632 h 606722"/>
                <a:gd name="connsiteX4" fmla="*/ 602205 w 602205"/>
                <a:gd name="connsiteY4" fmla="*/ 285329 h 606722"/>
                <a:gd name="connsiteX5" fmla="*/ 594944 w 602205"/>
                <a:gd name="connsiteY5" fmla="*/ 300228 h 606722"/>
                <a:gd name="connsiteX6" fmla="*/ 545129 w 602205"/>
                <a:gd name="connsiteY6" fmla="*/ 340293 h 606722"/>
                <a:gd name="connsiteX7" fmla="*/ 516692 w 602205"/>
                <a:gd name="connsiteY7" fmla="*/ 351769 h 606722"/>
                <a:gd name="connsiteX8" fmla="*/ 386204 w 602205"/>
                <a:gd name="connsiteY8" fmla="*/ 351769 h 606722"/>
                <a:gd name="connsiteX9" fmla="*/ 85299 w 602205"/>
                <a:gd name="connsiteY9" fmla="*/ 131463 h 606722"/>
                <a:gd name="connsiteX10" fmla="*/ 216777 w 602205"/>
                <a:gd name="connsiteY10" fmla="*/ 131463 h 606722"/>
                <a:gd name="connsiteX11" fmla="*/ 216777 w 602205"/>
                <a:gd name="connsiteY11" fmla="*/ 260386 h 606722"/>
                <a:gd name="connsiteX12" fmla="*/ 85299 w 602205"/>
                <a:gd name="connsiteY12" fmla="*/ 260386 h 606722"/>
                <a:gd name="connsiteX13" fmla="*/ 57068 w 602205"/>
                <a:gd name="connsiteY13" fmla="*/ 248501 h 606722"/>
                <a:gd name="connsiteX14" fmla="*/ 7058 w 602205"/>
                <a:gd name="connsiteY14" fmla="*/ 206803 h 606722"/>
                <a:gd name="connsiteX15" fmla="*/ 0 w 602205"/>
                <a:gd name="connsiteY15" fmla="*/ 192903 h 606722"/>
                <a:gd name="connsiteX16" fmla="*/ 7260 w 602205"/>
                <a:gd name="connsiteY16" fmla="*/ 178802 h 606722"/>
                <a:gd name="connsiteX17" fmla="*/ 57068 w 602205"/>
                <a:gd name="connsiteY17" fmla="*/ 139924 h 606722"/>
                <a:gd name="connsiteX18" fmla="*/ 85299 w 602205"/>
                <a:gd name="connsiteY18" fmla="*/ 131463 h 606722"/>
                <a:gd name="connsiteX19" fmla="*/ 386204 w 602205"/>
                <a:gd name="connsiteY19" fmla="*/ 42904 h 606722"/>
                <a:gd name="connsiteX20" fmla="*/ 516692 w 602205"/>
                <a:gd name="connsiteY20" fmla="*/ 42904 h 606722"/>
                <a:gd name="connsiteX21" fmla="*/ 545129 w 602205"/>
                <a:gd name="connsiteY21" fmla="*/ 51964 h 606722"/>
                <a:gd name="connsiteX22" fmla="*/ 594743 w 602205"/>
                <a:gd name="connsiteY22" fmla="*/ 90620 h 606722"/>
                <a:gd name="connsiteX23" fmla="*/ 602205 w 602205"/>
                <a:gd name="connsiteY23" fmla="*/ 105317 h 606722"/>
                <a:gd name="connsiteX24" fmla="*/ 594944 w 602205"/>
                <a:gd name="connsiteY24" fmla="*/ 120216 h 606722"/>
                <a:gd name="connsiteX25" fmla="*/ 545129 w 602205"/>
                <a:gd name="connsiteY25" fmla="*/ 160281 h 606722"/>
                <a:gd name="connsiteX26" fmla="*/ 516692 w 602205"/>
                <a:gd name="connsiteY26" fmla="*/ 171757 h 606722"/>
                <a:gd name="connsiteX27" fmla="*/ 386204 w 602205"/>
                <a:gd name="connsiteY27" fmla="*/ 171757 h 606722"/>
                <a:gd name="connsiteX28" fmla="*/ 297432 w 602205"/>
                <a:gd name="connsiteY28" fmla="*/ 0 h 606722"/>
                <a:gd name="connsiteX29" fmla="*/ 337765 w 602205"/>
                <a:gd name="connsiteY29" fmla="*/ 40274 h 606722"/>
                <a:gd name="connsiteX30" fmla="*/ 337765 w 602205"/>
                <a:gd name="connsiteY30" fmla="*/ 496775 h 606722"/>
                <a:gd name="connsiteX31" fmla="*/ 419238 w 602205"/>
                <a:gd name="connsiteY31" fmla="*/ 496775 h 606722"/>
                <a:gd name="connsiteX32" fmla="*/ 455739 w 602205"/>
                <a:gd name="connsiteY32" fmla="*/ 515100 h 606722"/>
                <a:gd name="connsiteX33" fmla="*/ 497887 w 602205"/>
                <a:gd name="connsiteY33" fmla="*/ 572490 h 606722"/>
                <a:gd name="connsiteX34" fmla="*/ 500912 w 602205"/>
                <a:gd name="connsiteY34" fmla="*/ 595647 h 606722"/>
                <a:gd name="connsiteX35" fmla="*/ 480342 w 602205"/>
                <a:gd name="connsiteY35" fmla="*/ 606722 h 606722"/>
                <a:gd name="connsiteX36" fmla="*/ 121580 w 602205"/>
                <a:gd name="connsiteY36" fmla="*/ 606722 h 606722"/>
                <a:gd name="connsiteX37" fmla="*/ 101010 w 602205"/>
                <a:gd name="connsiteY37" fmla="*/ 595647 h 606722"/>
                <a:gd name="connsiteX38" fmla="*/ 104237 w 602205"/>
                <a:gd name="connsiteY38" fmla="*/ 572490 h 606722"/>
                <a:gd name="connsiteX39" fmla="*/ 146183 w 602205"/>
                <a:gd name="connsiteY39" fmla="*/ 515100 h 606722"/>
                <a:gd name="connsiteX40" fmla="*/ 182684 w 602205"/>
                <a:gd name="connsiteY40" fmla="*/ 496775 h 606722"/>
                <a:gd name="connsiteX41" fmla="*/ 257099 w 602205"/>
                <a:gd name="connsiteY41" fmla="*/ 496775 h 606722"/>
                <a:gd name="connsiteX42" fmla="*/ 257099 w 602205"/>
                <a:gd name="connsiteY42" fmla="*/ 40274 h 606722"/>
                <a:gd name="connsiteX43" fmla="*/ 297432 w 602205"/>
                <a:gd name="connsiteY43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02205" h="606722">
                  <a:moveTo>
                    <a:pt x="386204" y="222916"/>
                  </a:moveTo>
                  <a:lnTo>
                    <a:pt x="516692" y="222916"/>
                  </a:lnTo>
                  <a:cubicBezTo>
                    <a:pt x="525163" y="222916"/>
                    <a:pt x="537465" y="225936"/>
                    <a:pt x="545129" y="231976"/>
                  </a:cubicBezTo>
                  <a:lnTo>
                    <a:pt x="594743" y="270632"/>
                  </a:lnTo>
                  <a:cubicBezTo>
                    <a:pt x="599381" y="274256"/>
                    <a:pt x="602205" y="279692"/>
                    <a:pt x="602205" y="285329"/>
                  </a:cubicBezTo>
                  <a:cubicBezTo>
                    <a:pt x="602205" y="291168"/>
                    <a:pt x="599381" y="296604"/>
                    <a:pt x="594944" y="300228"/>
                  </a:cubicBezTo>
                  <a:lnTo>
                    <a:pt x="545129" y="340293"/>
                  </a:lnTo>
                  <a:cubicBezTo>
                    <a:pt x="539280" y="344924"/>
                    <a:pt x="526978" y="351769"/>
                    <a:pt x="516692" y="351769"/>
                  </a:cubicBezTo>
                  <a:lnTo>
                    <a:pt x="386204" y="351769"/>
                  </a:lnTo>
                  <a:close/>
                  <a:moveTo>
                    <a:pt x="85299" y="131463"/>
                  </a:moveTo>
                  <a:lnTo>
                    <a:pt x="216777" y="131463"/>
                  </a:lnTo>
                  <a:lnTo>
                    <a:pt x="216777" y="260386"/>
                  </a:lnTo>
                  <a:lnTo>
                    <a:pt x="85299" y="260386"/>
                  </a:lnTo>
                  <a:cubicBezTo>
                    <a:pt x="74813" y="260386"/>
                    <a:pt x="62311" y="252530"/>
                    <a:pt x="57068" y="248501"/>
                  </a:cubicBezTo>
                  <a:lnTo>
                    <a:pt x="7058" y="206803"/>
                  </a:lnTo>
                  <a:cubicBezTo>
                    <a:pt x="2621" y="203177"/>
                    <a:pt x="0" y="198140"/>
                    <a:pt x="0" y="192903"/>
                  </a:cubicBezTo>
                  <a:cubicBezTo>
                    <a:pt x="0" y="187464"/>
                    <a:pt x="2621" y="182428"/>
                    <a:pt x="7260" y="178802"/>
                  </a:cubicBezTo>
                  <a:lnTo>
                    <a:pt x="57068" y="139924"/>
                  </a:lnTo>
                  <a:cubicBezTo>
                    <a:pt x="64327" y="134082"/>
                    <a:pt x="76426" y="131463"/>
                    <a:pt x="85299" y="131463"/>
                  </a:cubicBezTo>
                  <a:close/>
                  <a:moveTo>
                    <a:pt x="386204" y="42904"/>
                  </a:moveTo>
                  <a:lnTo>
                    <a:pt x="516692" y="42904"/>
                  </a:lnTo>
                  <a:cubicBezTo>
                    <a:pt x="525163" y="42904"/>
                    <a:pt x="537667" y="46125"/>
                    <a:pt x="545129" y="51964"/>
                  </a:cubicBezTo>
                  <a:lnTo>
                    <a:pt x="594743" y="90620"/>
                  </a:lnTo>
                  <a:cubicBezTo>
                    <a:pt x="599381" y="94244"/>
                    <a:pt x="602205" y="99680"/>
                    <a:pt x="602205" y="105317"/>
                  </a:cubicBezTo>
                  <a:cubicBezTo>
                    <a:pt x="602205" y="111156"/>
                    <a:pt x="599381" y="116592"/>
                    <a:pt x="594944" y="120216"/>
                  </a:cubicBezTo>
                  <a:lnTo>
                    <a:pt x="545129" y="160281"/>
                  </a:lnTo>
                  <a:cubicBezTo>
                    <a:pt x="539280" y="164912"/>
                    <a:pt x="526978" y="171757"/>
                    <a:pt x="516692" y="171757"/>
                  </a:cubicBezTo>
                  <a:lnTo>
                    <a:pt x="386204" y="171757"/>
                  </a:lnTo>
                  <a:close/>
                  <a:moveTo>
                    <a:pt x="297432" y="0"/>
                  </a:moveTo>
                  <a:cubicBezTo>
                    <a:pt x="319615" y="0"/>
                    <a:pt x="337765" y="18123"/>
                    <a:pt x="337765" y="40274"/>
                  </a:cubicBezTo>
                  <a:lnTo>
                    <a:pt x="337765" y="496775"/>
                  </a:lnTo>
                  <a:lnTo>
                    <a:pt x="419238" y="496775"/>
                  </a:lnTo>
                  <a:cubicBezTo>
                    <a:pt x="432346" y="496775"/>
                    <a:pt x="448076" y="504629"/>
                    <a:pt x="455739" y="515100"/>
                  </a:cubicBezTo>
                  <a:lnTo>
                    <a:pt x="497887" y="572490"/>
                  </a:lnTo>
                  <a:cubicBezTo>
                    <a:pt x="503332" y="580142"/>
                    <a:pt x="504542" y="588599"/>
                    <a:pt x="500912" y="595647"/>
                  </a:cubicBezTo>
                  <a:cubicBezTo>
                    <a:pt x="497282" y="602695"/>
                    <a:pt x="489820" y="606722"/>
                    <a:pt x="480342" y="606722"/>
                  </a:cubicBezTo>
                  <a:lnTo>
                    <a:pt x="121580" y="606722"/>
                  </a:lnTo>
                  <a:cubicBezTo>
                    <a:pt x="112102" y="606722"/>
                    <a:pt x="104640" y="602695"/>
                    <a:pt x="101010" y="595647"/>
                  </a:cubicBezTo>
                  <a:cubicBezTo>
                    <a:pt x="97380" y="588599"/>
                    <a:pt x="98590" y="580142"/>
                    <a:pt x="104237" y="572490"/>
                  </a:cubicBezTo>
                  <a:lnTo>
                    <a:pt x="146183" y="515100"/>
                  </a:lnTo>
                  <a:cubicBezTo>
                    <a:pt x="153846" y="504629"/>
                    <a:pt x="169576" y="496775"/>
                    <a:pt x="182684" y="496775"/>
                  </a:cubicBezTo>
                  <a:lnTo>
                    <a:pt x="257099" y="496775"/>
                  </a:lnTo>
                  <a:lnTo>
                    <a:pt x="257099" y="40274"/>
                  </a:lnTo>
                  <a:cubicBezTo>
                    <a:pt x="257099" y="18123"/>
                    <a:pt x="275249" y="0"/>
                    <a:pt x="29743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cs typeface="+mn-ea"/>
                <a:sym typeface="+mn-lt"/>
              </a:endParaRPr>
            </a:p>
          </p:txBody>
        </p:sp>
        <p:sp>
          <p:nvSpPr>
            <p:cNvPr id="21" name="TextBox 31"/>
            <p:cNvSpPr txBox="1"/>
            <p:nvPr/>
          </p:nvSpPr>
          <p:spPr bwMode="auto">
            <a:xfrm>
              <a:off x="1493859" y="1361204"/>
              <a:ext cx="2747918" cy="1106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spcBef>
                  <a:spcPct val="0"/>
                </a:spcBef>
                <a:defRPr/>
              </a:pPr>
              <a:r>
                <a:rPr lang="zh-CN" altLang="en-US" sz="2000" dirty="0">
                  <a:solidFill>
                    <a:srgbClr val="000000"/>
                  </a:solidFill>
                  <a:ea typeface="微软雅黑" panose="020B0503020204020204" pitchFamily="34" charset="-122"/>
                </a:rPr>
                <a:t>       未来几年内邯郸市</a:t>
              </a:r>
              <a:endPara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  <a:p>
              <a:pPr lvl="0">
                <a:spcBef>
                  <a:spcPct val="0"/>
                </a:spcBef>
                <a:defRPr/>
              </a:pPr>
              <a:r>
                <a:rPr lang="zh-CN" altLang="en-US" sz="2000" dirty="0">
                  <a:solidFill>
                    <a:srgbClr val="000000"/>
                  </a:solidFill>
                  <a:ea typeface="微软雅黑" panose="020B0503020204020204" pitchFamily="34" charset="-122"/>
                </a:rPr>
                <a:t>商品房销售面积呈现比</a:t>
              </a:r>
              <a:endPara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  <a:p>
              <a:pPr lvl="0">
                <a:spcBef>
                  <a:spcPct val="0"/>
                </a:spcBef>
                <a:defRPr/>
              </a:pPr>
              <a:r>
                <a:rPr lang="zh-CN" altLang="en-US" sz="2000" dirty="0">
                  <a:solidFill>
                    <a:srgbClr val="000000"/>
                  </a:solidFill>
                  <a:ea typeface="微软雅黑" panose="020B0503020204020204" pitchFamily="34" charset="-122"/>
                </a:rPr>
                <a:t>较稳定的上升趋势。</a:t>
              </a:r>
              <a:endPara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8" name="Shape 6065"/>
          <p:cNvSpPr/>
          <p:nvPr/>
        </p:nvSpPr>
        <p:spPr>
          <a:xfrm>
            <a:off x="7520244" y="1547489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Shape 6066"/>
          <p:cNvSpPr/>
          <p:nvPr/>
        </p:nvSpPr>
        <p:spPr>
          <a:xfrm>
            <a:off x="7669315" y="1695512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1" name="TextBox 31"/>
          <p:cNvSpPr txBox="1"/>
          <p:nvPr/>
        </p:nvSpPr>
        <p:spPr bwMode="auto">
          <a:xfrm>
            <a:off x="8247166" y="1414361"/>
            <a:ext cx="3523335" cy="149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       2016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年、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2017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年和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2018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年</a:t>
            </a:r>
            <a:endParaRPr lang="en-US" altLang="zh-CN" b="1" dirty="0">
              <a:solidFill>
                <a:srgbClr val="000000"/>
              </a:solidFill>
              <a:ea typeface="微软雅黑" panose="020B0503020204020204" pitchFamily="34" charset="-122"/>
            </a:endParaRPr>
          </a:p>
          <a:p>
            <a:pPr lvl="0"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商品房销售面积分别为 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427.2187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、</a:t>
            </a:r>
            <a:endParaRPr lang="en-US" altLang="zh-CN" b="1" dirty="0">
              <a:solidFill>
                <a:srgbClr val="000000"/>
              </a:solidFill>
              <a:ea typeface="微软雅黑" panose="020B0503020204020204" pitchFamily="34" charset="-122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434.6562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435.0129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。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Shape 6065"/>
          <p:cNvSpPr/>
          <p:nvPr/>
        </p:nvSpPr>
        <p:spPr>
          <a:xfrm>
            <a:off x="7520244" y="372015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Shape 6066"/>
          <p:cNvSpPr/>
          <p:nvPr/>
        </p:nvSpPr>
        <p:spPr>
          <a:xfrm>
            <a:off x="7669315" y="386817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6" name="TextBox 31"/>
          <p:cNvSpPr txBox="1"/>
          <p:nvPr/>
        </p:nvSpPr>
        <p:spPr bwMode="auto">
          <a:xfrm>
            <a:off x="8213053" y="3461176"/>
            <a:ext cx="3523335" cy="175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        2019 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年和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2020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年商品房销售</a:t>
            </a:r>
            <a:endParaRPr lang="en-US" altLang="zh-CN" b="1" dirty="0">
              <a:solidFill>
                <a:srgbClr val="000000"/>
              </a:solidFill>
              <a:ea typeface="微软雅黑" panose="020B0503020204020204" pitchFamily="34" charset="-122"/>
            </a:endParaRPr>
          </a:p>
          <a:p>
            <a:pPr lvl="0"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面积分别为 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427.6685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412.1714</a:t>
            </a:r>
          </a:p>
          <a:p>
            <a:pPr lvl="0"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，与前几年相比商品房销售面积</a:t>
            </a:r>
            <a:endParaRPr lang="en-US" altLang="zh-CN" b="1" dirty="0">
              <a:solidFill>
                <a:srgbClr val="000000"/>
              </a:solidFill>
              <a:ea typeface="微软雅黑" panose="020B0503020204020204" pitchFamily="34" charset="-122"/>
            </a:endParaRPr>
          </a:p>
          <a:p>
            <a:pPr lvl="0"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稍微有些回落。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5579" y="222669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结论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3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/>
          </a:p>
        </p:txBody>
      </p:sp>
      <p:sp>
        <p:nvSpPr>
          <p:cNvPr id="115" name="矩形 114"/>
          <p:cNvSpPr/>
          <p:nvPr/>
        </p:nvSpPr>
        <p:spPr>
          <a:xfrm>
            <a:off x="716532" y="4943510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·</a:t>
            </a:r>
            <a:endParaRPr lang="zh-CN" altLang="en-US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3335668" y="4537108"/>
            <a:ext cx="5587330" cy="406487"/>
            <a:chOff x="1038752" y="5253033"/>
            <a:chExt cx="2817548" cy="406487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1546569" y="5326964"/>
                <a:ext cx="1855688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占位符 1110"/>
            <p:cNvSpPr txBox="1"/>
            <p:nvPr/>
          </p:nvSpPr>
          <p:spPr>
            <a:xfrm>
              <a:off x="1038752" y="5268089"/>
              <a:ext cx="2817548" cy="391431"/>
            </a:xfrm>
            <a:prstGeom prst="round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汇报小组：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倪建威 高雅</a:t>
              </a: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9140168" y="5864709"/>
            <a:ext cx="2402207" cy="401662"/>
            <a:chOff x="6064369" y="-979684"/>
            <a:chExt cx="3102363" cy="40166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5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：张艳萍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386587" y="1953211"/>
            <a:ext cx="4503391" cy="1633559"/>
            <a:chOff x="1324617" y="2000836"/>
            <a:chExt cx="4503391" cy="1633559"/>
          </a:xfrm>
        </p:grpSpPr>
        <p:sp>
          <p:nvSpPr>
            <p:cNvPr id="26" name="矩形 25"/>
            <p:cNvSpPr/>
            <p:nvPr/>
          </p:nvSpPr>
          <p:spPr>
            <a:xfrm>
              <a:off x="1324617" y="2989235"/>
              <a:ext cx="4503391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非常感谢您的观看</a:t>
              </a:r>
              <a:r>
                <a:rPr lang="en-US" altLang="zh-CN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!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533869" y="2000836"/>
              <a:ext cx="20915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42827" y="837908"/>
            <a:ext cx="4196672" cy="457054"/>
            <a:chOff x="7042827" y="837908"/>
            <a:chExt cx="4196672" cy="457054"/>
          </a:xfrm>
        </p:grpSpPr>
        <p:grpSp>
          <p:nvGrpSpPr>
            <p:cNvPr id="20" name="组合 19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22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23" name="椭圆 22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7042827" y="915812"/>
              <a:ext cx="3707748" cy="379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河北工程大学数理科学与工程学院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765509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49700" y="37434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研究背景及意义</a:t>
            </a:r>
            <a:endParaRPr lang="en-US" altLang="zh-CN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6430703" y="1123950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669924" y="1123950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" name="işḷïḋê"/>
          <p:cNvSpPr/>
          <p:nvPr/>
        </p:nvSpPr>
        <p:spPr bwMode="auto">
          <a:xfrm>
            <a:off x="551930" y="1192795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işḷïḋê"/>
          <p:cNvSpPr/>
          <p:nvPr/>
        </p:nvSpPr>
        <p:spPr bwMode="auto">
          <a:xfrm>
            <a:off x="6492639" y="1123950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72603" y="3188754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房地产行业是否健康发展影响着国家宏观经济，同时关系着居民的生活。</a:t>
            </a:r>
            <a:endParaRPr lang="en-US" altLang="zh-CN" sz="2000" dirty="0">
              <a:solidFill>
                <a:srgbClr val="000000"/>
              </a:solidFill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国家宏观调控已经开始了对房价的调整，房价影响因素、需求预测和风险评价对于房价高低的推断有着十分重要的意义。</a:t>
            </a:r>
            <a:endParaRPr lang="en-US" altLang="zh-CN" sz="20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41348" y="2018901"/>
            <a:ext cx="1485000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rPr>
              <a:t>房地产行业发展日趋规范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多边形 77"/>
          <p:cNvSpPr/>
          <p:nvPr/>
        </p:nvSpPr>
        <p:spPr bwMode="auto">
          <a:xfrm>
            <a:off x="2879006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9" name="文本框 18"/>
          <p:cNvSpPr txBox="1"/>
          <p:nvPr/>
        </p:nvSpPr>
        <p:spPr>
          <a:xfrm>
            <a:off x="8264063" y="2018901"/>
            <a:ext cx="1485000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房地产市场研究日趋理性科学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任意多边形 77"/>
          <p:cNvSpPr/>
          <p:nvPr/>
        </p:nvSpPr>
        <p:spPr bwMode="auto">
          <a:xfrm>
            <a:off x="8701721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5909" y="261331"/>
            <a:ext cx="1882775" cy="663575"/>
          </a:xfrm>
        </p:spPr>
        <p:txBody>
          <a:bodyPr/>
          <a:lstStyle/>
          <a:p>
            <a:r>
              <a:rPr lang="zh-CN" altLang="en-US" sz="2800" dirty="0"/>
              <a:t>选题背景</a:t>
            </a:r>
          </a:p>
        </p:txBody>
      </p:sp>
      <p:sp>
        <p:nvSpPr>
          <p:cNvPr id="3" name="矩形 2"/>
          <p:cNvSpPr/>
          <p:nvPr/>
        </p:nvSpPr>
        <p:spPr>
          <a:xfrm>
            <a:off x="6359414" y="3260766"/>
            <a:ext cx="52898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6651675" y="3177108"/>
            <a:ext cx="4709052" cy="1884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/>
              <a:t>价格影响因素研究：广义货币、准货币、人均可支配收入和</a:t>
            </a:r>
            <a:r>
              <a:rPr lang="en-US" altLang="zh-CN" sz="2000" dirty="0"/>
              <a:t>GDP</a:t>
            </a:r>
            <a:r>
              <a:rPr lang="zh-CN" altLang="en-US" sz="2000" dirty="0"/>
              <a:t>。</a:t>
            </a:r>
            <a:endParaRPr lang="en-US" altLang="zh-CN" sz="2000" dirty="0">
              <a:solidFill>
                <a:srgbClr val="000000"/>
              </a:solidFill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价格预测研究：</a:t>
            </a:r>
            <a:r>
              <a:rPr lang="en-US" altLang="zh-CN" sz="2000" dirty="0"/>
              <a:t>GM</a:t>
            </a:r>
            <a:r>
              <a:rPr lang="zh-CN" altLang="zh-CN" sz="2000" dirty="0"/>
              <a:t>（</a:t>
            </a:r>
            <a:r>
              <a:rPr lang="en-US" altLang="zh-CN" sz="2000" dirty="0"/>
              <a:t>1,1</a:t>
            </a:r>
            <a:r>
              <a:rPr lang="zh-CN" altLang="zh-CN" sz="2000" dirty="0"/>
              <a:t>）模型</a:t>
            </a:r>
            <a:r>
              <a:rPr lang="zh-CN" altLang="en-US" sz="2000" dirty="0"/>
              <a:t>、</a:t>
            </a:r>
            <a:r>
              <a:rPr lang="en-US" altLang="zh-CN" sz="2000" dirty="0"/>
              <a:t>ARIMA</a:t>
            </a:r>
            <a:r>
              <a:rPr lang="zh-CN" altLang="zh-CN" sz="2000" dirty="0"/>
              <a:t>模型</a:t>
            </a:r>
            <a:r>
              <a:rPr lang="zh-CN" altLang="en-US" sz="2000" dirty="0"/>
              <a:t>、</a:t>
            </a:r>
            <a:r>
              <a:rPr lang="en-US" altLang="zh-CN" sz="2000" dirty="0"/>
              <a:t> BP</a:t>
            </a:r>
            <a:r>
              <a:rPr lang="zh-CN" altLang="zh-CN" sz="2000" dirty="0"/>
              <a:t>神经网络</a:t>
            </a:r>
            <a:r>
              <a:rPr lang="zh-CN" altLang="en-US" sz="2000" dirty="0"/>
              <a:t>模型。</a:t>
            </a:r>
            <a:endParaRPr lang="en-US" altLang="zh-CN" sz="2000" dirty="0"/>
          </a:p>
        </p:txBody>
      </p:sp>
    </p:spTree>
  </p:cSld>
  <p:clrMapOvr>
    <a:masterClrMapping/>
  </p:clrMapOvr>
  <p:transition spd="slow" advTm="300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餐桌, 人员, 室内, 人物&#10;&#10;已生成极高可信度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2425809"/>
            <a:ext cx="3498912" cy="3057235"/>
          </a:xfrm>
          <a:prstGeom prst="ellipse">
            <a:avLst/>
          </a:prstGeom>
        </p:spPr>
      </p:pic>
      <p:sp>
        <p:nvSpPr>
          <p:cNvPr id="9" name="任意多边形: 形状 8"/>
          <p:cNvSpPr/>
          <p:nvPr/>
        </p:nvSpPr>
        <p:spPr>
          <a:xfrm>
            <a:off x="1505999" y="3338777"/>
            <a:ext cx="1311276" cy="265732"/>
          </a:xfrm>
          <a:custGeom>
            <a:avLst/>
            <a:gdLst>
              <a:gd name="connsiteX0" fmla="*/ 3749516 w 7629525"/>
              <a:gd name="connsiteY0" fmla="*/ 1391222 h 1390650"/>
              <a:gd name="connsiteX1" fmla="*/ 3667601 w 7629525"/>
              <a:gd name="connsiteY1" fmla="*/ 1331215 h 1390650"/>
              <a:gd name="connsiteX2" fmla="*/ 3477101 w 7629525"/>
              <a:gd name="connsiteY2" fmla="*/ 754000 h 1390650"/>
              <a:gd name="connsiteX3" fmla="*/ 3404711 w 7629525"/>
              <a:gd name="connsiteY3" fmla="*/ 923545 h 1390650"/>
              <a:gd name="connsiteX4" fmla="*/ 3324701 w 7629525"/>
              <a:gd name="connsiteY4" fmla="*/ 975932 h 1390650"/>
              <a:gd name="connsiteX5" fmla="*/ 7144 w 7629525"/>
              <a:gd name="connsiteY5" fmla="*/ 975932 h 1390650"/>
              <a:gd name="connsiteX6" fmla="*/ 7144 w 7629525"/>
              <a:gd name="connsiteY6" fmla="*/ 802577 h 1390650"/>
              <a:gd name="connsiteX7" fmla="*/ 3267551 w 7629525"/>
              <a:gd name="connsiteY7" fmla="*/ 802577 h 1390650"/>
              <a:gd name="connsiteX8" fmla="*/ 3408521 w 7629525"/>
              <a:gd name="connsiteY8" fmla="*/ 474917 h 1390650"/>
              <a:gd name="connsiteX9" fmla="*/ 3492341 w 7629525"/>
              <a:gd name="connsiteY9" fmla="*/ 422530 h 1390650"/>
              <a:gd name="connsiteX10" fmla="*/ 3571399 w 7629525"/>
              <a:gd name="connsiteY10" fmla="*/ 482537 h 1390650"/>
              <a:gd name="connsiteX11" fmla="*/ 3724751 w 7629525"/>
              <a:gd name="connsiteY11" fmla="*/ 949262 h 1390650"/>
              <a:gd name="connsiteX12" fmla="*/ 3877151 w 7629525"/>
              <a:gd name="connsiteY12" fmla="*/ 78677 h 1390650"/>
              <a:gd name="connsiteX13" fmla="*/ 3960019 w 7629525"/>
              <a:gd name="connsiteY13" fmla="*/ 7240 h 1390650"/>
              <a:gd name="connsiteX14" fmla="*/ 4046696 w 7629525"/>
              <a:gd name="connsiteY14" fmla="*/ 73915 h 1390650"/>
              <a:gd name="connsiteX15" fmla="*/ 4223862 w 7629525"/>
              <a:gd name="connsiteY15" fmla="*/ 813055 h 1390650"/>
              <a:gd name="connsiteX16" fmla="*/ 4375309 w 7629525"/>
              <a:gd name="connsiteY16" fmla="*/ 813055 h 1390650"/>
              <a:gd name="connsiteX17" fmla="*/ 4530566 w 7629525"/>
              <a:gd name="connsiteY17" fmla="*/ 450152 h 1390650"/>
              <a:gd name="connsiteX18" fmla="*/ 4614387 w 7629525"/>
              <a:gd name="connsiteY18" fmla="*/ 397765 h 1390650"/>
              <a:gd name="connsiteX19" fmla="*/ 4693444 w 7629525"/>
              <a:gd name="connsiteY19" fmla="*/ 457772 h 1390650"/>
              <a:gd name="connsiteX20" fmla="*/ 4852512 w 7629525"/>
              <a:gd name="connsiteY20" fmla="*/ 946405 h 1390650"/>
              <a:gd name="connsiteX21" fmla="*/ 5004912 w 7629525"/>
              <a:gd name="connsiteY21" fmla="*/ 78677 h 1390650"/>
              <a:gd name="connsiteX22" fmla="*/ 5086826 w 7629525"/>
              <a:gd name="connsiteY22" fmla="*/ 7240 h 1390650"/>
              <a:gd name="connsiteX23" fmla="*/ 5174456 w 7629525"/>
              <a:gd name="connsiteY23" fmla="*/ 71057 h 1390650"/>
              <a:gd name="connsiteX24" fmla="*/ 5379244 w 7629525"/>
              <a:gd name="connsiteY24" fmla="*/ 832105 h 1390650"/>
              <a:gd name="connsiteX25" fmla="*/ 7627144 w 7629525"/>
              <a:gd name="connsiteY25" fmla="*/ 832105 h 1390650"/>
              <a:gd name="connsiteX26" fmla="*/ 7627144 w 7629525"/>
              <a:gd name="connsiteY26" fmla="*/ 1005460 h 1390650"/>
              <a:gd name="connsiteX27" fmla="*/ 5311617 w 7629525"/>
              <a:gd name="connsiteY27" fmla="*/ 1005460 h 1390650"/>
              <a:gd name="connsiteX28" fmla="*/ 5227796 w 7629525"/>
              <a:gd name="connsiteY28" fmla="*/ 941642 h 1390650"/>
              <a:gd name="connsiteX29" fmla="*/ 5106829 w 7629525"/>
              <a:gd name="connsiteY29" fmla="*/ 493967 h 1390650"/>
              <a:gd name="connsiteX30" fmla="*/ 4962049 w 7629525"/>
              <a:gd name="connsiteY30" fmla="*/ 1319785 h 1390650"/>
              <a:gd name="connsiteX31" fmla="*/ 4882991 w 7629525"/>
              <a:gd name="connsiteY31" fmla="*/ 1391222 h 1390650"/>
              <a:gd name="connsiteX32" fmla="*/ 4794409 w 7629525"/>
              <a:gd name="connsiteY32" fmla="*/ 1331215 h 1390650"/>
              <a:gd name="connsiteX33" fmla="*/ 4598194 w 7629525"/>
              <a:gd name="connsiteY33" fmla="*/ 730187 h 1390650"/>
              <a:gd name="connsiteX34" fmla="*/ 4511516 w 7629525"/>
              <a:gd name="connsiteY34" fmla="*/ 933070 h 1390650"/>
              <a:gd name="connsiteX35" fmla="*/ 4431506 w 7629525"/>
              <a:gd name="connsiteY35" fmla="*/ 985457 h 1390650"/>
              <a:gd name="connsiteX36" fmla="*/ 4155281 w 7629525"/>
              <a:gd name="connsiteY36" fmla="*/ 985457 h 1390650"/>
              <a:gd name="connsiteX37" fmla="*/ 4070509 w 7629525"/>
              <a:gd name="connsiteY37" fmla="*/ 918782 h 1390650"/>
              <a:gd name="connsiteX38" fmla="*/ 3975259 w 7629525"/>
              <a:gd name="connsiteY38" fmla="*/ 520637 h 1390650"/>
              <a:gd name="connsiteX39" fmla="*/ 3835241 w 7629525"/>
              <a:gd name="connsiteY39" fmla="*/ 1318832 h 1390650"/>
              <a:gd name="connsiteX40" fmla="*/ 3756184 w 7629525"/>
              <a:gd name="connsiteY40" fmla="*/ 1390270 h 1390650"/>
              <a:gd name="connsiteX41" fmla="*/ 3749516 w 7629525"/>
              <a:gd name="connsiteY41" fmla="*/ 1391222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629525" h="1390650">
                <a:moveTo>
                  <a:pt x="3749516" y="1391222"/>
                </a:moveTo>
                <a:cubicBezTo>
                  <a:pt x="3712369" y="1391222"/>
                  <a:pt x="3679031" y="1367410"/>
                  <a:pt x="3667601" y="1331215"/>
                </a:cubicBezTo>
                <a:lnTo>
                  <a:pt x="3477101" y="754000"/>
                </a:lnTo>
                <a:lnTo>
                  <a:pt x="3404711" y="923545"/>
                </a:lnTo>
                <a:cubicBezTo>
                  <a:pt x="3391376" y="954977"/>
                  <a:pt x="3359944" y="975932"/>
                  <a:pt x="3324701" y="975932"/>
                </a:cubicBezTo>
                <a:lnTo>
                  <a:pt x="7144" y="975932"/>
                </a:lnTo>
                <a:lnTo>
                  <a:pt x="7144" y="802577"/>
                </a:lnTo>
                <a:lnTo>
                  <a:pt x="3267551" y="802577"/>
                </a:lnTo>
                <a:lnTo>
                  <a:pt x="3408521" y="474917"/>
                </a:lnTo>
                <a:cubicBezTo>
                  <a:pt x="3422809" y="441580"/>
                  <a:pt x="3456146" y="420625"/>
                  <a:pt x="3492341" y="422530"/>
                </a:cubicBezTo>
                <a:cubicBezTo>
                  <a:pt x="3528536" y="424435"/>
                  <a:pt x="3559969" y="448247"/>
                  <a:pt x="3571399" y="482537"/>
                </a:cubicBezTo>
                <a:lnTo>
                  <a:pt x="3724751" y="949262"/>
                </a:lnTo>
                <a:lnTo>
                  <a:pt x="3877151" y="78677"/>
                </a:lnTo>
                <a:cubicBezTo>
                  <a:pt x="3883819" y="37720"/>
                  <a:pt x="3919061" y="8192"/>
                  <a:pt x="3960019" y="7240"/>
                </a:cubicBezTo>
                <a:cubicBezTo>
                  <a:pt x="4000976" y="6287"/>
                  <a:pt x="4037171" y="33910"/>
                  <a:pt x="4046696" y="73915"/>
                </a:cubicBezTo>
                <a:lnTo>
                  <a:pt x="4223862" y="813055"/>
                </a:lnTo>
                <a:lnTo>
                  <a:pt x="4375309" y="813055"/>
                </a:lnTo>
                <a:lnTo>
                  <a:pt x="4530566" y="450152"/>
                </a:lnTo>
                <a:cubicBezTo>
                  <a:pt x="4544854" y="416815"/>
                  <a:pt x="4578191" y="395860"/>
                  <a:pt x="4614387" y="397765"/>
                </a:cubicBezTo>
                <a:cubicBezTo>
                  <a:pt x="4650581" y="399670"/>
                  <a:pt x="4682014" y="423482"/>
                  <a:pt x="4693444" y="457772"/>
                </a:cubicBezTo>
                <a:lnTo>
                  <a:pt x="4852512" y="946405"/>
                </a:lnTo>
                <a:lnTo>
                  <a:pt x="5004912" y="78677"/>
                </a:lnTo>
                <a:cubicBezTo>
                  <a:pt x="5011579" y="38672"/>
                  <a:pt x="5045869" y="9145"/>
                  <a:pt x="5086826" y="7240"/>
                </a:cubicBezTo>
                <a:cubicBezTo>
                  <a:pt x="5127784" y="5335"/>
                  <a:pt x="5163979" y="32005"/>
                  <a:pt x="5174456" y="71057"/>
                </a:cubicBezTo>
                <a:lnTo>
                  <a:pt x="5379244" y="832105"/>
                </a:lnTo>
                <a:lnTo>
                  <a:pt x="7627144" y="832105"/>
                </a:lnTo>
                <a:lnTo>
                  <a:pt x="7627144" y="1005460"/>
                </a:lnTo>
                <a:lnTo>
                  <a:pt x="5311617" y="1005460"/>
                </a:lnTo>
                <a:cubicBezTo>
                  <a:pt x="5272564" y="1005460"/>
                  <a:pt x="5238274" y="978790"/>
                  <a:pt x="5227796" y="941642"/>
                </a:cubicBezTo>
                <a:lnTo>
                  <a:pt x="5106829" y="493967"/>
                </a:lnTo>
                <a:lnTo>
                  <a:pt x="4962049" y="1319785"/>
                </a:lnTo>
                <a:cubicBezTo>
                  <a:pt x="4955381" y="1358837"/>
                  <a:pt x="4922044" y="1388365"/>
                  <a:pt x="4882991" y="1391222"/>
                </a:cubicBezTo>
                <a:cubicBezTo>
                  <a:pt x="4842987" y="1394080"/>
                  <a:pt x="4806791" y="1369315"/>
                  <a:pt x="4794409" y="1331215"/>
                </a:cubicBezTo>
                <a:lnTo>
                  <a:pt x="4598194" y="730187"/>
                </a:lnTo>
                <a:lnTo>
                  <a:pt x="4511516" y="933070"/>
                </a:lnTo>
                <a:cubicBezTo>
                  <a:pt x="4498181" y="964502"/>
                  <a:pt x="4466749" y="985457"/>
                  <a:pt x="4431506" y="985457"/>
                </a:cubicBezTo>
                <a:lnTo>
                  <a:pt x="4155281" y="985457"/>
                </a:lnTo>
                <a:cubicBezTo>
                  <a:pt x="4115276" y="985457"/>
                  <a:pt x="4080034" y="957835"/>
                  <a:pt x="4070509" y="918782"/>
                </a:cubicBezTo>
                <a:lnTo>
                  <a:pt x="3975259" y="520637"/>
                </a:lnTo>
                <a:lnTo>
                  <a:pt x="3835241" y="1318832"/>
                </a:lnTo>
                <a:cubicBezTo>
                  <a:pt x="3828574" y="1357885"/>
                  <a:pt x="3796189" y="1387412"/>
                  <a:pt x="3756184" y="1390270"/>
                </a:cubicBezTo>
                <a:cubicBezTo>
                  <a:pt x="3754279" y="1391222"/>
                  <a:pt x="3752374" y="1391222"/>
                  <a:pt x="3749516" y="13912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 bwMode="auto">
          <a:xfrm>
            <a:off x="669924" y="2934000"/>
            <a:ext cx="1311276" cy="1457891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Keyword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363559" y="1118449"/>
            <a:ext cx="9731202" cy="1472688"/>
            <a:chOff x="6363560" y="1118449"/>
            <a:chExt cx="9731202" cy="1472688"/>
          </a:xfrm>
        </p:grpSpPr>
        <p:sp>
          <p:nvSpPr>
            <p:cNvPr id="11" name="矩形 10"/>
            <p:cNvSpPr/>
            <p:nvPr/>
          </p:nvSpPr>
          <p:spPr bwMode="auto">
            <a:xfrm>
              <a:off x="7374527" y="1118449"/>
              <a:ext cx="8720235" cy="147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000" dirty="0">
                  <a:solidFill>
                    <a:srgbClr val="000000"/>
                  </a:solidFill>
                </a:rPr>
                <a:t>对房地产市场需求影响因素进行分析</a:t>
              </a:r>
              <a:endParaRPr lang="en-US" altLang="zh-CN" sz="2000" dirty="0">
                <a:solidFill>
                  <a:srgbClr val="000000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6363560" y="1566503"/>
              <a:ext cx="578559" cy="643257"/>
            </a:xfrm>
            <a:prstGeom prst="ellipse">
              <a:avLst/>
            </a:prstGeom>
            <a:solidFill>
              <a:srgbClr val="1A31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63559" y="2154460"/>
            <a:ext cx="9335243" cy="1472688"/>
            <a:chOff x="6395440" y="2127169"/>
            <a:chExt cx="9335243" cy="1472688"/>
          </a:xfrm>
        </p:grpSpPr>
        <p:sp>
          <p:nvSpPr>
            <p:cNvPr id="12" name="椭圆 11"/>
            <p:cNvSpPr/>
            <p:nvPr/>
          </p:nvSpPr>
          <p:spPr>
            <a:xfrm>
              <a:off x="6395440" y="2612371"/>
              <a:ext cx="578559" cy="643257"/>
            </a:xfrm>
            <a:prstGeom prst="ellipse">
              <a:avLst/>
            </a:prstGeom>
            <a:solidFill>
              <a:srgbClr val="1A31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 bwMode="auto">
            <a:xfrm>
              <a:off x="7374527" y="2127169"/>
              <a:ext cx="8356156" cy="147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000" dirty="0">
                  <a:solidFill>
                    <a:srgbClr val="000000"/>
                  </a:solidFill>
                </a:rPr>
                <a:t>对房地产价格进行预测</a:t>
              </a:r>
              <a:endParaRPr lang="en-US" altLang="zh-CN" sz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3559" y="3190471"/>
            <a:ext cx="9704465" cy="1472688"/>
            <a:chOff x="6363559" y="3338777"/>
            <a:chExt cx="9704465" cy="1472688"/>
          </a:xfrm>
        </p:grpSpPr>
        <p:sp>
          <p:nvSpPr>
            <p:cNvPr id="14" name="矩形 13"/>
            <p:cNvSpPr/>
            <p:nvPr/>
          </p:nvSpPr>
          <p:spPr bwMode="auto">
            <a:xfrm>
              <a:off x="7347789" y="3338777"/>
              <a:ext cx="8720235" cy="147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000" dirty="0">
                  <a:solidFill>
                    <a:srgbClr val="000000"/>
                  </a:solidFill>
                </a:rPr>
                <a:t>为政策制定提供建议</a:t>
              </a:r>
              <a:endParaRPr lang="en-US" altLang="zh-CN" sz="2000" dirty="0">
                <a:solidFill>
                  <a:srgbClr val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363559" y="3748634"/>
              <a:ext cx="578559" cy="643257"/>
            </a:xfrm>
            <a:prstGeom prst="ellipse">
              <a:avLst/>
            </a:prstGeom>
            <a:solidFill>
              <a:srgbClr val="1A31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341437" y="260213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研究意义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363559" y="4226481"/>
            <a:ext cx="9694178" cy="1472688"/>
            <a:chOff x="6400583" y="4226481"/>
            <a:chExt cx="9694178" cy="1472688"/>
          </a:xfrm>
        </p:grpSpPr>
        <p:sp>
          <p:nvSpPr>
            <p:cNvPr id="19" name="椭圆 18"/>
            <p:cNvSpPr/>
            <p:nvPr/>
          </p:nvSpPr>
          <p:spPr>
            <a:xfrm>
              <a:off x="6400583" y="4712977"/>
              <a:ext cx="578559" cy="643257"/>
            </a:xfrm>
            <a:prstGeom prst="ellipse">
              <a:avLst/>
            </a:prstGeom>
            <a:solidFill>
              <a:srgbClr val="1A31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4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7374526" y="4226481"/>
              <a:ext cx="8720235" cy="147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000" dirty="0">
                  <a:solidFill>
                    <a:srgbClr val="000000"/>
                  </a:solidFill>
                </a:rPr>
                <a:t>促进房地产市场平稳持续健康发展</a:t>
              </a:r>
              <a:endParaRPr lang="en-US" altLang="zh-CN" sz="20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slow" advTm="300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669925" y="1799176"/>
            <a:ext cx="10867917" cy="4344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87280" y="1368958"/>
            <a:ext cx="10833208" cy="134853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ctr" anchorCtr="0">
            <a:normAutofit/>
          </a:bodyPr>
          <a:lstStyle/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Unified fonts make reading more fluent.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Theme color makes PPT more convenient to change.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Adjust the spacing to adapt to Chinese typesetting, use the reference line in PPT.</a:t>
            </a:r>
          </a:p>
        </p:txBody>
      </p:sp>
      <p:sp>
        <p:nvSpPr>
          <p:cNvPr id="8" name="í$ḻiḓe"/>
          <p:cNvSpPr/>
          <p:nvPr/>
        </p:nvSpPr>
        <p:spPr>
          <a:xfrm>
            <a:off x="669925" y="2105891"/>
            <a:ext cx="3432742" cy="4037733"/>
          </a:xfrm>
          <a:prstGeom prst="roundRect">
            <a:avLst>
              <a:gd name="adj" fmla="val 2415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ïS1iďê"/>
          <p:cNvSpPr/>
          <p:nvPr/>
        </p:nvSpPr>
        <p:spPr>
          <a:xfrm>
            <a:off x="823355" y="1884264"/>
            <a:ext cx="1307937" cy="385200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rPr>
              <a:t>目标一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îşḻíḑe"/>
          <p:cNvSpPr txBox="1"/>
          <p:nvPr/>
        </p:nvSpPr>
        <p:spPr bwMode="auto">
          <a:xfrm>
            <a:off x="135416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îṣľídê"/>
          <p:cNvSpPr/>
          <p:nvPr/>
        </p:nvSpPr>
        <p:spPr bwMode="auto">
          <a:xfrm>
            <a:off x="746640" y="2384635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rgbClr val="000000"/>
                </a:solidFill>
              </a:rPr>
              <a:t>使用</a:t>
            </a:r>
            <a:r>
              <a:rPr lang="en-US" altLang="zh-CN" sz="2000" dirty="0" err="1">
                <a:solidFill>
                  <a:srgbClr val="000000"/>
                </a:solidFill>
              </a:rPr>
              <a:t>pearson</a:t>
            </a:r>
            <a:r>
              <a:rPr lang="zh-CN" altLang="en-US" sz="2000" dirty="0">
                <a:solidFill>
                  <a:srgbClr val="000000"/>
                </a:solidFill>
              </a:rPr>
              <a:t>相关分析找出影响房地产市场需求的因素。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23" name="í$ḻiḓe"/>
          <p:cNvSpPr/>
          <p:nvPr/>
        </p:nvSpPr>
        <p:spPr>
          <a:xfrm>
            <a:off x="4378835" y="2105891"/>
            <a:ext cx="3432742" cy="4037733"/>
          </a:xfrm>
          <a:prstGeom prst="roundRect">
            <a:avLst>
              <a:gd name="adj" fmla="val 2415"/>
            </a:avLst>
          </a:prstGeom>
          <a:solidFill>
            <a:schemeClr val="accent3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ïS1iďê"/>
          <p:cNvSpPr/>
          <p:nvPr/>
        </p:nvSpPr>
        <p:spPr>
          <a:xfrm>
            <a:off x="4495963" y="1913251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目标二</a:t>
            </a:r>
          </a:p>
        </p:txBody>
      </p:sp>
      <p:sp>
        <p:nvSpPr>
          <p:cNvPr id="25" name="îşḻíḑe"/>
          <p:cNvSpPr txBox="1"/>
          <p:nvPr/>
        </p:nvSpPr>
        <p:spPr bwMode="auto">
          <a:xfrm>
            <a:off x="506307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îṣľídê"/>
          <p:cNvSpPr/>
          <p:nvPr/>
        </p:nvSpPr>
        <p:spPr bwMode="auto">
          <a:xfrm>
            <a:off x="4378835" y="2384635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rgbClr val="000000"/>
                </a:solidFill>
              </a:rPr>
              <a:t>建立邯郸市房地产市场需求预测模型，并不断优化，消除多重共线性对模型产生的影响，防止发生过拟合现象。</a:t>
            </a:r>
            <a:endParaRPr lang="en-US" altLang="zh-CN" sz="1200" dirty="0">
              <a:solidFill>
                <a:srgbClr val="000000"/>
              </a:solidFill>
            </a:endParaRPr>
          </a:p>
        </p:txBody>
      </p:sp>
      <p:sp>
        <p:nvSpPr>
          <p:cNvPr id="28" name="í$ḻiḓe"/>
          <p:cNvSpPr/>
          <p:nvPr/>
        </p:nvSpPr>
        <p:spPr>
          <a:xfrm>
            <a:off x="8087746" y="2105891"/>
            <a:ext cx="3432742" cy="4037733"/>
          </a:xfrm>
          <a:prstGeom prst="roundRect">
            <a:avLst>
              <a:gd name="adj" fmla="val 2415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ïS1iďê"/>
          <p:cNvSpPr/>
          <p:nvPr/>
        </p:nvSpPr>
        <p:spPr>
          <a:xfrm>
            <a:off x="8241176" y="1913251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目标三</a:t>
            </a:r>
          </a:p>
        </p:txBody>
      </p:sp>
      <p:sp>
        <p:nvSpPr>
          <p:cNvPr id="30" name="îşḻíḑe"/>
          <p:cNvSpPr txBox="1"/>
          <p:nvPr/>
        </p:nvSpPr>
        <p:spPr bwMode="auto">
          <a:xfrm>
            <a:off x="8771990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ṣľídê"/>
          <p:cNvSpPr/>
          <p:nvPr/>
        </p:nvSpPr>
        <p:spPr bwMode="auto">
          <a:xfrm>
            <a:off x="8164461" y="2342465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rgbClr val="000000"/>
                </a:solidFill>
              </a:rPr>
              <a:t>通过该研究，一方面对未来五年邯郸市房地产价格进行预测；另一方面为需求预测、风险评价和宏观政策制定提供依据。</a:t>
            </a:r>
            <a:endParaRPr lang="en-US" altLang="zh-CN" dirty="0">
              <a:solidFill>
                <a:srgbClr val="000000"/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3287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研究目标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研究材料和方法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-1482" y="0"/>
            <a:ext cx="12193481" cy="686375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-1482" y="1016000"/>
            <a:ext cx="12193481" cy="53467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cxnSp>
        <p:nvCxnSpPr>
          <p:cNvPr id="33" name="直接连接符 32"/>
          <p:cNvCxnSpPr>
            <a:stCxn id="38" idx="7"/>
            <a:endCxn id="39" idx="2"/>
          </p:cNvCxnSpPr>
          <p:nvPr/>
        </p:nvCxnSpPr>
        <p:spPr>
          <a:xfrm flipV="1">
            <a:off x="880976" y="3629817"/>
            <a:ext cx="2246282" cy="148982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9" idx="6"/>
            <a:endCxn id="40" idx="1"/>
          </p:cNvCxnSpPr>
          <p:nvPr/>
        </p:nvCxnSpPr>
        <p:spPr>
          <a:xfrm>
            <a:off x="3374520" y="3629817"/>
            <a:ext cx="1895512" cy="150375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40" idx="7"/>
            <a:endCxn id="41" idx="3"/>
          </p:cNvCxnSpPr>
          <p:nvPr/>
        </p:nvCxnSpPr>
        <p:spPr>
          <a:xfrm flipV="1">
            <a:off x="5444872" y="3759501"/>
            <a:ext cx="1649640" cy="137407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42" idx="7"/>
            <a:endCxn id="43" idx="3"/>
          </p:cNvCxnSpPr>
          <p:nvPr/>
        </p:nvCxnSpPr>
        <p:spPr>
          <a:xfrm flipV="1">
            <a:off x="9473902" y="1318801"/>
            <a:ext cx="1835535" cy="1966597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41" idx="6"/>
            <a:endCxn id="42" idx="2"/>
          </p:cNvCxnSpPr>
          <p:nvPr/>
        </p:nvCxnSpPr>
        <p:spPr>
          <a:xfrm flipV="1">
            <a:off x="7305563" y="3372818"/>
            <a:ext cx="1957288" cy="299263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ïśḻíḑé"/>
          <p:cNvSpPr/>
          <p:nvPr/>
        </p:nvSpPr>
        <p:spPr>
          <a:xfrm>
            <a:off x="669925" y="508343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íṧḻïḑe"/>
          <p:cNvSpPr/>
          <p:nvPr/>
        </p:nvSpPr>
        <p:spPr>
          <a:xfrm>
            <a:off x="3127258" y="3506186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iṡ1ïḋé"/>
          <p:cNvSpPr/>
          <p:nvPr/>
        </p:nvSpPr>
        <p:spPr>
          <a:xfrm>
            <a:off x="5233821" y="509736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íšlîḋé"/>
          <p:cNvSpPr/>
          <p:nvPr/>
        </p:nvSpPr>
        <p:spPr>
          <a:xfrm>
            <a:off x="7058301" y="354845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íśļíďè"/>
          <p:cNvSpPr/>
          <p:nvPr/>
        </p:nvSpPr>
        <p:spPr>
          <a:xfrm>
            <a:off x="9262851" y="3249187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ïṩḻíďê"/>
          <p:cNvSpPr/>
          <p:nvPr/>
        </p:nvSpPr>
        <p:spPr>
          <a:xfrm>
            <a:off x="11273226" y="110775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ís1ïḍè"/>
          <p:cNvSpPr/>
          <p:nvPr/>
        </p:nvSpPr>
        <p:spPr bwMode="auto">
          <a:xfrm>
            <a:off x="902187" y="5246143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noProof="0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收集相关文献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902187" y="5601743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了解国内外研究现状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拓展思路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ís1ïḍè"/>
          <p:cNvSpPr/>
          <p:nvPr/>
        </p:nvSpPr>
        <p:spPr bwMode="auto">
          <a:xfrm>
            <a:off x="5481083" y="5246143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数据来源</a:t>
            </a:r>
          </a:p>
        </p:txBody>
      </p:sp>
      <p:sp>
        <p:nvSpPr>
          <p:cNvPr id="59" name="矩形 58"/>
          <p:cNvSpPr/>
          <p:nvPr/>
        </p:nvSpPr>
        <p:spPr bwMode="auto">
          <a:xfrm>
            <a:off x="5481083" y="5601743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邯郸市统计年鉴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ís1ïḍè"/>
          <p:cNvSpPr/>
          <p:nvPr/>
        </p:nvSpPr>
        <p:spPr bwMode="auto">
          <a:xfrm>
            <a:off x="3485208" y="2929798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指标选取</a:t>
            </a:r>
          </a:p>
        </p:txBody>
      </p:sp>
      <p:sp>
        <p:nvSpPr>
          <p:cNvPr id="61" name="矩形 60"/>
          <p:cNvSpPr/>
          <p:nvPr/>
        </p:nvSpPr>
        <p:spPr bwMode="auto">
          <a:xfrm>
            <a:off x="3485208" y="3285398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参考其他文献的指标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咨询专业认识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ís1ïḍè"/>
          <p:cNvSpPr/>
          <p:nvPr/>
        </p:nvSpPr>
        <p:spPr bwMode="auto">
          <a:xfrm>
            <a:off x="6349496" y="2582681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统计描述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矩形 62"/>
          <p:cNvSpPr/>
          <p:nvPr/>
        </p:nvSpPr>
        <p:spPr bwMode="auto">
          <a:xfrm>
            <a:off x="6298509" y="2896034"/>
            <a:ext cx="2474016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需求变化分析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影响因素对需求变化的影响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</a:p>
        </p:txBody>
      </p:sp>
      <p:sp>
        <p:nvSpPr>
          <p:cNvPr id="64" name="ís1ïḍè"/>
          <p:cNvSpPr/>
          <p:nvPr/>
        </p:nvSpPr>
        <p:spPr bwMode="auto">
          <a:xfrm>
            <a:off x="9295596" y="3539437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统计建模</a:t>
            </a:r>
          </a:p>
        </p:txBody>
      </p:sp>
      <p:sp>
        <p:nvSpPr>
          <p:cNvPr id="65" name="矩形 64"/>
          <p:cNvSpPr/>
          <p:nvPr/>
        </p:nvSpPr>
        <p:spPr bwMode="auto">
          <a:xfrm>
            <a:off x="8992014" y="3949206"/>
            <a:ext cx="337482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 全变量的多元线性回归模型；</a:t>
            </a:r>
            <a:endParaRPr lang="en-US" altLang="zh-CN" sz="1200" dirty="0">
              <a:solidFill>
                <a:srgbClr val="000000"/>
              </a:solidFill>
              <a:latin typeface="+mn-ea"/>
            </a:endParaRPr>
          </a:p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部分变量、交互项、平方项多元线性回归</a:t>
            </a:r>
            <a:endParaRPr lang="en-US" altLang="zh-CN" sz="1200" dirty="0">
              <a:solidFill>
                <a:srgbClr val="000000"/>
              </a:solidFill>
              <a:latin typeface="+mn-ea"/>
            </a:endParaRPr>
          </a:p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偏最小二乘法回归模型</a:t>
            </a:r>
            <a:endParaRPr lang="en-US" altLang="zh-CN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6" name="ís1ïḍè"/>
          <p:cNvSpPr/>
          <p:nvPr/>
        </p:nvSpPr>
        <p:spPr bwMode="auto">
          <a:xfrm>
            <a:off x="9029366" y="1134070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结论与建议</a:t>
            </a:r>
          </a:p>
        </p:txBody>
      </p:sp>
      <p:sp>
        <p:nvSpPr>
          <p:cNvPr id="67" name="矩形 66"/>
          <p:cNvSpPr/>
          <p:nvPr/>
        </p:nvSpPr>
        <p:spPr bwMode="auto">
          <a:xfrm>
            <a:off x="8485090" y="1436535"/>
            <a:ext cx="2287473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常住人口，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GDP</a:t>
            </a:r>
            <a:r>
              <a:rPr lang="zh-CN" altLang="zh-CN" sz="1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，城镇居民人均消费性支出</a:t>
            </a:r>
            <a:r>
              <a:rPr lang="zh-CN" altLang="en-US" sz="1200" kern="100" dirty="0">
                <a:solidFill>
                  <a:srgbClr val="0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是对房地产市场有较大影响的因素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邯郸市未来房地产价格会有一个先上升后下降的趋势。。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2537" y="260507"/>
            <a:ext cx="10850563" cy="663575"/>
          </a:xfrm>
        </p:spPr>
        <p:txBody>
          <a:bodyPr/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研究思路</a:t>
            </a:r>
          </a:p>
        </p:txBody>
      </p:sp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矩形 547"/>
          <p:cNvSpPr/>
          <p:nvPr/>
        </p:nvSpPr>
        <p:spPr bwMode="auto">
          <a:xfrm>
            <a:off x="-1" y="10385"/>
            <a:ext cx="12192001" cy="682028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2" name="矩形 551"/>
          <p:cNvSpPr/>
          <p:nvPr/>
        </p:nvSpPr>
        <p:spPr bwMode="auto">
          <a:xfrm>
            <a:off x="6273943" y="4340803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1" name="矩形 550"/>
          <p:cNvSpPr/>
          <p:nvPr/>
        </p:nvSpPr>
        <p:spPr bwMode="auto">
          <a:xfrm>
            <a:off x="6273943" y="2603082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0" name="矩形 549"/>
          <p:cNvSpPr/>
          <p:nvPr/>
        </p:nvSpPr>
        <p:spPr bwMode="auto">
          <a:xfrm>
            <a:off x="6273943" y="857520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44" name="矩形 543"/>
          <p:cNvSpPr/>
          <p:nvPr/>
        </p:nvSpPr>
        <p:spPr bwMode="auto">
          <a:xfrm>
            <a:off x="674804" y="1265584"/>
            <a:ext cx="4445128" cy="48780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" name="Rectangle 30"/>
          <p:cNvSpPr/>
          <p:nvPr/>
        </p:nvSpPr>
        <p:spPr bwMode="auto">
          <a:xfrm>
            <a:off x="6477383" y="171822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通过收集相关文献，了解国内外研究现状。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 </a:t>
            </a:r>
          </a:p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>
                <a:solidFill>
                  <a:srgbClr val="000000"/>
                </a:solidFill>
                <a:latin typeface="+mn-ea"/>
              </a:rPr>
              <a:t>借鉴相关模型，为论文提供理论支撑，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" name="TextBox 31"/>
          <p:cNvSpPr txBox="1"/>
          <p:nvPr/>
        </p:nvSpPr>
        <p:spPr bwMode="auto">
          <a:xfrm>
            <a:off x="6477383" y="126558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文献法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477383" y="171822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0"/>
          <p:cNvSpPr/>
          <p:nvPr/>
        </p:nvSpPr>
        <p:spPr bwMode="auto">
          <a:xfrm>
            <a:off x="6477383" y="349604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搜集相关数据，运用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Excel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、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R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等统计软件对数据进行初步处理，并进行描述性统计分析，说明样本资料的数据结构。</a:t>
            </a:r>
          </a:p>
        </p:txBody>
      </p:sp>
      <p:sp>
        <p:nvSpPr>
          <p:cNvPr id="6" name="TextBox 31"/>
          <p:cNvSpPr txBox="1"/>
          <p:nvPr/>
        </p:nvSpPr>
        <p:spPr bwMode="auto">
          <a:xfrm>
            <a:off x="6477383" y="304340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统计分析法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477383" y="349604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0"/>
          <p:cNvSpPr/>
          <p:nvPr/>
        </p:nvSpPr>
        <p:spPr bwMode="auto">
          <a:xfrm>
            <a:off x="6477383" y="527386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运用多因素协方差模型构建房价与其影响因素的表达式。</a:t>
            </a:r>
            <a:endParaRPr lang="en-US" altLang="zh-CN" sz="1200" dirty="0">
              <a:solidFill>
                <a:srgbClr val="000000"/>
              </a:solidFill>
              <a:latin typeface="+mn-ea"/>
            </a:endParaRPr>
          </a:p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用 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Lasso 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回归对总房价可能存在的显著性变量进行选择排序。</a:t>
            </a:r>
          </a:p>
        </p:txBody>
      </p:sp>
      <p:sp>
        <p:nvSpPr>
          <p:cNvPr id="9" name="TextBox 31"/>
          <p:cNvSpPr txBox="1"/>
          <p:nvPr/>
        </p:nvSpPr>
        <p:spPr bwMode="auto">
          <a:xfrm>
            <a:off x="6477383" y="482122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数学模型法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477383" y="527386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hives_232650"/>
          <p:cNvSpPr>
            <a:spLocks noChangeAspect="1"/>
          </p:cNvSpPr>
          <p:nvPr/>
        </p:nvSpPr>
        <p:spPr bwMode="auto">
          <a:xfrm>
            <a:off x="11046000" y="113400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2" name="archives_232650"/>
          <p:cNvSpPr>
            <a:spLocks noChangeAspect="1"/>
          </p:cNvSpPr>
          <p:nvPr/>
        </p:nvSpPr>
        <p:spPr bwMode="auto">
          <a:xfrm>
            <a:off x="11046000" y="291182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3" name="archives_232650"/>
          <p:cNvSpPr>
            <a:spLocks noChangeAspect="1"/>
          </p:cNvSpPr>
          <p:nvPr/>
        </p:nvSpPr>
        <p:spPr bwMode="auto">
          <a:xfrm>
            <a:off x="11046000" y="468964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cxnSp>
        <p:nvCxnSpPr>
          <p:cNvPr id="14" name="直接连接符 13"/>
          <p:cNvCxnSpPr/>
          <p:nvPr/>
        </p:nvCxnSpPr>
        <p:spPr>
          <a:xfrm>
            <a:off x="5646000" y="1134847"/>
            <a:ext cx="0" cy="5008778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ṡ1îḋe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close/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ïSḻiḍè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íṡlidè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i$lïḋê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ïṡ1íḍ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ïŝ1ïḓ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íŝlíḍê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îş1îḋé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îṣlíď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íṡliḓ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iṩļiḋé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íŝļíďè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iŝḷíḋè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ïś1íḓê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îṩḷiḍè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sḻíḍe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iṥļíḋé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iṡḷïḍe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iš1ïḋè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ïṥḷïḍê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ï$liḑ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íŝľîḋ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îŝ1îḍè"/>
          <p:cNvSpPr/>
          <p:nvPr/>
        </p:nvSpPr>
        <p:spPr bwMode="auto">
          <a:xfrm>
            <a:off x="2097550" y="3879252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iṣ1îďé"/>
          <p:cNvSpPr/>
          <p:nvPr/>
        </p:nvSpPr>
        <p:spPr bwMode="auto">
          <a:xfrm>
            <a:off x="2207303" y="3848364"/>
            <a:ext cx="131441" cy="55205"/>
          </a:xfrm>
          <a:custGeom>
            <a:avLst/>
            <a:gdLst>
              <a:gd name="T0" fmla="*/ 200 w 200"/>
              <a:gd name="T1" fmla="*/ 33 h 84"/>
              <a:gd name="T2" fmla="*/ 8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8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íšḻíḑê"/>
          <p:cNvSpPr/>
          <p:nvPr/>
        </p:nvSpPr>
        <p:spPr bwMode="auto">
          <a:xfrm>
            <a:off x="2121867" y="3969289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íś1îḋe"/>
          <p:cNvSpPr/>
          <p:nvPr/>
        </p:nvSpPr>
        <p:spPr bwMode="auto">
          <a:xfrm>
            <a:off x="2231619" y="3894368"/>
            <a:ext cx="292456" cy="99238"/>
          </a:xfrm>
          <a:custGeom>
            <a:avLst/>
            <a:gdLst>
              <a:gd name="T0" fmla="*/ 445 w 445"/>
              <a:gd name="T1" fmla="*/ 33 h 151"/>
              <a:gd name="T2" fmla="*/ 8 w 445"/>
              <a:gd name="T3" fmla="*/ 151 h 151"/>
              <a:gd name="T4" fmla="*/ 0 w 445"/>
              <a:gd name="T5" fmla="*/ 120 h 151"/>
              <a:gd name="T6" fmla="*/ 435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8" y="151"/>
                </a:lnTo>
                <a:lnTo>
                  <a:pt x="0" y="120"/>
                </a:lnTo>
                <a:lnTo>
                  <a:pt x="435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íšḷïḑ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ïṩļíḋ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íṡ1í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ïślî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ïşlîḍe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îşľidé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îS1íďé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işļíde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îSļiďe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ïš1ïḋé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îś1íḓe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iṡlîḓé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ïṥľîḍê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iṩḻiďè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îṩ1íḋè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íṣḻíḓé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íṣlíḋé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ïsľïḍè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îsľíḓé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îṩľîďè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iš1ïde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ïṡḷïḋê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îŝlidé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ïŝ1îḓe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ïsḻiḓ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iṧļïḋ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îşḻíd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îŝḻîḓ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îṩľîḓè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iṡ1ide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iṣļíḓè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iṣľïḑe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ïṣļide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iśľïḑè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ïṩḻíḓê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íṥḻïḋè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îśḻíḍ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îŝḷíď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î$liḓê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îṡḻiḍe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íṧḻîḑe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3" name="íšľiḑê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4" name="išḻidê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5" name="îṣļïḓè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îśḷiḋê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îṡḷîďé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is1îďe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ïṩḷîďê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ïṩlïḑê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1" name="îṣ1íďè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2" name="í$ļîḓ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3" name="iṡḻíd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ïşļîdè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ïSľïḋê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îṥḻïde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íŝ1ïḋê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ísḷîḍ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9" name="ïṡľid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isļïḓê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ïṥḻïde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islîdè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ïSḷïdê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í$ļïď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íṡľíḓ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îṣ1iďé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ïŝ1îḍè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íśľiḋe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ïṡ1îḍè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ísḷïḍé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îšľídè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2" name="íŝ1ïďè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ïṧḻiḑé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î$1íḍè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ïSlîďê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ïşlíďè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ïšlïďé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işľïďé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9" name="îsļiḍè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îṡľïḑe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iŝḻíďê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iśḻíḋé"/>
          <p:cNvSpPr/>
          <p:nvPr/>
        </p:nvSpPr>
        <p:spPr bwMode="auto">
          <a:xfrm>
            <a:off x="3577573" y="3226649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íṥľîḋé"/>
          <p:cNvSpPr/>
          <p:nvPr/>
        </p:nvSpPr>
        <p:spPr bwMode="auto">
          <a:xfrm>
            <a:off x="3433646" y="3174730"/>
            <a:ext cx="31546" cy="30889"/>
          </a:xfrm>
          <a:custGeom>
            <a:avLst/>
            <a:gdLst>
              <a:gd name="T0" fmla="*/ 31 w 34"/>
              <a:gd name="T1" fmla="*/ 12 h 33"/>
              <a:gd name="T2" fmla="*/ 21 w 34"/>
              <a:gd name="T3" fmla="*/ 31 h 33"/>
              <a:gd name="T4" fmla="*/ 2 w 34"/>
              <a:gd name="T5" fmla="*/ 20 h 33"/>
              <a:gd name="T6" fmla="*/ 13 w 34"/>
              <a:gd name="T7" fmla="*/ 2 h 33"/>
              <a:gd name="T8" fmla="*/ 31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ïş1ïďé"/>
          <p:cNvSpPr/>
          <p:nvPr/>
        </p:nvSpPr>
        <p:spPr bwMode="auto">
          <a:xfrm>
            <a:off x="3297604" y="3299599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išľïďé"/>
          <p:cNvSpPr/>
          <p:nvPr/>
        </p:nvSpPr>
        <p:spPr bwMode="auto">
          <a:xfrm>
            <a:off x="3181279" y="3287769"/>
            <a:ext cx="30889" cy="30889"/>
          </a:xfrm>
          <a:custGeom>
            <a:avLst/>
            <a:gdLst>
              <a:gd name="T0" fmla="*/ 31 w 33"/>
              <a:gd name="T1" fmla="*/ 12 h 33"/>
              <a:gd name="T2" fmla="*/ 21 w 33"/>
              <a:gd name="T3" fmla="*/ 31 h 33"/>
              <a:gd name="T4" fmla="*/ 2 w 33"/>
              <a:gd name="T5" fmla="*/ 20 h 33"/>
              <a:gd name="T6" fmla="*/ 13 w 33"/>
              <a:gd name="T7" fmla="*/ 2 h 33"/>
              <a:gd name="T8" fmla="*/ 31 w 33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2"/>
                </a:moveTo>
                <a:cubicBezTo>
                  <a:pt x="33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6" name="işliďe"/>
          <p:cNvSpPr/>
          <p:nvPr/>
        </p:nvSpPr>
        <p:spPr bwMode="auto">
          <a:xfrm>
            <a:off x="3146447" y="3389636"/>
            <a:ext cx="32203" cy="30889"/>
          </a:xfrm>
          <a:custGeom>
            <a:avLst/>
            <a:gdLst>
              <a:gd name="T0" fmla="*/ 32 w 34"/>
              <a:gd name="T1" fmla="*/ 12 h 33"/>
              <a:gd name="T2" fmla="*/ 21 w 34"/>
              <a:gd name="T3" fmla="*/ 31 h 33"/>
              <a:gd name="T4" fmla="*/ 3 w 34"/>
              <a:gd name="T5" fmla="*/ 20 h 33"/>
              <a:gd name="T6" fmla="*/ 13 w 34"/>
              <a:gd name="T7" fmla="*/ 2 h 33"/>
              <a:gd name="T8" fmla="*/ 32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5" y="28"/>
                  <a:pt x="3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2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7" name="îṧḻíḑé"/>
          <p:cNvSpPr/>
          <p:nvPr/>
        </p:nvSpPr>
        <p:spPr bwMode="auto">
          <a:xfrm>
            <a:off x="2982146" y="3395550"/>
            <a:ext cx="32203" cy="30889"/>
          </a:xfrm>
          <a:custGeom>
            <a:avLst/>
            <a:gdLst>
              <a:gd name="T0" fmla="*/ 31 w 34"/>
              <a:gd name="T1" fmla="*/ 13 h 33"/>
              <a:gd name="T2" fmla="*/ 21 w 34"/>
              <a:gd name="T3" fmla="*/ 31 h 33"/>
              <a:gd name="T4" fmla="*/ 2 w 34"/>
              <a:gd name="T5" fmla="*/ 21 h 33"/>
              <a:gd name="T6" fmla="*/ 13 w 34"/>
              <a:gd name="T7" fmla="*/ 2 h 33"/>
              <a:gd name="T8" fmla="*/ 31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8" name="î$ḻïḓê"/>
          <p:cNvSpPr/>
          <p:nvPr/>
        </p:nvSpPr>
        <p:spPr bwMode="auto">
          <a:xfrm>
            <a:off x="2888823" y="3491502"/>
            <a:ext cx="31546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ïş1ïdé"/>
          <p:cNvSpPr/>
          <p:nvPr/>
        </p:nvSpPr>
        <p:spPr bwMode="auto">
          <a:xfrm>
            <a:off x="2946657" y="3213505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0" name="ïṡḷide"/>
          <p:cNvSpPr/>
          <p:nvPr/>
        </p:nvSpPr>
        <p:spPr bwMode="auto">
          <a:xfrm>
            <a:off x="3101757" y="3309457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1" name="íśľíḍè"/>
          <p:cNvSpPr/>
          <p:nvPr/>
        </p:nvSpPr>
        <p:spPr bwMode="auto">
          <a:xfrm>
            <a:off x="3191795" y="3146470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2" name="í$ḷíďé"/>
          <p:cNvSpPr/>
          <p:nvPr/>
        </p:nvSpPr>
        <p:spPr bwMode="auto">
          <a:xfrm>
            <a:off x="3299576" y="3214820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îṥlîdê"/>
          <p:cNvSpPr/>
          <p:nvPr/>
        </p:nvSpPr>
        <p:spPr bwMode="auto">
          <a:xfrm>
            <a:off x="3363982" y="3043289"/>
            <a:ext cx="32203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ïṡ1îďê"/>
          <p:cNvSpPr/>
          <p:nvPr/>
        </p:nvSpPr>
        <p:spPr bwMode="auto">
          <a:xfrm>
            <a:off x="3488850" y="3093237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30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íSḻîḋé"/>
          <p:cNvSpPr/>
          <p:nvPr/>
        </p:nvSpPr>
        <p:spPr bwMode="auto">
          <a:xfrm>
            <a:off x="3574944" y="3042632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íṩḷïďè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7" name="iśḷîḍé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8" name="iŝḻîḍè"/>
          <p:cNvSpPr/>
          <p:nvPr/>
        </p:nvSpPr>
        <p:spPr bwMode="auto">
          <a:xfrm>
            <a:off x="2903939" y="3534220"/>
            <a:ext cx="30889" cy="30889"/>
          </a:xfrm>
          <a:custGeom>
            <a:avLst/>
            <a:gdLst>
              <a:gd name="T0" fmla="*/ 31 w 33"/>
              <a:gd name="T1" fmla="*/ 13 h 33"/>
              <a:gd name="T2" fmla="*/ 21 w 33"/>
              <a:gd name="T3" fmla="*/ 31 h 33"/>
              <a:gd name="T4" fmla="*/ 2 w 33"/>
              <a:gd name="T5" fmla="*/ 21 h 33"/>
              <a:gd name="T6" fmla="*/ 13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9" y="29"/>
                  <a:pt x="21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9" name="í$lïḋé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0" name="išľíďè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1" name="íšḻiďè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2" name="ïŝļïḍê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" name="i$ḻîḍ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4" name="iṧḷíḋ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íṡliďe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6" name="ïṧľíḍé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7" name="îşḷíďé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8" name="ïṡḷíďe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9" name="îṩľiḍe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0" name="îṧḷïďé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1" name="íŝḻîdé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2" name="íṣḻíďè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3" name="íṥḻïḑê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" name="íşľiḍè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5" name="îṧľíḓé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6" name="ïṧ1iḋe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7" name="ïṡľiďè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iśļiḓê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9" name="iŝlïḑê"/>
          <p:cNvSpPr/>
          <p:nvPr/>
        </p:nvSpPr>
        <p:spPr bwMode="auto">
          <a:xfrm>
            <a:off x="3265401" y="2734403"/>
            <a:ext cx="159701" cy="299028"/>
          </a:xfrm>
          <a:custGeom>
            <a:avLst/>
            <a:gdLst>
              <a:gd name="T0" fmla="*/ 0 w 170"/>
              <a:gd name="T1" fmla="*/ 0 h 319"/>
              <a:gd name="T2" fmla="*/ 6 w 170"/>
              <a:gd name="T3" fmla="*/ 319 h 319"/>
              <a:gd name="T4" fmla="*/ 170 w 170"/>
              <a:gd name="T5" fmla="*/ 270 h 319"/>
              <a:gd name="T6" fmla="*/ 0 w 170"/>
              <a:gd name="T7" fmla="*/ 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319">
                <a:moveTo>
                  <a:pt x="0" y="0"/>
                </a:moveTo>
                <a:cubicBezTo>
                  <a:pt x="6" y="319"/>
                  <a:pt x="6" y="319"/>
                  <a:pt x="6" y="319"/>
                </a:cubicBezTo>
                <a:cubicBezTo>
                  <a:pt x="65" y="315"/>
                  <a:pt x="121" y="298"/>
                  <a:pt x="170" y="27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0" name="isľîde"/>
          <p:cNvSpPr/>
          <p:nvPr/>
        </p:nvSpPr>
        <p:spPr bwMode="auto">
          <a:xfrm>
            <a:off x="3277888" y="2706144"/>
            <a:ext cx="310857" cy="266825"/>
          </a:xfrm>
          <a:custGeom>
            <a:avLst/>
            <a:gdLst>
              <a:gd name="T0" fmla="*/ 0 w 332"/>
              <a:gd name="T1" fmla="*/ 0 h 285"/>
              <a:gd name="T2" fmla="*/ 179 w 332"/>
              <a:gd name="T3" fmla="*/ 285 h 285"/>
              <a:gd name="T4" fmla="*/ 332 w 332"/>
              <a:gd name="T5" fmla="*/ 57 h 285"/>
              <a:gd name="T6" fmla="*/ 0 w 332"/>
              <a:gd name="T7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2" h="285">
                <a:moveTo>
                  <a:pt x="0" y="0"/>
                </a:moveTo>
                <a:cubicBezTo>
                  <a:pt x="179" y="285"/>
                  <a:pt x="179" y="285"/>
                  <a:pt x="179" y="285"/>
                </a:cubicBezTo>
                <a:cubicBezTo>
                  <a:pt x="255" y="234"/>
                  <a:pt x="312" y="154"/>
                  <a:pt x="332" y="5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1" name="ísḻíḑe"/>
          <p:cNvSpPr/>
          <p:nvPr/>
        </p:nvSpPr>
        <p:spPr bwMode="auto">
          <a:xfrm>
            <a:off x="3266715" y="2352568"/>
            <a:ext cx="350290" cy="383150"/>
          </a:xfrm>
          <a:custGeom>
            <a:avLst/>
            <a:gdLst>
              <a:gd name="T0" fmla="*/ 348 w 374"/>
              <a:gd name="T1" fmla="*/ 409 h 409"/>
              <a:gd name="T2" fmla="*/ 60 w 374"/>
              <a:gd name="T3" fmla="*/ 0 h 409"/>
              <a:gd name="T4" fmla="*/ 0 w 374"/>
              <a:gd name="T5" fmla="*/ 349 h 409"/>
              <a:gd name="T6" fmla="*/ 348 w 374"/>
              <a:gd name="T7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4" h="409">
                <a:moveTo>
                  <a:pt x="348" y="409"/>
                </a:moveTo>
                <a:cubicBezTo>
                  <a:pt x="374" y="218"/>
                  <a:pt x="248" y="40"/>
                  <a:pt x="60" y="0"/>
                </a:cubicBezTo>
                <a:cubicBezTo>
                  <a:pt x="0" y="349"/>
                  <a:pt x="0" y="349"/>
                  <a:pt x="0" y="349"/>
                </a:cubicBezTo>
                <a:cubicBezTo>
                  <a:pt x="348" y="409"/>
                  <a:pt x="348" y="409"/>
                  <a:pt x="348" y="409"/>
                </a:cubicBezTo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2" name="íślïde"/>
          <p:cNvSpPr/>
          <p:nvPr/>
        </p:nvSpPr>
        <p:spPr bwMode="auto">
          <a:xfrm>
            <a:off x="2986089" y="2714687"/>
            <a:ext cx="260910" cy="318744"/>
          </a:xfrm>
          <a:custGeom>
            <a:avLst/>
            <a:gdLst>
              <a:gd name="T0" fmla="*/ 270 w 278"/>
              <a:gd name="T1" fmla="*/ 0 h 340"/>
              <a:gd name="T2" fmla="*/ 0 w 278"/>
              <a:gd name="T3" fmla="*/ 207 h 340"/>
              <a:gd name="T4" fmla="*/ 221 w 278"/>
              <a:gd name="T5" fmla="*/ 335 h 340"/>
              <a:gd name="T6" fmla="*/ 278 w 278"/>
              <a:gd name="T7" fmla="*/ 340 h 340"/>
              <a:gd name="T8" fmla="*/ 270 w 278"/>
              <a:gd name="T9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340">
                <a:moveTo>
                  <a:pt x="270" y="0"/>
                </a:moveTo>
                <a:cubicBezTo>
                  <a:pt x="0" y="207"/>
                  <a:pt x="0" y="207"/>
                  <a:pt x="0" y="207"/>
                </a:cubicBezTo>
                <a:cubicBezTo>
                  <a:pt x="54" y="272"/>
                  <a:pt x="131" y="319"/>
                  <a:pt x="221" y="335"/>
                </a:cubicBezTo>
                <a:cubicBezTo>
                  <a:pt x="240" y="338"/>
                  <a:pt x="259" y="340"/>
                  <a:pt x="278" y="340"/>
                </a:cubicBezTo>
                <a:cubicBezTo>
                  <a:pt x="270" y="0"/>
                  <a:pt x="270" y="0"/>
                  <a:pt x="270" y="0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" name="íś1iďe"/>
          <p:cNvSpPr/>
          <p:nvPr/>
        </p:nvSpPr>
        <p:spPr bwMode="auto">
          <a:xfrm>
            <a:off x="2900653" y="2323651"/>
            <a:ext cx="396951" cy="565195"/>
          </a:xfrm>
          <a:custGeom>
            <a:avLst/>
            <a:gdLst>
              <a:gd name="T0" fmla="*/ 12 w 423"/>
              <a:gd name="T1" fmla="*/ 329 h 604"/>
              <a:gd name="T2" fmla="*/ 35 w 423"/>
              <a:gd name="T3" fmla="*/ 532 h 604"/>
              <a:gd name="T4" fmla="*/ 47 w 423"/>
              <a:gd name="T5" fmla="*/ 557 h 604"/>
              <a:gd name="T6" fmla="*/ 75 w 423"/>
              <a:gd name="T7" fmla="*/ 604 h 604"/>
              <a:gd name="T8" fmla="*/ 361 w 423"/>
              <a:gd name="T9" fmla="*/ 388 h 604"/>
              <a:gd name="T10" fmla="*/ 362 w 423"/>
              <a:gd name="T11" fmla="*/ 382 h 604"/>
              <a:gd name="T12" fmla="*/ 387 w 423"/>
              <a:gd name="T13" fmla="*/ 239 h 604"/>
              <a:gd name="T14" fmla="*/ 423 w 423"/>
              <a:gd name="T15" fmla="*/ 27 h 604"/>
              <a:gd name="T16" fmla="*/ 12 w 423"/>
              <a:gd name="T17" fmla="*/ 329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3" h="604">
                <a:moveTo>
                  <a:pt x="12" y="329"/>
                </a:moveTo>
                <a:cubicBezTo>
                  <a:pt x="0" y="400"/>
                  <a:pt x="9" y="470"/>
                  <a:pt x="35" y="532"/>
                </a:cubicBezTo>
                <a:cubicBezTo>
                  <a:pt x="47" y="557"/>
                  <a:pt x="47" y="557"/>
                  <a:pt x="47" y="557"/>
                </a:cubicBezTo>
                <a:cubicBezTo>
                  <a:pt x="55" y="573"/>
                  <a:pt x="64" y="589"/>
                  <a:pt x="75" y="604"/>
                </a:cubicBezTo>
                <a:cubicBezTo>
                  <a:pt x="361" y="388"/>
                  <a:pt x="361" y="388"/>
                  <a:pt x="361" y="388"/>
                </a:cubicBezTo>
                <a:cubicBezTo>
                  <a:pt x="362" y="382"/>
                  <a:pt x="362" y="382"/>
                  <a:pt x="362" y="382"/>
                </a:cubicBezTo>
                <a:cubicBezTo>
                  <a:pt x="387" y="239"/>
                  <a:pt x="387" y="239"/>
                  <a:pt x="387" y="239"/>
                </a:cubicBezTo>
                <a:cubicBezTo>
                  <a:pt x="423" y="27"/>
                  <a:pt x="423" y="27"/>
                  <a:pt x="423" y="27"/>
                </a:cubicBezTo>
                <a:cubicBezTo>
                  <a:pt x="228" y="0"/>
                  <a:pt x="46" y="133"/>
                  <a:pt x="12" y="329"/>
                </a:cubicBezTo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4" name="ïṩ1îḋ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  <a:close/>
              </a:path>
            </a:pathLst>
          </a:custGeom>
          <a:solidFill>
            <a:srgbClr val="2E97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5" name="íSliď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ïṡľiḓê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íšḷíḓè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îśļïḋè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  <a:close/>
              </a:path>
            </a:pathLst>
          </a:custGeom>
          <a:solidFill>
            <a:srgbClr val="FFC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9" name="ïs1íḓé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0" name="iṧḻïďé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  <a:close/>
              </a:path>
            </a:pathLst>
          </a:custGeom>
          <a:solidFill>
            <a:srgbClr val="8A37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1" name="ïslídê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2" name="ïśļíḑ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íṡḷîd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" name="îṩḷïḍ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5" name="ïṥļïd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6" name="ïŝḻiḍé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7" name="iślïdê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8" name="îṥļiď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9" name="ïṡḷïḋ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0" name="ïSḷíḋè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1" name="iSlîḍê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2" name="iSḻïḍ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3" name="ïŝľîḋ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" name="íşļíďé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5" name="isľíḍè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6" name="ïṧḻï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7" name="ïş1î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8" name="íšḻidé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9" name="isḻïdè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ïš1îḑè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îŝļíďé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ïşḻíď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3" name="îṧ1îḓ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" name="ïS1ïḍè"/>
          <p:cNvSpPr/>
          <p:nvPr/>
        </p:nvSpPr>
        <p:spPr bwMode="auto">
          <a:xfrm>
            <a:off x="2776442" y="2423546"/>
            <a:ext cx="52576" cy="51920"/>
          </a:xfrm>
          <a:custGeom>
            <a:avLst/>
            <a:gdLst>
              <a:gd name="T0" fmla="*/ 53 w 56"/>
              <a:gd name="T1" fmla="*/ 32 h 55"/>
              <a:gd name="T2" fmla="*/ 24 w 56"/>
              <a:gd name="T3" fmla="*/ 53 h 55"/>
              <a:gd name="T4" fmla="*/ 3 w 56"/>
              <a:gd name="T5" fmla="*/ 23 h 55"/>
              <a:gd name="T6" fmla="*/ 32 w 56"/>
              <a:gd name="T7" fmla="*/ 2 h 55"/>
              <a:gd name="T8" fmla="*/ 53 w 56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53" y="32"/>
                </a:moveTo>
                <a:cubicBezTo>
                  <a:pt x="51" y="46"/>
                  <a:pt x="38" y="55"/>
                  <a:pt x="24" y="53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5"/>
                  <a:pt x="56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5" name="îsḷîḓê"/>
          <p:cNvSpPr/>
          <p:nvPr/>
        </p:nvSpPr>
        <p:spPr bwMode="auto">
          <a:xfrm>
            <a:off x="2669317" y="3044604"/>
            <a:ext cx="51920" cy="51262"/>
          </a:xfrm>
          <a:custGeom>
            <a:avLst/>
            <a:gdLst>
              <a:gd name="T0" fmla="*/ 53 w 55"/>
              <a:gd name="T1" fmla="*/ 32 h 55"/>
              <a:gd name="T2" fmla="*/ 23 w 55"/>
              <a:gd name="T3" fmla="*/ 52 h 55"/>
              <a:gd name="T4" fmla="*/ 3 w 55"/>
              <a:gd name="T5" fmla="*/ 23 h 55"/>
              <a:gd name="T6" fmla="*/ 32 w 55"/>
              <a:gd name="T7" fmla="*/ 2 h 55"/>
              <a:gd name="T8" fmla="*/ 53 w 55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53" y="32"/>
                </a:moveTo>
                <a:cubicBezTo>
                  <a:pt x="51" y="45"/>
                  <a:pt x="37" y="55"/>
                  <a:pt x="23" y="52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4"/>
                  <a:pt x="55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6" name="ïśľï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7" name="íSḻi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8" name="îṣ1îḋè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9" name="íṡ1iḓé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0" name="íŝlíďê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ïśliḑé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ïṧḷ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iṣḻ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4" name="išḻîḋ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" name="îŝļïḑ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6" name="ïs1iḋê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7" name="ïṩ1íďè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8" name="îṡ1íď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9" name="îṡļíd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0" name="ïṡ1îḍê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iSlíde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2" name="îslidé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îŝ1îďê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íṡḷíḋe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" name="ïṩ1ïdê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ï$1íḋ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close/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close/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iślïḑ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ïṥlïḓè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close/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close/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9" name="iṩľiḍe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0" name="iŝḻïḍé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1" name="iṧ1íḋê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2" name="îṩľiḍ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3" name="îśḷïḑ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4" name="ïSḷîď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îṥḷïḋ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" name="ï$ḷîďê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close/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7" name="ïṩlídè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ïš1îḑe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close/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9" name="ís1idè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0" name="ïṡḻíḓê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close/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1" name="iŝlïḋe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2" name="ïšľïde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3" name="íṡḻíḓê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4" name="îṧḻîḑe"/>
          <p:cNvSpPr/>
          <p:nvPr/>
        </p:nvSpPr>
        <p:spPr bwMode="auto">
          <a:xfrm>
            <a:off x="2887509" y="1741369"/>
            <a:ext cx="801132" cy="115011"/>
          </a:xfrm>
          <a:custGeom>
            <a:avLst/>
            <a:gdLst>
              <a:gd name="T0" fmla="*/ 1213 w 1219"/>
              <a:gd name="T1" fmla="*/ 175 h 175"/>
              <a:gd name="T2" fmla="*/ 0 w 1219"/>
              <a:gd name="T3" fmla="*/ 70 h 175"/>
              <a:gd name="T4" fmla="*/ 6 w 1219"/>
              <a:gd name="T5" fmla="*/ 0 h 175"/>
              <a:gd name="T6" fmla="*/ 1219 w 1219"/>
              <a:gd name="T7" fmla="*/ 107 h 175"/>
              <a:gd name="T8" fmla="*/ 1213 w 1219"/>
              <a:gd name="T9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9" h="175">
                <a:moveTo>
                  <a:pt x="1213" y="175"/>
                </a:moveTo>
                <a:lnTo>
                  <a:pt x="0" y="70"/>
                </a:lnTo>
                <a:lnTo>
                  <a:pt x="6" y="0"/>
                </a:lnTo>
                <a:lnTo>
                  <a:pt x="1219" y="107"/>
                </a:lnTo>
                <a:lnTo>
                  <a:pt x="1213" y="17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îŝ1íḓé"/>
          <p:cNvSpPr/>
          <p:nvPr/>
        </p:nvSpPr>
        <p:spPr bwMode="auto">
          <a:xfrm>
            <a:off x="3000548" y="1856379"/>
            <a:ext cx="678234" cy="81493"/>
          </a:xfrm>
          <a:custGeom>
            <a:avLst/>
            <a:gdLst>
              <a:gd name="T0" fmla="*/ 1030 w 1032"/>
              <a:gd name="T1" fmla="*/ 124 h 124"/>
              <a:gd name="T2" fmla="*/ 0 w 1032"/>
              <a:gd name="T3" fmla="*/ 34 h 124"/>
              <a:gd name="T4" fmla="*/ 2 w 1032"/>
              <a:gd name="T5" fmla="*/ 0 h 124"/>
              <a:gd name="T6" fmla="*/ 1032 w 1032"/>
              <a:gd name="T7" fmla="*/ 90 h 124"/>
              <a:gd name="T8" fmla="*/ 1030 w 1032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2" h="124">
                <a:moveTo>
                  <a:pt x="1030" y="124"/>
                </a:moveTo>
                <a:lnTo>
                  <a:pt x="0" y="34"/>
                </a:lnTo>
                <a:lnTo>
                  <a:pt x="2" y="0"/>
                </a:lnTo>
                <a:lnTo>
                  <a:pt x="1032" y="90"/>
                </a:lnTo>
                <a:lnTo>
                  <a:pt x="1030" y="12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iṡḷíḍè"/>
          <p:cNvSpPr/>
          <p:nvPr/>
        </p:nvSpPr>
        <p:spPr bwMode="auto">
          <a:xfrm>
            <a:off x="2874365" y="1910927"/>
            <a:ext cx="799160" cy="91351"/>
          </a:xfrm>
          <a:custGeom>
            <a:avLst/>
            <a:gdLst>
              <a:gd name="T0" fmla="*/ 1213 w 1216"/>
              <a:gd name="T1" fmla="*/ 139 h 139"/>
              <a:gd name="T2" fmla="*/ 0 w 1216"/>
              <a:gd name="T3" fmla="*/ 34 h 139"/>
              <a:gd name="T4" fmla="*/ 3 w 1216"/>
              <a:gd name="T5" fmla="*/ 0 h 139"/>
              <a:gd name="T6" fmla="*/ 1216 w 1216"/>
              <a:gd name="T7" fmla="*/ 105 h 139"/>
              <a:gd name="T8" fmla="*/ 1213 w 1216"/>
              <a:gd name="T9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39">
                <a:moveTo>
                  <a:pt x="1213" y="139"/>
                </a:moveTo>
                <a:lnTo>
                  <a:pt x="0" y="34"/>
                </a:lnTo>
                <a:lnTo>
                  <a:pt x="3" y="0"/>
                </a:lnTo>
                <a:lnTo>
                  <a:pt x="1216" y="105"/>
                </a:lnTo>
                <a:lnTo>
                  <a:pt x="1213" y="13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7" name="isḷïḓê"/>
          <p:cNvSpPr/>
          <p:nvPr/>
        </p:nvSpPr>
        <p:spPr bwMode="auto">
          <a:xfrm>
            <a:off x="2869107" y="1975333"/>
            <a:ext cx="798503" cy="92009"/>
          </a:xfrm>
          <a:custGeom>
            <a:avLst/>
            <a:gdLst>
              <a:gd name="T0" fmla="*/ 1212 w 1215"/>
              <a:gd name="T1" fmla="*/ 140 h 140"/>
              <a:gd name="T2" fmla="*/ 0 w 1215"/>
              <a:gd name="T3" fmla="*/ 33 h 140"/>
              <a:gd name="T4" fmla="*/ 3 w 1215"/>
              <a:gd name="T5" fmla="*/ 0 h 140"/>
              <a:gd name="T6" fmla="*/ 1215 w 1215"/>
              <a:gd name="T7" fmla="*/ 105 h 140"/>
              <a:gd name="T8" fmla="*/ 1212 w 1215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0">
                <a:moveTo>
                  <a:pt x="1212" y="140"/>
                </a:moveTo>
                <a:lnTo>
                  <a:pt x="0" y="33"/>
                </a:lnTo>
                <a:lnTo>
                  <a:pt x="3" y="0"/>
                </a:lnTo>
                <a:lnTo>
                  <a:pt x="1215" y="105"/>
                </a:lnTo>
                <a:lnTo>
                  <a:pt x="1212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8" name="îṥ1ïďé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9" name="îṩļïďê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0" name="ïṡ1iḋè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1" name="iṣ1ïḓé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2" name="íšḻîḍé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3" name="íṥ1ide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4" name="iṣḻíḓè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ïSľîḑe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íşḻiď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îṧḷíḑ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îş1ïḑè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ïŝľïdé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îṥḷîďé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iŝlïḋè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ïSļïḍe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3" name="íṣ1ïḓê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4" name="ísľiḓê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5" name="îṡḷíḑè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" name="íSḻïdê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7" name="ïŝḷîdé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8" name="îsliḑ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9" name="îṧḷïḍ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0" name="í$ḻíḋê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1" name="îṡľíḍè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2" name="íṥľide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3" name="iṥ1ïḍé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4" name="îṥḻíḓ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5" name="îṩļiḑ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" name="ïṡľïdé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" name="iṡḷïḓe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8" name="iśḷîďê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9" name="îṩḻíďé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0" name="ïṡļîḓê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1" name="îśḻíḋé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2" name="îsľíḓê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3" name="ïṥḷïḋé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4" name="ïṧļïḍe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5" name="iṣļîdê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" name="iśļïḋè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7" name="iṣḻidé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8" name="íśļïḋè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9" name="ïS1iḓê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0" name="íşḷîḍ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1" name="iş1îḋ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2" name="í$ľíḓé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3" name="îṧḷïḍe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4" name="î$líḓê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5" name="îSļîḍè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" name="îṩlíd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" name="îŝḻiḍ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8" name="ïṣlîḍ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9" name="iṡļîd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0" name="íŝlide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1" name="ïṧḷiḓè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2" name="íśļîḋé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3" name="iṥḷiḍe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4" name="îSļíḍe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5" name="îşľiḓè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" name="ïṩļîdé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" name="íšḻiḋe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8" name="íṥ1ïḍè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9" name="í$ľiḑe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0" name="îṩľîḍé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1" name="ïśľiḓê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2" name="iṩľiďé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3" name="iṥḻídê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4" name="ïṧļïḓ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5" name="iṧḻîd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6" name="iṣľíḋê"/>
          <p:cNvSpPr/>
          <p:nvPr/>
        </p:nvSpPr>
        <p:spPr bwMode="auto">
          <a:xfrm>
            <a:off x="1921419" y="2056169"/>
            <a:ext cx="63749" cy="63092"/>
          </a:xfrm>
          <a:custGeom>
            <a:avLst/>
            <a:gdLst>
              <a:gd name="T0" fmla="*/ 90 w 97"/>
              <a:gd name="T1" fmla="*/ 96 h 96"/>
              <a:gd name="T2" fmla="*/ 0 w 97"/>
              <a:gd name="T3" fmla="*/ 88 h 96"/>
              <a:gd name="T4" fmla="*/ 8 w 97"/>
              <a:gd name="T5" fmla="*/ 0 h 96"/>
              <a:gd name="T6" fmla="*/ 97 w 97"/>
              <a:gd name="T7" fmla="*/ 7 h 96"/>
              <a:gd name="T8" fmla="*/ 90 w 97"/>
              <a:gd name="T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6">
                <a:moveTo>
                  <a:pt x="90" y="96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6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" name="îśḷíḓe"/>
          <p:cNvSpPr/>
          <p:nvPr/>
        </p:nvSpPr>
        <p:spPr bwMode="auto">
          <a:xfrm>
            <a:off x="2033801" y="2083114"/>
            <a:ext cx="379864" cy="55863"/>
          </a:xfrm>
          <a:custGeom>
            <a:avLst/>
            <a:gdLst>
              <a:gd name="T0" fmla="*/ 575 w 578"/>
              <a:gd name="T1" fmla="*/ 85 h 85"/>
              <a:gd name="T2" fmla="*/ 0 w 578"/>
              <a:gd name="T3" fmla="*/ 34 h 85"/>
              <a:gd name="T4" fmla="*/ 3 w 578"/>
              <a:gd name="T5" fmla="*/ 0 h 85"/>
              <a:gd name="T6" fmla="*/ 578 w 578"/>
              <a:gd name="T7" fmla="*/ 51 h 85"/>
              <a:gd name="T8" fmla="*/ 575 w 578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8" h="85">
                <a:moveTo>
                  <a:pt x="575" y="85"/>
                </a:moveTo>
                <a:lnTo>
                  <a:pt x="0" y="34"/>
                </a:lnTo>
                <a:lnTo>
                  <a:pt x="3" y="0"/>
                </a:lnTo>
                <a:lnTo>
                  <a:pt x="578" y="51"/>
                </a:lnTo>
                <a:lnTo>
                  <a:pt x="575" y="85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" name="iśľïďe"/>
          <p:cNvSpPr/>
          <p:nvPr/>
        </p:nvSpPr>
        <p:spPr bwMode="auto">
          <a:xfrm>
            <a:off x="1912875" y="215014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9 h 97"/>
              <a:gd name="T4" fmla="*/ 8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9"/>
                </a:lnTo>
                <a:lnTo>
                  <a:pt x="8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9" name="i$ľîďé"/>
          <p:cNvSpPr/>
          <p:nvPr/>
        </p:nvSpPr>
        <p:spPr bwMode="auto">
          <a:xfrm>
            <a:off x="2025257" y="2178409"/>
            <a:ext cx="134727" cy="33518"/>
          </a:xfrm>
          <a:custGeom>
            <a:avLst/>
            <a:gdLst>
              <a:gd name="T0" fmla="*/ 203 w 205"/>
              <a:gd name="T1" fmla="*/ 51 h 51"/>
              <a:gd name="T2" fmla="*/ 0 w 205"/>
              <a:gd name="T3" fmla="*/ 33 h 51"/>
              <a:gd name="T4" fmla="*/ 3 w 205"/>
              <a:gd name="T5" fmla="*/ 0 h 51"/>
              <a:gd name="T6" fmla="*/ 205 w 205"/>
              <a:gd name="T7" fmla="*/ 17 h 51"/>
              <a:gd name="T8" fmla="*/ 203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3" y="51"/>
                </a:moveTo>
                <a:lnTo>
                  <a:pt x="0" y="33"/>
                </a:lnTo>
                <a:lnTo>
                  <a:pt x="3" y="0"/>
                </a:lnTo>
                <a:lnTo>
                  <a:pt x="205" y="17"/>
                </a:lnTo>
                <a:lnTo>
                  <a:pt x="203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0" name="išļïdê"/>
          <p:cNvSpPr/>
          <p:nvPr/>
        </p:nvSpPr>
        <p:spPr bwMode="auto">
          <a:xfrm>
            <a:off x="1904332" y="2244786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9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9"/>
                </a:lnTo>
                <a:lnTo>
                  <a:pt x="90" y="9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1" name="ïṣľïďè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2" name="išlïḓê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3" name="ïṥ1íďè"/>
          <p:cNvSpPr/>
          <p:nvPr/>
        </p:nvSpPr>
        <p:spPr bwMode="auto">
          <a:xfrm>
            <a:off x="2223733" y="2006879"/>
            <a:ext cx="128812" cy="34175"/>
          </a:xfrm>
          <a:custGeom>
            <a:avLst/>
            <a:gdLst>
              <a:gd name="T0" fmla="*/ 193 w 196"/>
              <a:gd name="T1" fmla="*/ 52 h 52"/>
              <a:gd name="T2" fmla="*/ 0 w 196"/>
              <a:gd name="T3" fmla="*/ 35 h 52"/>
              <a:gd name="T4" fmla="*/ 3 w 196"/>
              <a:gd name="T5" fmla="*/ 0 h 52"/>
              <a:gd name="T6" fmla="*/ 196 w 196"/>
              <a:gd name="T7" fmla="*/ 18 h 52"/>
              <a:gd name="T8" fmla="*/ 193 w 196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2">
                <a:moveTo>
                  <a:pt x="193" y="52"/>
                </a:moveTo>
                <a:lnTo>
                  <a:pt x="0" y="35"/>
                </a:lnTo>
                <a:lnTo>
                  <a:pt x="3" y="0"/>
                </a:lnTo>
                <a:lnTo>
                  <a:pt x="196" y="18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4" name="i$ḻïḋê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5" name="iṩḷïdè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6" name="íṧ1ïḍ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7" name="îsľiḓ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8" name="îśļîḓè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9" name="îŝḻiḑê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0" name="islîḓé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1" name="î$ḷïḑê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2" name="îS1ïḓê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3" name="isļïde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4" name="íṥļíḍè"/>
          <p:cNvSpPr/>
          <p:nvPr/>
        </p:nvSpPr>
        <p:spPr bwMode="auto">
          <a:xfrm>
            <a:off x="3515138" y="2758063"/>
            <a:ext cx="34832" cy="32860"/>
          </a:xfrm>
          <a:custGeom>
            <a:avLst/>
            <a:gdLst>
              <a:gd name="T0" fmla="*/ 18 w 37"/>
              <a:gd name="T1" fmla="*/ 35 h 35"/>
              <a:gd name="T2" fmla="*/ 17 w 37"/>
              <a:gd name="T3" fmla="*/ 35 h 35"/>
              <a:gd name="T4" fmla="*/ 5 w 37"/>
              <a:gd name="T5" fmla="*/ 29 h 35"/>
              <a:gd name="T6" fmla="*/ 1 w 37"/>
              <a:gd name="T7" fmla="*/ 16 h 35"/>
              <a:gd name="T8" fmla="*/ 18 w 37"/>
              <a:gd name="T9" fmla="*/ 0 h 35"/>
              <a:gd name="T10" fmla="*/ 20 w 37"/>
              <a:gd name="T11" fmla="*/ 0 h 35"/>
              <a:gd name="T12" fmla="*/ 36 w 37"/>
              <a:gd name="T13" fmla="*/ 19 h 35"/>
              <a:gd name="T14" fmla="*/ 18 w 37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18" y="35"/>
                </a:moveTo>
                <a:cubicBezTo>
                  <a:pt x="18" y="35"/>
                  <a:pt x="17" y="35"/>
                  <a:pt x="17" y="35"/>
                </a:cubicBezTo>
                <a:cubicBezTo>
                  <a:pt x="12" y="35"/>
                  <a:pt x="8" y="33"/>
                  <a:pt x="5" y="29"/>
                </a:cubicBezTo>
                <a:cubicBezTo>
                  <a:pt x="2" y="26"/>
                  <a:pt x="0" y="21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9" y="0"/>
                  <a:pt x="19" y="0"/>
                  <a:pt x="20" y="0"/>
                </a:cubicBezTo>
                <a:cubicBezTo>
                  <a:pt x="29" y="1"/>
                  <a:pt x="37" y="9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5" name="ís1íďè"/>
          <p:cNvSpPr/>
          <p:nvPr/>
        </p:nvSpPr>
        <p:spPr bwMode="auto">
          <a:xfrm>
            <a:off x="3511852" y="2755434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20 h 41"/>
              <a:gd name="T12" fmla="*/ 21 w 42"/>
              <a:gd name="T13" fmla="*/ 6 h 41"/>
              <a:gd name="T14" fmla="*/ 21 w 42"/>
              <a:gd name="T15" fmla="*/ 0 h 41"/>
              <a:gd name="T16" fmla="*/ 1 w 42"/>
              <a:gd name="T17" fmla="*/ 19 h 41"/>
              <a:gd name="T18" fmla="*/ 6 w 42"/>
              <a:gd name="T19" fmla="*/ 34 h 41"/>
              <a:gd name="T20" fmla="*/ 20 w 42"/>
              <a:gd name="T21" fmla="*/ 41 h 41"/>
              <a:gd name="T22" fmla="*/ 21 w 42"/>
              <a:gd name="T23" fmla="*/ 41 h 41"/>
              <a:gd name="T24" fmla="*/ 42 w 42"/>
              <a:gd name="T25" fmla="*/ 22 h 41"/>
              <a:gd name="T26" fmla="*/ 37 w 42"/>
              <a:gd name="T27" fmla="*/ 7 h 41"/>
              <a:gd name="T28" fmla="*/ 23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2" y="6"/>
                  <a:pt x="22" y="6"/>
                  <a:pt x="22" y="6"/>
                </a:cubicBezTo>
                <a:cubicBezTo>
                  <a:pt x="31" y="6"/>
                  <a:pt x="37" y="14"/>
                  <a:pt x="36" y="22"/>
                </a:cubicBezTo>
                <a:cubicBezTo>
                  <a:pt x="36" y="30"/>
                  <a:pt x="29" y="36"/>
                  <a:pt x="21" y="36"/>
                </a:cubicBezTo>
                <a:cubicBezTo>
                  <a:pt x="21" y="36"/>
                  <a:pt x="20" y="36"/>
                  <a:pt x="20" y="36"/>
                </a:cubicBezTo>
                <a:cubicBezTo>
                  <a:pt x="12" y="35"/>
                  <a:pt x="6" y="28"/>
                  <a:pt x="6" y="20"/>
                </a:cubicBezTo>
                <a:cubicBezTo>
                  <a:pt x="7" y="12"/>
                  <a:pt x="13" y="6"/>
                  <a:pt x="21" y="6"/>
                </a:cubicBezTo>
                <a:moveTo>
                  <a:pt x="21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25"/>
                  <a:pt x="2" y="30"/>
                  <a:pt x="6" y="34"/>
                </a:cubicBezTo>
                <a:cubicBezTo>
                  <a:pt x="9" y="38"/>
                  <a:pt x="14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0" y="11"/>
                  <a:pt x="37" y="7"/>
                </a:cubicBezTo>
                <a:cubicBezTo>
                  <a:pt x="33" y="3"/>
                  <a:pt x="28" y="1"/>
                  <a:pt x="23" y="0"/>
                </a:cubicBezTo>
                <a:cubicBezTo>
                  <a:pt x="22" y="0"/>
                  <a:pt x="22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6" name="ïsľïḑè"/>
          <p:cNvSpPr/>
          <p:nvPr/>
        </p:nvSpPr>
        <p:spPr bwMode="auto">
          <a:xfrm>
            <a:off x="3396841" y="2659482"/>
            <a:ext cx="34832" cy="34175"/>
          </a:xfrm>
          <a:custGeom>
            <a:avLst/>
            <a:gdLst>
              <a:gd name="T0" fmla="*/ 19 w 37"/>
              <a:gd name="T1" fmla="*/ 36 h 36"/>
              <a:gd name="T2" fmla="*/ 17 w 37"/>
              <a:gd name="T3" fmla="*/ 36 h 36"/>
              <a:gd name="T4" fmla="*/ 1 w 37"/>
              <a:gd name="T5" fmla="*/ 17 h 36"/>
              <a:gd name="T6" fmla="*/ 19 w 37"/>
              <a:gd name="T7" fmla="*/ 0 h 36"/>
              <a:gd name="T8" fmla="*/ 20 w 37"/>
              <a:gd name="T9" fmla="*/ 0 h 36"/>
              <a:gd name="T10" fmla="*/ 36 w 37"/>
              <a:gd name="T11" fmla="*/ 19 h 36"/>
              <a:gd name="T12" fmla="*/ 19 w 37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6">
                <a:moveTo>
                  <a:pt x="19" y="36"/>
                </a:moveTo>
                <a:cubicBezTo>
                  <a:pt x="18" y="36"/>
                  <a:pt x="18" y="36"/>
                  <a:pt x="17" y="36"/>
                </a:cubicBezTo>
                <a:cubicBezTo>
                  <a:pt x="8" y="35"/>
                  <a:pt x="0" y="26"/>
                  <a:pt x="1" y="17"/>
                </a:cubicBezTo>
                <a:cubicBezTo>
                  <a:pt x="2" y="8"/>
                  <a:pt x="10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10"/>
                  <a:pt x="36" y="19"/>
                </a:cubicBezTo>
                <a:cubicBezTo>
                  <a:pt x="36" y="29"/>
                  <a:pt x="28" y="36"/>
                  <a:pt x="19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" name="iŝḷîďê"/>
          <p:cNvSpPr/>
          <p:nvPr/>
        </p:nvSpPr>
        <p:spPr bwMode="auto">
          <a:xfrm>
            <a:off x="3394870" y="2657510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1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3 h 41"/>
              <a:gd name="T20" fmla="*/ 19 w 42"/>
              <a:gd name="T21" fmla="*/ 40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1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4"/>
                  <a:pt x="5" y="27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29"/>
                  <a:pt x="5" y="33"/>
                </a:cubicBezTo>
                <a:cubicBezTo>
                  <a:pt x="9" y="38"/>
                  <a:pt x="14" y="40"/>
                  <a:pt x="19" y="40"/>
                </a:cubicBezTo>
                <a:cubicBezTo>
                  <a:pt x="20" y="40"/>
                  <a:pt x="20" y="41"/>
                  <a:pt x="21" y="41"/>
                </a:cubicBezTo>
                <a:cubicBezTo>
                  <a:pt x="31" y="41"/>
                  <a:pt x="40" y="32"/>
                  <a:pt x="41" y="22"/>
                </a:cubicBezTo>
                <a:cubicBezTo>
                  <a:pt x="42" y="16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8" name="iṣḻidé"/>
          <p:cNvSpPr/>
          <p:nvPr/>
        </p:nvSpPr>
        <p:spPr bwMode="auto">
          <a:xfrm>
            <a:off x="3227283" y="2732432"/>
            <a:ext cx="33518" cy="34175"/>
          </a:xfrm>
          <a:custGeom>
            <a:avLst/>
            <a:gdLst>
              <a:gd name="T0" fmla="*/ 18 w 36"/>
              <a:gd name="T1" fmla="*/ 36 h 36"/>
              <a:gd name="T2" fmla="*/ 16 w 36"/>
              <a:gd name="T3" fmla="*/ 36 h 36"/>
              <a:gd name="T4" fmla="*/ 4 w 36"/>
              <a:gd name="T5" fmla="*/ 29 h 36"/>
              <a:gd name="T6" fmla="*/ 0 w 36"/>
              <a:gd name="T7" fmla="*/ 17 h 36"/>
              <a:gd name="T8" fmla="*/ 18 w 36"/>
              <a:gd name="T9" fmla="*/ 0 h 36"/>
              <a:gd name="T10" fmla="*/ 19 w 36"/>
              <a:gd name="T11" fmla="*/ 0 h 36"/>
              <a:gd name="T12" fmla="*/ 35 w 36"/>
              <a:gd name="T13" fmla="*/ 19 h 36"/>
              <a:gd name="T14" fmla="*/ 18 w 36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6">
                <a:moveTo>
                  <a:pt x="18" y="36"/>
                </a:moveTo>
                <a:cubicBezTo>
                  <a:pt x="17" y="36"/>
                  <a:pt x="17" y="36"/>
                  <a:pt x="16" y="36"/>
                </a:cubicBezTo>
                <a:cubicBezTo>
                  <a:pt x="11" y="35"/>
                  <a:pt x="7" y="33"/>
                  <a:pt x="4" y="29"/>
                </a:cubicBezTo>
                <a:cubicBezTo>
                  <a:pt x="1" y="26"/>
                  <a:pt x="0" y="21"/>
                  <a:pt x="0" y="17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cubicBezTo>
                  <a:pt x="29" y="1"/>
                  <a:pt x="36" y="10"/>
                  <a:pt x="35" y="19"/>
                </a:cubicBezTo>
                <a:cubicBezTo>
                  <a:pt x="35" y="28"/>
                  <a:pt x="27" y="36"/>
                  <a:pt x="18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9" name="í$1íḋe"/>
          <p:cNvSpPr/>
          <p:nvPr/>
        </p:nvSpPr>
        <p:spPr bwMode="auto">
          <a:xfrm>
            <a:off x="3223340" y="2729803"/>
            <a:ext cx="39432" cy="38118"/>
          </a:xfrm>
          <a:custGeom>
            <a:avLst/>
            <a:gdLst>
              <a:gd name="T0" fmla="*/ 22 w 42"/>
              <a:gd name="T1" fmla="*/ 6 h 41"/>
              <a:gd name="T2" fmla="*/ 23 w 42"/>
              <a:gd name="T3" fmla="*/ 6 h 41"/>
              <a:gd name="T4" fmla="*/ 37 w 42"/>
              <a:gd name="T5" fmla="*/ 22 h 41"/>
              <a:gd name="T6" fmla="*/ 22 w 42"/>
              <a:gd name="T7" fmla="*/ 36 h 41"/>
              <a:gd name="T8" fmla="*/ 20 w 42"/>
              <a:gd name="T9" fmla="*/ 36 h 41"/>
              <a:gd name="T10" fmla="*/ 7 w 42"/>
              <a:gd name="T11" fmla="*/ 20 h 41"/>
              <a:gd name="T12" fmla="*/ 22 w 42"/>
              <a:gd name="T13" fmla="*/ 6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8 h 41"/>
              <a:gd name="T26" fmla="*/ 23 w 42"/>
              <a:gd name="T27" fmla="*/ 1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6"/>
                </a:moveTo>
                <a:cubicBezTo>
                  <a:pt x="22" y="6"/>
                  <a:pt x="22" y="6"/>
                  <a:pt x="23" y="6"/>
                </a:cubicBezTo>
                <a:cubicBezTo>
                  <a:pt x="31" y="7"/>
                  <a:pt x="37" y="14"/>
                  <a:pt x="37" y="22"/>
                </a:cubicBezTo>
                <a:cubicBezTo>
                  <a:pt x="36" y="30"/>
                  <a:pt x="29" y="36"/>
                  <a:pt x="22" y="36"/>
                </a:cubicBezTo>
                <a:cubicBezTo>
                  <a:pt x="21" y="36"/>
                  <a:pt x="21" y="36"/>
                  <a:pt x="20" y="36"/>
                </a:cubicBezTo>
                <a:cubicBezTo>
                  <a:pt x="12" y="35"/>
                  <a:pt x="6" y="28"/>
                  <a:pt x="7" y="20"/>
                </a:cubicBezTo>
                <a:cubicBezTo>
                  <a:pt x="7" y="12"/>
                  <a:pt x="14" y="6"/>
                  <a:pt x="22" y="6"/>
                </a:cubicBezTo>
                <a:moveTo>
                  <a:pt x="22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31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1" y="12"/>
                  <a:pt x="37" y="8"/>
                </a:cubicBezTo>
                <a:cubicBezTo>
                  <a:pt x="34" y="3"/>
                  <a:pt x="29" y="1"/>
                  <a:pt x="23" y="1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0" name="ïsḻíḑè"/>
          <p:cNvSpPr/>
          <p:nvPr/>
        </p:nvSpPr>
        <p:spPr bwMode="auto">
          <a:xfrm>
            <a:off x="3122130" y="2681827"/>
            <a:ext cx="33518" cy="32860"/>
          </a:xfrm>
          <a:custGeom>
            <a:avLst/>
            <a:gdLst>
              <a:gd name="T0" fmla="*/ 18 w 36"/>
              <a:gd name="T1" fmla="*/ 35 h 35"/>
              <a:gd name="T2" fmla="*/ 17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1" name="îṡlïdé"/>
          <p:cNvSpPr/>
          <p:nvPr/>
        </p:nvSpPr>
        <p:spPr bwMode="auto">
          <a:xfrm>
            <a:off x="3119501" y="2679198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2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0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2" name="í$ļiḑè"/>
          <p:cNvSpPr/>
          <p:nvPr/>
        </p:nvSpPr>
        <p:spPr bwMode="auto">
          <a:xfrm>
            <a:off x="3054438" y="2766606"/>
            <a:ext cx="34832" cy="32203"/>
          </a:xfrm>
          <a:custGeom>
            <a:avLst/>
            <a:gdLst>
              <a:gd name="T0" fmla="*/ 19 w 37"/>
              <a:gd name="T1" fmla="*/ 35 h 35"/>
              <a:gd name="T2" fmla="*/ 17 w 37"/>
              <a:gd name="T3" fmla="*/ 35 h 35"/>
              <a:gd name="T4" fmla="*/ 1 w 37"/>
              <a:gd name="T5" fmla="*/ 16 h 35"/>
              <a:gd name="T6" fmla="*/ 19 w 37"/>
              <a:gd name="T7" fmla="*/ 0 h 35"/>
              <a:gd name="T8" fmla="*/ 20 w 37"/>
              <a:gd name="T9" fmla="*/ 0 h 35"/>
              <a:gd name="T10" fmla="*/ 36 w 37"/>
              <a:gd name="T11" fmla="*/ 19 h 35"/>
              <a:gd name="T12" fmla="*/ 19 w 37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5">
                <a:moveTo>
                  <a:pt x="19" y="35"/>
                </a:moveTo>
                <a:cubicBezTo>
                  <a:pt x="18" y="35"/>
                  <a:pt x="18" y="35"/>
                  <a:pt x="17" y="35"/>
                </a:cubicBezTo>
                <a:cubicBezTo>
                  <a:pt x="8" y="35"/>
                  <a:pt x="0" y="26"/>
                  <a:pt x="1" y="16"/>
                </a:cubicBezTo>
                <a:cubicBezTo>
                  <a:pt x="2" y="7"/>
                  <a:pt x="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9"/>
                  <a:pt x="36" y="19"/>
                </a:cubicBezTo>
                <a:cubicBezTo>
                  <a:pt x="36" y="28"/>
                  <a:pt x="28" y="35"/>
                  <a:pt x="19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3" name="íŝļïḋé"/>
          <p:cNvSpPr/>
          <p:nvPr/>
        </p:nvSpPr>
        <p:spPr bwMode="auto">
          <a:xfrm>
            <a:off x="3052467" y="2763320"/>
            <a:ext cx="39432" cy="38775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1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4" name="í$1îďé"/>
          <p:cNvSpPr/>
          <p:nvPr/>
        </p:nvSpPr>
        <p:spPr bwMode="auto">
          <a:xfrm>
            <a:off x="2899338" y="2716659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6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10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5" name="iṣḻiďè"/>
          <p:cNvSpPr/>
          <p:nvPr/>
        </p:nvSpPr>
        <p:spPr bwMode="auto">
          <a:xfrm>
            <a:off x="2896052" y="2714030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2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6" name="îṧ1íďé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7" name="îśļíďê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8" name="iśļîďé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close/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9" name="îSḻiďè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0" name="ísľîḑè"/>
          <p:cNvSpPr/>
          <p:nvPr/>
        </p:nvSpPr>
        <p:spPr bwMode="auto">
          <a:xfrm>
            <a:off x="2778413" y="2820497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5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2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5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1" name="îSliḍê"/>
          <p:cNvSpPr/>
          <p:nvPr/>
        </p:nvSpPr>
        <p:spPr bwMode="auto">
          <a:xfrm>
            <a:off x="2774470" y="2817869"/>
            <a:ext cx="39432" cy="38118"/>
          </a:xfrm>
          <a:custGeom>
            <a:avLst/>
            <a:gdLst>
              <a:gd name="T0" fmla="*/ 22 w 42"/>
              <a:gd name="T1" fmla="*/ 5 h 41"/>
              <a:gd name="T2" fmla="*/ 23 w 42"/>
              <a:gd name="T3" fmla="*/ 5 h 41"/>
              <a:gd name="T4" fmla="*/ 37 w 42"/>
              <a:gd name="T5" fmla="*/ 21 h 41"/>
              <a:gd name="T6" fmla="*/ 22 w 42"/>
              <a:gd name="T7" fmla="*/ 35 h 41"/>
              <a:gd name="T8" fmla="*/ 20 w 42"/>
              <a:gd name="T9" fmla="*/ 35 h 41"/>
              <a:gd name="T10" fmla="*/ 7 w 42"/>
              <a:gd name="T11" fmla="*/ 19 h 41"/>
              <a:gd name="T12" fmla="*/ 22 w 42"/>
              <a:gd name="T13" fmla="*/ 5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7 h 41"/>
              <a:gd name="T26" fmla="*/ 23 w 42"/>
              <a:gd name="T27" fmla="*/ 0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5"/>
                </a:moveTo>
                <a:cubicBezTo>
                  <a:pt x="22" y="5"/>
                  <a:pt x="22" y="5"/>
                  <a:pt x="23" y="5"/>
                </a:cubicBezTo>
                <a:cubicBezTo>
                  <a:pt x="31" y="6"/>
                  <a:pt x="37" y="13"/>
                  <a:pt x="37" y="21"/>
                </a:cubicBezTo>
                <a:cubicBezTo>
                  <a:pt x="36" y="29"/>
                  <a:pt x="29" y="35"/>
                  <a:pt x="22" y="35"/>
                </a:cubicBezTo>
                <a:cubicBezTo>
                  <a:pt x="21" y="35"/>
                  <a:pt x="21" y="35"/>
                  <a:pt x="20" y="35"/>
                </a:cubicBezTo>
                <a:cubicBezTo>
                  <a:pt x="12" y="35"/>
                  <a:pt x="6" y="27"/>
                  <a:pt x="7" y="19"/>
                </a:cubicBezTo>
                <a:cubicBezTo>
                  <a:pt x="7" y="11"/>
                  <a:pt x="14" y="5"/>
                  <a:pt x="22" y="5"/>
                </a:cubicBezTo>
                <a:moveTo>
                  <a:pt x="22" y="0"/>
                </a:moveTo>
                <a:cubicBezTo>
                  <a:pt x="11" y="0"/>
                  <a:pt x="2" y="8"/>
                  <a:pt x="1" y="19"/>
                </a:cubicBezTo>
                <a:cubicBezTo>
                  <a:pt x="0" y="30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2"/>
                  <a:pt x="42" y="22"/>
                </a:cubicBezTo>
                <a:cubicBezTo>
                  <a:pt x="42" y="16"/>
                  <a:pt x="41" y="11"/>
                  <a:pt x="37" y="7"/>
                </a:cubicBezTo>
                <a:cubicBezTo>
                  <a:pt x="34" y="3"/>
                  <a:pt x="29" y="0"/>
                  <a:pt x="23" y="0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2" name="iSḷïḋê"/>
          <p:cNvSpPr/>
          <p:nvPr/>
        </p:nvSpPr>
        <p:spPr bwMode="auto">
          <a:xfrm>
            <a:off x="2783671" y="2664082"/>
            <a:ext cx="751841" cy="182703"/>
          </a:xfrm>
          <a:custGeom>
            <a:avLst/>
            <a:gdLst>
              <a:gd name="T0" fmla="*/ 9 w 802"/>
              <a:gd name="T1" fmla="*/ 195 h 195"/>
              <a:gd name="T2" fmla="*/ 7 w 802"/>
              <a:gd name="T3" fmla="*/ 195 h 195"/>
              <a:gd name="T4" fmla="*/ 1 w 802"/>
              <a:gd name="T5" fmla="*/ 187 h 195"/>
              <a:gd name="T6" fmla="*/ 1 w 802"/>
              <a:gd name="T7" fmla="*/ 183 h 195"/>
              <a:gd name="T8" fmla="*/ 135 w 802"/>
              <a:gd name="T9" fmla="*/ 65 h 195"/>
              <a:gd name="T10" fmla="*/ 137 w 802"/>
              <a:gd name="T11" fmla="*/ 64 h 195"/>
              <a:gd name="T12" fmla="*/ 138 w 802"/>
              <a:gd name="T13" fmla="*/ 64 h 195"/>
              <a:gd name="T14" fmla="*/ 306 w 802"/>
              <a:gd name="T15" fmla="*/ 118 h 195"/>
              <a:gd name="T16" fmla="*/ 377 w 802"/>
              <a:gd name="T17" fmla="*/ 28 h 195"/>
              <a:gd name="T18" fmla="*/ 379 w 802"/>
              <a:gd name="T19" fmla="*/ 27 h 195"/>
              <a:gd name="T20" fmla="*/ 380 w 802"/>
              <a:gd name="T21" fmla="*/ 28 h 195"/>
              <a:gd name="T22" fmla="*/ 486 w 802"/>
              <a:gd name="T23" fmla="*/ 86 h 195"/>
              <a:gd name="T24" fmla="*/ 674 w 802"/>
              <a:gd name="T25" fmla="*/ 0 h 195"/>
              <a:gd name="T26" fmla="*/ 675 w 802"/>
              <a:gd name="T27" fmla="*/ 0 h 195"/>
              <a:gd name="T28" fmla="*/ 677 w 802"/>
              <a:gd name="T29" fmla="*/ 1 h 195"/>
              <a:gd name="T30" fmla="*/ 801 w 802"/>
              <a:gd name="T31" fmla="*/ 113 h 195"/>
              <a:gd name="T32" fmla="*/ 801 w 802"/>
              <a:gd name="T33" fmla="*/ 117 h 195"/>
              <a:gd name="T34" fmla="*/ 795 w 802"/>
              <a:gd name="T35" fmla="*/ 124 h 195"/>
              <a:gd name="T36" fmla="*/ 793 w 802"/>
              <a:gd name="T37" fmla="*/ 125 h 195"/>
              <a:gd name="T38" fmla="*/ 793 w 802"/>
              <a:gd name="T39" fmla="*/ 125 h 195"/>
              <a:gd name="T40" fmla="*/ 791 w 802"/>
              <a:gd name="T41" fmla="*/ 124 h 195"/>
              <a:gd name="T42" fmla="*/ 672 w 802"/>
              <a:gd name="T43" fmla="*/ 18 h 195"/>
              <a:gd name="T44" fmla="*/ 487 w 802"/>
              <a:gd name="T45" fmla="*/ 103 h 195"/>
              <a:gd name="T46" fmla="*/ 486 w 802"/>
              <a:gd name="T47" fmla="*/ 103 h 195"/>
              <a:gd name="T48" fmla="*/ 485 w 802"/>
              <a:gd name="T49" fmla="*/ 103 h 195"/>
              <a:gd name="T50" fmla="*/ 382 w 802"/>
              <a:gd name="T51" fmla="*/ 46 h 195"/>
              <a:gd name="T52" fmla="*/ 313 w 802"/>
              <a:gd name="T53" fmla="*/ 135 h 195"/>
              <a:gd name="T54" fmla="*/ 310 w 802"/>
              <a:gd name="T55" fmla="*/ 136 h 195"/>
              <a:gd name="T56" fmla="*/ 310 w 802"/>
              <a:gd name="T57" fmla="*/ 136 h 195"/>
              <a:gd name="T58" fmla="*/ 140 w 802"/>
              <a:gd name="T59" fmla="*/ 81 h 195"/>
              <a:gd name="T60" fmla="*/ 11 w 802"/>
              <a:gd name="T61" fmla="*/ 195 h 195"/>
              <a:gd name="T62" fmla="*/ 10 w 802"/>
              <a:gd name="T63" fmla="*/ 195 h 195"/>
              <a:gd name="T64" fmla="*/ 9 w 802"/>
              <a:gd name="T65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2" h="195">
                <a:moveTo>
                  <a:pt x="9" y="195"/>
                </a:moveTo>
                <a:cubicBezTo>
                  <a:pt x="9" y="195"/>
                  <a:pt x="8" y="195"/>
                  <a:pt x="7" y="195"/>
                </a:cubicBezTo>
                <a:cubicBezTo>
                  <a:pt x="1" y="187"/>
                  <a:pt x="1" y="187"/>
                  <a:pt x="1" y="187"/>
                </a:cubicBezTo>
                <a:cubicBezTo>
                  <a:pt x="0" y="186"/>
                  <a:pt x="0" y="184"/>
                  <a:pt x="1" y="183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6" y="64"/>
                  <a:pt x="136" y="64"/>
                  <a:pt x="137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306" y="118"/>
                  <a:pt x="306" y="118"/>
                  <a:pt x="306" y="118"/>
                </a:cubicBezTo>
                <a:cubicBezTo>
                  <a:pt x="377" y="28"/>
                  <a:pt x="377" y="28"/>
                  <a:pt x="377" y="28"/>
                </a:cubicBezTo>
                <a:cubicBezTo>
                  <a:pt x="377" y="28"/>
                  <a:pt x="378" y="27"/>
                  <a:pt x="379" y="27"/>
                </a:cubicBezTo>
                <a:cubicBezTo>
                  <a:pt x="379" y="27"/>
                  <a:pt x="380" y="28"/>
                  <a:pt x="380" y="28"/>
                </a:cubicBezTo>
                <a:cubicBezTo>
                  <a:pt x="486" y="86"/>
                  <a:pt x="486" y="86"/>
                  <a:pt x="486" y="86"/>
                </a:cubicBezTo>
                <a:cubicBezTo>
                  <a:pt x="674" y="0"/>
                  <a:pt x="674" y="0"/>
                  <a:pt x="674" y="0"/>
                </a:cubicBezTo>
                <a:cubicBezTo>
                  <a:pt x="674" y="0"/>
                  <a:pt x="674" y="0"/>
                  <a:pt x="675" y="0"/>
                </a:cubicBezTo>
                <a:cubicBezTo>
                  <a:pt x="675" y="0"/>
                  <a:pt x="676" y="0"/>
                  <a:pt x="677" y="1"/>
                </a:cubicBezTo>
                <a:cubicBezTo>
                  <a:pt x="801" y="113"/>
                  <a:pt x="801" y="113"/>
                  <a:pt x="801" y="113"/>
                </a:cubicBezTo>
                <a:cubicBezTo>
                  <a:pt x="802" y="114"/>
                  <a:pt x="802" y="116"/>
                  <a:pt x="801" y="117"/>
                </a:cubicBezTo>
                <a:cubicBezTo>
                  <a:pt x="795" y="124"/>
                  <a:pt x="795" y="124"/>
                  <a:pt x="795" y="124"/>
                </a:cubicBezTo>
                <a:cubicBezTo>
                  <a:pt x="794" y="125"/>
                  <a:pt x="794" y="125"/>
                  <a:pt x="793" y="125"/>
                </a:cubicBezTo>
                <a:cubicBezTo>
                  <a:pt x="793" y="125"/>
                  <a:pt x="793" y="125"/>
                  <a:pt x="793" y="125"/>
                </a:cubicBezTo>
                <a:cubicBezTo>
                  <a:pt x="792" y="125"/>
                  <a:pt x="791" y="125"/>
                  <a:pt x="791" y="124"/>
                </a:cubicBezTo>
                <a:cubicBezTo>
                  <a:pt x="672" y="18"/>
                  <a:pt x="672" y="18"/>
                  <a:pt x="672" y="18"/>
                </a:cubicBezTo>
                <a:cubicBezTo>
                  <a:pt x="487" y="103"/>
                  <a:pt x="487" y="103"/>
                  <a:pt x="487" y="103"/>
                </a:cubicBezTo>
                <a:cubicBezTo>
                  <a:pt x="487" y="103"/>
                  <a:pt x="486" y="103"/>
                  <a:pt x="486" y="103"/>
                </a:cubicBezTo>
                <a:cubicBezTo>
                  <a:pt x="486" y="103"/>
                  <a:pt x="485" y="103"/>
                  <a:pt x="485" y="103"/>
                </a:cubicBezTo>
                <a:cubicBezTo>
                  <a:pt x="382" y="46"/>
                  <a:pt x="382" y="46"/>
                  <a:pt x="382" y="46"/>
                </a:cubicBezTo>
                <a:cubicBezTo>
                  <a:pt x="313" y="135"/>
                  <a:pt x="313" y="135"/>
                  <a:pt x="313" y="135"/>
                </a:cubicBezTo>
                <a:cubicBezTo>
                  <a:pt x="312" y="135"/>
                  <a:pt x="311" y="136"/>
                  <a:pt x="310" y="136"/>
                </a:cubicBezTo>
                <a:cubicBezTo>
                  <a:pt x="310" y="136"/>
                  <a:pt x="310" y="136"/>
                  <a:pt x="310" y="136"/>
                </a:cubicBezTo>
                <a:cubicBezTo>
                  <a:pt x="140" y="81"/>
                  <a:pt x="140" y="81"/>
                  <a:pt x="140" y="81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1" y="195"/>
                  <a:pt x="10" y="195"/>
                  <a:pt x="10" y="195"/>
                </a:cubicBezTo>
                <a:cubicBezTo>
                  <a:pt x="9" y="195"/>
                  <a:pt x="9" y="195"/>
                  <a:pt x="9" y="19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3" name="i$liḑé"/>
          <p:cNvSpPr/>
          <p:nvPr/>
        </p:nvSpPr>
        <p:spPr bwMode="auto">
          <a:xfrm>
            <a:off x="2781042" y="2661454"/>
            <a:ext cx="757099" cy="187960"/>
          </a:xfrm>
          <a:custGeom>
            <a:avLst/>
            <a:gdLst>
              <a:gd name="T0" fmla="*/ 678 w 808"/>
              <a:gd name="T1" fmla="*/ 6 h 201"/>
              <a:gd name="T2" fmla="*/ 802 w 808"/>
              <a:gd name="T3" fmla="*/ 118 h 201"/>
              <a:gd name="T4" fmla="*/ 796 w 808"/>
              <a:gd name="T5" fmla="*/ 125 h 201"/>
              <a:gd name="T6" fmla="*/ 676 w 808"/>
              <a:gd name="T7" fmla="*/ 18 h 201"/>
              <a:gd name="T8" fmla="*/ 489 w 808"/>
              <a:gd name="T9" fmla="*/ 104 h 201"/>
              <a:gd name="T10" fmla="*/ 384 w 808"/>
              <a:gd name="T11" fmla="*/ 46 h 201"/>
              <a:gd name="T12" fmla="*/ 313 w 808"/>
              <a:gd name="T13" fmla="*/ 136 h 201"/>
              <a:gd name="T14" fmla="*/ 142 w 808"/>
              <a:gd name="T15" fmla="*/ 81 h 201"/>
              <a:gd name="T16" fmla="*/ 13 w 808"/>
              <a:gd name="T17" fmla="*/ 196 h 201"/>
              <a:gd name="T18" fmla="*/ 6 w 808"/>
              <a:gd name="T19" fmla="*/ 188 h 201"/>
              <a:gd name="T20" fmla="*/ 140 w 808"/>
              <a:gd name="T21" fmla="*/ 70 h 201"/>
              <a:gd name="T22" fmla="*/ 310 w 808"/>
              <a:gd name="T23" fmla="*/ 124 h 201"/>
              <a:gd name="T24" fmla="*/ 382 w 808"/>
              <a:gd name="T25" fmla="*/ 33 h 201"/>
              <a:gd name="T26" fmla="*/ 489 w 808"/>
              <a:gd name="T27" fmla="*/ 92 h 201"/>
              <a:gd name="T28" fmla="*/ 678 w 808"/>
              <a:gd name="T29" fmla="*/ 6 h 201"/>
              <a:gd name="T30" fmla="*/ 678 w 808"/>
              <a:gd name="T31" fmla="*/ 0 h 201"/>
              <a:gd name="T32" fmla="*/ 675 w 808"/>
              <a:gd name="T33" fmla="*/ 1 h 201"/>
              <a:gd name="T34" fmla="*/ 490 w 808"/>
              <a:gd name="T35" fmla="*/ 86 h 201"/>
              <a:gd name="T36" fmla="*/ 384 w 808"/>
              <a:gd name="T37" fmla="*/ 28 h 201"/>
              <a:gd name="T38" fmla="*/ 382 w 808"/>
              <a:gd name="T39" fmla="*/ 28 h 201"/>
              <a:gd name="T40" fmla="*/ 378 w 808"/>
              <a:gd name="T41" fmla="*/ 30 h 201"/>
              <a:gd name="T42" fmla="*/ 308 w 808"/>
              <a:gd name="T43" fmla="*/ 118 h 201"/>
              <a:gd name="T44" fmla="*/ 142 w 808"/>
              <a:gd name="T45" fmla="*/ 65 h 201"/>
              <a:gd name="T46" fmla="*/ 140 w 808"/>
              <a:gd name="T47" fmla="*/ 64 h 201"/>
              <a:gd name="T48" fmla="*/ 137 w 808"/>
              <a:gd name="T49" fmla="*/ 66 h 201"/>
              <a:gd name="T50" fmla="*/ 2 w 808"/>
              <a:gd name="T51" fmla="*/ 184 h 201"/>
              <a:gd name="T52" fmla="*/ 2 w 808"/>
              <a:gd name="T53" fmla="*/ 192 h 201"/>
              <a:gd name="T54" fmla="*/ 8 w 808"/>
              <a:gd name="T55" fmla="*/ 199 h 201"/>
              <a:gd name="T56" fmla="*/ 12 w 808"/>
              <a:gd name="T57" fmla="*/ 201 h 201"/>
              <a:gd name="T58" fmla="*/ 13 w 808"/>
              <a:gd name="T59" fmla="*/ 201 h 201"/>
              <a:gd name="T60" fmla="*/ 16 w 808"/>
              <a:gd name="T61" fmla="*/ 200 h 201"/>
              <a:gd name="T62" fmla="*/ 144 w 808"/>
              <a:gd name="T63" fmla="*/ 87 h 201"/>
              <a:gd name="T64" fmla="*/ 312 w 808"/>
              <a:gd name="T65" fmla="*/ 141 h 201"/>
              <a:gd name="T66" fmla="*/ 313 w 808"/>
              <a:gd name="T67" fmla="*/ 141 h 201"/>
              <a:gd name="T68" fmla="*/ 318 w 808"/>
              <a:gd name="T69" fmla="*/ 139 h 201"/>
              <a:gd name="T70" fmla="*/ 386 w 808"/>
              <a:gd name="T71" fmla="*/ 53 h 201"/>
              <a:gd name="T72" fmla="*/ 486 w 808"/>
              <a:gd name="T73" fmla="*/ 108 h 201"/>
              <a:gd name="T74" fmla="*/ 489 w 808"/>
              <a:gd name="T75" fmla="*/ 109 h 201"/>
              <a:gd name="T76" fmla="*/ 491 w 808"/>
              <a:gd name="T77" fmla="*/ 108 h 201"/>
              <a:gd name="T78" fmla="*/ 675 w 808"/>
              <a:gd name="T79" fmla="*/ 24 h 201"/>
              <a:gd name="T80" fmla="*/ 792 w 808"/>
              <a:gd name="T81" fmla="*/ 129 h 201"/>
              <a:gd name="T82" fmla="*/ 796 w 808"/>
              <a:gd name="T83" fmla="*/ 131 h 201"/>
              <a:gd name="T84" fmla="*/ 796 w 808"/>
              <a:gd name="T85" fmla="*/ 131 h 201"/>
              <a:gd name="T86" fmla="*/ 800 w 808"/>
              <a:gd name="T87" fmla="*/ 129 h 201"/>
              <a:gd name="T88" fmla="*/ 806 w 808"/>
              <a:gd name="T89" fmla="*/ 122 h 201"/>
              <a:gd name="T90" fmla="*/ 806 w 808"/>
              <a:gd name="T91" fmla="*/ 114 h 201"/>
              <a:gd name="T92" fmla="*/ 681 w 808"/>
              <a:gd name="T93" fmla="*/ 2 h 201"/>
              <a:gd name="T94" fmla="*/ 678 w 808"/>
              <a:gd name="T9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08" h="201">
                <a:moveTo>
                  <a:pt x="678" y="6"/>
                </a:moveTo>
                <a:cubicBezTo>
                  <a:pt x="802" y="118"/>
                  <a:pt x="802" y="118"/>
                  <a:pt x="802" y="118"/>
                </a:cubicBezTo>
                <a:cubicBezTo>
                  <a:pt x="796" y="125"/>
                  <a:pt x="796" y="125"/>
                  <a:pt x="796" y="125"/>
                </a:cubicBezTo>
                <a:cubicBezTo>
                  <a:pt x="676" y="18"/>
                  <a:pt x="676" y="18"/>
                  <a:pt x="676" y="18"/>
                </a:cubicBezTo>
                <a:cubicBezTo>
                  <a:pt x="489" y="104"/>
                  <a:pt x="489" y="104"/>
                  <a:pt x="489" y="104"/>
                </a:cubicBezTo>
                <a:cubicBezTo>
                  <a:pt x="384" y="46"/>
                  <a:pt x="384" y="46"/>
                  <a:pt x="384" y="46"/>
                </a:cubicBezTo>
                <a:cubicBezTo>
                  <a:pt x="313" y="136"/>
                  <a:pt x="313" y="136"/>
                  <a:pt x="313" y="136"/>
                </a:cubicBezTo>
                <a:cubicBezTo>
                  <a:pt x="142" y="81"/>
                  <a:pt x="142" y="81"/>
                  <a:pt x="142" y="81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6" y="188"/>
                  <a:pt x="6" y="188"/>
                  <a:pt x="6" y="188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82" y="33"/>
                  <a:pt x="382" y="33"/>
                  <a:pt x="382" y="33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678" y="6"/>
                  <a:pt x="678" y="6"/>
                  <a:pt x="678" y="6"/>
                </a:cubicBezTo>
                <a:moveTo>
                  <a:pt x="678" y="0"/>
                </a:moveTo>
                <a:cubicBezTo>
                  <a:pt x="677" y="0"/>
                  <a:pt x="676" y="1"/>
                  <a:pt x="675" y="1"/>
                </a:cubicBezTo>
                <a:cubicBezTo>
                  <a:pt x="490" y="86"/>
                  <a:pt x="490" y="86"/>
                  <a:pt x="490" y="86"/>
                </a:cubicBezTo>
                <a:cubicBezTo>
                  <a:pt x="384" y="28"/>
                  <a:pt x="384" y="28"/>
                  <a:pt x="384" y="28"/>
                </a:cubicBezTo>
                <a:cubicBezTo>
                  <a:pt x="384" y="28"/>
                  <a:pt x="383" y="28"/>
                  <a:pt x="382" y="28"/>
                </a:cubicBezTo>
                <a:cubicBezTo>
                  <a:pt x="380" y="28"/>
                  <a:pt x="379" y="28"/>
                  <a:pt x="378" y="30"/>
                </a:cubicBezTo>
                <a:cubicBezTo>
                  <a:pt x="308" y="118"/>
                  <a:pt x="308" y="118"/>
                  <a:pt x="308" y="118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1" y="65"/>
                  <a:pt x="141" y="64"/>
                  <a:pt x="140" y="64"/>
                </a:cubicBezTo>
                <a:cubicBezTo>
                  <a:pt x="139" y="64"/>
                  <a:pt x="138" y="65"/>
                  <a:pt x="137" y="66"/>
                </a:cubicBezTo>
                <a:cubicBezTo>
                  <a:pt x="2" y="184"/>
                  <a:pt x="2" y="184"/>
                  <a:pt x="2" y="184"/>
                </a:cubicBezTo>
                <a:cubicBezTo>
                  <a:pt x="0" y="186"/>
                  <a:pt x="0" y="189"/>
                  <a:pt x="2" y="192"/>
                </a:cubicBezTo>
                <a:cubicBezTo>
                  <a:pt x="8" y="199"/>
                  <a:pt x="8" y="199"/>
                  <a:pt x="8" y="199"/>
                </a:cubicBezTo>
                <a:cubicBezTo>
                  <a:pt x="9" y="200"/>
                  <a:pt x="11" y="201"/>
                  <a:pt x="12" y="201"/>
                </a:cubicBezTo>
                <a:cubicBezTo>
                  <a:pt x="13" y="201"/>
                  <a:pt x="13" y="201"/>
                  <a:pt x="13" y="201"/>
                </a:cubicBezTo>
                <a:cubicBezTo>
                  <a:pt x="14" y="201"/>
                  <a:pt x="15" y="201"/>
                  <a:pt x="16" y="200"/>
                </a:cubicBezTo>
                <a:cubicBezTo>
                  <a:pt x="144" y="87"/>
                  <a:pt x="144" y="87"/>
                  <a:pt x="144" y="87"/>
                </a:cubicBezTo>
                <a:cubicBezTo>
                  <a:pt x="312" y="141"/>
                  <a:pt x="312" y="141"/>
                  <a:pt x="312" y="141"/>
                </a:cubicBezTo>
                <a:cubicBezTo>
                  <a:pt x="312" y="141"/>
                  <a:pt x="313" y="141"/>
                  <a:pt x="313" y="141"/>
                </a:cubicBezTo>
                <a:cubicBezTo>
                  <a:pt x="315" y="141"/>
                  <a:pt x="317" y="141"/>
                  <a:pt x="318" y="139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486" y="108"/>
                  <a:pt x="486" y="108"/>
                  <a:pt x="486" y="108"/>
                </a:cubicBezTo>
                <a:cubicBezTo>
                  <a:pt x="487" y="109"/>
                  <a:pt x="488" y="109"/>
                  <a:pt x="489" y="109"/>
                </a:cubicBezTo>
                <a:cubicBezTo>
                  <a:pt x="490" y="109"/>
                  <a:pt x="491" y="109"/>
                  <a:pt x="491" y="108"/>
                </a:cubicBezTo>
                <a:cubicBezTo>
                  <a:pt x="675" y="24"/>
                  <a:pt x="675" y="24"/>
                  <a:pt x="675" y="24"/>
                </a:cubicBezTo>
                <a:cubicBezTo>
                  <a:pt x="792" y="129"/>
                  <a:pt x="792" y="129"/>
                  <a:pt x="792" y="129"/>
                </a:cubicBezTo>
                <a:cubicBezTo>
                  <a:pt x="793" y="130"/>
                  <a:pt x="794" y="131"/>
                  <a:pt x="796" y="131"/>
                </a:cubicBezTo>
                <a:cubicBezTo>
                  <a:pt x="796" y="131"/>
                  <a:pt x="796" y="131"/>
                  <a:pt x="796" y="131"/>
                </a:cubicBezTo>
                <a:cubicBezTo>
                  <a:pt x="798" y="131"/>
                  <a:pt x="799" y="130"/>
                  <a:pt x="800" y="129"/>
                </a:cubicBezTo>
                <a:cubicBezTo>
                  <a:pt x="806" y="122"/>
                  <a:pt x="806" y="122"/>
                  <a:pt x="806" y="122"/>
                </a:cubicBezTo>
                <a:cubicBezTo>
                  <a:pt x="808" y="119"/>
                  <a:pt x="808" y="116"/>
                  <a:pt x="806" y="114"/>
                </a:cubicBezTo>
                <a:cubicBezTo>
                  <a:pt x="681" y="2"/>
                  <a:pt x="681" y="2"/>
                  <a:pt x="681" y="2"/>
                </a:cubicBezTo>
                <a:cubicBezTo>
                  <a:pt x="680" y="1"/>
                  <a:pt x="679" y="0"/>
                  <a:pt x="678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4" name="iṥļíḑê"/>
          <p:cNvSpPr/>
          <p:nvPr/>
        </p:nvSpPr>
        <p:spPr bwMode="auto">
          <a:xfrm>
            <a:off x="2106093" y="1676963"/>
            <a:ext cx="594112" cy="243823"/>
          </a:xfrm>
          <a:custGeom>
            <a:avLst/>
            <a:gdLst>
              <a:gd name="T0" fmla="*/ 0 w 904"/>
              <a:gd name="T1" fmla="*/ 323 h 371"/>
              <a:gd name="T2" fmla="*/ 169 w 904"/>
              <a:gd name="T3" fmla="*/ 181 h 371"/>
              <a:gd name="T4" fmla="*/ 328 w 904"/>
              <a:gd name="T5" fmla="*/ 352 h 371"/>
              <a:gd name="T6" fmla="*/ 660 w 904"/>
              <a:gd name="T7" fmla="*/ 0 h 371"/>
              <a:gd name="T8" fmla="*/ 904 w 904"/>
              <a:gd name="T9" fmla="*/ 371 h 371"/>
              <a:gd name="T10" fmla="*/ 7 w 904"/>
              <a:gd name="T11" fmla="*/ 346 h 371"/>
              <a:gd name="T12" fmla="*/ 0 w 904"/>
              <a:gd name="T13" fmla="*/ 323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4" h="371">
                <a:moveTo>
                  <a:pt x="0" y="323"/>
                </a:moveTo>
                <a:lnTo>
                  <a:pt x="169" y="181"/>
                </a:lnTo>
                <a:lnTo>
                  <a:pt x="328" y="352"/>
                </a:lnTo>
                <a:lnTo>
                  <a:pt x="660" y="0"/>
                </a:lnTo>
                <a:lnTo>
                  <a:pt x="904" y="371"/>
                </a:lnTo>
                <a:lnTo>
                  <a:pt x="7" y="346"/>
                </a:lnTo>
                <a:lnTo>
                  <a:pt x="0" y="32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5" name="îṡḻîḓê"/>
          <p:cNvSpPr/>
          <p:nvPr/>
        </p:nvSpPr>
        <p:spPr bwMode="auto">
          <a:xfrm>
            <a:off x="1948364" y="1732168"/>
            <a:ext cx="780758" cy="236593"/>
          </a:xfrm>
          <a:custGeom>
            <a:avLst/>
            <a:gdLst>
              <a:gd name="T0" fmla="*/ 1188 w 1188"/>
              <a:gd name="T1" fmla="*/ 202 h 360"/>
              <a:gd name="T2" fmla="*/ 1019 w 1188"/>
              <a:gd name="T3" fmla="*/ 0 h 360"/>
              <a:gd name="T4" fmla="*/ 775 w 1188"/>
              <a:gd name="T5" fmla="*/ 182 h 360"/>
              <a:gd name="T6" fmla="*/ 592 w 1188"/>
              <a:gd name="T7" fmla="*/ 23 h 360"/>
              <a:gd name="T8" fmla="*/ 370 w 1188"/>
              <a:gd name="T9" fmla="*/ 252 h 360"/>
              <a:gd name="T10" fmla="*/ 130 w 1188"/>
              <a:gd name="T11" fmla="*/ 92 h 360"/>
              <a:gd name="T12" fmla="*/ 0 w 1188"/>
              <a:gd name="T13" fmla="*/ 268 h 360"/>
              <a:gd name="T14" fmla="*/ 1156 w 1188"/>
              <a:gd name="T15" fmla="*/ 360 h 360"/>
              <a:gd name="T16" fmla="*/ 1188 w 1188"/>
              <a:gd name="T17" fmla="*/ 20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8" h="360">
                <a:moveTo>
                  <a:pt x="1188" y="202"/>
                </a:moveTo>
                <a:lnTo>
                  <a:pt x="1019" y="0"/>
                </a:lnTo>
                <a:lnTo>
                  <a:pt x="775" y="182"/>
                </a:lnTo>
                <a:lnTo>
                  <a:pt x="592" y="23"/>
                </a:lnTo>
                <a:lnTo>
                  <a:pt x="370" y="252"/>
                </a:lnTo>
                <a:lnTo>
                  <a:pt x="130" y="92"/>
                </a:lnTo>
                <a:lnTo>
                  <a:pt x="0" y="268"/>
                </a:lnTo>
                <a:lnTo>
                  <a:pt x="1156" y="360"/>
                </a:lnTo>
                <a:lnTo>
                  <a:pt x="1188" y="202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6" name="iSļiḑê"/>
          <p:cNvSpPr/>
          <p:nvPr/>
        </p:nvSpPr>
        <p:spPr bwMode="auto">
          <a:xfrm>
            <a:off x="1941135" y="1724281"/>
            <a:ext cx="795874" cy="191247"/>
          </a:xfrm>
          <a:custGeom>
            <a:avLst/>
            <a:gdLst>
              <a:gd name="T0" fmla="*/ 847 w 849"/>
              <a:gd name="T1" fmla="*/ 145 h 204"/>
              <a:gd name="T2" fmla="*/ 728 w 849"/>
              <a:gd name="T3" fmla="*/ 3 h 204"/>
              <a:gd name="T4" fmla="*/ 718 w 849"/>
              <a:gd name="T5" fmla="*/ 2 h 204"/>
              <a:gd name="T6" fmla="*/ 551 w 849"/>
              <a:gd name="T7" fmla="*/ 126 h 204"/>
              <a:gd name="T8" fmla="*/ 428 w 849"/>
              <a:gd name="T9" fmla="*/ 19 h 204"/>
              <a:gd name="T10" fmla="*/ 418 w 849"/>
              <a:gd name="T11" fmla="*/ 19 h 204"/>
              <a:gd name="T12" fmla="*/ 266 w 849"/>
              <a:gd name="T13" fmla="*/ 176 h 204"/>
              <a:gd name="T14" fmla="*/ 103 w 849"/>
              <a:gd name="T15" fmla="*/ 67 h 204"/>
              <a:gd name="T16" fmla="*/ 93 w 849"/>
              <a:gd name="T17" fmla="*/ 69 h 204"/>
              <a:gd name="T18" fmla="*/ 2 w 849"/>
              <a:gd name="T19" fmla="*/ 191 h 204"/>
              <a:gd name="T20" fmla="*/ 4 w 849"/>
              <a:gd name="T21" fmla="*/ 202 h 204"/>
              <a:gd name="T22" fmla="*/ 14 w 849"/>
              <a:gd name="T23" fmla="*/ 200 h 204"/>
              <a:gd name="T24" fmla="*/ 101 w 849"/>
              <a:gd name="T25" fmla="*/ 84 h 204"/>
              <a:gd name="T26" fmla="*/ 263 w 849"/>
              <a:gd name="T27" fmla="*/ 192 h 204"/>
              <a:gd name="T28" fmla="*/ 273 w 849"/>
              <a:gd name="T29" fmla="*/ 191 h 204"/>
              <a:gd name="T30" fmla="*/ 424 w 849"/>
              <a:gd name="T31" fmla="*/ 35 h 204"/>
              <a:gd name="T32" fmla="*/ 546 w 849"/>
              <a:gd name="T33" fmla="*/ 142 h 204"/>
              <a:gd name="T34" fmla="*/ 555 w 849"/>
              <a:gd name="T35" fmla="*/ 142 h 204"/>
              <a:gd name="T36" fmla="*/ 721 w 849"/>
              <a:gd name="T37" fmla="*/ 18 h 204"/>
              <a:gd name="T38" fmla="*/ 835 w 849"/>
              <a:gd name="T39" fmla="*/ 154 h 204"/>
              <a:gd name="T40" fmla="*/ 846 w 849"/>
              <a:gd name="T41" fmla="*/ 155 h 204"/>
              <a:gd name="T42" fmla="*/ 847 w 849"/>
              <a:gd name="T43" fmla="*/ 14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49" h="204">
                <a:moveTo>
                  <a:pt x="847" y="145"/>
                </a:moveTo>
                <a:cubicBezTo>
                  <a:pt x="728" y="3"/>
                  <a:pt x="728" y="3"/>
                  <a:pt x="728" y="3"/>
                </a:cubicBezTo>
                <a:cubicBezTo>
                  <a:pt x="726" y="0"/>
                  <a:pt x="721" y="0"/>
                  <a:pt x="718" y="2"/>
                </a:cubicBezTo>
                <a:cubicBezTo>
                  <a:pt x="551" y="126"/>
                  <a:pt x="551" y="126"/>
                  <a:pt x="551" y="126"/>
                </a:cubicBezTo>
                <a:cubicBezTo>
                  <a:pt x="428" y="19"/>
                  <a:pt x="428" y="19"/>
                  <a:pt x="428" y="19"/>
                </a:cubicBezTo>
                <a:cubicBezTo>
                  <a:pt x="425" y="16"/>
                  <a:pt x="421" y="16"/>
                  <a:pt x="418" y="19"/>
                </a:cubicBezTo>
                <a:cubicBezTo>
                  <a:pt x="266" y="176"/>
                  <a:pt x="266" y="176"/>
                  <a:pt x="266" y="176"/>
                </a:cubicBezTo>
                <a:cubicBezTo>
                  <a:pt x="103" y="67"/>
                  <a:pt x="103" y="67"/>
                  <a:pt x="103" y="67"/>
                </a:cubicBezTo>
                <a:cubicBezTo>
                  <a:pt x="100" y="65"/>
                  <a:pt x="95" y="66"/>
                  <a:pt x="93" y="69"/>
                </a:cubicBezTo>
                <a:cubicBezTo>
                  <a:pt x="2" y="191"/>
                  <a:pt x="2" y="191"/>
                  <a:pt x="2" y="191"/>
                </a:cubicBezTo>
                <a:cubicBezTo>
                  <a:pt x="0" y="195"/>
                  <a:pt x="0" y="199"/>
                  <a:pt x="4" y="202"/>
                </a:cubicBezTo>
                <a:cubicBezTo>
                  <a:pt x="7" y="204"/>
                  <a:pt x="12" y="204"/>
                  <a:pt x="14" y="200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6" y="194"/>
                  <a:pt x="270" y="193"/>
                  <a:pt x="273" y="191"/>
                </a:cubicBezTo>
                <a:cubicBezTo>
                  <a:pt x="424" y="35"/>
                  <a:pt x="424" y="35"/>
                  <a:pt x="424" y="35"/>
                </a:cubicBezTo>
                <a:cubicBezTo>
                  <a:pt x="546" y="142"/>
                  <a:pt x="546" y="142"/>
                  <a:pt x="546" y="142"/>
                </a:cubicBezTo>
                <a:cubicBezTo>
                  <a:pt x="548" y="144"/>
                  <a:pt x="552" y="144"/>
                  <a:pt x="555" y="142"/>
                </a:cubicBezTo>
                <a:cubicBezTo>
                  <a:pt x="721" y="18"/>
                  <a:pt x="721" y="18"/>
                  <a:pt x="721" y="18"/>
                </a:cubicBezTo>
                <a:cubicBezTo>
                  <a:pt x="835" y="154"/>
                  <a:pt x="835" y="154"/>
                  <a:pt x="835" y="154"/>
                </a:cubicBezTo>
                <a:cubicBezTo>
                  <a:pt x="838" y="158"/>
                  <a:pt x="843" y="158"/>
                  <a:pt x="846" y="155"/>
                </a:cubicBezTo>
                <a:cubicBezTo>
                  <a:pt x="849" y="153"/>
                  <a:pt x="849" y="148"/>
                  <a:pt x="847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7" name="îşḷîḍê"/>
          <p:cNvSpPr/>
          <p:nvPr/>
        </p:nvSpPr>
        <p:spPr bwMode="auto">
          <a:xfrm>
            <a:off x="1851756" y="1778829"/>
            <a:ext cx="899055" cy="228050"/>
          </a:xfrm>
          <a:custGeom>
            <a:avLst/>
            <a:gdLst>
              <a:gd name="T0" fmla="*/ 0 w 1368"/>
              <a:gd name="T1" fmla="*/ 225 h 347"/>
              <a:gd name="T2" fmla="*/ 167 w 1368"/>
              <a:gd name="T3" fmla="*/ 84 h 347"/>
              <a:gd name="T4" fmla="*/ 254 w 1368"/>
              <a:gd name="T5" fmla="*/ 168 h 347"/>
              <a:gd name="T6" fmla="*/ 405 w 1368"/>
              <a:gd name="T7" fmla="*/ 60 h 347"/>
              <a:gd name="T8" fmla="*/ 537 w 1368"/>
              <a:gd name="T9" fmla="*/ 175 h 347"/>
              <a:gd name="T10" fmla="*/ 829 w 1368"/>
              <a:gd name="T11" fmla="*/ 0 h 347"/>
              <a:gd name="T12" fmla="*/ 1047 w 1368"/>
              <a:gd name="T13" fmla="*/ 194 h 347"/>
              <a:gd name="T14" fmla="*/ 1368 w 1368"/>
              <a:gd name="T15" fmla="*/ 81 h 347"/>
              <a:gd name="T16" fmla="*/ 1344 w 1368"/>
              <a:gd name="T17" fmla="*/ 347 h 347"/>
              <a:gd name="T18" fmla="*/ 0 w 1368"/>
              <a:gd name="T19" fmla="*/ 22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8" h="347">
                <a:moveTo>
                  <a:pt x="0" y="225"/>
                </a:moveTo>
                <a:lnTo>
                  <a:pt x="167" y="84"/>
                </a:lnTo>
                <a:lnTo>
                  <a:pt x="254" y="168"/>
                </a:lnTo>
                <a:lnTo>
                  <a:pt x="405" y="60"/>
                </a:lnTo>
                <a:lnTo>
                  <a:pt x="537" y="175"/>
                </a:lnTo>
                <a:lnTo>
                  <a:pt x="829" y="0"/>
                </a:lnTo>
                <a:lnTo>
                  <a:pt x="1047" y="194"/>
                </a:lnTo>
                <a:lnTo>
                  <a:pt x="1368" y="81"/>
                </a:lnTo>
                <a:lnTo>
                  <a:pt x="1344" y="347"/>
                </a:lnTo>
                <a:lnTo>
                  <a:pt x="0" y="225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8" name="îṧḷïdé"/>
          <p:cNvSpPr/>
          <p:nvPr/>
        </p:nvSpPr>
        <p:spPr bwMode="auto">
          <a:xfrm>
            <a:off x="1954280" y="1771600"/>
            <a:ext cx="805075" cy="141956"/>
          </a:xfrm>
          <a:custGeom>
            <a:avLst/>
            <a:gdLst>
              <a:gd name="T0" fmla="*/ 3 w 859"/>
              <a:gd name="T1" fmla="*/ 73 h 152"/>
              <a:gd name="T2" fmla="*/ 64 w 859"/>
              <a:gd name="T3" fmla="*/ 132 h 152"/>
              <a:gd name="T4" fmla="*/ 73 w 859"/>
              <a:gd name="T5" fmla="*/ 132 h 152"/>
              <a:gd name="T6" fmla="*/ 175 w 859"/>
              <a:gd name="T7" fmla="*/ 59 h 152"/>
              <a:gd name="T8" fmla="*/ 262 w 859"/>
              <a:gd name="T9" fmla="*/ 136 h 152"/>
              <a:gd name="T10" fmla="*/ 271 w 859"/>
              <a:gd name="T11" fmla="*/ 137 h 152"/>
              <a:gd name="T12" fmla="*/ 472 w 859"/>
              <a:gd name="T13" fmla="*/ 17 h 152"/>
              <a:gd name="T14" fmla="*/ 620 w 859"/>
              <a:gd name="T15" fmla="*/ 149 h 152"/>
              <a:gd name="T16" fmla="*/ 627 w 859"/>
              <a:gd name="T17" fmla="*/ 151 h 152"/>
              <a:gd name="T18" fmla="*/ 853 w 859"/>
              <a:gd name="T19" fmla="*/ 72 h 152"/>
              <a:gd name="T20" fmla="*/ 857 w 859"/>
              <a:gd name="T21" fmla="*/ 62 h 152"/>
              <a:gd name="T22" fmla="*/ 848 w 859"/>
              <a:gd name="T23" fmla="*/ 57 h 152"/>
              <a:gd name="T24" fmla="*/ 626 w 859"/>
              <a:gd name="T25" fmla="*/ 135 h 152"/>
              <a:gd name="T26" fmla="*/ 477 w 859"/>
              <a:gd name="T27" fmla="*/ 2 h 152"/>
              <a:gd name="T28" fmla="*/ 469 w 859"/>
              <a:gd name="T29" fmla="*/ 1 h 152"/>
              <a:gd name="T30" fmla="*/ 268 w 859"/>
              <a:gd name="T31" fmla="*/ 122 h 152"/>
              <a:gd name="T32" fmla="*/ 180 w 859"/>
              <a:gd name="T33" fmla="*/ 44 h 152"/>
              <a:gd name="T34" fmla="*/ 171 w 859"/>
              <a:gd name="T35" fmla="*/ 43 h 152"/>
              <a:gd name="T36" fmla="*/ 70 w 859"/>
              <a:gd name="T37" fmla="*/ 116 h 152"/>
              <a:gd name="T38" fmla="*/ 13 w 859"/>
              <a:gd name="T39" fmla="*/ 62 h 152"/>
              <a:gd name="T40" fmla="*/ 3 w 859"/>
              <a:gd name="T41" fmla="*/ 62 h 152"/>
              <a:gd name="T42" fmla="*/ 3 w 859"/>
              <a:gd name="T43" fmla="*/ 7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9" h="152">
                <a:moveTo>
                  <a:pt x="3" y="73"/>
                </a:moveTo>
                <a:cubicBezTo>
                  <a:pt x="64" y="132"/>
                  <a:pt x="64" y="132"/>
                  <a:pt x="64" y="132"/>
                </a:cubicBezTo>
                <a:cubicBezTo>
                  <a:pt x="66" y="134"/>
                  <a:pt x="70" y="134"/>
                  <a:pt x="73" y="132"/>
                </a:cubicBezTo>
                <a:cubicBezTo>
                  <a:pt x="175" y="59"/>
                  <a:pt x="175" y="59"/>
                  <a:pt x="175" y="59"/>
                </a:cubicBezTo>
                <a:cubicBezTo>
                  <a:pt x="262" y="136"/>
                  <a:pt x="262" y="136"/>
                  <a:pt x="262" y="136"/>
                </a:cubicBezTo>
                <a:cubicBezTo>
                  <a:pt x="265" y="139"/>
                  <a:pt x="268" y="139"/>
                  <a:pt x="271" y="137"/>
                </a:cubicBezTo>
                <a:cubicBezTo>
                  <a:pt x="472" y="17"/>
                  <a:pt x="472" y="17"/>
                  <a:pt x="472" y="17"/>
                </a:cubicBezTo>
                <a:cubicBezTo>
                  <a:pt x="620" y="149"/>
                  <a:pt x="620" y="149"/>
                  <a:pt x="620" y="149"/>
                </a:cubicBezTo>
                <a:cubicBezTo>
                  <a:pt x="622" y="151"/>
                  <a:pt x="625" y="152"/>
                  <a:pt x="627" y="151"/>
                </a:cubicBezTo>
                <a:cubicBezTo>
                  <a:pt x="853" y="72"/>
                  <a:pt x="853" y="72"/>
                  <a:pt x="853" y="72"/>
                </a:cubicBezTo>
                <a:cubicBezTo>
                  <a:pt x="857" y="70"/>
                  <a:pt x="859" y="66"/>
                  <a:pt x="857" y="62"/>
                </a:cubicBezTo>
                <a:cubicBezTo>
                  <a:pt x="856" y="58"/>
                  <a:pt x="852" y="56"/>
                  <a:pt x="848" y="57"/>
                </a:cubicBezTo>
                <a:cubicBezTo>
                  <a:pt x="626" y="135"/>
                  <a:pt x="626" y="135"/>
                  <a:pt x="626" y="135"/>
                </a:cubicBezTo>
                <a:cubicBezTo>
                  <a:pt x="477" y="2"/>
                  <a:pt x="477" y="2"/>
                  <a:pt x="477" y="2"/>
                </a:cubicBezTo>
                <a:cubicBezTo>
                  <a:pt x="475" y="0"/>
                  <a:pt x="471" y="0"/>
                  <a:pt x="469" y="1"/>
                </a:cubicBezTo>
                <a:cubicBezTo>
                  <a:pt x="268" y="122"/>
                  <a:pt x="268" y="122"/>
                  <a:pt x="268" y="122"/>
                </a:cubicBezTo>
                <a:cubicBezTo>
                  <a:pt x="180" y="44"/>
                  <a:pt x="180" y="44"/>
                  <a:pt x="180" y="44"/>
                </a:cubicBezTo>
                <a:cubicBezTo>
                  <a:pt x="178" y="42"/>
                  <a:pt x="174" y="41"/>
                  <a:pt x="171" y="43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13" y="62"/>
                  <a:pt x="13" y="62"/>
                  <a:pt x="13" y="62"/>
                </a:cubicBezTo>
                <a:cubicBezTo>
                  <a:pt x="10" y="59"/>
                  <a:pt x="5" y="59"/>
                  <a:pt x="3" y="62"/>
                </a:cubicBezTo>
                <a:cubicBezTo>
                  <a:pt x="0" y="65"/>
                  <a:pt x="0" y="70"/>
                  <a:pt x="3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9" name="iṡļïḍe"/>
          <p:cNvSpPr/>
          <p:nvPr/>
        </p:nvSpPr>
        <p:spPr bwMode="auto">
          <a:xfrm>
            <a:off x="2781042" y="2734403"/>
            <a:ext cx="28917" cy="28917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0 h 31"/>
              <a:gd name="T4" fmla="*/ 1 w 31"/>
              <a:gd name="T5" fmla="*/ 14 h 31"/>
              <a:gd name="T6" fmla="*/ 17 w 31"/>
              <a:gd name="T7" fmla="*/ 0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0"/>
                </a:cubicBezTo>
                <a:cubicBezTo>
                  <a:pt x="25" y="1"/>
                  <a:pt x="31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0" name="ï$ļíḍe"/>
          <p:cNvSpPr/>
          <p:nvPr/>
        </p:nvSpPr>
        <p:spPr bwMode="auto">
          <a:xfrm>
            <a:off x="2776441" y="2729803"/>
            <a:ext cx="38118" cy="38118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21 w 41"/>
              <a:gd name="T23" fmla="*/ 11 h 41"/>
              <a:gd name="T24" fmla="*/ 30 w 41"/>
              <a:gd name="T25" fmla="*/ 20 h 41"/>
              <a:gd name="T26" fmla="*/ 30 w 41"/>
              <a:gd name="T27" fmla="*/ 21 h 41"/>
              <a:gd name="T28" fmla="*/ 30 w 41"/>
              <a:gd name="T29" fmla="*/ 21 h 41"/>
              <a:gd name="T30" fmla="*/ 36 w 41"/>
              <a:gd name="T31" fmla="*/ 22 h 41"/>
              <a:gd name="T32" fmla="*/ 41 w 41"/>
              <a:gd name="T33" fmla="*/ 22 h 41"/>
              <a:gd name="T34" fmla="*/ 41 w 41"/>
              <a:gd name="T35" fmla="*/ 20 h 41"/>
              <a:gd name="T36" fmla="*/ 22 w 41"/>
              <a:gd name="T37" fmla="*/ 0 h 41"/>
              <a:gd name="T38" fmla="*/ 22 w 41"/>
              <a:gd name="T39" fmla="*/ 0 h 41"/>
              <a:gd name="T40" fmla="*/ 21 w 41"/>
              <a:gd name="T41" fmla="*/ 0 h 41"/>
              <a:gd name="T42" fmla="*/ 0 w 41"/>
              <a:gd name="T43" fmla="*/ 19 h 41"/>
              <a:gd name="T44" fmla="*/ 0 w 41"/>
              <a:gd name="T45" fmla="*/ 19 h 41"/>
              <a:gd name="T46" fmla="*/ 0 w 41"/>
              <a:gd name="T47" fmla="*/ 20 h 41"/>
              <a:gd name="T48" fmla="*/ 19 w 41"/>
              <a:gd name="T49" fmla="*/ 41 h 41"/>
              <a:gd name="T50" fmla="*/ 19 w 41"/>
              <a:gd name="T51" fmla="*/ 41 h 41"/>
              <a:gd name="T52" fmla="*/ 21 w 41"/>
              <a:gd name="T53" fmla="*/ 41 h 41"/>
              <a:gd name="T54" fmla="*/ 41 w 41"/>
              <a:gd name="T55" fmla="*/ 22 h 41"/>
              <a:gd name="T56" fmla="*/ 41 w 41"/>
              <a:gd name="T57" fmla="*/ 22 h 41"/>
              <a:gd name="T58" fmla="*/ 36 w 41"/>
              <a:gd name="T5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1" name="ïṥliḓè"/>
          <p:cNvSpPr/>
          <p:nvPr/>
        </p:nvSpPr>
        <p:spPr bwMode="auto">
          <a:xfrm>
            <a:off x="2928912" y="2493210"/>
            <a:ext cx="28917" cy="28917"/>
          </a:xfrm>
          <a:custGeom>
            <a:avLst/>
            <a:gdLst>
              <a:gd name="T0" fmla="*/ 30 w 31"/>
              <a:gd name="T1" fmla="*/ 16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6"/>
                </a:moveTo>
                <a:cubicBezTo>
                  <a:pt x="30" y="25"/>
                  <a:pt x="22" y="31"/>
                  <a:pt x="14" y="30"/>
                </a:cubicBezTo>
                <a:cubicBezTo>
                  <a:pt x="6" y="30"/>
                  <a:pt x="0" y="22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2" name="íSļíḍé"/>
          <p:cNvSpPr/>
          <p:nvPr/>
        </p:nvSpPr>
        <p:spPr bwMode="auto">
          <a:xfrm>
            <a:off x="2923655" y="2488609"/>
            <a:ext cx="39432" cy="38118"/>
          </a:xfrm>
          <a:custGeom>
            <a:avLst/>
            <a:gdLst>
              <a:gd name="T0" fmla="*/ 36 w 42"/>
              <a:gd name="T1" fmla="*/ 21 h 41"/>
              <a:gd name="T2" fmla="*/ 31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21 w 42"/>
              <a:gd name="T15" fmla="*/ 11 h 41"/>
              <a:gd name="T16" fmla="*/ 22 w 42"/>
              <a:gd name="T17" fmla="*/ 11 h 41"/>
              <a:gd name="T18" fmla="*/ 22 w 42"/>
              <a:gd name="T19" fmla="*/ 11 h 41"/>
              <a:gd name="T20" fmla="*/ 31 w 42"/>
              <a:gd name="T21" fmla="*/ 20 h 41"/>
              <a:gd name="T22" fmla="*/ 31 w 42"/>
              <a:gd name="T23" fmla="*/ 21 h 41"/>
              <a:gd name="T24" fmla="*/ 31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1 w 42"/>
              <a:gd name="T39" fmla="*/ 19 h 41"/>
              <a:gd name="T40" fmla="*/ 0 w 42"/>
              <a:gd name="T41" fmla="*/ 20 h 41"/>
              <a:gd name="T42" fmla="*/ 20 w 42"/>
              <a:gd name="T43" fmla="*/ 41 h 41"/>
              <a:gd name="T44" fmla="*/ 20 w 42"/>
              <a:gd name="T45" fmla="*/ 41 h 41"/>
              <a:gd name="T46" fmla="*/ 21 w 42"/>
              <a:gd name="T47" fmla="*/ 41 h 41"/>
              <a:gd name="T48" fmla="*/ 42 w 42"/>
              <a:gd name="T49" fmla="*/ 22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5"/>
                  <a:pt x="31" y="20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3" name="ïṩ1îḓé"/>
          <p:cNvSpPr/>
          <p:nvPr/>
        </p:nvSpPr>
        <p:spPr bwMode="auto">
          <a:xfrm>
            <a:off x="3042609" y="2634508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29" y="25"/>
                  <a:pt x="22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4" name="iŝľiḑè"/>
          <p:cNvSpPr/>
          <p:nvPr/>
        </p:nvSpPr>
        <p:spPr bwMode="auto">
          <a:xfrm>
            <a:off x="3036694" y="262990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20 w 42"/>
              <a:gd name="T11" fmla="*/ 30 h 41"/>
              <a:gd name="T12" fmla="*/ 12 w 42"/>
              <a:gd name="T13" fmla="*/ 20 h 41"/>
              <a:gd name="T14" fmla="*/ 12 w 42"/>
              <a:gd name="T15" fmla="*/ 20 h 41"/>
              <a:gd name="T16" fmla="*/ 12 w 42"/>
              <a:gd name="T17" fmla="*/ 20 h 41"/>
              <a:gd name="T18" fmla="*/ 21 w 42"/>
              <a:gd name="T19" fmla="*/ 11 h 41"/>
              <a:gd name="T20" fmla="*/ 22 w 42"/>
              <a:gd name="T21" fmla="*/ 11 h 41"/>
              <a:gd name="T22" fmla="*/ 22 w 42"/>
              <a:gd name="T23" fmla="*/ 11 h 41"/>
              <a:gd name="T24" fmla="*/ 31 w 42"/>
              <a:gd name="T25" fmla="*/ 20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1 w 42"/>
              <a:gd name="T41" fmla="*/ 19 h 41"/>
              <a:gd name="T42" fmla="*/ 1 w 42"/>
              <a:gd name="T43" fmla="*/ 19 h 41"/>
              <a:gd name="T44" fmla="*/ 0 w 42"/>
              <a:gd name="T45" fmla="*/ 20 h 41"/>
              <a:gd name="T46" fmla="*/ 20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36 w 42"/>
              <a:gd name="T55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6"/>
                  <a:pt x="31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5" name="iṡļîḋè"/>
          <p:cNvSpPr/>
          <p:nvPr/>
        </p:nvSpPr>
        <p:spPr bwMode="auto">
          <a:xfrm>
            <a:off x="3181279" y="2510954"/>
            <a:ext cx="30231" cy="29575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31 h 32"/>
              <a:gd name="T4" fmla="*/ 1 w 32"/>
              <a:gd name="T5" fmla="*/ 15 h 32"/>
              <a:gd name="T6" fmla="*/ 17 w 32"/>
              <a:gd name="T7" fmla="*/ 1 h 32"/>
              <a:gd name="T8" fmla="*/ 31 w 32"/>
              <a:gd name="T9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30" y="25"/>
                  <a:pt x="23" y="32"/>
                  <a:pt x="15" y="31"/>
                </a:cubicBezTo>
                <a:cubicBezTo>
                  <a:pt x="6" y="30"/>
                  <a:pt x="0" y="23"/>
                  <a:pt x="1" y="15"/>
                </a:cubicBezTo>
                <a:cubicBezTo>
                  <a:pt x="1" y="7"/>
                  <a:pt x="9" y="0"/>
                  <a:pt x="17" y="1"/>
                </a:cubicBezTo>
                <a:cubicBezTo>
                  <a:pt x="25" y="2"/>
                  <a:pt x="32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6" name="íṡļîḓê"/>
          <p:cNvSpPr/>
          <p:nvPr/>
        </p:nvSpPr>
        <p:spPr bwMode="auto">
          <a:xfrm>
            <a:off x="3176679" y="2506354"/>
            <a:ext cx="39432" cy="38775"/>
          </a:xfrm>
          <a:custGeom>
            <a:avLst/>
            <a:gdLst>
              <a:gd name="T0" fmla="*/ 36 w 42"/>
              <a:gd name="T1" fmla="*/ 22 h 42"/>
              <a:gd name="T2" fmla="*/ 30 w 42"/>
              <a:gd name="T3" fmla="*/ 22 h 42"/>
              <a:gd name="T4" fmla="*/ 21 w 42"/>
              <a:gd name="T5" fmla="*/ 30 h 42"/>
              <a:gd name="T6" fmla="*/ 20 w 42"/>
              <a:gd name="T7" fmla="*/ 30 h 42"/>
              <a:gd name="T8" fmla="*/ 20 w 42"/>
              <a:gd name="T9" fmla="*/ 30 h 42"/>
              <a:gd name="T10" fmla="*/ 11 w 42"/>
              <a:gd name="T11" fmla="*/ 21 h 42"/>
              <a:gd name="T12" fmla="*/ 11 w 42"/>
              <a:gd name="T13" fmla="*/ 20 h 42"/>
              <a:gd name="T14" fmla="*/ 11 w 42"/>
              <a:gd name="T15" fmla="*/ 20 h 42"/>
              <a:gd name="T16" fmla="*/ 21 w 42"/>
              <a:gd name="T17" fmla="*/ 12 h 42"/>
              <a:gd name="T18" fmla="*/ 22 w 42"/>
              <a:gd name="T19" fmla="*/ 12 h 42"/>
              <a:gd name="T20" fmla="*/ 22 w 42"/>
              <a:gd name="T21" fmla="*/ 12 h 42"/>
              <a:gd name="T22" fmla="*/ 30 w 42"/>
              <a:gd name="T23" fmla="*/ 21 h 42"/>
              <a:gd name="T24" fmla="*/ 30 w 42"/>
              <a:gd name="T25" fmla="*/ 22 h 42"/>
              <a:gd name="T26" fmla="*/ 30 w 42"/>
              <a:gd name="T27" fmla="*/ 22 h 42"/>
              <a:gd name="T28" fmla="*/ 36 w 42"/>
              <a:gd name="T29" fmla="*/ 22 h 42"/>
              <a:gd name="T30" fmla="*/ 42 w 42"/>
              <a:gd name="T31" fmla="*/ 23 h 42"/>
              <a:gd name="T32" fmla="*/ 42 w 42"/>
              <a:gd name="T33" fmla="*/ 21 h 42"/>
              <a:gd name="T34" fmla="*/ 22 w 42"/>
              <a:gd name="T35" fmla="*/ 0 h 42"/>
              <a:gd name="T36" fmla="*/ 22 w 42"/>
              <a:gd name="T37" fmla="*/ 0 h 42"/>
              <a:gd name="T38" fmla="*/ 21 w 42"/>
              <a:gd name="T39" fmla="*/ 0 h 42"/>
              <a:gd name="T40" fmla="*/ 0 w 42"/>
              <a:gd name="T41" fmla="*/ 19 h 42"/>
              <a:gd name="T42" fmla="*/ 0 w 42"/>
              <a:gd name="T43" fmla="*/ 19 h 42"/>
              <a:gd name="T44" fmla="*/ 0 w 42"/>
              <a:gd name="T45" fmla="*/ 21 h 42"/>
              <a:gd name="T46" fmla="*/ 19 w 42"/>
              <a:gd name="T47" fmla="*/ 42 h 42"/>
              <a:gd name="T48" fmla="*/ 19 w 42"/>
              <a:gd name="T49" fmla="*/ 42 h 42"/>
              <a:gd name="T50" fmla="*/ 21 w 42"/>
              <a:gd name="T51" fmla="*/ 42 h 42"/>
              <a:gd name="T52" fmla="*/ 42 w 42"/>
              <a:gd name="T53" fmla="*/ 23 h 42"/>
              <a:gd name="T54" fmla="*/ 42 w 42"/>
              <a:gd name="T55" fmla="*/ 23 h 42"/>
              <a:gd name="T56" fmla="*/ 36 w 42"/>
              <a:gd name="T57" fmla="*/ 2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2">
                <a:moveTo>
                  <a:pt x="36" y="22"/>
                </a:moveTo>
                <a:cubicBezTo>
                  <a:pt x="30" y="22"/>
                  <a:pt x="30" y="22"/>
                  <a:pt x="30" y="22"/>
                </a:cubicBezTo>
                <a:cubicBezTo>
                  <a:pt x="30" y="27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6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2"/>
                  <a:pt x="21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2"/>
                  <a:pt x="42" y="21"/>
                  <a:pt x="42" y="21"/>
                </a:cubicBezTo>
                <a:cubicBezTo>
                  <a:pt x="42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2"/>
                  <a:pt x="8" y="41"/>
                  <a:pt x="19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20" y="42"/>
                  <a:pt x="20" y="42"/>
                  <a:pt x="21" y="42"/>
                </a:cubicBezTo>
                <a:cubicBezTo>
                  <a:pt x="32" y="42"/>
                  <a:pt x="41" y="33"/>
                  <a:pt x="42" y="23"/>
                </a:cubicBezTo>
                <a:cubicBezTo>
                  <a:pt x="42" y="23"/>
                  <a:pt x="42" y="23"/>
                  <a:pt x="42" y="23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7" name="îṣ1íḑe"/>
          <p:cNvSpPr/>
          <p:nvPr/>
        </p:nvSpPr>
        <p:spPr bwMode="auto">
          <a:xfrm>
            <a:off x="3260143" y="2612163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7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30" y="25"/>
                  <a:pt x="23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7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8" name="iŝ1ïďê"/>
          <p:cNvSpPr/>
          <p:nvPr/>
        </p:nvSpPr>
        <p:spPr bwMode="auto">
          <a:xfrm>
            <a:off x="3255543" y="2606906"/>
            <a:ext cx="38118" cy="38775"/>
          </a:xfrm>
          <a:custGeom>
            <a:avLst/>
            <a:gdLst>
              <a:gd name="T0" fmla="*/ 35 w 41"/>
              <a:gd name="T1" fmla="*/ 22 h 41"/>
              <a:gd name="T2" fmla="*/ 30 w 41"/>
              <a:gd name="T3" fmla="*/ 21 h 41"/>
              <a:gd name="T4" fmla="*/ 20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0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0 h 41"/>
              <a:gd name="T24" fmla="*/ 30 w 41"/>
              <a:gd name="T25" fmla="*/ 21 h 41"/>
              <a:gd name="T26" fmla="*/ 30 w 41"/>
              <a:gd name="T27" fmla="*/ 21 h 41"/>
              <a:gd name="T28" fmla="*/ 35 w 41"/>
              <a:gd name="T29" fmla="*/ 22 h 41"/>
              <a:gd name="T30" fmla="*/ 41 w 41"/>
              <a:gd name="T31" fmla="*/ 22 h 41"/>
              <a:gd name="T32" fmla="*/ 41 w 41"/>
              <a:gd name="T33" fmla="*/ 20 h 41"/>
              <a:gd name="T34" fmla="*/ 22 w 41"/>
              <a:gd name="T35" fmla="*/ 0 h 41"/>
              <a:gd name="T36" fmla="*/ 22 w 41"/>
              <a:gd name="T37" fmla="*/ 0 h 41"/>
              <a:gd name="T38" fmla="*/ 20 w 41"/>
              <a:gd name="T39" fmla="*/ 0 h 41"/>
              <a:gd name="T40" fmla="*/ 0 w 41"/>
              <a:gd name="T41" fmla="*/ 19 h 41"/>
              <a:gd name="T42" fmla="*/ 0 w 41"/>
              <a:gd name="T43" fmla="*/ 19 h 41"/>
              <a:gd name="T44" fmla="*/ 0 w 41"/>
              <a:gd name="T45" fmla="*/ 20 h 41"/>
              <a:gd name="T46" fmla="*/ 19 w 41"/>
              <a:gd name="T47" fmla="*/ 41 h 41"/>
              <a:gd name="T48" fmla="*/ 19 w 41"/>
              <a:gd name="T49" fmla="*/ 41 h 41"/>
              <a:gd name="T50" fmla="*/ 20 w 41"/>
              <a:gd name="T51" fmla="*/ 41 h 41"/>
              <a:gd name="T52" fmla="*/ 41 w 41"/>
              <a:gd name="T53" fmla="*/ 22 h 41"/>
              <a:gd name="T54" fmla="*/ 41 w 41"/>
              <a:gd name="T55" fmla="*/ 22 h 41"/>
              <a:gd name="T56" fmla="*/ 35 w 41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1">
                <a:moveTo>
                  <a:pt x="35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29" y="26"/>
                  <a:pt x="25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5"/>
                  <a:pt x="16" y="11"/>
                  <a:pt x="20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5" y="22"/>
                  <a:pt x="35" y="22"/>
                  <a:pt x="35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20" y="41"/>
                  <a:pt x="20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5" y="22"/>
                  <a:pt x="35" y="22"/>
                  <a:pt x="35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9" name="iSľïdé"/>
          <p:cNvSpPr/>
          <p:nvPr/>
        </p:nvSpPr>
        <p:spPr bwMode="auto">
          <a:xfrm>
            <a:off x="3379097" y="2472179"/>
            <a:ext cx="28917" cy="29575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1 h 31"/>
              <a:gd name="T4" fmla="*/ 1 w 31"/>
              <a:gd name="T5" fmla="*/ 14 h 31"/>
              <a:gd name="T6" fmla="*/ 17 w 31"/>
              <a:gd name="T7" fmla="*/ 1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1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1"/>
                </a:cubicBezTo>
                <a:cubicBezTo>
                  <a:pt x="25" y="1"/>
                  <a:pt x="31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0" name="ïŝḻïḓè"/>
          <p:cNvSpPr/>
          <p:nvPr/>
        </p:nvSpPr>
        <p:spPr bwMode="auto">
          <a:xfrm>
            <a:off x="3374497" y="2467579"/>
            <a:ext cx="38118" cy="38775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1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1 h 41"/>
              <a:gd name="T24" fmla="*/ 30 w 41"/>
              <a:gd name="T25" fmla="*/ 21 h 41"/>
              <a:gd name="T26" fmla="*/ 36 w 41"/>
              <a:gd name="T27" fmla="*/ 22 h 41"/>
              <a:gd name="T28" fmla="*/ 41 w 41"/>
              <a:gd name="T29" fmla="*/ 22 h 41"/>
              <a:gd name="T30" fmla="*/ 41 w 41"/>
              <a:gd name="T31" fmla="*/ 21 h 41"/>
              <a:gd name="T32" fmla="*/ 22 w 41"/>
              <a:gd name="T33" fmla="*/ 0 h 41"/>
              <a:gd name="T34" fmla="*/ 22 w 41"/>
              <a:gd name="T35" fmla="*/ 0 h 41"/>
              <a:gd name="T36" fmla="*/ 21 w 41"/>
              <a:gd name="T37" fmla="*/ 0 h 41"/>
              <a:gd name="T38" fmla="*/ 0 w 41"/>
              <a:gd name="T39" fmla="*/ 19 h 41"/>
              <a:gd name="T40" fmla="*/ 0 w 41"/>
              <a:gd name="T41" fmla="*/ 19 h 41"/>
              <a:gd name="T42" fmla="*/ 0 w 41"/>
              <a:gd name="T43" fmla="*/ 21 h 41"/>
              <a:gd name="T44" fmla="*/ 19 w 41"/>
              <a:gd name="T45" fmla="*/ 41 h 41"/>
              <a:gd name="T46" fmla="*/ 19 w 41"/>
              <a:gd name="T47" fmla="*/ 41 h 41"/>
              <a:gd name="T48" fmla="*/ 21 w 41"/>
              <a:gd name="T49" fmla="*/ 41 h 41"/>
              <a:gd name="T50" fmla="*/ 41 w 41"/>
              <a:gd name="T51" fmla="*/ 22 h 41"/>
              <a:gd name="T52" fmla="*/ 36 w 41"/>
              <a:gd name="T5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5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2"/>
                  <a:pt x="41" y="21"/>
                  <a:pt x="41" y="21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1" name="îṧḷiḋe"/>
          <p:cNvSpPr/>
          <p:nvPr/>
        </p:nvSpPr>
        <p:spPr bwMode="auto">
          <a:xfrm>
            <a:off x="3478335" y="2561559"/>
            <a:ext cx="30231" cy="28917"/>
          </a:xfrm>
          <a:custGeom>
            <a:avLst/>
            <a:gdLst>
              <a:gd name="T0" fmla="*/ 31 w 32"/>
              <a:gd name="T1" fmla="*/ 17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3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2" name="i$ḷide"/>
          <p:cNvSpPr/>
          <p:nvPr/>
        </p:nvSpPr>
        <p:spPr bwMode="auto">
          <a:xfrm>
            <a:off x="3473734" y="255695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0 w 42"/>
              <a:gd name="T41" fmla="*/ 19 h 41"/>
              <a:gd name="T42" fmla="*/ 0 w 42"/>
              <a:gd name="T43" fmla="*/ 19 h 41"/>
              <a:gd name="T44" fmla="*/ 0 w 42"/>
              <a:gd name="T45" fmla="*/ 20 h 41"/>
              <a:gd name="T46" fmla="*/ 19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42 w 42"/>
              <a:gd name="T55" fmla="*/ 22 h 41"/>
              <a:gd name="T56" fmla="*/ 36 w 42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3" name="îṧ1ídê"/>
          <p:cNvSpPr/>
          <p:nvPr/>
        </p:nvSpPr>
        <p:spPr bwMode="auto">
          <a:xfrm>
            <a:off x="3576915" y="2542500"/>
            <a:ext cx="30231" cy="28917"/>
          </a:xfrm>
          <a:custGeom>
            <a:avLst/>
            <a:gdLst>
              <a:gd name="T0" fmla="*/ 31 w 32"/>
              <a:gd name="T1" fmla="*/ 16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6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2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4" name="íṡľîḑe"/>
          <p:cNvSpPr/>
          <p:nvPr/>
        </p:nvSpPr>
        <p:spPr bwMode="auto">
          <a:xfrm>
            <a:off x="3572315" y="2537900"/>
            <a:ext cx="39432" cy="38118"/>
          </a:xfrm>
          <a:custGeom>
            <a:avLst/>
            <a:gdLst>
              <a:gd name="T0" fmla="*/ 36 w 42"/>
              <a:gd name="T1" fmla="*/ 21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0 w 42"/>
              <a:gd name="T39" fmla="*/ 19 h 41"/>
              <a:gd name="T40" fmla="*/ 0 w 42"/>
              <a:gd name="T41" fmla="*/ 19 h 41"/>
              <a:gd name="T42" fmla="*/ 0 w 42"/>
              <a:gd name="T43" fmla="*/ 20 h 41"/>
              <a:gd name="T44" fmla="*/ 19 w 42"/>
              <a:gd name="T45" fmla="*/ 41 h 41"/>
              <a:gd name="T46" fmla="*/ 19 w 42"/>
              <a:gd name="T47" fmla="*/ 41 h 41"/>
              <a:gd name="T48" fmla="*/ 21 w 42"/>
              <a:gd name="T49" fmla="*/ 41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5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9"/>
                  <a:pt x="3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5" name="ïṡlïďe"/>
          <p:cNvSpPr/>
          <p:nvPr/>
        </p:nvSpPr>
        <p:spPr bwMode="auto">
          <a:xfrm>
            <a:off x="1766319" y="3218763"/>
            <a:ext cx="672320" cy="625658"/>
          </a:xfrm>
          <a:custGeom>
            <a:avLst/>
            <a:gdLst>
              <a:gd name="T0" fmla="*/ 0 w 717"/>
              <a:gd name="T1" fmla="*/ 0 h 669"/>
              <a:gd name="T2" fmla="*/ 86 w 717"/>
              <a:gd name="T3" fmla="*/ 604 h 669"/>
              <a:gd name="T4" fmla="*/ 160 w 717"/>
              <a:gd name="T5" fmla="*/ 669 h 669"/>
              <a:gd name="T6" fmla="*/ 171 w 717"/>
              <a:gd name="T7" fmla="*/ 669 h 669"/>
              <a:gd name="T8" fmla="*/ 714 w 717"/>
              <a:gd name="T9" fmla="*/ 592 h 669"/>
              <a:gd name="T10" fmla="*/ 717 w 717"/>
              <a:gd name="T11" fmla="*/ 577 h 669"/>
              <a:gd name="T12" fmla="*/ 618 w 717"/>
              <a:gd name="T13" fmla="*/ 605 h 669"/>
              <a:gd name="T14" fmla="*/ 611 w 717"/>
              <a:gd name="T15" fmla="*/ 582 h 669"/>
              <a:gd name="T16" fmla="*/ 708 w 717"/>
              <a:gd name="T17" fmla="*/ 556 h 669"/>
              <a:gd name="T18" fmla="*/ 398 w 717"/>
              <a:gd name="T19" fmla="*/ 594 h 669"/>
              <a:gd name="T20" fmla="*/ 399 w 717"/>
              <a:gd name="T21" fmla="*/ 591 h 669"/>
              <a:gd name="T22" fmla="*/ 337 w 717"/>
              <a:gd name="T23" fmla="*/ 599 h 669"/>
              <a:gd name="T24" fmla="*/ 335 w 717"/>
              <a:gd name="T25" fmla="*/ 600 h 669"/>
              <a:gd name="T26" fmla="*/ 335 w 717"/>
              <a:gd name="T27" fmla="*/ 600 h 669"/>
              <a:gd name="T28" fmla="*/ 335 w 717"/>
              <a:gd name="T29" fmla="*/ 600 h 669"/>
              <a:gd name="T30" fmla="*/ 315 w 717"/>
              <a:gd name="T31" fmla="*/ 605 h 669"/>
              <a:gd name="T32" fmla="*/ 314 w 717"/>
              <a:gd name="T33" fmla="*/ 602 h 669"/>
              <a:gd name="T34" fmla="*/ 281 w 717"/>
              <a:gd name="T35" fmla="*/ 607 h 669"/>
              <a:gd name="T36" fmla="*/ 283 w 717"/>
              <a:gd name="T37" fmla="*/ 614 h 669"/>
              <a:gd name="T38" fmla="*/ 263 w 717"/>
              <a:gd name="T39" fmla="*/ 620 h 669"/>
              <a:gd name="T40" fmla="*/ 260 w 717"/>
              <a:gd name="T41" fmla="*/ 610 h 669"/>
              <a:gd name="T42" fmla="*/ 263 w 717"/>
              <a:gd name="T43" fmla="*/ 620 h 669"/>
              <a:gd name="T44" fmla="*/ 243 w 717"/>
              <a:gd name="T45" fmla="*/ 625 h 669"/>
              <a:gd name="T46" fmla="*/ 239 w 717"/>
              <a:gd name="T47" fmla="*/ 612 h 669"/>
              <a:gd name="T48" fmla="*/ 205 w 717"/>
              <a:gd name="T49" fmla="*/ 617 h 669"/>
              <a:gd name="T50" fmla="*/ 193 w 717"/>
              <a:gd name="T51" fmla="*/ 618 h 669"/>
              <a:gd name="T52" fmla="*/ 136 w 717"/>
              <a:gd name="T53" fmla="*/ 596 h 669"/>
              <a:gd name="T54" fmla="*/ 106 w 717"/>
              <a:gd name="T55" fmla="*/ 541 h 669"/>
              <a:gd name="T56" fmla="*/ 35 w 717"/>
              <a:gd name="T57" fmla="*/ 3 h 669"/>
              <a:gd name="T58" fmla="*/ 0 w 717"/>
              <a:gd name="T59" fmla="*/ 0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7" h="669">
                <a:moveTo>
                  <a:pt x="0" y="0"/>
                </a:moveTo>
                <a:cubicBezTo>
                  <a:pt x="86" y="604"/>
                  <a:pt x="86" y="604"/>
                  <a:pt x="86" y="604"/>
                </a:cubicBezTo>
                <a:cubicBezTo>
                  <a:pt x="91" y="642"/>
                  <a:pt x="123" y="669"/>
                  <a:pt x="160" y="669"/>
                </a:cubicBezTo>
                <a:cubicBezTo>
                  <a:pt x="164" y="669"/>
                  <a:pt x="167" y="669"/>
                  <a:pt x="171" y="669"/>
                </a:cubicBezTo>
                <a:cubicBezTo>
                  <a:pt x="714" y="592"/>
                  <a:pt x="714" y="592"/>
                  <a:pt x="714" y="592"/>
                </a:cubicBezTo>
                <a:cubicBezTo>
                  <a:pt x="717" y="577"/>
                  <a:pt x="717" y="577"/>
                  <a:pt x="717" y="577"/>
                </a:cubicBezTo>
                <a:cubicBezTo>
                  <a:pt x="618" y="605"/>
                  <a:pt x="618" y="605"/>
                  <a:pt x="618" y="605"/>
                </a:cubicBezTo>
                <a:cubicBezTo>
                  <a:pt x="611" y="582"/>
                  <a:pt x="611" y="582"/>
                  <a:pt x="611" y="582"/>
                </a:cubicBezTo>
                <a:cubicBezTo>
                  <a:pt x="708" y="556"/>
                  <a:pt x="708" y="556"/>
                  <a:pt x="708" y="556"/>
                </a:cubicBezTo>
                <a:cubicBezTo>
                  <a:pt x="398" y="594"/>
                  <a:pt x="398" y="594"/>
                  <a:pt x="398" y="594"/>
                </a:cubicBezTo>
                <a:cubicBezTo>
                  <a:pt x="399" y="591"/>
                  <a:pt x="399" y="591"/>
                  <a:pt x="399" y="591"/>
                </a:cubicBezTo>
                <a:cubicBezTo>
                  <a:pt x="337" y="599"/>
                  <a:pt x="337" y="599"/>
                  <a:pt x="337" y="599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15" y="605"/>
                  <a:pt x="315" y="605"/>
                  <a:pt x="315" y="605"/>
                </a:cubicBezTo>
                <a:cubicBezTo>
                  <a:pt x="314" y="602"/>
                  <a:pt x="314" y="602"/>
                  <a:pt x="314" y="602"/>
                </a:cubicBezTo>
                <a:cubicBezTo>
                  <a:pt x="281" y="607"/>
                  <a:pt x="281" y="607"/>
                  <a:pt x="281" y="607"/>
                </a:cubicBezTo>
                <a:cubicBezTo>
                  <a:pt x="283" y="614"/>
                  <a:pt x="283" y="614"/>
                  <a:pt x="283" y="614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60" y="610"/>
                  <a:pt x="260" y="610"/>
                  <a:pt x="260" y="610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43" y="625"/>
                  <a:pt x="243" y="625"/>
                  <a:pt x="243" y="625"/>
                </a:cubicBezTo>
                <a:cubicBezTo>
                  <a:pt x="239" y="612"/>
                  <a:pt x="239" y="612"/>
                  <a:pt x="239" y="612"/>
                </a:cubicBezTo>
                <a:cubicBezTo>
                  <a:pt x="205" y="617"/>
                  <a:pt x="205" y="617"/>
                  <a:pt x="205" y="617"/>
                </a:cubicBezTo>
                <a:cubicBezTo>
                  <a:pt x="201" y="617"/>
                  <a:pt x="197" y="618"/>
                  <a:pt x="193" y="618"/>
                </a:cubicBezTo>
                <a:cubicBezTo>
                  <a:pt x="171" y="618"/>
                  <a:pt x="151" y="610"/>
                  <a:pt x="136" y="596"/>
                </a:cubicBezTo>
                <a:cubicBezTo>
                  <a:pt x="120" y="583"/>
                  <a:pt x="109" y="563"/>
                  <a:pt x="106" y="541"/>
                </a:cubicBezTo>
                <a:cubicBezTo>
                  <a:pt x="35" y="3"/>
                  <a:pt x="35" y="3"/>
                  <a:pt x="35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6" name="ïšḷïḓê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7" name="íšļïďé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8" name="íṧḻíḋ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9" name="îṩļiḍ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0" name="ïSlíḋê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1" name="ï$lîḋe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2" name="íṧ1íďè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3" name="íṩļïḍé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4" name="íṣ1ïḋè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5" name="îṧľíďé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6" name="îšļîd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7" name="íŝļîď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8" name="í$ľíďê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  <a:close/>
              </a:path>
            </a:pathLst>
          </a:custGeom>
          <a:solidFill>
            <a:srgbClr val="242C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9" name="ïSļîḋé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0" name="îşḻïdè"/>
          <p:cNvSpPr/>
          <p:nvPr/>
        </p:nvSpPr>
        <p:spPr bwMode="auto">
          <a:xfrm>
            <a:off x="2497787" y="3537507"/>
            <a:ext cx="1431390" cy="226078"/>
          </a:xfrm>
          <a:custGeom>
            <a:avLst/>
            <a:gdLst>
              <a:gd name="T0" fmla="*/ 287 w 1527"/>
              <a:gd name="T1" fmla="*/ 163 h 241"/>
              <a:gd name="T2" fmla="*/ 216 w 1527"/>
              <a:gd name="T3" fmla="*/ 172 h 241"/>
              <a:gd name="T4" fmla="*/ 215 w 1527"/>
              <a:gd name="T5" fmla="*/ 179 h 241"/>
              <a:gd name="T6" fmla="*/ 6 w 1527"/>
              <a:gd name="T7" fmla="*/ 205 h 241"/>
              <a:gd name="T8" fmla="*/ 0 w 1527"/>
              <a:gd name="T9" fmla="*/ 241 h 241"/>
              <a:gd name="T10" fmla="*/ 409 w 1527"/>
              <a:gd name="T11" fmla="*/ 184 h 241"/>
              <a:gd name="T12" fmla="*/ 287 w 1527"/>
              <a:gd name="T13" fmla="*/ 163 h 241"/>
              <a:gd name="T14" fmla="*/ 1129 w 1527"/>
              <a:gd name="T15" fmla="*/ 52 h 241"/>
              <a:gd name="T16" fmla="*/ 389 w 1527"/>
              <a:gd name="T17" fmla="*/ 149 h 241"/>
              <a:gd name="T18" fmla="*/ 509 w 1527"/>
              <a:gd name="T19" fmla="*/ 170 h 241"/>
              <a:gd name="T20" fmla="*/ 1225 w 1527"/>
              <a:gd name="T21" fmla="*/ 68 h 241"/>
              <a:gd name="T22" fmla="*/ 1129 w 1527"/>
              <a:gd name="T23" fmla="*/ 52 h 241"/>
              <a:gd name="T24" fmla="*/ 1325 w 1527"/>
              <a:gd name="T25" fmla="*/ 26 h 241"/>
              <a:gd name="T26" fmla="*/ 1197 w 1527"/>
              <a:gd name="T27" fmla="*/ 43 h 241"/>
              <a:gd name="T28" fmla="*/ 1291 w 1527"/>
              <a:gd name="T29" fmla="*/ 59 h 241"/>
              <a:gd name="T30" fmla="*/ 1415 w 1527"/>
              <a:gd name="T31" fmla="*/ 42 h 241"/>
              <a:gd name="T32" fmla="*/ 1325 w 1527"/>
              <a:gd name="T33" fmla="*/ 26 h 241"/>
              <a:gd name="T34" fmla="*/ 1520 w 1527"/>
              <a:gd name="T35" fmla="*/ 0 h 241"/>
              <a:gd name="T36" fmla="*/ 1393 w 1527"/>
              <a:gd name="T37" fmla="*/ 17 h 241"/>
              <a:gd name="T38" fmla="*/ 1480 w 1527"/>
              <a:gd name="T39" fmla="*/ 32 h 241"/>
              <a:gd name="T40" fmla="*/ 1527 w 1527"/>
              <a:gd name="T41" fmla="*/ 2 h 241"/>
              <a:gd name="T42" fmla="*/ 1520 w 1527"/>
              <a:gd name="T43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27" h="241">
                <a:moveTo>
                  <a:pt x="287" y="163"/>
                </a:moveTo>
                <a:cubicBezTo>
                  <a:pt x="216" y="172"/>
                  <a:pt x="216" y="172"/>
                  <a:pt x="216" y="172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6" y="205"/>
                  <a:pt x="6" y="205"/>
                  <a:pt x="6" y="205"/>
                </a:cubicBezTo>
                <a:cubicBezTo>
                  <a:pt x="0" y="241"/>
                  <a:pt x="0" y="241"/>
                  <a:pt x="0" y="241"/>
                </a:cubicBezTo>
                <a:cubicBezTo>
                  <a:pt x="409" y="184"/>
                  <a:pt x="409" y="184"/>
                  <a:pt x="409" y="184"/>
                </a:cubicBezTo>
                <a:cubicBezTo>
                  <a:pt x="287" y="163"/>
                  <a:pt x="287" y="163"/>
                  <a:pt x="287" y="163"/>
                </a:cubicBezTo>
                <a:moveTo>
                  <a:pt x="1129" y="52"/>
                </a:moveTo>
                <a:cubicBezTo>
                  <a:pt x="389" y="149"/>
                  <a:pt x="389" y="149"/>
                  <a:pt x="389" y="149"/>
                </a:cubicBezTo>
                <a:cubicBezTo>
                  <a:pt x="509" y="170"/>
                  <a:pt x="509" y="170"/>
                  <a:pt x="509" y="170"/>
                </a:cubicBezTo>
                <a:cubicBezTo>
                  <a:pt x="1225" y="68"/>
                  <a:pt x="1225" y="68"/>
                  <a:pt x="1225" y="68"/>
                </a:cubicBezTo>
                <a:cubicBezTo>
                  <a:pt x="1129" y="52"/>
                  <a:pt x="1129" y="52"/>
                  <a:pt x="1129" y="52"/>
                </a:cubicBezTo>
                <a:moveTo>
                  <a:pt x="1325" y="26"/>
                </a:moveTo>
                <a:cubicBezTo>
                  <a:pt x="1197" y="43"/>
                  <a:pt x="1197" y="43"/>
                  <a:pt x="1197" y="43"/>
                </a:cubicBezTo>
                <a:cubicBezTo>
                  <a:pt x="1291" y="59"/>
                  <a:pt x="1291" y="59"/>
                  <a:pt x="1291" y="59"/>
                </a:cubicBezTo>
                <a:cubicBezTo>
                  <a:pt x="1415" y="42"/>
                  <a:pt x="1415" y="42"/>
                  <a:pt x="1415" y="42"/>
                </a:cubicBezTo>
                <a:cubicBezTo>
                  <a:pt x="1325" y="26"/>
                  <a:pt x="1325" y="26"/>
                  <a:pt x="1325" y="26"/>
                </a:cubicBezTo>
                <a:moveTo>
                  <a:pt x="1520" y="0"/>
                </a:moveTo>
                <a:cubicBezTo>
                  <a:pt x="1393" y="17"/>
                  <a:pt x="1393" y="17"/>
                  <a:pt x="1393" y="17"/>
                </a:cubicBezTo>
                <a:cubicBezTo>
                  <a:pt x="1480" y="32"/>
                  <a:pt x="1480" y="32"/>
                  <a:pt x="1480" y="32"/>
                </a:cubicBezTo>
                <a:cubicBezTo>
                  <a:pt x="1500" y="28"/>
                  <a:pt x="1516" y="17"/>
                  <a:pt x="1527" y="2"/>
                </a:cubicBezTo>
                <a:cubicBezTo>
                  <a:pt x="1520" y="0"/>
                  <a:pt x="1520" y="0"/>
                  <a:pt x="1520" y="0"/>
                </a:cubicBezTo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1" name="ïSḷíḓe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2" name="îṥlïḍé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3" name="iṥḷîḑe"/>
          <p:cNvSpPr/>
          <p:nvPr/>
        </p:nvSpPr>
        <p:spPr bwMode="auto">
          <a:xfrm>
            <a:off x="3922605" y="3536849"/>
            <a:ext cx="8544" cy="2629"/>
          </a:xfrm>
          <a:custGeom>
            <a:avLst/>
            <a:gdLst>
              <a:gd name="T0" fmla="*/ 9 w 9"/>
              <a:gd name="T1" fmla="*/ 0 h 3"/>
              <a:gd name="T2" fmla="*/ 0 w 9"/>
              <a:gd name="T3" fmla="*/ 1 h 3"/>
              <a:gd name="T4" fmla="*/ 7 w 9"/>
              <a:gd name="T5" fmla="*/ 3 h 3"/>
              <a:gd name="T6" fmla="*/ 9 w 9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0"/>
                </a:moveTo>
                <a:cubicBezTo>
                  <a:pt x="0" y="1"/>
                  <a:pt x="0" y="1"/>
                  <a:pt x="0" y="1"/>
                </a:cubicBezTo>
                <a:cubicBezTo>
                  <a:pt x="7" y="3"/>
                  <a:pt x="7" y="3"/>
                  <a:pt x="7" y="3"/>
                </a:cubicBezTo>
                <a:cubicBezTo>
                  <a:pt x="8" y="2"/>
                  <a:pt x="8" y="1"/>
                  <a:pt x="9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4" name="ïśḻîḍê"/>
          <p:cNvSpPr/>
          <p:nvPr/>
        </p:nvSpPr>
        <p:spPr bwMode="auto">
          <a:xfrm>
            <a:off x="3739902" y="3553280"/>
            <a:ext cx="145242" cy="23659"/>
          </a:xfrm>
          <a:custGeom>
            <a:avLst/>
            <a:gdLst>
              <a:gd name="T0" fmla="*/ 68 w 155"/>
              <a:gd name="T1" fmla="*/ 0 h 25"/>
              <a:gd name="T2" fmla="*/ 0 w 155"/>
              <a:gd name="T3" fmla="*/ 9 h 25"/>
              <a:gd name="T4" fmla="*/ 90 w 155"/>
              <a:gd name="T5" fmla="*/ 25 h 25"/>
              <a:gd name="T6" fmla="*/ 151 w 155"/>
              <a:gd name="T7" fmla="*/ 16 h 25"/>
              <a:gd name="T8" fmla="*/ 155 w 155"/>
              <a:gd name="T9" fmla="*/ 15 h 25"/>
              <a:gd name="T10" fmla="*/ 68 w 155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5" h="25">
                <a:moveTo>
                  <a:pt x="68" y="0"/>
                </a:moveTo>
                <a:cubicBezTo>
                  <a:pt x="0" y="9"/>
                  <a:pt x="0" y="9"/>
                  <a:pt x="0" y="9"/>
                </a:cubicBezTo>
                <a:cubicBezTo>
                  <a:pt x="90" y="25"/>
                  <a:pt x="90" y="25"/>
                  <a:pt x="90" y="25"/>
                </a:cubicBezTo>
                <a:cubicBezTo>
                  <a:pt x="151" y="16"/>
                  <a:pt x="151" y="16"/>
                  <a:pt x="151" y="16"/>
                </a:cubicBezTo>
                <a:cubicBezTo>
                  <a:pt x="152" y="16"/>
                  <a:pt x="154" y="16"/>
                  <a:pt x="155" y="15"/>
                </a:cubicBezTo>
                <a:cubicBezTo>
                  <a:pt x="68" y="0"/>
                  <a:pt x="68" y="0"/>
                  <a:pt x="68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5" name="işḷïde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6" name="îṩḷiďê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7" name="îşľíḑè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8" name="îSḷïḍé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9" name="ïSľïďé"/>
          <p:cNvSpPr/>
          <p:nvPr/>
        </p:nvSpPr>
        <p:spPr bwMode="auto">
          <a:xfrm>
            <a:off x="1663138" y="2449177"/>
            <a:ext cx="131441" cy="730154"/>
          </a:xfrm>
          <a:custGeom>
            <a:avLst/>
            <a:gdLst>
              <a:gd name="T0" fmla="*/ 37 w 140"/>
              <a:gd name="T1" fmla="*/ 0 h 780"/>
              <a:gd name="T2" fmla="*/ 5 w 140"/>
              <a:gd name="T3" fmla="*/ 73 h 780"/>
              <a:gd name="T4" fmla="*/ 104 w 140"/>
              <a:gd name="T5" fmla="*/ 777 h 780"/>
              <a:gd name="T6" fmla="*/ 140 w 140"/>
              <a:gd name="T7" fmla="*/ 780 h 780"/>
              <a:gd name="T8" fmla="*/ 37 w 140"/>
              <a:gd name="T9" fmla="*/ 0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780">
                <a:moveTo>
                  <a:pt x="37" y="0"/>
                </a:moveTo>
                <a:cubicBezTo>
                  <a:pt x="14" y="16"/>
                  <a:pt x="0" y="44"/>
                  <a:pt x="5" y="73"/>
                </a:cubicBezTo>
                <a:cubicBezTo>
                  <a:pt x="104" y="777"/>
                  <a:pt x="104" y="777"/>
                  <a:pt x="104" y="777"/>
                </a:cubicBezTo>
                <a:cubicBezTo>
                  <a:pt x="140" y="780"/>
                  <a:pt x="140" y="780"/>
                  <a:pt x="140" y="780"/>
                </a:cubicBezTo>
                <a:cubicBezTo>
                  <a:pt x="37" y="0"/>
                  <a:pt x="37" y="0"/>
                  <a:pt x="37" y="0"/>
                </a:cubicBezTo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0" name="î$ļïḍê"/>
          <p:cNvSpPr/>
          <p:nvPr/>
        </p:nvSpPr>
        <p:spPr bwMode="auto">
          <a:xfrm>
            <a:off x="1702570" y="2096259"/>
            <a:ext cx="2300213" cy="1694271"/>
          </a:xfrm>
          <a:custGeom>
            <a:avLst/>
            <a:gdLst>
              <a:gd name="T0" fmla="*/ 2448 w 2453"/>
              <a:gd name="T1" fmla="*/ 1442 h 1810"/>
              <a:gd name="T2" fmla="*/ 2382 w 2453"/>
              <a:gd name="T3" fmla="*/ 1527 h 1810"/>
              <a:gd name="T4" fmla="*/ 271 w 2453"/>
              <a:gd name="T5" fmla="*/ 1805 h 1810"/>
              <a:gd name="T6" fmla="*/ 185 w 2453"/>
              <a:gd name="T7" fmla="*/ 1739 h 1810"/>
              <a:gd name="T8" fmla="*/ 5 w 2453"/>
              <a:gd name="T9" fmla="*/ 369 h 1810"/>
              <a:gd name="T10" fmla="*/ 71 w 2453"/>
              <a:gd name="T11" fmla="*/ 283 h 1810"/>
              <a:gd name="T12" fmla="*/ 2182 w 2453"/>
              <a:gd name="T13" fmla="*/ 5 h 1810"/>
              <a:gd name="T14" fmla="*/ 2268 w 2453"/>
              <a:gd name="T15" fmla="*/ 71 h 1810"/>
              <a:gd name="T16" fmla="*/ 2448 w 2453"/>
              <a:gd name="T17" fmla="*/ 1442 h 1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3" h="1810">
                <a:moveTo>
                  <a:pt x="2448" y="1442"/>
                </a:moveTo>
                <a:cubicBezTo>
                  <a:pt x="2453" y="1483"/>
                  <a:pt x="2424" y="1522"/>
                  <a:pt x="2382" y="1527"/>
                </a:cubicBezTo>
                <a:cubicBezTo>
                  <a:pt x="271" y="1805"/>
                  <a:pt x="271" y="1805"/>
                  <a:pt x="271" y="1805"/>
                </a:cubicBezTo>
                <a:cubicBezTo>
                  <a:pt x="229" y="1810"/>
                  <a:pt x="191" y="1781"/>
                  <a:pt x="185" y="1739"/>
                </a:cubicBezTo>
                <a:cubicBezTo>
                  <a:pt x="5" y="369"/>
                  <a:pt x="5" y="369"/>
                  <a:pt x="5" y="369"/>
                </a:cubicBezTo>
                <a:cubicBezTo>
                  <a:pt x="0" y="327"/>
                  <a:pt x="29" y="288"/>
                  <a:pt x="71" y="283"/>
                </a:cubicBezTo>
                <a:cubicBezTo>
                  <a:pt x="2182" y="5"/>
                  <a:pt x="2182" y="5"/>
                  <a:pt x="2182" y="5"/>
                </a:cubicBezTo>
                <a:cubicBezTo>
                  <a:pt x="2224" y="0"/>
                  <a:pt x="2262" y="29"/>
                  <a:pt x="2268" y="71"/>
                </a:cubicBezTo>
                <a:cubicBezTo>
                  <a:pt x="2448" y="1442"/>
                  <a:pt x="2448" y="1442"/>
                  <a:pt x="2448" y="1442"/>
                </a:cubicBezTo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1" name="íṧľidê"/>
          <p:cNvSpPr/>
          <p:nvPr/>
        </p:nvSpPr>
        <p:spPr bwMode="auto">
          <a:xfrm>
            <a:off x="1717686" y="2111374"/>
            <a:ext cx="2272611" cy="1664040"/>
          </a:xfrm>
          <a:custGeom>
            <a:avLst/>
            <a:gdLst>
              <a:gd name="T0" fmla="*/ 2290 w 2424"/>
              <a:gd name="T1" fmla="*/ 551 h 1778"/>
              <a:gd name="T2" fmla="*/ 2406 w 2424"/>
              <a:gd name="T3" fmla="*/ 1429 h 1778"/>
              <a:gd name="T4" fmla="*/ 2396 w 2424"/>
              <a:gd name="T5" fmla="*/ 1466 h 1778"/>
              <a:gd name="T6" fmla="*/ 2363 w 2424"/>
              <a:gd name="T7" fmla="*/ 1485 h 1778"/>
              <a:gd name="T8" fmla="*/ 1057 w 2424"/>
              <a:gd name="T9" fmla="*/ 1657 h 1778"/>
              <a:gd name="T10" fmla="*/ 1053 w 2424"/>
              <a:gd name="T11" fmla="*/ 1672 h 1778"/>
              <a:gd name="T12" fmla="*/ 2365 w 2424"/>
              <a:gd name="T13" fmla="*/ 1500 h 1778"/>
              <a:gd name="T14" fmla="*/ 2405 w 2424"/>
              <a:gd name="T15" fmla="*/ 1478 h 1778"/>
              <a:gd name="T16" fmla="*/ 2421 w 2424"/>
              <a:gd name="T17" fmla="*/ 1436 h 1778"/>
              <a:gd name="T18" fmla="*/ 2421 w 2424"/>
              <a:gd name="T19" fmla="*/ 1427 h 1778"/>
              <a:gd name="T20" fmla="*/ 2424 w 2424"/>
              <a:gd name="T21" fmla="*/ 1426 h 1778"/>
              <a:gd name="T22" fmla="*/ 2424 w 2424"/>
              <a:gd name="T23" fmla="*/ 1426 h 1778"/>
              <a:gd name="T24" fmla="*/ 2421 w 2424"/>
              <a:gd name="T25" fmla="*/ 1427 h 1778"/>
              <a:gd name="T26" fmla="*/ 2306 w 2424"/>
              <a:gd name="T27" fmla="*/ 557 h 1778"/>
              <a:gd name="T28" fmla="*/ 2290 w 2424"/>
              <a:gd name="T29" fmla="*/ 551 h 1778"/>
              <a:gd name="T30" fmla="*/ 789 w 2424"/>
              <a:gd name="T31" fmla="*/ 182 h 1778"/>
              <a:gd name="T32" fmla="*/ 57 w 2424"/>
              <a:gd name="T33" fmla="*/ 278 h 1778"/>
              <a:gd name="T34" fmla="*/ 16 w 2424"/>
              <a:gd name="T35" fmla="*/ 300 h 1778"/>
              <a:gd name="T36" fmla="*/ 0 w 2424"/>
              <a:gd name="T37" fmla="*/ 343 h 1778"/>
              <a:gd name="T38" fmla="*/ 1 w 2424"/>
              <a:gd name="T39" fmla="*/ 351 h 1778"/>
              <a:gd name="T40" fmla="*/ 181 w 2424"/>
              <a:gd name="T41" fmla="*/ 1721 h 1778"/>
              <a:gd name="T42" fmla="*/ 202 w 2424"/>
              <a:gd name="T43" fmla="*/ 1762 h 1778"/>
              <a:gd name="T44" fmla="*/ 245 w 2424"/>
              <a:gd name="T45" fmla="*/ 1778 h 1778"/>
              <a:gd name="T46" fmla="*/ 254 w 2424"/>
              <a:gd name="T47" fmla="*/ 1777 h 1778"/>
              <a:gd name="T48" fmla="*/ 456 w 2424"/>
              <a:gd name="T49" fmla="*/ 1751 h 1778"/>
              <a:gd name="T50" fmla="*/ 459 w 2424"/>
              <a:gd name="T51" fmla="*/ 1735 h 1778"/>
              <a:gd name="T52" fmla="*/ 252 w 2424"/>
              <a:gd name="T53" fmla="*/ 1762 h 1778"/>
              <a:gd name="T54" fmla="*/ 245 w 2424"/>
              <a:gd name="T55" fmla="*/ 1763 h 1778"/>
              <a:gd name="T56" fmla="*/ 196 w 2424"/>
              <a:gd name="T57" fmla="*/ 1719 h 1778"/>
              <a:gd name="T58" fmla="*/ 15 w 2424"/>
              <a:gd name="T59" fmla="*/ 349 h 1778"/>
              <a:gd name="T60" fmla="*/ 58 w 2424"/>
              <a:gd name="T61" fmla="*/ 293 h 1778"/>
              <a:gd name="T62" fmla="*/ 786 w 2424"/>
              <a:gd name="T63" fmla="*/ 198 h 1778"/>
              <a:gd name="T64" fmla="*/ 789 w 2424"/>
              <a:gd name="T65" fmla="*/ 182 h 1778"/>
              <a:gd name="T66" fmla="*/ 2176 w 2424"/>
              <a:gd name="T67" fmla="*/ 0 h 1778"/>
              <a:gd name="T68" fmla="*/ 2168 w 2424"/>
              <a:gd name="T69" fmla="*/ 1 h 1778"/>
              <a:gd name="T70" fmla="*/ 1387 w 2424"/>
              <a:gd name="T71" fmla="*/ 103 h 1778"/>
              <a:gd name="T72" fmla="*/ 1384 w 2424"/>
              <a:gd name="T73" fmla="*/ 119 h 1778"/>
              <a:gd name="T74" fmla="*/ 2170 w 2424"/>
              <a:gd name="T75" fmla="*/ 16 h 1778"/>
              <a:gd name="T76" fmla="*/ 2176 w 2424"/>
              <a:gd name="T77" fmla="*/ 15 h 1778"/>
              <a:gd name="T78" fmla="*/ 2226 w 2424"/>
              <a:gd name="T79" fmla="*/ 59 h 1778"/>
              <a:gd name="T80" fmla="*/ 2284 w 2424"/>
              <a:gd name="T81" fmla="*/ 505 h 1778"/>
              <a:gd name="T82" fmla="*/ 2300 w 2424"/>
              <a:gd name="T83" fmla="*/ 512 h 1778"/>
              <a:gd name="T84" fmla="*/ 2241 w 2424"/>
              <a:gd name="T85" fmla="*/ 57 h 1778"/>
              <a:gd name="T86" fmla="*/ 2219 w 2424"/>
              <a:gd name="T87" fmla="*/ 16 h 1778"/>
              <a:gd name="T88" fmla="*/ 2176 w 2424"/>
              <a:gd name="T89" fmla="*/ 0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424" h="1778">
                <a:moveTo>
                  <a:pt x="2290" y="551"/>
                </a:moveTo>
                <a:cubicBezTo>
                  <a:pt x="2406" y="1429"/>
                  <a:pt x="2406" y="1429"/>
                  <a:pt x="2406" y="1429"/>
                </a:cubicBezTo>
                <a:cubicBezTo>
                  <a:pt x="2407" y="1442"/>
                  <a:pt x="2404" y="1455"/>
                  <a:pt x="2396" y="1466"/>
                </a:cubicBezTo>
                <a:cubicBezTo>
                  <a:pt x="2388" y="1476"/>
                  <a:pt x="2376" y="1483"/>
                  <a:pt x="2363" y="1485"/>
                </a:cubicBezTo>
                <a:cubicBezTo>
                  <a:pt x="1057" y="1657"/>
                  <a:pt x="1057" y="1657"/>
                  <a:pt x="1057" y="1657"/>
                </a:cubicBezTo>
                <a:cubicBezTo>
                  <a:pt x="1053" y="1672"/>
                  <a:pt x="1053" y="1672"/>
                  <a:pt x="1053" y="1672"/>
                </a:cubicBezTo>
                <a:cubicBezTo>
                  <a:pt x="2365" y="1500"/>
                  <a:pt x="2365" y="1500"/>
                  <a:pt x="2365" y="1500"/>
                </a:cubicBezTo>
                <a:cubicBezTo>
                  <a:pt x="2381" y="1498"/>
                  <a:pt x="2395" y="1490"/>
                  <a:pt x="2405" y="1478"/>
                </a:cubicBezTo>
                <a:cubicBezTo>
                  <a:pt x="2415" y="1467"/>
                  <a:pt x="2421" y="1452"/>
                  <a:pt x="2421" y="1436"/>
                </a:cubicBezTo>
                <a:cubicBezTo>
                  <a:pt x="2421" y="1433"/>
                  <a:pt x="2421" y="1430"/>
                  <a:pt x="2421" y="1427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1" y="1427"/>
                  <a:pt x="2421" y="1427"/>
                  <a:pt x="2421" y="1427"/>
                </a:cubicBezTo>
                <a:cubicBezTo>
                  <a:pt x="2306" y="557"/>
                  <a:pt x="2306" y="557"/>
                  <a:pt x="2306" y="557"/>
                </a:cubicBezTo>
                <a:cubicBezTo>
                  <a:pt x="2290" y="551"/>
                  <a:pt x="2290" y="551"/>
                  <a:pt x="2290" y="551"/>
                </a:cubicBezTo>
                <a:moveTo>
                  <a:pt x="789" y="182"/>
                </a:moveTo>
                <a:cubicBezTo>
                  <a:pt x="57" y="278"/>
                  <a:pt x="57" y="278"/>
                  <a:pt x="57" y="278"/>
                </a:cubicBezTo>
                <a:cubicBezTo>
                  <a:pt x="40" y="280"/>
                  <a:pt x="26" y="288"/>
                  <a:pt x="16" y="300"/>
                </a:cubicBezTo>
                <a:cubicBezTo>
                  <a:pt x="6" y="312"/>
                  <a:pt x="0" y="327"/>
                  <a:pt x="0" y="343"/>
                </a:cubicBezTo>
                <a:cubicBezTo>
                  <a:pt x="0" y="345"/>
                  <a:pt x="0" y="348"/>
                  <a:pt x="1" y="351"/>
                </a:cubicBezTo>
                <a:cubicBezTo>
                  <a:pt x="181" y="1721"/>
                  <a:pt x="181" y="1721"/>
                  <a:pt x="181" y="1721"/>
                </a:cubicBezTo>
                <a:cubicBezTo>
                  <a:pt x="183" y="1738"/>
                  <a:pt x="191" y="1752"/>
                  <a:pt x="202" y="1762"/>
                </a:cubicBezTo>
                <a:cubicBezTo>
                  <a:pt x="214" y="1772"/>
                  <a:pt x="229" y="1778"/>
                  <a:pt x="245" y="1778"/>
                </a:cubicBezTo>
                <a:cubicBezTo>
                  <a:pt x="248" y="1778"/>
                  <a:pt x="251" y="1778"/>
                  <a:pt x="254" y="1777"/>
                </a:cubicBezTo>
                <a:cubicBezTo>
                  <a:pt x="456" y="1751"/>
                  <a:pt x="456" y="1751"/>
                  <a:pt x="456" y="1751"/>
                </a:cubicBezTo>
                <a:cubicBezTo>
                  <a:pt x="459" y="1735"/>
                  <a:pt x="459" y="1735"/>
                  <a:pt x="459" y="1735"/>
                </a:cubicBezTo>
                <a:cubicBezTo>
                  <a:pt x="252" y="1762"/>
                  <a:pt x="252" y="1762"/>
                  <a:pt x="252" y="1762"/>
                </a:cubicBezTo>
                <a:cubicBezTo>
                  <a:pt x="249" y="1763"/>
                  <a:pt x="247" y="1763"/>
                  <a:pt x="245" y="1763"/>
                </a:cubicBezTo>
                <a:cubicBezTo>
                  <a:pt x="220" y="1763"/>
                  <a:pt x="199" y="1744"/>
                  <a:pt x="196" y="1719"/>
                </a:cubicBezTo>
                <a:cubicBezTo>
                  <a:pt x="15" y="349"/>
                  <a:pt x="15" y="349"/>
                  <a:pt x="15" y="349"/>
                </a:cubicBezTo>
                <a:cubicBezTo>
                  <a:pt x="12" y="322"/>
                  <a:pt x="31" y="297"/>
                  <a:pt x="58" y="293"/>
                </a:cubicBezTo>
                <a:cubicBezTo>
                  <a:pt x="786" y="198"/>
                  <a:pt x="786" y="198"/>
                  <a:pt x="786" y="198"/>
                </a:cubicBezTo>
                <a:cubicBezTo>
                  <a:pt x="789" y="182"/>
                  <a:pt x="789" y="182"/>
                  <a:pt x="789" y="182"/>
                </a:cubicBezTo>
                <a:moveTo>
                  <a:pt x="2176" y="0"/>
                </a:moveTo>
                <a:cubicBezTo>
                  <a:pt x="2173" y="0"/>
                  <a:pt x="2170" y="0"/>
                  <a:pt x="2168" y="1"/>
                </a:cubicBezTo>
                <a:cubicBezTo>
                  <a:pt x="1387" y="103"/>
                  <a:pt x="1387" y="103"/>
                  <a:pt x="1387" y="103"/>
                </a:cubicBezTo>
                <a:cubicBezTo>
                  <a:pt x="1384" y="119"/>
                  <a:pt x="1384" y="119"/>
                  <a:pt x="1384" y="119"/>
                </a:cubicBezTo>
                <a:cubicBezTo>
                  <a:pt x="2170" y="16"/>
                  <a:pt x="2170" y="16"/>
                  <a:pt x="2170" y="16"/>
                </a:cubicBezTo>
                <a:cubicBezTo>
                  <a:pt x="2172" y="15"/>
                  <a:pt x="2174" y="15"/>
                  <a:pt x="2176" y="15"/>
                </a:cubicBezTo>
                <a:cubicBezTo>
                  <a:pt x="2201" y="15"/>
                  <a:pt x="2222" y="34"/>
                  <a:pt x="2226" y="59"/>
                </a:cubicBezTo>
                <a:cubicBezTo>
                  <a:pt x="2284" y="505"/>
                  <a:pt x="2284" y="505"/>
                  <a:pt x="2284" y="505"/>
                </a:cubicBezTo>
                <a:cubicBezTo>
                  <a:pt x="2300" y="512"/>
                  <a:pt x="2300" y="512"/>
                  <a:pt x="2300" y="512"/>
                </a:cubicBezTo>
                <a:cubicBezTo>
                  <a:pt x="2241" y="57"/>
                  <a:pt x="2241" y="57"/>
                  <a:pt x="2241" y="57"/>
                </a:cubicBezTo>
                <a:cubicBezTo>
                  <a:pt x="2238" y="40"/>
                  <a:pt x="2230" y="26"/>
                  <a:pt x="2219" y="16"/>
                </a:cubicBezTo>
                <a:cubicBezTo>
                  <a:pt x="2207" y="6"/>
                  <a:pt x="2192" y="0"/>
                  <a:pt x="2176" y="0"/>
                </a:cubicBezTo>
              </a:path>
            </a:pathLst>
          </a:custGeom>
          <a:solidFill>
            <a:srgbClr val="373B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2" name="ïSļïďé"/>
          <p:cNvSpPr/>
          <p:nvPr/>
        </p:nvSpPr>
        <p:spPr bwMode="auto">
          <a:xfrm>
            <a:off x="1695998" y="2089686"/>
            <a:ext cx="2313357" cy="1707415"/>
          </a:xfrm>
          <a:custGeom>
            <a:avLst/>
            <a:gdLst>
              <a:gd name="T0" fmla="*/ 2455 w 2467"/>
              <a:gd name="T1" fmla="*/ 1449 h 1824"/>
              <a:gd name="T2" fmla="*/ 2444 w 2467"/>
              <a:gd name="T3" fmla="*/ 1450 h 1824"/>
              <a:gd name="T4" fmla="*/ 2444 w 2467"/>
              <a:gd name="T5" fmla="*/ 1459 h 1824"/>
              <a:gd name="T6" fmla="*/ 2428 w 2467"/>
              <a:gd name="T7" fmla="*/ 1501 h 1824"/>
              <a:gd name="T8" fmla="*/ 2388 w 2467"/>
              <a:gd name="T9" fmla="*/ 1523 h 1824"/>
              <a:gd name="T10" fmla="*/ 277 w 2467"/>
              <a:gd name="T11" fmla="*/ 1800 h 1824"/>
              <a:gd name="T12" fmla="*/ 268 w 2467"/>
              <a:gd name="T13" fmla="*/ 1801 h 1824"/>
              <a:gd name="T14" fmla="*/ 225 w 2467"/>
              <a:gd name="T15" fmla="*/ 1785 h 1824"/>
              <a:gd name="T16" fmla="*/ 204 w 2467"/>
              <a:gd name="T17" fmla="*/ 1744 h 1824"/>
              <a:gd name="T18" fmla="*/ 24 w 2467"/>
              <a:gd name="T19" fmla="*/ 374 h 1824"/>
              <a:gd name="T20" fmla="*/ 23 w 2467"/>
              <a:gd name="T21" fmla="*/ 366 h 1824"/>
              <a:gd name="T22" fmla="*/ 39 w 2467"/>
              <a:gd name="T23" fmla="*/ 323 h 1824"/>
              <a:gd name="T24" fmla="*/ 80 w 2467"/>
              <a:gd name="T25" fmla="*/ 301 h 1824"/>
              <a:gd name="T26" fmla="*/ 2191 w 2467"/>
              <a:gd name="T27" fmla="*/ 24 h 1824"/>
              <a:gd name="T28" fmla="*/ 2199 w 2467"/>
              <a:gd name="T29" fmla="*/ 23 h 1824"/>
              <a:gd name="T30" fmla="*/ 2242 w 2467"/>
              <a:gd name="T31" fmla="*/ 39 h 1824"/>
              <a:gd name="T32" fmla="*/ 2264 w 2467"/>
              <a:gd name="T33" fmla="*/ 80 h 1824"/>
              <a:gd name="T34" fmla="*/ 2444 w 2467"/>
              <a:gd name="T35" fmla="*/ 1450 h 1824"/>
              <a:gd name="T36" fmla="*/ 2455 w 2467"/>
              <a:gd name="T37" fmla="*/ 1449 h 1824"/>
              <a:gd name="T38" fmla="*/ 2466 w 2467"/>
              <a:gd name="T39" fmla="*/ 1447 h 1824"/>
              <a:gd name="T40" fmla="*/ 2286 w 2467"/>
              <a:gd name="T41" fmla="*/ 77 h 1824"/>
              <a:gd name="T42" fmla="*/ 2257 w 2467"/>
              <a:gd name="T43" fmla="*/ 22 h 1824"/>
              <a:gd name="T44" fmla="*/ 2199 w 2467"/>
              <a:gd name="T45" fmla="*/ 0 h 1824"/>
              <a:gd name="T46" fmla="*/ 2188 w 2467"/>
              <a:gd name="T47" fmla="*/ 1 h 1824"/>
              <a:gd name="T48" fmla="*/ 77 w 2467"/>
              <a:gd name="T49" fmla="*/ 279 h 1824"/>
              <a:gd name="T50" fmla="*/ 22 w 2467"/>
              <a:gd name="T51" fmla="*/ 308 h 1824"/>
              <a:gd name="T52" fmla="*/ 0 w 2467"/>
              <a:gd name="T53" fmla="*/ 366 h 1824"/>
              <a:gd name="T54" fmla="*/ 1 w 2467"/>
              <a:gd name="T55" fmla="*/ 377 h 1824"/>
              <a:gd name="T56" fmla="*/ 181 w 2467"/>
              <a:gd name="T57" fmla="*/ 1747 h 1824"/>
              <a:gd name="T58" fmla="*/ 211 w 2467"/>
              <a:gd name="T59" fmla="*/ 1802 h 1824"/>
              <a:gd name="T60" fmla="*/ 268 w 2467"/>
              <a:gd name="T61" fmla="*/ 1824 h 1824"/>
              <a:gd name="T62" fmla="*/ 280 w 2467"/>
              <a:gd name="T63" fmla="*/ 1823 h 1824"/>
              <a:gd name="T64" fmla="*/ 2391 w 2467"/>
              <a:gd name="T65" fmla="*/ 1545 h 1824"/>
              <a:gd name="T66" fmla="*/ 2445 w 2467"/>
              <a:gd name="T67" fmla="*/ 1516 h 1824"/>
              <a:gd name="T68" fmla="*/ 2467 w 2467"/>
              <a:gd name="T69" fmla="*/ 1459 h 1824"/>
              <a:gd name="T70" fmla="*/ 2466 w 2467"/>
              <a:gd name="T71" fmla="*/ 1447 h 1824"/>
              <a:gd name="T72" fmla="*/ 2455 w 2467"/>
              <a:gd name="T73" fmla="*/ 1449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67" h="1824">
                <a:moveTo>
                  <a:pt x="2455" y="1449"/>
                </a:moveTo>
                <a:cubicBezTo>
                  <a:pt x="2444" y="1450"/>
                  <a:pt x="2444" y="1450"/>
                  <a:pt x="2444" y="1450"/>
                </a:cubicBezTo>
                <a:cubicBezTo>
                  <a:pt x="2444" y="1453"/>
                  <a:pt x="2444" y="1456"/>
                  <a:pt x="2444" y="1459"/>
                </a:cubicBezTo>
                <a:cubicBezTo>
                  <a:pt x="2444" y="1475"/>
                  <a:pt x="2438" y="1490"/>
                  <a:pt x="2428" y="1501"/>
                </a:cubicBezTo>
                <a:cubicBezTo>
                  <a:pt x="2418" y="1513"/>
                  <a:pt x="2404" y="1521"/>
                  <a:pt x="2388" y="1523"/>
                </a:cubicBezTo>
                <a:cubicBezTo>
                  <a:pt x="277" y="1800"/>
                  <a:pt x="277" y="1800"/>
                  <a:pt x="277" y="1800"/>
                </a:cubicBezTo>
                <a:cubicBezTo>
                  <a:pt x="274" y="1801"/>
                  <a:pt x="271" y="1801"/>
                  <a:pt x="268" y="1801"/>
                </a:cubicBezTo>
                <a:cubicBezTo>
                  <a:pt x="252" y="1801"/>
                  <a:pt x="237" y="1795"/>
                  <a:pt x="225" y="1785"/>
                </a:cubicBezTo>
                <a:cubicBezTo>
                  <a:pt x="214" y="1775"/>
                  <a:pt x="206" y="1761"/>
                  <a:pt x="204" y="1744"/>
                </a:cubicBezTo>
                <a:cubicBezTo>
                  <a:pt x="24" y="374"/>
                  <a:pt x="24" y="374"/>
                  <a:pt x="24" y="374"/>
                </a:cubicBezTo>
                <a:cubicBezTo>
                  <a:pt x="23" y="371"/>
                  <a:pt x="23" y="368"/>
                  <a:pt x="23" y="366"/>
                </a:cubicBezTo>
                <a:cubicBezTo>
                  <a:pt x="23" y="350"/>
                  <a:pt x="29" y="335"/>
                  <a:pt x="39" y="323"/>
                </a:cubicBezTo>
                <a:cubicBezTo>
                  <a:pt x="49" y="311"/>
                  <a:pt x="63" y="303"/>
                  <a:pt x="80" y="301"/>
                </a:cubicBezTo>
                <a:cubicBezTo>
                  <a:pt x="2191" y="24"/>
                  <a:pt x="2191" y="24"/>
                  <a:pt x="2191" y="24"/>
                </a:cubicBezTo>
                <a:cubicBezTo>
                  <a:pt x="2193" y="23"/>
                  <a:pt x="2196" y="23"/>
                  <a:pt x="2199" y="23"/>
                </a:cubicBezTo>
                <a:cubicBezTo>
                  <a:pt x="2215" y="23"/>
                  <a:pt x="2230" y="29"/>
                  <a:pt x="2242" y="39"/>
                </a:cubicBezTo>
                <a:cubicBezTo>
                  <a:pt x="2253" y="49"/>
                  <a:pt x="2261" y="63"/>
                  <a:pt x="2264" y="80"/>
                </a:cubicBezTo>
                <a:cubicBezTo>
                  <a:pt x="2444" y="1450"/>
                  <a:pt x="2444" y="1450"/>
                  <a:pt x="2444" y="1450"/>
                </a:cubicBezTo>
                <a:cubicBezTo>
                  <a:pt x="2455" y="1449"/>
                  <a:pt x="2455" y="1449"/>
                  <a:pt x="2455" y="1449"/>
                </a:cubicBezTo>
                <a:cubicBezTo>
                  <a:pt x="2466" y="1447"/>
                  <a:pt x="2466" y="1447"/>
                  <a:pt x="2466" y="1447"/>
                </a:cubicBezTo>
                <a:cubicBezTo>
                  <a:pt x="2286" y="77"/>
                  <a:pt x="2286" y="77"/>
                  <a:pt x="2286" y="77"/>
                </a:cubicBezTo>
                <a:cubicBezTo>
                  <a:pt x="2283" y="55"/>
                  <a:pt x="2272" y="36"/>
                  <a:pt x="2257" y="22"/>
                </a:cubicBezTo>
                <a:cubicBezTo>
                  <a:pt x="2241" y="9"/>
                  <a:pt x="2221" y="0"/>
                  <a:pt x="2199" y="0"/>
                </a:cubicBezTo>
                <a:cubicBezTo>
                  <a:pt x="2195" y="0"/>
                  <a:pt x="2192" y="1"/>
                  <a:pt x="2188" y="1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55" y="282"/>
                  <a:pt x="35" y="293"/>
                  <a:pt x="22" y="308"/>
                </a:cubicBezTo>
                <a:cubicBezTo>
                  <a:pt x="8" y="324"/>
                  <a:pt x="0" y="344"/>
                  <a:pt x="0" y="366"/>
                </a:cubicBezTo>
                <a:cubicBezTo>
                  <a:pt x="0" y="369"/>
                  <a:pt x="1" y="373"/>
                  <a:pt x="1" y="377"/>
                </a:cubicBezTo>
                <a:cubicBezTo>
                  <a:pt x="181" y="1747"/>
                  <a:pt x="181" y="1747"/>
                  <a:pt x="181" y="1747"/>
                </a:cubicBezTo>
                <a:cubicBezTo>
                  <a:pt x="184" y="1769"/>
                  <a:pt x="195" y="1789"/>
                  <a:pt x="211" y="1802"/>
                </a:cubicBezTo>
                <a:cubicBezTo>
                  <a:pt x="226" y="1816"/>
                  <a:pt x="246" y="1824"/>
                  <a:pt x="268" y="1824"/>
                </a:cubicBezTo>
                <a:cubicBezTo>
                  <a:pt x="272" y="1824"/>
                  <a:pt x="276" y="1823"/>
                  <a:pt x="280" y="1823"/>
                </a:cubicBezTo>
                <a:cubicBezTo>
                  <a:pt x="2391" y="1545"/>
                  <a:pt x="2391" y="1545"/>
                  <a:pt x="2391" y="1545"/>
                </a:cubicBezTo>
                <a:cubicBezTo>
                  <a:pt x="2413" y="1542"/>
                  <a:pt x="2432" y="1532"/>
                  <a:pt x="2445" y="1516"/>
                </a:cubicBezTo>
                <a:cubicBezTo>
                  <a:pt x="2459" y="1500"/>
                  <a:pt x="2467" y="1480"/>
                  <a:pt x="2467" y="1459"/>
                </a:cubicBezTo>
                <a:cubicBezTo>
                  <a:pt x="2467" y="1455"/>
                  <a:pt x="2467" y="1451"/>
                  <a:pt x="2466" y="1447"/>
                </a:cubicBezTo>
                <a:cubicBezTo>
                  <a:pt x="2455" y="1449"/>
                  <a:pt x="2455" y="1449"/>
                  <a:pt x="2455" y="1449"/>
                </a:cubicBezTo>
              </a:path>
            </a:pathLst>
          </a:custGeom>
          <a:solidFill>
            <a:srgbClr val="BFC9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3" name="îṥḷîďè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4" name="iSļiďe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5" name="îšļïḍê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close/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6" name="išļîdé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7" name="ïṩḻïď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close/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8" name="iS1ïḋ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" name="ïSlíḑ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close/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0" name="íṡḻíḍ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1" name="íSļîḑe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  <a:close/>
              </a:path>
            </a:pathLst>
          </a:custGeom>
          <a:solidFill>
            <a:srgbClr val="BAC4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2" name="işļiḓé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3" name="íṡ1iďê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  <a:close/>
              </a:path>
            </a:pathLst>
          </a:custGeom>
          <a:solidFill>
            <a:srgbClr val="7579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4" name="işļiďè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5" name="îšlíḋé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  <a:close/>
              </a:path>
            </a:pathLst>
          </a:custGeom>
          <a:solidFill>
            <a:srgbClr val="92A0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6" name="ïṩ1îḍê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7" name="ïṩľiḓ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  <a:close/>
              </a:path>
            </a:pathLst>
          </a:custGeom>
          <a:solidFill>
            <a:srgbClr val="666C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8" name="ïşlîď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9" name="iśļïḍè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  <a:close/>
              </a:path>
            </a:pathLst>
          </a:custGeom>
          <a:solidFill>
            <a:srgbClr val="B8C3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0" name="îś1idê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1" name="ïṧḷï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2" name="îṧḻi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3" name="íşlí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4" name="íšḻï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5" name="iš1îďe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6" name="ïšlîdê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7" name="îSḷïde"/>
          <p:cNvSpPr/>
          <p:nvPr/>
        </p:nvSpPr>
        <p:spPr bwMode="auto">
          <a:xfrm>
            <a:off x="2752125" y="2295391"/>
            <a:ext cx="36147" cy="36804"/>
          </a:xfrm>
          <a:custGeom>
            <a:avLst/>
            <a:gdLst>
              <a:gd name="T0" fmla="*/ 38 w 39"/>
              <a:gd name="T1" fmla="*/ 17 h 39"/>
              <a:gd name="T2" fmla="*/ 22 w 39"/>
              <a:gd name="T3" fmla="*/ 38 h 39"/>
              <a:gd name="T4" fmla="*/ 1 w 39"/>
              <a:gd name="T5" fmla="*/ 22 h 39"/>
              <a:gd name="T6" fmla="*/ 17 w 39"/>
              <a:gd name="T7" fmla="*/ 1 h 39"/>
              <a:gd name="T8" fmla="*/ 38 w 39"/>
              <a:gd name="T9" fmla="*/ 1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38" y="17"/>
                </a:moveTo>
                <a:cubicBezTo>
                  <a:pt x="39" y="27"/>
                  <a:pt x="32" y="37"/>
                  <a:pt x="22" y="38"/>
                </a:cubicBezTo>
                <a:cubicBezTo>
                  <a:pt x="11" y="39"/>
                  <a:pt x="2" y="32"/>
                  <a:pt x="1" y="22"/>
                </a:cubicBezTo>
                <a:cubicBezTo>
                  <a:pt x="0" y="12"/>
                  <a:pt x="7" y="3"/>
                  <a:pt x="17" y="1"/>
                </a:cubicBezTo>
                <a:cubicBezTo>
                  <a:pt x="27" y="0"/>
                  <a:pt x="36" y="7"/>
                  <a:pt x="38" y="17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8" name="ís1iḑè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9" name="íṡliḓe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0" name="ïşḷïďe"/>
          <p:cNvSpPr/>
          <p:nvPr/>
        </p:nvSpPr>
        <p:spPr bwMode="auto">
          <a:xfrm>
            <a:off x="3434959" y="2689713"/>
            <a:ext cx="127497" cy="157072"/>
          </a:xfrm>
          <a:custGeom>
            <a:avLst/>
            <a:gdLst>
              <a:gd name="T0" fmla="*/ 57 w 136"/>
              <a:gd name="T1" fmla="*/ 168 h 168"/>
              <a:gd name="T2" fmla="*/ 55 w 136"/>
              <a:gd name="T3" fmla="*/ 168 h 168"/>
              <a:gd name="T4" fmla="*/ 52 w 136"/>
              <a:gd name="T5" fmla="*/ 164 h 168"/>
              <a:gd name="T6" fmla="*/ 0 w 136"/>
              <a:gd name="T7" fmla="*/ 8 h 168"/>
              <a:gd name="T8" fmla="*/ 3 w 136"/>
              <a:gd name="T9" fmla="*/ 1 h 168"/>
              <a:gd name="T10" fmla="*/ 6 w 136"/>
              <a:gd name="T11" fmla="*/ 0 h 168"/>
              <a:gd name="T12" fmla="*/ 10 w 136"/>
              <a:gd name="T13" fmla="*/ 2 h 168"/>
              <a:gd name="T14" fmla="*/ 134 w 136"/>
              <a:gd name="T15" fmla="*/ 110 h 168"/>
              <a:gd name="T16" fmla="*/ 136 w 136"/>
              <a:gd name="T17" fmla="*/ 114 h 168"/>
              <a:gd name="T18" fmla="*/ 134 w 136"/>
              <a:gd name="T19" fmla="*/ 118 h 168"/>
              <a:gd name="T20" fmla="*/ 59 w 136"/>
              <a:gd name="T21" fmla="*/ 168 h 168"/>
              <a:gd name="T22" fmla="*/ 57 w 136"/>
              <a:gd name="T23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6" h="168">
                <a:moveTo>
                  <a:pt x="57" y="168"/>
                </a:moveTo>
                <a:cubicBezTo>
                  <a:pt x="56" y="168"/>
                  <a:pt x="55" y="168"/>
                  <a:pt x="55" y="168"/>
                </a:cubicBezTo>
                <a:cubicBezTo>
                  <a:pt x="53" y="167"/>
                  <a:pt x="52" y="166"/>
                  <a:pt x="52" y="164"/>
                </a:cubicBezTo>
                <a:cubicBezTo>
                  <a:pt x="0" y="8"/>
                  <a:pt x="0" y="8"/>
                  <a:pt x="0" y="8"/>
                </a:cubicBezTo>
                <a:cubicBezTo>
                  <a:pt x="0" y="5"/>
                  <a:pt x="1" y="3"/>
                  <a:pt x="3" y="1"/>
                </a:cubicBezTo>
                <a:cubicBezTo>
                  <a:pt x="4" y="1"/>
                  <a:pt x="5" y="0"/>
                  <a:pt x="6" y="0"/>
                </a:cubicBezTo>
                <a:cubicBezTo>
                  <a:pt x="7" y="0"/>
                  <a:pt x="8" y="1"/>
                  <a:pt x="10" y="2"/>
                </a:cubicBezTo>
                <a:cubicBezTo>
                  <a:pt x="134" y="110"/>
                  <a:pt x="134" y="110"/>
                  <a:pt x="134" y="110"/>
                </a:cubicBezTo>
                <a:cubicBezTo>
                  <a:pt x="135" y="111"/>
                  <a:pt x="136" y="112"/>
                  <a:pt x="136" y="114"/>
                </a:cubicBezTo>
                <a:cubicBezTo>
                  <a:pt x="136" y="115"/>
                  <a:pt x="136" y="117"/>
                  <a:pt x="134" y="118"/>
                </a:cubicBezTo>
                <a:cubicBezTo>
                  <a:pt x="114" y="140"/>
                  <a:pt x="88" y="157"/>
                  <a:pt x="59" y="168"/>
                </a:cubicBezTo>
                <a:cubicBezTo>
                  <a:pt x="58" y="168"/>
                  <a:pt x="58" y="168"/>
                  <a:pt x="57" y="168"/>
                </a:cubicBez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1" name="íşḻïḋè"/>
          <p:cNvSpPr/>
          <p:nvPr/>
        </p:nvSpPr>
        <p:spPr bwMode="auto">
          <a:xfrm>
            <a:off x="3429045" y="2685113"/>
            <a:ext cx="139327" cy="167587"/>
          </a:xfrm>
          <a:custGeom>
            <a:avLst/>
            <a:gdLst>
              <a:gd name="T0" fmla="*/ 13 w 149"/>
              <a:gd name="T1" fmla="*/ 11 h 179"/>
              <a:gd name="T2" fmla="*/ 137 w 149"/>
              <a:gd name="T3" fmla="*/ 119 h 179"/>
              <a:gd name="T4" fmla="*/ 64 w 149"/>
              <a:gd name="T5" fmla="*/ 168 h 179"/>
              <a:gd name="T6" fmla="*/ 13 w 149"/>
              <a:gd name="T7" fmla="*/ 11 h 179"/>
              <a:gd name="T8" fmla="*/ 13 w 149"/>
              <a:gd name="T9" fmla="*/ 0 h 179"/>
              <a:gd name="T10" fmla="*/ 7 w 149"/>
              <a:gd name="T11" fmla="*/ 2 h 179"/>
              <a:gd name="T12" fmla="*/ 2 w 149"/>
              <a:gd name="T13" fmla="*/ 15 h 179"/>
              <a:gd name="T14" fmla="*/ 53 w 149"/>
              <a:gd name="T15" fmla="*/ 171 h 179"/>
              <a:gd name="T16" fmla="*/ 59 w 149"/>
              <a:gd name="T17" fmla="*/ 178 h 179"/>
              <a:gd name="T18" fmla="*/ 64 w 149"/>
              <a:gd name="T19" fmla="*/ 179 h 179"/>
              <a:gd name="T20" fmla="*/ 68 w 149"/>
              <a:gd name="T21" fmla="*/ 178 h 179"/>
              <a:gd name="T22" fmla="*/ 146 w 149"/>
              <a:gd name="T23" fmla="*/ 127 h 179"/>
              <a:gd name="T24" fmla="*/ 149 w 149"/>
              <a:gd name="T25" fmla="*/ 118 h 179"/>
              <a:gd name="T26" fmla="*/ 145 w 149"/>
              <a:gd name="T27" fmla="*/ 110 h 179"/>
              <a:gd name="T28" fmla="*/ 20 w 149"/>
              <a:gd name="T29" fmla="*/ 3 h 179"/>
              <a:gd name="T30" fmla="*/ 13 w 149"/>
              <a:gd name="T31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9" h="179">
                <a:moveTo>
                  <a:pt x="13" y="11"/>
                </a:moveTo>
                <a:cubicBezTo>
                  <a:pt x="137" y="119"/>
                  <a:pt x="137" y="119"/>
                  <a:pt x="137" y="119"/>
                </a:cubicBezTo>
                <a:cubicBezTo>
                  <a:pt x="117" y="140"/>
                  <a:pt x="92" y="157"/>
                  <a:pt x="64" y="168"/>
                </a:cubicBezTo>
                <a:cubicBezTo>
                  <a:pt x="13" y="11"/>
                  <a:pt x="13" y="11"/>
                  <a:pt x="13" y="11"/>
                </a:cubicBezTo>
                <a:moveTo>
                  <a:pt x="13" y="0"/>
                </a:moveTo>
                <a:cubicBezTo>
                  <a:pt x="11" y="0"/>
                  <a:pt x="8" y="0"/>
                  <a:pt x="7" y="2"/>
                </a:cubicBezTo>
                <a:cubicBezTo>
                  <a:pt x="2" y="5"/>
                  <a:pt x="0" y="10"/>
                  <a:pt x="2" y="15"/>
                </a:cubicBezTo>
                <a:cubicBezTo>
                  <a:pt x="53" y="171"/>
                  <a:pt x="53" y="171"/>
                  <a:pt x="53" y="171"/>
                </a:cubicBezTo>
                <a:cubicBezTo>
                  <a:pt x="54" y="174"/>
                  <a:pt x="56" y="177"/>
                  <a:pt x="59" y="178"/>
                </a:cubicBezTo>
                <a:cubicBezTo>
                  <a:pt x="61" y="179"/>
                  <a:pt x="62" y="179"/>
                  <a:pt x="64" y="179"/>
                </a:cubicBezTo>
                <a:cubicBezTo>
                  <a:pt x="65" y="179"/>
                  <a:pt x="67" y="179"/>
                  <a:pt x="68" y="178"/>
                </a:cubicBezTo>
                <a:cubicBezTo>
                  <a:pt x="97" y="167"/>
                  <a:pt x="124" y="150"/>
                  <a:pt x="146" y="127"/>
                </a:cubicBezTo>
                <a:cubicBezTo>
                  <a:pt x="148" y="124"/>
                  <a:pt x="149" y="121"/>
                  <a:pt x="149" y="118"/>
                </a:cubicBezTo>
                <a:cubicBezTo>
                  <a:pt x="148" y="115"/>
                  <a:pt x="147" y="112"/>
                  <a:pt x="145" y="110"/>
                </a:cubicBezTo>
                <a:cubicBezTo>
                  <a:pt x="20" y="3"/>
                  <a:pt x="20" y="3"/>
                  <a:pt x="20" y="3"/>
                </a:cubicBezTo>
                <a:cubicBezTo>
                  <a:pt x="18" y="1"/>
                  <a:pt x="15" y="0"/>
                  <a:pt x="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2" name="iṧḻiḓe"/>
          <p:cNvSpPr/>
          <p:nvPr/>
        </p:nvSpPr>
        <p:spPr bwMode="auto">
          <a:xfrm>
            <a:off x="3436931" y="2654225"/>
            <a:ext cx="177445" cy="137356"/>
          </a:xfrm>
          <a:custGeom>
            <a:avLst/>
            <a:gdLst>
              <a:gd name="T0" fmla="*/ 137 w 189"/>
              <a:gd name="T1" fmla="*/ 147 h 147"/>
              <a:gd name="T2" fmla="*/ 134 w 189"/>
              <a:gd name="T3" fmla="*/ 146 h 147"/>
              <a:gd name="T4" fmla="*/ 2 w 189"/>
              <a:gd name="T5" fmla="*/ 32 h 147"/>
              <a:gd name="T6" fmla="*/ 0 w 189"/>
              <a:gd name="T7" fmla="*/ 26 h 147"/>
              <a:gd name="T8" fmla="*/ 5 w 189"/>
              <a:gd name="T9" fmla="*/ 22 h 147"/>
              <a:gd name="T10" fmla="*/ 178 w 189"/>
              <a:gd name="T11" fmla="*/ 0 h 147"/>
              <a:gd name="T12" fmla="*/ 178 w 189"/>
              <a:gd name="T13" fmla="*/ 0 h 147"/>
              <a:gd name="T14" fmla="*/ 182 w 189"/>
              <a:gd name="T15" fmla="*/ 1 h 147"/>
              <a:gd name="T16" fmla="*/ 184 w 189"/>
              <a:gd name="T17" fmla="*/ 5 h 147"/>
              <a:gd name="T18" fmla="*/ 142 w 189"/>
              <a:gd name="T19" fmla="*/ 145 h 147"/>
              <a:gd name="T20" fmla="*/ 138 w 189"/>
              <a:gd name="T21" fmla="*/ 147 h 147"/>
              <a:gd name="T22" fmla="*/ 137 w 189"/>
              <a:gd name="T2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147">
                <a:moveTo>
                  <a:pt x="137" y="147"/>
                </a:moveTo>
                <a:cubicBezTo>
                  <a:pt x="136" y="147"/>
                  <a:pt x="135" y="147"/>
                  <a:pt x="134" y="146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30"/>
                  <a:pt x="0" y="28"/>
                  <a:pt x="0" y="26"/>
                </a:cubicBezTo>
                <a:cubicBezTo>
                  <a:pt x="1" y="24"/>
                  <a:pt x="3" y="22"/>
                  <a:pt x="5" y="22"/>
                </a:cubicBezTo>
                <a:cubicBezTo>
                  <a:pt x="178" y="0"/>
                  <a:pt x="178" y="0"/>
                  <a:pt x="178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0" y="0"/>
                  <a:pt x="181" y="1"/>
                  <a:pt x="182" y="1"/>
                </a:cubicBezTo>
                <a:cubicBezTo>
                  <a:pt x="183" y="2"/>
                  <a:pt x="184" y="4"/>
                  <a:pt x="184" y="5"/>
                </a:cubicBezTo>
                <a:cubicBezTo>
                  <a:pt x="189" y="56"/>
                  <a:pt x="174" y="105"/>
                  <a:pt x="142" y="145"/>
                </a:cubicBezTo>
                <a:cubicBezTo>
                  <a:pt x="141" y="146"/>
                  <a:pt x="139" y="147"/>
                  <a:pt x="138" y="147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3" name="iṡḷïḓê"/>
          <p:cNvSpPr/>
          <p:nvPr/>
        </p:nvSpPr>
        <p:spPr bwMode="auto">
          <a:xfrm>
            <a:off x="3431674" y="2649624"/>
            <a:ext cx="187303" cy="147871"/>
          </a:xfrm>
          <a:custGeom>
            <a:avLst/>
            <a:gdLst>
              <a:gd name="T0" fmla="*/ 184 w 200"/>
              <a:gd name="T1" fmla="*/ 11 h 158"/>
              <a:gd name="T2" fmla="*/ 143 w 200"/>
              <a:gd name="T3" fmla="*/ 146 h 158"/>
              <a:gd name="T4" fmla="*/ 12 w 200"/>
              <a:gd name="T5" fmla="*/ 33 h 158"/>
              <a:gd name="T6" fmla="*/ 184 w 200"/>
              <a:gd name="T7" fmla="*/ 11 h 158"/>
              <a:gd name="T8" fmla="*/ 184 w 200"/>
              <a:gd name="T9" fmla="*/ 0 h 158"/>
              <a:gd name="T10" fmla="*/ 183 w 200"/>
              <a:gd name="T11" fmla="*/ 0 h 158"/>
              <a:gd name="T12" fmla="*/ 10 w 200"/>
              <a:gd name="T13" fmla="*/ 21 h 158"/>
              <a:gd name="T14" fmla="*/ 1 w 200"/>
              <a:gd name="T15" fmla="*/ 29 h 158"/>
              <a:gd name="T16" fmla="*/ 4 w 200"/>
              <a:gd name="T17" fmla="*/ 41 h 158"/>
              <a:gd name="T18" fmla="*/ 136 w 200"/>
              <a:gd name="T19" fmla="*/ 155 h 158"/>
              <a:gd name="T20" fmla="*/ 143 w 200"/>
              <a:gd name="T21" fmla="*/ 158 h 158"/>
              <a:gd name="T22" fmla="*/ 144 w 200"/>
              <a:gd name="T23" fmla="*/ 158 h 158"/>
              <a:gd name="T24" fmla="*/ 152 w 200"/>
              <a:gd name="T25" fmla="*/ 153 h 158"/>
              <a:gd name="T26" fmla="*/ 196 w 200"/>
              <a:gd name="T27" fmla="*/ 10 h 158"/>
              <a:gd name="T28" fmla="*/ 192 w 200"/>
              <a:gd name="T29" fmla="*/ 2 h 158"/>
              <a:gd name="T30" fmla="*/ 184 w 200"/>
              <a:gd name="T31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0" h="158">
                <a:moveTo>
                  <a:pt x="184" y="11"/>
                </a:moveTo>
                <a:cubicBezTo>
                  <a:pt x="189" y="61"/>
                  <a:pt x="173" y="109"/>
                  <a:pt x="143" y="146"/>
                </a:cubicBezTo>
                <a:cubicBezTo>
                  <a:pt x="12" y="33"/>
                  <a:pt x="12" y="33"/>
                  <a:pt x="12" y="33"/>
                </a:cubicBezTo>
                <a:cubicBezTo>
                  <a:pt x="184" y="11"/>
                  <a:pt x="184" y="11"/>
                  <a:pt x="184" y="11"/>
                </a:cubicBezTo>
                <a:moveTo>
                  <a:pt x="184" y="0"/>
                </a:moveTo>
                <a:cubicBezTo>
                  <a:pt x="184" y="0"/>
                  <a:pt x="183" y="0"/>
                  <a:pt x="183" y="0"/>
                </a:cubicBezTo>
                <a:cubicBezTo>
                  <a:pt x="10" y="21"/>
                  <a:pt x="10" y="21"/>
                  <a:pt x="10" y="21"/>
                </a:cubicBezTo>
                <a:cubicBezTo>
                  <a:pt x="6" y="22"/>
                  <a:pt x="2" y="25"/>
                  <a:pt x="1" y="29"/>
                </a:cubicBezTo>
                <a:cubicBezTo>
                  <a:pt x="0" y="34"/>
                  <a:pt x="1" y="38"/>
                  <a:pt x="4" y="41"/>
                </a:cubicBezTo>
                <a:cubicBezTo>
                  <a:pt x="136" y="155"/>
                  <a:pt x="136" y="155"/>
                  <a:pt x="136" y="155"/>
                </a:cubicBezTo>
                <a:cubicBezTo>
                  <a:pt x="138" y="157"/>
                  <a:pt x="141" y="158"/>
                  <a:pt x="143" y="158"/>
                </a:cubicBezTo>
                <a:cubicBezTo>
                  <a:pt x="144" y="158"/>
                  <a:pt x="144" y="158"/>
                  <a:pt x="144" y="158"/>
                </a:cubicBezTo>
                <a:cubicBezTo>
                  <a:pt x="147" y="157"/>
                  <a:pt x="150" y="156"/>
                  <a:pt x="152" y="153"/>
                </a:cubicBezTo>
                <a:cubicBezTo>
                  <a:pt x="185" y="113"/>
                  <a:pt x="200" y="62"/>
                  <a:pt x="196" y="10"/>
                </a:cubicBezTo>
                <a:cubicBezTo>
                  <a:pt x="195" y="7"/>
                  <a:pt x="194" y="4"/>
                  <a:pt x="192" y="2"/>
                </a:cubicBezTo>
                <a:cubicBezTo>
                  <a:pt x="190" y="0"/>
                  <a:pt x="187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4" name="ïšľîḋé"/>
          <p:cNvSpPr/>
          <p:nvPr/>
        </p:nvSpPr>
        <p:spPr bwMode="auto">
          <a:xfrm>
            <a:off x="3406042" y="2491895"/>
            <a:ext cx="202419" cy="182046"/>
          </a:xfrm>
          <a:custGeom>
            <a:avLst/>
            <a:gdLst>
              <a:gd name="T0" fmla="*/ 28 w 216"/>
              <a:gd name="T1" fmla="*/ 194 h 194"/>
              <a:gd name="T2" fmla="*/ 25 w 216"/>
              <a:gd name="T3" fmla="*/ 192 h 194"/>
              <a:gd name="T4" fmla="*/ 23 w 216"/>
              <a:gd name="T5" fmla="*/ 189 h 194"/>
              <a:gd name="T6" fmla="*/ 0 w 216"/>
              <a:gd name="T7" fmla="*/ 7 h 194"/>
              <a:gd name="T8" fmla="*/ 1 w 216"/>
              <a:gd name="T9" fmla="*/ 3 h 194"/>
              <a:gd name="T10" fmla="*/ 5 w 216"/>
              <a:gd name="T11" fmla="*/ 1 h 194"/>
              <a:gd name="T12" fmla="*/ 23 w 216"/>
              <a:gd name="T13" fmla="*/ 0 h 194"/>
              <a:gd name="T14" fmla="*/ 215 w 216"/>
              <a:gd name="T15" fmla="*/ 164 h 194"/>
              <a:gd name="T16" fmla="*/ 214 w 216"/>
              <a:gd name="T17" fmla="*/ 169 h 194"/>
              <a:gd name="T18" fmla="*/ 210 w 216"/>
              <a:gd name="T19" fmla="*/ 171 h 194"/>
              <a:gd name="T20" fmla="*/ 29 w 216"/>
              <a:gd name="T21" fmla="*/ 193 h 194"/>
              <a:gd name="T22" fmla="*/ 28 w 216"/>
              <a:gd name="T23" fmla="*/ 19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" h="194">
                <a:moveTo>
                  <a:pt x="28" y="194"/>
                </a:moveTo>
                <a:cubicBezTo>
                  <a:pt x="27" y="194"/>
                  <a:pt x="26" y="193"/>
                  <a:pt x="25" y="192"/>
                </a:cubicBezTo>
                <a:cubicBezTo>
                  <a:pt x="24" y="191"/>
                  <a:pt x="23" y="190"/>
                  <a:pt x="23" y="189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4"/>
                  <a:pt x="1" y="3"/>
                </a:cubicBezTo>
                <a:cubicBezTo>
                  <a:pt x="2" y="2"/>
                  <a:pt x="4" y="1"/>
                  <a:pt x="5" y="1"/>
                </a:cubicBezTo>
                <a:cubicBezTo>
                  <a:pt x="11" y="0"/>
                  <a:pt x="17" y="0"/>
                  <a:pt x="23" y="0"/>
                </a:cubicBezTo>
                <a:cubicBezTo>
                  <a:pt x="119" y="0"/>
                  <a:pt x="200" y="69"/>
                  <a:pt x="215" y="164"/>
                </a:cubicBezTo>
                <a:cubicBezTo>
                  <a:pt x="216" y="166"/>
                  <a:pt x="215" y="167"/>
                  <a:pt x="214" y="169"/>
                </a:cubicBezTo>
                <a:cubicBezTo>
                  <a:pt x="213" y="170"/>
                  <a:pt x="212" y="171"/>
                  <a:pt x="210" y="171"/>
                </a:cubicBezTo>
                <a:cubicBezTo>
                  <a:pt x="29" y="193"/>
                  <a:pt x="29" y="193"/>
                  <a:pt x="29" y="193"/>
                </a:cubicBezTo>
                <a:lnTo>
                  <a:pt x="28" y="19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5" name="ïŝ1iďe"/>
          <p:cNvSpPr/>
          <p:nvPr/>
        </p:nvSpPr>
        <p:spPr bwMode="auto">
          <a:xfrm>
            <a:off x="3400785" y="2487294"/>
            <a:ext cx="212934" cy="191247"/>
          </a:xfrm>
          <a:custGeom>
            <a:avLst/>
            <a:gdLst>
              <a:gd name="T0" fmla="*/ 29 w 227"/>
              <a:gd name="T1" fmla="*/ 11 h 204"/>
              <a:gd name="T2" fmla="*/ 216 w 227"/>
              <a:gd name="T3" fmla="*/ 170 h 204"/>
              <a:gd name="T4" fmla="*/ 34 w 227"/>
              <a:gd name="T5" fmla="*/ 193 h 204"/>
              <a:gd name="T6" fmla="*/ 12 w 227"/>
              <a:gd name="T7" fmla="*/ 12 h 204"/>
              <a:gd name="T8" fmla="*/ 29 w 227"/>
              <a:gd name="T9" fmla="*/ 11 h 204"/>
              <a:gd name="T10" fmla="*/ 29 w 227"/>
              <a:gd name="T11" fmla="*/ 0 h 204"/>
              <a:gd name="T12" fmla="*/ 11 w 227"/>
              <a:gd name="T13" fmla="*/ 0 h 204"/>
              <a:gd name="T14" fmla="*/ 3 w 227"/>
              <a:gd name="T15" fmla="*/ 5 h 204"/>
              <a:gd name="T16" fmla="*/ 1 w 227"/>
              <a:gd name="T17" fmla="*/ 13 h 204"/>
              <a:gd name="T18" fmla="*/ 23 w 227"/>
              <a:gd name="T19" fmla="*/ 194 h 204"/>
              <a:gd name="T20" fmla="*/ 28 w 227"/>
              <a:gd name="T21" fmla="*/ 202 h 204"/>
              <a:gd name="T22" fmla="*/ 34 w 227"/>
              <a:gd name="T23" fmla="*/ 204 h 204"/>
              <a:gd name="T24" fmla="*/ 36 w 227"/>
              <a:gd name="T25" fmla="*/ 204 h 204"/>
              <a:gd name="T26" fmla="*/ 217 w 227"/>
              <a:gd name="T27" fmla="*/ 181 h 204"/>
              <a:gd name="T28" fmla="*/ 225 w 227"/>
              <a:gd name="T29" fmla="*/ 177 h 204"/>
              <a:gd name="T30" fmla="*/ 227 w 227"/>
              <a:gd name="T31" fmla="*/ 168 h 204"/>
              <a:gd name="T32" fmla="*/ 158 w 227"/>
              <a:gd name="T33" fmla="*/ 47 h 204"/>
              <a:gd name="T34" fmla="*/ 29 w 227"/>
              <a:gd name="T35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7" h="204">
                <a:moveTo>
                  <a:pt x="29" y="11"/>
                </a:moveTo>
                <a:cubicBezTo>
                  <a:pt x="121" y="11"/>
                  <a:pt x="201" y="78"/>
                  <a:pt x="216" y="170"/>
                </a:cubicBezTo>
                <a:cubicBezTo>
                  <a:pt x="34" y="193"/>
                  <a:pt x="34" y="193"/>
                  <a:pt x="34" y="193"/>
                </a:cubicBezTo>
                <a:cubicBezTo>
                  <a:pt x="12" y="12"/>
                  <a:pt x="12" y="12"/>
                  <a:pt x="12" y="12"/>
                </a:cubicBezTo>
                <a:cubicBezTo>
                  <a:pt x="17" y="11"/>
                  <a:pt x="23" y="11"/>
                  <a:pt x="29" y="11"/>
                </a:cubicBezTo>
                <a:moveTo>
                  <a:pt x="29" y="0"/>
                </a:moveTo>
                <a:cubicBezTo>
                  <a:pt x="23" y="0"/>
                  <a:pt x="17" y="0"/>
                  <a:pt x="11" y="0"/>
                </a:cubicBezTo>
                <a:cubicBezTo>
                  <a:pt x="8" y="1"/>
                  <a:pt x="5" y="2"/>
                  <a:pt x="3" y="5"/>
                </a:cubicBezTo>
                <a:cubicBezTo>
                  <a:pt x="1" y="7"/>
                  <a:pt x="0" y="10"/>
                  <a:pt x="1" y="13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4" y="197"/>
                  <a:pt x="25" y="200"/>
                  <a:pt x="28" y="202"/>
                </a:cubicBezTo>
                <a:cubicBezTo>
                  <a:pt x="30" y="203"/>
                  <a:pt x="32" y="204"/>
                  <a:pt x="34" y="204"/>
                </a:cubicBezTo>
                <a:cubicBezTo>
                  <a:pt x="35" y="204"/>
                  <a:pt x="35" y="204"/>
                  <a:pt x="36" y="204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20" y="181"/>
                  <a:pt x="223" y="179"/>
                  <a:pt x="225" y="177"/>
                </a:cubicBezTo>
                <a:cubicBezTo>
                  <a:pt x="227" y="174"/>
                  <a:pt x="227" y="171"/>
                  <a:pt x="227" y="168"/>
                </a:cubicBezTo>
                <a:cubicBezTo>
                  <a:pt x="219" y="121"/>
                  <a:pt x="195" y="78"/>
                  <a:pt x="158" y="47"/>
                </a:cubicBezTo>
                <a:cubicBezTo>
                  <a:pt x="122" y="16"/>
                  <a:pt x="76" y="0"/>
                  <a:pt x="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6" name="iṧlîḑe"/>
          <p:cNvSpPr/>
          <p:nvPr/>
        </p:nvSpPr>
        <p:spPr bwMode="auto">
          <a:xfrm>
            <a:off x="3323892" y="2683799"/>
            <a:ext cx="158386" cy="174159"/>
          </a:xfrm>
          <a:custGeom>
            <a:avLst/>
            <a:gdLst>
              <a:gd name="T0" fmla="*/ 110 w 169"/>
              <a:gd name="T1" fmla="*/ 186 h 186"/>
              <a:gd name="T2" fmla="*/ 3 w 169"/>
              <a:gd name="T3" fmla="*/ 154 h 186"/>
              <a:gd name="T4" fmla="*/ 0 w 169"/>
              <a:gd name="T5" fmla="*/ 150 h 186"/>
              <a:gd name="T6" fmla="*/ 1 w 169"/>
              <a:gd name="T7" fmla="*/ 146 h 186"/>
              <a:gd name="T8" fmla="*/ 104 w 169"/>
              <a:gd name="T9" fmla="*/ 2 h 186"/>
              <a:gd name="T10" fmla="*/ 108 w 169"/>
              <a:gd name="T11" fmla="*/ 0 h 186"/>
              <a:gd name="T12" fmla="*/ 109 w 169"/>
              <a:gd name="T13" fmla="*/ 0 h 186"/>
              <a:gd name="T14" fmla="*/ 114 w 169"/>
              <a:gd name="T15" fmla="*/ 4 h 186"/>
              <a:gd name="T16" fmla="*/ 168 w 169"/>
              <a:gd name="T17" fmla="*/ 171 h 186"/>
              <a:gd name="T18" fmla="*/ 168 w 169"/>
              <a:gd name="T19" fmla="*/ 176 h 186"/>
              <a:gd name="T20" fmla="*/ 164 w 169"/>
              <a:gd name="T21" fmla="*/ 178 h 186"/>
              <a:gd name="T22" fmla="*/ 135 w 169"/>
              <a:gd name="T23" fmla="*/ 184 h 186"/>
              <a:gd name="T24" fmla="*/ 110 w 169"/>
              <a:gd name="T25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86">
                <a:moveTo>
                  <a:pt x="110" y="186"/>
                </a:moveTo>
                <a:cubicBezTo>
                  <a:pt x="72" y="186"/>
                  <a:pt x="35" y="175"/>
                  <a:pt x="3" y="154"/>
                </a:cubicBezTo>
                <a:cubicBezTo>
                  <a:pt x="2" y="153"/>
                  <a:pt x="1" y="151"/>
                  <a:pt x="0" y="150"/>
                </a:cubicBezTo>
                <a:cubicBezTo>
                  <a:pt x="0" y="148"/>
                  <a:pt x="0" y="147"/>
                  <a:pt x="1" y="146"/>
                </a:cubicBezTo>
                <a:cubicBezTo>
                  <a:pt x="104" y="2"/>
                  <a:pt x="104" y="2"/>
                  <a:pt x="104" y="2"/>
                </a:cubicBezTo>
                <a:cubicBezTo>
                  <a:pt x="105" y="1"/>
                  <a:pt x="106" y="0"/>
                  <a:pt x="108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1" y="0"/>
                  <a:pt x="113" y="2"/>
                  <a:pt x="114" y="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69" y="173"/>
                  <a:pt x="169" y="174"/>
                  <a:pt x="168" y="176"/>
                </a:cubicBezTo>
                <a:cubicBezTo>
                  <a:pt x="167" y="177"/>
                  <a:pt x="166" y="178"/>
                  <a:pt x="164" y="178"/>
                </a:cubicBezTo>
                <a:cubicBezTo>
                  <a:pt x="155" y="181"/>
                  <a:pt x="145" y="183"/>
                  <a:pt x="135" y="184"/>
                </a:cubicBezTo>
                <a:cubicBezTo>
                  <a:pt x="127" y="185"/>
                  <a:pt x="118" y="186"/>
                  <a:pt x="110" y="186"/>
                </a:cubicBez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7" name="íṡḷïdé"/>
          <p:cNvSpPr/>
          <p:nvPr/>
        </p:nvSpPr>
        <p:spPr bwMode="auto">
          <a:xfrm>
            <a:off x="3317977" y="2678541"/>
            <a:ext cx="169558" cy="185331"/>
          </a:xfrm>
          <a:custGeom>
            <a:avLst/>
            <a:gdLst>
              <a:gd name="T0" fmla="*/ 114 w 181"/>
              <a:gd name="T1" fmla="*/ 12 h 198"/>
              <a:gd name="T2" fmla="*/ 169 w 181"/>
              <a:gd name="T3" fmla="*/ 179 h 198"/>
              <a:gd name="T4" fmla="*/ 140 w 181"/>
              <a:gd name="T5" fmla="*/ 185 h 198"/>
              <a:gd name="T6" fmla="*/ 116 w 181"/>
              <a:gd name="T7" fmla="*/ 186 h 198"/>
              <a:gd name="T8" fmla="*/ 12 w 181"/>
              <a:gd name="T9" fmla="*/ 155 h 198"/>
              <a:gd name="T10" fmla="*/ 114 w 181"/>
              <a:gd name="T11" fmla="*/ 12 h 198"/>
              <a:gd name="T12" fmla="*/ 114 w 181"/>
              <a:gd name="T13" fmla="*/ 0 h 198"/>
              <a:gd name="T14" fmla="*/ 105 w 181"/>
              <a:gd name="T15" fmla="*/ 5 h 198"/>
              <a:gd name="T16" fmla="*/ 3 w 181"/>
              <a:gd name="T17" fmla="*/ 148 h 198"/>
              <a:gd name="T18" fmla="*/ 1 w 181"/>
              <a:gd name="T19" fmla="*/ 157 h 198"/>
              <a:gd name="T20" fmla="*/ 6 w 181"/>
              <a:gd name="T21" fmla="*/ 164 h 198"/>
              <a:gd name="T22" fmla="*/ 116 w 181"/>
              <a:gd name="T23" fmla="*/ 198 h 198"/>
              <a:gd name="T24" fmla="*/ 141 w 181"/>
              <a:gd name="T25" fmla="*/ 196 h 198"/>
              <a:gd name="T26" fmla="*/ 172 w 181"/>
              <a:gd name="T27" fmla="*/ 190 h 198"/>
              <a:gd name="T28" fmla="*/ 179 w 181"/>
              <a:gd name="T29" fmla="*/ 184 h 198"/>
              <a:gd name="T30" fmla="*/ 180 w 181"/>
              <a:gd name="T31" fmla="*/ 175 h 198"/>
              <a:gd name="T32" fmla="*/ 125 w 181"/>
              <a:gd name="T33" fmla="*/ 8 h 198"/>
              <a:gd name="T34" fmla="*/ 116 w 181"/>
              <a:gd name="T35" fmla="*/ 1 h 198"/>
              <a:gd name="T36" fmla="*/ 114 w 181"/>
              <a:gd name="T3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1" h="198">
                <a:moveTo>
                  <a:pt x="114" y="12"/>
                </a:moveTo>
                <a:cubicBezTo>
                  <a:pt x="169" y="179"/>
                  <a:pt x="169" y="179"/>
                  <a:pt x="169" y="179"/>
                </a:cubicBezTo>
                <a:cubicBezTo>
                  <a:pt x="160" y="182"/>
                  <a:pt x="150" y="184"/>
                  <a:pt x="140" y="185"/>
                </a:cubicBezTo>
                <a:cubicBezTo>
                  <a:pt x="132" y="186"/>
                  <a:pt x="124" y="186"/>
                  <a:pt x="116" y="186"/>
                </a:cubicBezTo>
                <a:cubicBezTo>
                  <a:pt x="78" y="186"/>
                  <a:pt x="42" y="175"/>
                  <a:pt x="12" y="155"/>
                </a:cubicBezTo>
                <a:cubicBezTo>
                  <a:pt x="114" y="12"/>
                  <a:pt x="114" y="12"/>
                  <a:pt x="114" y="12"/>
                </a:cubicBezTo>
                <a:moveTo>
                  <a:pt x="114" y="0"/>
                </a:moveTo>
                <a:cubicBezTo>
                  <a:pt x="111" y="0"/>
                  <a:pt x="107" y="2"/>
                  <a:pt x="105" y="5"/>
                </a:cubicBezTo>
                <a:cubicBezTo>
                  <a:pt x="3" y="148"/>
                  <a:pt x="3" y="148"/>
                  <a:pt x="3" y="148"/>
                </a:cubicBezTo>
                <a:cubicBezTo>
                  <a:pt x="1" y="151"/>
                  <a:pt x="0" y="154"/>
                  <a:pt x="1" y="157"/>
                </a:cubicBezTo>
                <a:cubicBezTo>
                  <a:pt x="1" y="160"/>
                  <a:pt x="3" y="163"/>
                  <a:pt x="6" y="164"/>
                </a:cubicBezTo>
                <a:cubicBezTo>
                  <a:pt x="39" y="186"/>
                  <a:pt x="77" y="198"/>
                  <a:pt x="116" y="198"/>
                </a:cubicBezTo>
                <a:cubicBezTo>
                  <a:pt x="125" y="198"/>
                  <a:pt x="133" y="197"/>
                  <a:pt x="141" y="196"/>
                </a:cubicBezTo>
                <a:cubicBezTo>
                  <a:pt x="152" y="195"/>
                  <a:pt x="162" y="193"/>
                  <a:pt x="172" y="190"/>
                </a:cubicBezTo>
                <a:cubicBezTo>
                  <a:pt x="175" y="189"/>
                  <a:pt x="177" y="187"/>
                  <a:pt x="179" y="184"/>
                </a:cubicBezTo>
                <a:cubicBezTo>
                  <a:pt x="180" y="182"/>
                  <a:pt x="181" y="178"/>
                  <a:pt x="180" y="175"/>
                </a:cubicBezTo>
                <a:cubicBezTo>
                  <a:pt x="125" y="8"/>
                  <a:pt x="125" y="8"/>
                  <a:pt x="125" y="8"/>
                </a:cubicBezTo>
                <a:cubicBezTo>
                  <a:pt x="124" y="4"/>
                  <a:pt x="120" y="1"/>
                  <a:pt x="116" y="1"/>
                </a:cubicBezTo>
                <a:cubicBezTo>
                  <a:pt x="115" y="0"/>
                  <a:pt x="115" y="0"/>
                  <a:pt x="1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8" name="ísļiďè"/>
          <p:cNvSpPr/>
          <p:nvPr/>
        </p:nvSpPr>
        <p:spPr bwMode="auto">
          <a:xfrm>
            <a:off x="3232541" y="2495181"/>
            <a:ext cx="193218" cy="326630"/>
          </a:xfrm>
          <a:custGeom>
            <a:avLst/>
            <a:gdLst>
              <a:gd name="T0" fmla="*/ 92 w 206"/>
              <a:gd name="T1" fmla="*/ 349 h 349"/>
              <a:gd name="T2" fmla="*/ 88 w 206"/>
              <a:gd name="T3" fmla="*/ 347 h 349"/>
              <a:gd name="T4" fmla="*/ 66 w 206"/>
              <a:gd name="T5" fmla="*/ 328 h 349"/>
              <a:gd name="T6" fmla="*/ 57 w 206"/>
              <a:gd name="T7" fmla="*/ 317 h 349"/>
              <a:gd name="T8" fmla="*/ 14 w 206"/>
              <a:gd name="T9" fmla="*/ 217 h 349"/>
              <a:gd name="T10" fmla="*/ 176 w 206"/>
              <a:gd name="T11" fmla="*/ 0 h 349"/>
              <a:gd name="T12" fmla="*/ 177 w 206"/>
              <a:gd name="T13" fmla="*/ 0 h 349"/>
              <a:gd name="T14" fmla="*/ 180 w 206"/>
              <a:gd name="T15" fmla="*/ 1 h 349"/>
              <a:gd name="T16" fmla="*/ 183 w 206"/>
              <a:gd name="T17" fmla="*/ 5 h 349"/>
              <a:gd name="T18" fmla="*/ 206 w 206"/>
              <a:gd name="T19" fmla="*/ 193 h 349"/>
              <a:gd name="T20" fmla="*/ 205 w 206"/>
              <a:gd name="T21" fmla="*/ 197 h 349"/>
              <a:gd name="T22" fmla="*/ 96 w 206"/>
              <a:gd name="T23" fmla="*/ 346 h 349"/>
              <a:gd name="T24" fmla="*/ 92 w 206"/>
              <a:gd name="T25" fmla="*/ 348 h 349"/>
              <a:gd name="T26" fmla="*/ 92 w 206"/>
              <a:gd name="T27" fmla="*/ 34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349">
                <a:moveTo>
                  <a:pt x="92" y="349"/>
                </a:moveTo>
                <a:cubicBezTo>
                  <a:pt x="90" y="349"/>
                  <a:pt x="89" y="348"/>
                  <a:pt x="88" y="347"/>
                </a:cubicBezTo>
                <a:cubicBezTo>
                  <a:pt x="80" y="341"/>
                  <a:pt x="73" y="335"/>
                  <a:pt x="66" y="328"/>
                </a:cubicBezTo>
                <a:cubicBezTo>
                  <a:pt x="57" y="317"/>
                  <a:pt x="57" y="317"/>
                  <a:pt x="57" y="317"/>
                </a:cubicBezTo>
                <a:cubicBezTo>
                  <a:pt x="33" y="289"/>
                  <a:pt x="18" y="254"/>
                  <a:pt x="14" y="217"/>
                </a:cubicBezTo>
                <a:cubicBezTo>
                  <a:pt x="0" y="112"/>
                  <a:pt x="72" y="17"/>
                  <a:pt x="176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78" y="0"/>
                  <a:pt x="179" y="0"/>
                  <a:pt x="180" y="1"/>
                </a:cubicBezTo>
                <a:cubicBezTo>
                  <a:pt x="182" y="2"/>
                  <a:pt x="182" y="3"/>
                  <a:pt x="183" y="5"/>
                </a:cubicBezTo>
                <a:cubicBezTo>
                  <a:pt x="206" y="193"/>
                  <a:pt x="206" y="193"/>
                  <a:pt x="206" y="193"/>
                </a:cubicBezTo>
                <a:cubicBezTo>
                  <a:pt x="206" y="194"/>
                  <a:pt x="206" y="195"/>
                  <a:pt x="205" y="197"/>
                </a:cubicBezTo>
                <a:cubicBezTo>
                  <a:pt x="96" y="346"/>
                  <a:pt x="96" y="346"/>
                  <a:pt x="96" y="346"/>
                </a:cubicBezTo>
                <a:cubicBezTo>
                  <a:pt x="95" y="347"/>
                  <a:pt x="94" y="348"/>
                  <a:pt x="92" y="348"/>
                </a:cubicBezTo>
                <a:lnTo>
                  <a:pt x="92" y="349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9" name="íşlïďê"/>
          <p:cNvSpPr/>
          <p:nvPr/>
        </p:nvSpPr>
        <p:spPr bwMode="auto">
          <a:xfrm>
            <a:off x="3233855" y="2489266"/>
            <a:ext cx="197819" cy="337146"/>
          </a:xfrm>
          <a:custGeom>
            <a:avLst/>
            <a:gdLst>
              <a:gd name="T0" fmla="*/ 176 w 211"/>
              <a:gd name="T1" fmla="*/ 11 h 360"/>
              <a:gd name="T2" fmla="*/ 190 w 211"/>
              <a:gd name="T3" fmla="*/ 122 h 360"/>
              <a:gd name="T4" fmla="*/ 199 w 211"/>
              <a:gd name="T5" fmla="*/ 196 h 360"/>
              <a:gd name="T6" fmla="*/ 200 w 211"/>
              <a:gd name="T7" fmla="*/ 199 h 360"/>
              <a:gd name="T8" fmla="*/ 91 w 211"/>
              <a:gd name="T9" fmla="*/ 349 h 360"/>
              <a:gd name="T10" fmla="*/ 69 w 211"/>
              <a:gd name="T11" fmla="*/ 330 h 360"/>
              <a:gd name="T12" fmla="*/ 60 w 211"/>
              <a:gd name="T13" fmla="*/ 320 h 360"/>
              <a:gd name="T14" fmla="*/ 18 w 211"/>
              <a:gd name="T15" fmla="*/ 222 h 360"/>
              <a:gd name="T16" fmla="*/ 176 w 211"/>
              <a:gd name="T17" fmla="*/ 11 h 360"/>
              <a:gd name="T18" fmla="*/ 176 w 211"/>
              <a:gd name="T19" fmla="*/ 0 h 360"/>
              <a:gd name="T20" fmla="*/ 174 w 211"/>
              <a:gd name="T21" fmla="*/ 0 h 360"/>
              <a:gd name="T22" fmla="*/ 46 w 211"/>
              <a:gd name="T23" fmla="*/ 78 h 360"/>
              <a:gd name="T24" fmla="*/ 7 w 211"/>
              <a:gd name="T25" fmla="*/ 224 h 360"/>
              <a:gd name="T26" fmla="*/ 52 w 211"/>
              <a:gd name="T27" fmla="*/ 327 h 360"/>
              <a:gd name="T28" fmla="*/ 52 w 211"/>
              <a:gd name="T29" fmla="*/ 327 h 360"/>
              <a:gd name="T30" fmla="*/ 61 w 211"/>
              <a:gd name="T31" fmla="*/ 337 h 360"/>
              <a:gd name="T32" fmla="*/ 61 w 211"/>
              <a:gd name="T33" fmla="*/ 338 h 360"/>
              <a:gd name="T34" fmla="*/ 84 w 211"/>
              <a:gd name="T35" fmla="*/ 358 h 360"/>
              <a:gd name="T36" fmla="*/ 91 w 211"/>
              <a:gd name="T37" fmla="*/ 360 h 360"/>
              <a:gd name="T38" fmla="*/ 92 w 211"/>
              <a:gd name="T39" fmla="*/ 360 h 360"/>
              <a:gd name="T40" fmla="*/ 100 w 211"/>
              <a:gd name="T41" fmla="*/ 356 h 360"/>
              <a:gd name="T42" fmla="*/ 209 w 211"/>
              <a:gd name="T43" fmla="*/ 206 h 360"/>
              <a:gd name="T44" fmla="*/ 211 w 211"/>
              <a:gd name="T45" fmla="*/ 198 h 360"/>
              <a:gd name="T46" fmla="*/ 210 w 211"/>
              <a:gd name="T47" fmla="*/ 194 h 360"/>
              <a:gd name="T48" fmla="*/ 201 w 211"/>
              <a:gd name="T49" fmla="*/ 120 h 360"/>
              <a:gd name="T50" fmla="*/ 187 w 211"/>
              <a:gd name="T51" fmla="*/ 10 h 360"/>
              <a:gd name="T52" fmla="*/ 183 w 211"/>
              <a:gd name="T53" fmla="*/ 2 h 360"/>
              <a:gd name="T54" fmla="*/ 176 w 211"/>
              <a:gd name="T5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360">
                <a:moveTo>
                  <a:pt x="176" y="11"/>
                </a:moveTo>
                <a:cubicBezTo>
                  <a:pt x="190" y="122"/>
                  <a:pt x="190" y="122"/>
                  <a:pt x="190" y="122"/>
                </a:cubicBezTo>
                <a:cubicBezTo>
                  <a:pt x="199" y="196"/>
                  <a:pt x="199" y="196"/>
                  <a:pt x="199" y="196"/>
                </a:cubicBezTo>
                <a:cubicBezTo>
                  <a:pt x="200" y="199"/>
                  <a:pt x="200" y="199"/>
                  <a:pt x="200" y="199"/>
                </a:cubicBezTo>
                <a:cubicBezTo>
                  <a:pt x="91" y="349"/>
                  <a:pt x="91" y="349"/>
                  <a:pt x="91" y="349"/>
                </a:cubicBezTo>
                <a:cubicBezTo>
                  <a:pt x="83" y="343"/>
                  <a:pt x="76" y="337"/>
                  <a:pt x="69" y="330"/>
                </a:cubicBezTo>
                <a:cubicBezTo>
                  <a:pt x="60" y="320"/>
                  <a:pt x="60" y="320"/>
                  <a:pt x="60" y="320"/>
                </a:cubicBezTo>
                <a:cubicBezTo>
                  <a:pt x="38" y="293"/>
                  <a:pt x="23" y="259"/>
                  <a:pt x="18" y="222"/>
                </a:cubicBezTo>
                <a:cubicBezTo>
                  <a:pt x="5" y="121"/>
                  <a:pt x="76" y="28"/>
                  <a:pt x="176" y="11"/>
                </a:cubicBezTo>
                <a:moveTo>
                  <a:pt x="176" y="0"/>
                </a:moveTo>
                <a:cubicBezTo>
                  <a:pt x="175" y="0"/>
                  <a:pt x="175" y="0"/>
                  <a:pt x="174" y="0"/>
                </a:cubicBezTo>
                <a:cubicBezTo>
                  <a:pt x="123" y="9"/>
                  <a:pt x="77" y="36"/>
                  <a:pt x="46" y="78"/>
                </a:cubicBezTo>
                <a:cubicBezTo>
                  <a:pt x="14" y="120"/>
                  <a:pt x="0" y="172"/>
                  <a:pt x="7" y="224"/>
                </a:cubicBezTo>
                <a:cubicBezTo>
                  <a:pt x="12" y="262"/>
                  <a:pt x="27" y="297"/>
                  <a:pt x="52" y="327"/>
                </a:cubicBezTo>
                <a:cubicBezTo>
                  <a:pt x="52" y="327"/>
                  <a:pt x="52" y="327"/>
                  <a:pt x="52" y="327"/>
                </a:cubicBezTo>
                <a:cubicBezTo>
                  <a:pt x="61" y="337"/>
                  <a:pt x="61" y="337"/>
                  <a:pt x="61" y="337"/>
                </a:cubicBezTo>
                <a:cubicBezTo>
                  <a:pt x="61" y="338"/>
                  <a:pt x="61" y="338"/>
                  <a:pt x="61" y="338"/>
                </a:cubicBezTo>
                <a:cubicBezTo>
                  <a:pt x="68" y="345"/>
                  <a:pt x="76" y="352"/>
                  <a:pt x="84" y="358"/>
                </a:cubicBezTo>
                <a:cubicBezTo>
                  <a:pt x="86" y="359"/>
                  <a:pt x="88" y="360"/>
                  <a:pt x="91" y="360"/>
                </a:cubicBezTo>
                <a:cubicBezTo>
                  <a:pt x="91" y="360"/>
                  <a:pt x="92" y="360"/>
                  <a:pt x="92" y="360"/>
                </a:cubicBezTo>
                <a:cubicBezTo>
                  <a:pt x="95" y="360"/>
                  <a:pt x="98" y="358"/>
                  <a:pt x="100" y="356"/>
                </a:cubicBezTo>
                <a:cubicBezTo>
                  <a:pt x="209" y="206"/>
                  <a:pt x="209" y="206"/>
                  <a:pt x="209" y="206"/>
                </a:cubicBezTo>
                <a:cubicBezTo>
                  <a:pt x="210" y="204"/>
                  <a:pt x="211" y="201"/>
                  <a:pt x="211" y="198"/>
                </a:cubicBezTo>
                <a:cubicBezTo>
                  <a:pt x="210" y="194"/>
                  <a:pt x="210" y="194"/>
                  <a:pt x="210" y="194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87" y="7"/>
                  <a:pt x="185" y="4"/>
                  <a:pt x="183" y="2"/>
                </a:cubicBezTo>
                <a:cubicBezTo>
                  <a:pt x="181" y="1"/>
                  <a:pt x="178" y="0"/>
                  <a:pt x="17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0" name="ïṥḷídé"/>
          <p:cNvSpPr/>
          <p:nvPr/>
        </p:nvSpPr>
        <p:spPr bwMode="auto">
          <a:xfrm>
            <a:off x="3302204" y="2978226"/>
            <a:ext cx="59806" cy="59806"/>
          </a:xfrm>
          <a:custGeom>
            <a:avLst/>
            <a:gdLst>
              <a:gd name="T0" fmla="*/ 0 w 91"/>
              <a:gd name="T1" fmla="*/ 9 h 91"/>
              <a:gd name="T2" fmla="*/ 81 w 91"/>
              <a:gd name="T3" fmla="*/ 0 h 91"/>
              <a:gd name="T4" fmla="*/ 91 w 91"/>
              <a:gd name="T5" fmla="*/ 79 h 91"/>
              <a:gd name="T6" fmla="*/ 11 w 91"/>
              <a:gd name="T7" fmla="*/ 91 h 91"/>
              <a:gd name="T8" fmla="*/ 0 w 91"/>
              <a:gd name="T9" fmla="*/ 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9"/>
                </a:moveTo>
                <a:lnTo>
                  <a:pt x="81" y="0"/>
                </a:lnTo>
                <a:lnTo>
                  <a:pt x="91" y="79"/>
                </a:lnTo>
                <a:lnTo>
                  <a:pt x="11" y="91"/>
                </a:lnTo>
                <a:lnTo>
                  <a:pt x="0" y="9"/>
                </a:ln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1" name="isḻïde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2" name="ïṥḷîḑè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3" name="işḻîḋe"/>
          <p:cNvSpPr/>
          <p:nvPr/>
        </p:nvSpPr>
        <p:spPr bwMode="auto">
          <a:xfrm>
            <a:off x="3384355" y="2959824"/>
            <a:ext cx="251709" cy="47976"/>
          </a:xfrm>
          <a:custGeom>
            <a:avLst/>
            <a:gdLst>
              <a:gd name="T0" fmla="*/ 383 w 383"/>
              <a:gd name="T1" fmla="*/ 23 h 73"/>
              <a:gd name="T2" fmla="*/ 3 w 383"/>
              <a:gd name="T3" fmla="*/ 73 h 73"/>
              <a:gd name="T4" fmla="*/ 0 w 383"/>
              <a:gd name="T5" fmla="*/ 50 h 73"/>
              <a:gd name="T6" fmla="*/ 380 w 383"/>
              <a:gd name="T7" fmla="*/ 0 h 73"/>
              <a:gd name="T8" fmla="*/ 383 w 383"/>
              <a:gd name="T9" fmla="*/ 2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3" h="73">
                <a:moveTo>
                  <a:pt x="383" y="23"/>
                </a:moveTo>
                <a:lnTo>
                  <a:pt x="3" y="73"/>
                </a:lnTo>
                <a:lnTo>
                  <a:pt x="0" y="50"/>
                </a:lnTo>
                <a:lnTo>
                  <a:pt x="380" y="0"/>
                </a:lnTo>
                <a:lnTo>
                  <a:pt x="383" y="23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4" name="ïṧḷïḑê"/>
          <p:cNvSpPr/>
          <p:nvPr/>
        </p:nvSpPr>
        <p:spPr bwMode="auto">
          <a:xfrm>
            <a:off x="3310748" y="3040660"/>
            <a:ext cx="59806" cy="59149"/>
          </a:xfrm>
          <a:custGeom>
            <a:avLst/>
            <a:gdLst>
              <a:gd name="T0" fmla="*/ 0 w 91"/>
              <a:gd name="T1" fmla="*/ 10 h 90"/>
              <a:gd name="T2" fmla="*/ 80 w 91"/>
              <a:gd name="T3" fmla="*/ 0 h 90"/>
              <a:gd name="T4" fmla="*/ 91 w 91"/>
              <a:gd name="T5" fmla="*/ 80 h 90"/>
              <a:gd name="T6" fmla="*/ 11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80" y="0"/>
                </a:lnTo>
                <a:lnTo>
                  <a:pt x="91" y="80"/>
                </a:lnTo>
                <a:lnTo>
                  <a:pt x="11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5" name="ïśḻiḓe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close/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6" name="íSľiḓê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7" name="ïŝ1îdè"/>
          <p:cNvSpPr/>
          <p:nvPr/>
        </p:nvSpPr>
        <p:spPr bwMode="auto">
          <a:xfrm>
            <a:off x="3392898" y="3044604"/>
            <a:ext cx="90037" cy="26288"/>
          </a:xfrm>
          <a:custGeom>
            <a:avLst/>
            <a:gdLst>
              <a:gd name="T0" fmla="*/ 137 w 137"/>
              <a:gd name="T1" fmla="*/ 21 h 40"/>
              <a:gd name="T2" fmla="*/ 3 w 137"/>
              <a:gd name="T3" fmla="*/ 40 h 40"/>
              <a:gd name="T4" fmla="*/ 0 w 137"/>
              <a:gd name="T5" fmla="*/ 17 h 40"/>
              <a:gd name="T6" fmla="*/ 134 w 137"/>
              <a:gd name="T7" fmla="*/ 0 h 40"/>
              <a:gd name="T8" fmla="*/ 137 w 137"/>
              <a:gd name="T9" fmla="*/ 2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">
                <a:moveTo>
                  <a:pt x="137" y="21"/>
                </a:moveTo>
                <a:lnTo>
                  <a:pt x="3" y="40"/>
                </a:lnTo>
                <a:lnTo>
                  <a:pt x="0" y="17"/>
                </a:lnTo>
                <a:lnTo>
                  <a:pt x="134" y="0"/>
                </a:lnTo>
                <a:lnTo>
                  <a:pt x="137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8" name="îšlïḓê"/>
          <p:cNvSpPr/>
          <p:nvPr/>
        </p:nvSpPr>
        <p:spPr bwMode="auto">
          <a:xfrm>
            <a:off x="3319291" y="3103095"/>
            <a:ext cx="59806" cy="59149"/>
          </a:xfrm>
          <a:custGeom>
            <a:avLst/>
            <a:gdLst>
              <a:gd name="T0" fmla="*/ 0 w 91"/>
              <a:gd name="T1" fmla="*/ 10 h 90"/>
              <a:gd name="T2" fmla="*/ 79 w 91"/>
              <a:gd name="T3" fmla="*/ 0 h 90"/>
              <a:gd name="T4" fmla="*/ 91 w 91"/>
              <a:gd name="T5" fmla="*/ 80 h 90"/>
              <a:gd name="T6" fmla="*/ 10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79" y="0"/>
                </a:lnTo>
                <a:lnTo>
                  <a:pt x="91" y="80"/>
                </a:lnTo>
                <a:lnTo>
                  <a:pt x="10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9" name="i$ľîḋe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close/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" name="ïśļïďê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1" name="iŝḷïdé"/>
          <p:cNvSpPr/>
          <p:nvPr/>
        </p:nvSpPr>
        <p:spPr bwMode="auto">
          <a:xfrm>
            <a:off x="3401442" y="3091922"/>
            <a:ext cx="201762" cy="41404"/>
          </a:xfrm>
          <a:custGeom>
            <a:avLst/>
            <a:gdLst>
              <a:gd name="T0" fmla="*/ 307 w 307"/>
              <a:gd name="T1" fmla="*/ 22 h 63"/>
              <a:gd name="T2" fmla="*/ 3 w 307"/>
              <a:gd name="T3" fmla="*/ 63 h 63"/>
              <a:gd name="T4" fmla="*/ 0 w 307"/>
              <a:gd name="T5" fmla="*/ 40 h 63"/>
              <a:gd name="T6" fmla="*/ 304 w 307"/>
              <a:gd name="T7" fmla="*/ 0 h 63"/>
              <a:gd name="T8" fmla="*/ 307 w 307"/>
              <a:gd name="T9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7" h="63">
                <a:moveTo>
                  <a:pt x="307" y="22"/>
                </a:moveTo>
                <a:lnTo>
                  <a:pt x="3" y="63"/>
                </a:lnTo>
                <a:lnTo>
                  <a:pt x="0" y="40"/>
                </a:lnTo>
                <a:lnTo>
                  <a:pt x="304" y="0"/>
                </a:lnTo>
                <a:lnTo>
                  <a:pt x="307" y="2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2" name="ïşlïďè"/>
          <p:cNvSpPr/>
          <p:nvPr/>
        </p:nvSpPr>
        <p:spPr bwMode="auto">
          <a:xfrm>
            <a:off x="3326521" y="3166843"/>
            <a:ext cx="59806" cy="59806"/>
          </a:xfrm>
          <a:custGeom>
            <a:avLst/>
            <a:gdLst>
              <a:gd name="T0" fmla="*/ 0 w 91"/>
              <a:gd name="T1" fmla="*/ 12 h 91"/>
              <a:gd name="T2" fmla="*/ 80 w 91"/>
              <a:gd name="T3" fmla="*/ 0 h 91"/>
              <a:gd name="T4" fmla="*/ 91 w 91"/>
              <a:gd name="T5" fmla="*/ 81 h 91"/>
              <a:gd name="T6" fmla="*/ 11 w 91"/>
              <a:gd name="T7" fmla="*/ 91 h 91"/>
              <a:gd name="T8" fmla="*/ 0 w 91"/>
              <a:gd name="T9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12"/>
                </a:moveTo>
                <a:lnTo>
                  <a:pt x="80" y="0"/>
                </a:lnTo>
                <a:lnTo>
                  <a:pt x="91" y="81"/>
                </a:lnTo>
                <a:lnTo>
                  <a:pt x="11" y="91"/>
                </a:lnTo>
                <a:lnTo>
                  <a:pt x="0" y="12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3" name="iṩļíḋ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4" name="îšľïd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5" name="îṧḷiḋè"/>
          <p:cNvSpPr/>
          <p:nvPr/>
        </p:nvSpPr>
        <p:spPr bwMode="auto">
          <a:xfrm>
            <a:off x="3409329" y="3156985"/>
            <a:ext cx="201104" cy="40747"/>
          </a:xfrm>
          <a:custGeom>
            <a:avLst/>
            <a:gdLst>
              <a:gd name="T0" fmla="*/ 306 w 306"/>
              <a:gd name="T1" fmla="*/ 21 h 62"/>
              <a:gd name="T2" fmla="*/ 2 w 306"/>
              <a:gd name="T3" fmla="*/ 62 h 62"/>
              <a:gd name="T4" fmla="*/ 0 w 306"/>
              <a:gd name="T5" fmla="*/ 39 h 62"/>
              <a:gd name="T6" fmla="*/ 303 w 306"/>
              <a:gd name="T7" fmla="*/ 0 h 62"/>
              <a:gd name="T8" fmla="*/ 306 w 306"/>
              <a:gd name="T9" fmla="*/ 2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2">
                <a:moveTo>
                  <a:pt x="306" y="21"/>
                </a:moveTo>
                <a:lnTo>
                  <a:pt x="2" y="62"/>
                </a:lnTo>
                <a:lnTo>
                  <a:pt x="0" y="39"/>
                </a:lnTo>
                <a:lnTo>
                  <a:pt x="303" y="0"/>
                </a:lnTo>
                <a:lnTo>
                  <a:pt x="306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6" name="íṧḷiḍè"/>
          <p:cNvSpPr/>
          <p:nvPr/>
        </p:nvSpPr>
        <p:spPr bwMode="auto">
          <a:xfrm>
            <a:off x="2161298" y="2747547"/>
            <a:ext cx="1020638" cy="636831"/>
          </a:xfrm>
          <a:custGeom>
            <a:avLst/>
            <a:gdLst>
              <a:gd name="T0" fmla="*/ 1081 w 1089"/>
              <a:gd name="T1" fmla="*/ 468 h 680"/>
              <a:gd name="T2" fmla="*/ 1078 w 1089"/>
              <a:gd name="T3" fmla="*/ 469 h 680"/>
              <a:gd name="T4" fmla="*/ 1084 w 1089"/>
              <a:gd name="T5" fmla="*/ 529 h 680"/>
              <a:gd name="T6" fmla="*/ 1083 w 1089"/>
              <a:gd name="T7" fmla="*/ 529 h 680"/>
              <a:gd name="T8" fmla="*/ 1083 w 1089"/>
              <a:gd name="T9" fmla="*/ 530 h 680"/>
              <a:gd name="T10" fmla="*/ 0 w 1089"/>
              <a:gd name="T11" fmla="*/ 672 h 680"/>
              <a:gd name="T12" fmla="*/ 1 w 1089"/>
              <a:gd name="T13" fmla="*/ 680 h 680"/>
              <a:gd name="T14" fmla="*/ 1089 w 1089"/>
              <a:gd name="T15" fmla="*/ 535 h 680"/>
              <a:gd name="T16" fmla="*/ 1081 w 1089"/>
              <a:gd name="T17" fmla="*/ 468 h 680"/>
              <a:gd name="T18" fmla="*/ 322 w 1089"/>
              <a:gd name="T19" fmla="*/ 0 h 680"/>
              <a:gd name="T20" fmla="*/ 306 w 1089"/>
              <a:gd name="T21" fmla="*/ 0 h 680"/>
              <a:gd name="T22" fmla="*/ 83 w 1089"/>
              <a:gd name="T23" fmla="*/ 326 h 680"/>
              <a:gd name="T24" fmla="*/ 197 w 1089"/>
              <a:gd name="T25" fmla="*/ 411 h 680"/>
              <a:gd name="T26" fmla="*/ 197 w 1089"/>
              <a:gd name="T27" fmla="*/ 411 h 680"/>
              <a:gd name="T28" fmla="*/ 198 w 1089"/>
              <a:gd name="T29" fmla="*/ 411 h 680"/>
              <a:gd name="T30" fmla="*/ 336 w 1089"/>
              <a:gd name="T31" fmla="*/ 468 h 680"/>
              <a:gd name="T32" fmla="*/ 336 w 1089"/>
              <a:gd name="T33" fmla="*/ 468 h 680"/>
              <a:gd name="T34" fmla="*/ 336 w 1089"/>
              <a:gd name="T35" fmla="*/ 468 h 680"/>
              <a:gd name="T36" fmla="*/ 490 w 1089"/>
              <a:gd name="T37" fmla="*/ 377 h 680"/>
              <a:gd name="T38" fmla="*/ 491 w 1089"/>
              <a:gd name="T39" fmla="*/ 376 h 680"/>
              <a:gd name="T40" fmla="*/ 491 w 1089"/>
              <a:gd name="T41" fmla="*/ 376 h 680"/>
              <a:gd name="T42" fmla="*/ 491 w 1089"/>
              <a:gd name="T43" fmla="*/ 376 h 680"/>
              <a:gd name="T44" fmla="*/ 491 w 1089"/>
              <a:gd name="T45" fmla="*/ 375 h 680"/>
              <a:gd name="T46" fmla="*/ 492 w 1089"/>
              <a:gd name="T47" fmla="*/ 375 h 680"/>
              <a:gd name="T48" fmla="*/ 492 w 1089"/>
              <a:gd name="T49" fmla="*/ 375 h 680"/>
              <a:gd name="T50" fmla="*/ 492 w 1089"/>
              <a:gd name="T51" fmla="*/ 374 h 680"/>
              <a:gd name="T52" fmla="*/ 492 w 1089"/>
              <a:gd name="T53" fmla="*/ 374 h 680"/>
              <a:gd name="T54" fmla="*/ 492 w 1089"/>
              <a:gd name="T55" fmla="*/ 374 h 680"/>
              <a:gd name="T56" fmla="*/ 493 w 1089"/>
              <a:gd name="T57" fmla="*/ 373 h 680"/>
              <a:gd name="T58" fmla="*/ 493 w 1089"/>
              <a:gd name="T59" fmla="*/ 373 h 680"/>
              <a:gd name="T60" fmla="*/ 587 w 1089"/>
              <a:gd name="T61" fmla="*/ 263 h 680"/>
              <a:gd name="T62" fmla="*/ 575 w 1089"/>
              <a:gd name="T63" fmla="*/ 243 h 680"/>
              <a:gd name="T64" fmla="*/ 322 w 1089"/>
              <a:gd name="T65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89" h="680">
                <a:moveTo>
                  <a:pt x="1081" y="468"/>
                </a:moveTo>
                <a:cubicBezTo>
                  <a:pt x="1080" y="468"/>
                  <a:pt x="1079" y="468"/>
                  <a:pt x="1078" y="469"/>
                </a:cubicBezTo>
                <a:cubicBezTo>
                  <a:pt x="1084" y="529"/>
                  <a:pt x="1084" y="529"/>
                  <a:pt x="1084" y="529"/>
                </a:cubicBezTo>
                <a:cubicBezTo>
                  <a:pt x="1083" y="529"/>
                  <a:pt x="1083" y="529"/>
                  <a:pt x="1083" y="529"/>
                </a:cubicBezTo>
                <a:cubicBezTo>
                  <a:pt x="1083" y="530"/>
                  <a:pt x="1083" y="530"/>
                  <a:pt x="1083" y="530"/>
                </a:cubicBezTo>
                <a:cubicBezTo>
                  <a:pt x="0" y="672"/>
                  <a:pt x="0" y="672"/>
                  <a:pt x="0" y="672"/>
                </a:cubicBezTo>
                <a:cubicBezTo>
                  <a:pt x="1" y="680"/>
                  <a:pt x="1" y="680"/>
                  <a:pt x="1" y="680"/>
                </a:cubicBezTo>
                <a:cubicBezTo>
                  <a:pt x="1089" y="535"/>
                  <a:pt x="1089" y="535"/>
                  <a:pt x="1089" y="535"/>
                </a:cubicBezTo>
                <a:cubicBezTo>
                  <a:pt x="1081" y="468"/>
                  <a:pt x="1081" y="468"/>
                  <a:pt x="1081" y="468"/>
                </a:cubicBezTo>
                <a:moveTo>
                  <a:pt x="322" y="0"/>
                </a:moveTo>
                <a:cubicBezTo>
                  <a:pt x="317" y="0"/>
                  <a:pt x="311" y="0"/>
                  <a:pt x="306" y="0"/>
                </a:cubicBezTo>
                <a:cubicBezTo>
                  <a:pt x="139" y="14"/>
                  <a:pt x="122" y="193"/>
                  <a:pt x="83" y="326"/>
                </a:cubicBezTo>
                <a:cubicBezTo>
                  <a:pt x="132" y="349"/>
                  <a:pt x="169" y="384"/>
                  <a:pt x="197" y="411"/>
                </a:cubicBezTo>
                <a:cubicBezTo>
                  <a:pt x="197" y="411"/>
                  <a:pt x="197" y="411"/>
                  <a:pt x="197" y="411"/>
                </a:cubicBezTo>
                <a:cubicBezTo>
                  <a:pt x="197" y="411"/>
                  <a:pt x="197" y="411"/>
                  <a:pt x="198" y="411"/>
                </a:cubicBezTo>
                <a:cubicBezTo>
                  <a:pt x="234" y="446"/>
                  <a:pt x="284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92" y="468"/>
                  <a:pt x="450" y="441"/>
                  <a:pt x="490" y="377"/>
                </a:cubicBezTo>
                <a:cubicBezTo>
                  <a:pt x="491" y="377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5"/>
                  <a:pt x="491" y="375"/>
                  <a:pt x="491" y="375"/>
                </a:cubicBezTo>
                <a:cubicBezTo>
                  <a:pt x="491" y="375"/>
                  <a:pt x="491" y="375"/>
                  <a:pt x="492" y="375"/>
                </a:cubicBezTo>
                <a:cubicBezTo>
                  <a:pt x="492" y="375"/>
                  <a:pt x="492" y="375"/>
                  <a:pt x="492" y="375"/>
                </a:cubicBezTo>
                <a:cubicBezTo>
                  <a:pt x="492" y="375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3"/>
                  <a:pt x="493" y="373"/>
                </a:cubicBezTo>
                <a:cubicBezTo>
                  <a:pt x="493" y="373"/>
                  <a:pt x="493" y="373"/>
                  <a:pt x="493" y="373"/>
                </a:cubicBezTo>
                <a:cubicBezTo>
                  <a:pt x="523" y="325"/>
                  <a:pt x="555" y="289"/>
                  <a:pt x="587" y="263"/>
                </a:cubicBezTo>
                <a:cubicBezTo>
                  <a:pt x="583" y="256"/>
                  <a:pt x="579" y="249"/>
                  <a:pt x="575" y="243"/>
                </a:cubicBezTo>
                <a:cubicBezTo>
                  <a:pt x="503" y="121"/>
                  <a:pt x="447" y="0"/>
                  <a:pt x="322" y="0"/>
                </a:cubicBezTo>
              </a:path>
            </a:pathLst>
          </a:custGeom>
          <a:solidFill>
            <a:srgbClr val="D6D4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7" name="îṧḷïďê"/>
          <p:cNvSpPr/>
          <p:nvPr/>
        </p:nvSpPr>
        <p:spPr bwMode="auto">
          <a:xfrm>
            <a:off x="2111351" y="2946023"/>
            <a:ext cx="1060727" cy="249738"/>
          </a:xfrm>
          <a:custGeom>
            <a:avLst/>
            <a:gdLst>
              <a:gd name="T0" fmla="*/ 33 w 1131"/>
              <a:gd name="T1" fmla="*/ 91 h 267"/>
              <a:gd name="T2" fmla="*/ 0 w 1131"/>
              <a:gd name="T3" fmla="*/ 93 h 267"/>
              <a:gd name="T4" fmla="*/ 21 w 1131"/>
              <a:gd name="T5" fmla="*/ 246 h 267"/>
              <a:gd name="T6" fmla="*/ 130 w 1131"/>
              <a:gd name="T7" fmla="*/ 111 h 267"/>
              <a:gd name="T8" fmla="*/ 136 w 1131"/>
              <a:gd name="T9" fmla="*/ 114 h 267"/>
              <a:gd name="T10" fmla="*/ 136 w 1131"/>
              <a:gd name="T11" fmla="*/ 114 h 267"/>
              <a:gd name="T12" fmla="*/ 33 w 1131"/>
              <a:gd name="T13" fmla="*/ 91 h 267"/>
              <a:gd name="T14" fmla="*/ 773 w 1131"/>
              <a:gd name="T15" fmla="*/ 0 h 267"/>
              <a:gd name="T16" fmla="*/ 640 w 1131"/>
              <a:gd name="T17" fmla="*/ 51 h 267"/>
              <a:gd name="T18" fmla="*/ 658 w 1131"/>
              <a:gd name="T19" fmla="*/ 78 h 267"/>
              <a:gd name="T20" fmla="*/ 979 w 1131"/>
              <a:gd name="T21" fmla="*/ 267 h 267"/>
              <a:gd name="T22" fmla="*/ 1046 w 1131"/>
              <a:gd name="T23" fmla="*/ 262 h 267"/>
              <a:gd name="T24" fmla="*/ 1129 w 1131"/>
              <a:gd name="T25" fmla="*/ 248 h 267"/>
              <a:gd name="T26" fmla="*/ 1130 w 1131"/>
              <a:gd name="T27" fmla="*/ 257 h 267"/>
              <a:gd name="T28" fmla="*/ 1131 w 1131"/>
              <a:gd name="T29" fmla="*/ 257 h 267"/>
              <a:gd name="T30" fmla="*/ 1118 w 1131"/>
              <a:gd name="T31" fmla="*/ 138 h 267"/>
              <a:gd name="T32" fmla="*/ 1098 w 1131"/>
              <a:gd name="T33" fmla="*/ 139 h 267"/>
              <a:gd name="T34" fmla="*/ 950 w 1131"/>
              <a:gd name="T35" fmla="*/ 78 h 267"/>
              <a:gd name="T36" fmla="*/ 773 w 1131"/>
              <a:gd name="T37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1" h="267">
                <a:moveTo>
                  <a:pt x="33" y="91"/>
                </a:moveTo>
                <a:cubicBezTo>
                  <a:pt x="22" y="91"/>
                  <a:pt x="12" y="91"/>
                  <a:pt x="0" y="93"/>
                </a:cubicBezTo>
                <a:cubicBezTo>
                  <a:pt x="21" y="246"/>
                  <a:pt x="21" y="246"/>
                  <a:pt x="21" y="246"/>
                </a:cubicBezTo>
                <a:cubicBezTo>
                  <a:pt x="81" y="236"/>
                  <a:pt x="109" y="181"/>
                  <a:pt x="130" y="111"/>
                </a:cubicBezTo>
                <a:cubicBezTo>
                  <a:pt x="132" y="112"/>
                  <a:pt x="134" y="113"/>
                  <a:pt x="136" y="114"/>
                </a:cubicBezTo>
                <a:cubicBezTo>
                  <a:pt x="136" y="114"/>
                  <a:pt x="136" y="114"/>
                  <a:pt x="136" y="114"/>
                </a:cubicBezTo>
                <a:cubicBezTo>
                  <a:pt x="106" y="100"/>
                  <a:pt x="72" y="91"/>
                  <a:pt x="33" y="91"/>
                </a:cubicBezTo>
                <a:moveTo>
                  <a:pt x="773" y="0"/>
                </a:moveTo>
                <a:cubicBezTo>
                  <a:pt x="728" y="0"/>
                  <a:pt x="684" y="16"/>
                  <a:pt x="640" y="51"/>
                </a:cubicBezTo>
                <a:cubicBezTo>
                  <a:pt x="646" y="60"/>
                  <a:pt x="652" y="69"/>
                  <a:pt x="658" y="78"/>
                </a:cubicBezTo>
                <a:cubicBezTo>
                  <a:pt x="726" y="179"/>
                  <a:pt x="815" y="267"/>
                  <a:pt x="979" y="267"/>
                </a:cubicBezTo>
                <a:cubicBezTo>
                  <a:pt x="1000" y="267"/>
                  <a:pt x="1022" y="265"/>
                  <a:pt x="1046" y="262"/>
                </a:cubicBezTo>
                <a:cubicBezTo>
                  <a:pt x="1076" y="258"/>
                  <a:pt x="1103" y="254"/>
                  <a:pt x="1129" y="248"/>
                </a:cubicBezTo>
                <a:cubicBezTo>
                  <a:pt x="1130" y="257"/>
                  <a:pt x="1130" y="257"/>
                  <a:pt x="1130" y="257"/>
                </a:cubicBezTo>
                <a:cubicBezTo>
                  <a:pt x="1131" y="257"/>
                  <a:pt x="1131" y="257"/>
                  <a:pt x="1131" y="257"/>
                </a:cubicBezTo>
                <a:cubicBezTo>
                  <a:pt x="1118" y="138"/>
                  <a:pt x="1118" y="138"/>
                  <a:pt x="1118" y="138"/>
                </a:cubicBezTo>
                <a:cubicBezTo>
                  <a:pt x="1112" y="138"/>
                  <a:pt x="1105" y="139"/>
                  <a:pt x="1098" y="139"/>
                </a:cubicBezTo>
                <a:cubicBezTo>
                  <a:pt x="1049" y="139"/>
                  <a:pt x="997" y="118"/>
                  <a:pt x="950" y="78"/>
                </a:cubicBezTo>
                <a:cubicBezTo>
                  <a:pt x="893" y="28"/>
                  <a:pt x="833" y="0"/>
                  <a:pt x="773" y="0"/>
                </a:cubicBezTo>
              </a:path>
            </a:pathLst>
          </a:custGeom>
          <a:solidFill>
            <a:srgbClr val="FFBE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8" name="îslïḍê"/>
          <p:cNvSpPr/>
          <p:nvPr/>
        </p:nvSpPr>
        <p:spPr bwMode="auto">
          <a:xfrm>
            <a:off x="2238848" y="2993999"/>
            <a:ext cx="938487" cy="249081"/>
          </a:xfrm>
          <a:custGeom>
            <a:avLst/>
            <a:gdLst>
              <a:gd name="T0" fmla="*/ 995 w 1001"/>
              <a:gd name="T1" fmla="*/ 206 h 266"/>
              <a:gd name="T2" fmla="*/ 994 w 1001"/>
              <a:gd name="T3" fmla="*/ 206 h 266"/>
              <a:gd name="T4" fmla="*/ 1000 w 1001"/>
              <a:gd name="T5" fmla="*/ 266 h 266"/>
              <a:gd name="T6" fmla="*/ 1001 w 1001"/>
              <a:gd name="T7" fmla="*/ 266 h 266"/>
              <a:gd name="T8" fmla="*/ 995 w 1001"/>
              <a:gd name="T9" fmla="*/ 206 h 266"/>
              <a:gd name="T10" fmla="*/ 253 w 1001"/>
              <a:gd name="T11" fmla="*/ 205 h 266"/>
              <a:gd name="T12" fmla="*/ 253 w 1001"/>
              <a:gd name="T13" fmla="*/ 205 h 266"/>
              <a:gd name="T14" fmla="*/ 253 w 1001"/>
              <a:gd name="T15" fmla="*/ 205 h 266"/>
              <a:gd name="T16" fmla="*/ 253 w 1001"/>
              <a:gd name="T17" fmla="*/ 205 h 266"/>
              <a:gd name="T18" fmla="*/ 115 w 1001"/>
              <a:gd name="T19" fmla="*/ 148 h 266"/>
              <a:gd name="T20" fmla="*/ 253 w 1001"/>
              <a:gd name="T21" fmla="*/ 205 h 266"/>
              <a:gd name="T22" fmla="*/ 115 w 1001"/>
              <a:gd name="T23" fmla="*/ 148 h 266"/>
              <a:gd name="T24" fmla="*/ 408 w 1001"/>
              <a:gd name="T25" fmla="*/ 113 h 266"/>
              <a:gd name="T26" fmla="*/ 407 w 1001"/>
              <a:gd name="T27" fmla="*/ 114 h 266"/>
              <a:gd name="T28" fmla="*/ 408 w 1001"/>
              <a:gd name="T29" fmla="*/ 113 h 266"/>
              <a:gd name="T30" fmla="*/ 408 w 1001"/>
              <a:gd name="T31" fmla="*/ 112 h 266"/>
              <a:gd name="T32" fmla="*/ 408 w 1001"/>
              <a:gd name="T33" fmla="*/ 113 h 266"/>
              <a:gd name="T34" fmla="*/ 408 w 1001"/>
              <a:gd name="T35" fmla="*/ 112 h 266"/>
              <a:gd name="T36" fmla="*/ 409 w 1001"/>
              <a:gd name="T37" fmla="*/ 112 h 266"/>
              <a:gd name="T38" fmla="*/ 409 w 1001"/>
              <a:gd name="T39" fmla="*/ 112 h 266"/>
              <a:gd name="T40" fmla="*/ 409 w 1001"/>
              <a:gd name="T41" fmla="*/ 112 h 266"/>
              <a:gd name="T42" fmla="*/ 409 w 1001"/>
              <a:gd name="T43" fmla="*/ 111 h 266"/>
              <a:gd name="T44" fmla="*/ 409 w 1001"/>
              <a:gd name="T45" fmla="*/ 111 h 266"/>
              <a:gd name="T46" fmla="*/ 409 w 1001"/>
              <a:gd name="T47" fmla="*/ 111 h 266"/>
              <a:gd name="T48" fmla="*/ 410 w 1001"/>
              <a:gd name="T49" fmla="*/ 110 h 266"/>
              <a:gd name="T50" fmla="*/ 409 w 1001"/>
              <a:gd name="T51" fmla="*/ 111 h 266"/>
              <a:gd name="T52" fmla="*/ 410 w 1001"/>
              <a:gd name="T53" fmla="*/ 110 h 266"/>
              <a:gd name="T54" fmla="*/ 0 w 1001"/>
              <a:gd name="T55" fmla="*/ 63 h 266"/>
              <a:gd name="T56" fmla="*/ 0 w 1001"/>
              <a:gd name="T57" fmla="*/ 63 h 266"/>
              <a:gd name="T58" fmla="*/ 114 w 1001"/>
              <a:gd name="T59" fmla="*/ 148 h 266"/>
              <a:gd name="T60" fmla="*/ 0 w 1001"/>
              <a:gd name="T61" fmla="*/ 63 h 266"/>
              <a:gd name="T62" fmla="*/ 504 w 1001"/>
              <a:gd name="T63" fmla="*/ 0 h 266"/>
              <a:gd name="T64" fmla="*/ 410 w 1001"/>
              <a:gd name="T65" fmla="*/ 110 h 266"/>
              <a:gd name="T66" fmla="*/ 504 w 1001"/>
              <a:gd name="T67" fmla="*/ 0 h 266"/>
              <a:gd name="T68" fmla="*/ 522 w 1001"/>
              <a:gd name="T69" fmla="*/ 27 h 266"/>
              <a:gd name="T70" fmla="*/ 504 w 1001"/>
              <a:gd name="T71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1" h="266">
                <a:moveTo>
                  <a:pt x="995" y="206"/>
                </a:moveTo>
                <a:cubicBezTo>
                  <a:pt x="995" y="206"/>
                  <a:pt x="995" y="206"/>
                  <a:pt x="994" y="206"/>
                </a:cubicBezTo>
                <a:cubicBezTo>
                  <a:pt x="1000" y="266"/>
                  <a:pt x="1000" y="266"/>
                  <a:pt x="1000" y="266"/>
                </a:cubicBezTo>
                <a:cubicBezTo>
                  <a:pt x="1001" y="266"/>
                  <a:pt x="1001" y="266"/>
                  <a:pt x="1001" y="266"/>
                </a:cubicBezTo>
                <a:cubicBezTo>
                  <a:pt x="995" y="206"/>
                  <a:pt x="995" y="206"/>
                  <a:pt x="995" y="206"/>
                </a:cubicBezTo>
                <a:moveTo>
                  <a:pt x="253" y="205"/>
                </a:move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moveTo>
                  <a:pt x="115" y="148"/>
                </a:moveTo>
                <a:cubicBezTo>
                  <a:pt x="151" y="183"/>
                  <a:pt x="201" y="205"/>
                  <a:pt x="253" y="205"/>
                </a:cubicBezTo>
                <a:cubicBezTo>
                  <a:pt x="201" y="205"/>
                  <a:pt x="151" y="183"/>
                  <a:pt x="115" y="148"/>
                </a:cubicBezTo>
                <a:moveTo>
                  <a:pt x="408" y="113"/>
                </a:moveTo>
                <a:cubicBezTo>
                  <a:pt x="408" y="113"/>
                  <a:pt x="408" y="114"/>
                  <a:pt x="407" y="114"/>
                </a:cubicBezTo>
                <a:cubicBezTo>
                  <a:pt x="408" y="114"/>
                  <a:pt x="408" y="113"/>
                  <a:pt x="408" y="113"/>
                </a:cubicBezTo>
                <a:moveTo>
                  <a:pt x="408" y="112"/>
                </a:moveTo>
                <a:cubicBezTo>
                  <a:pt x="408" y="112"/>
                  <a:pt x="408" y="112"/>
                  <a:pt x="408" y="113"/>
                </a:cubicBezTo>
                <a:cubicBezTo>
                  <a:pt x="408" y="112"/>
                  <a:pt x="408" y="112"/>
                  <a:pt x="408" y="112"/>
                </a:cubicBezTo>
                <a:moveTo>
                  <a:pt x="409" y="112"/>
                </a:moveTo>
                <a:cubicBezTo>
                  <a:pt x="409" y="112"/>
                  <a:pt x="409" y="112"/>
                  <a:pt x="409" y="112"/>
                </a:cubicBezTo>
                <a:cubicBezTo>
                  <a:pt x="409" y="112"/>
                  <a:pt x="409" y="112"/>
                  <a:pt x="409" y="112"/>
                </a:cubicBezTo>
                <a:moveTo>
                  <a:pt x="409" y="111"/>
                </a:moveTo>
                <a:cubicBezTo>
                  <a:pt x="409" y="111"/>
                  <a:pt x="409" y="111"/>
                  <a:pt x="409" y="111"/>
                </a:cubicBezTo>
                <a:cubicBezTo>
                  <a:pt x="409" y="111"/>
                  <a:pt x="409" y="111"/>
                  <a:pt x="409" y="111"/>
                </a:cubicBezTo>
                <a:moveTo>
                  <a:pt x="410" y="110"/>
                </a:moveTo>
                <a:cubicBezTo>
                  <a:pt x="409" y="110"/>
                  <a:pt x="409" y="111"/>
                  <a:pt x="409" y="111"/>
                </a:cubicBezTo>
                <a:cubicBezTo>
                  <a:pt x="409" y="111"/>
                  <a:pt x="409" y="110"/>
                  <a:pt x="410" y="110"/>
                </a:cubicBezTo>
                <a:moveTo>
                  <a:pt x="0" y="63"/>
                </a:moveTo>
                <a:cubicBezTo>
                  <a:pt x="0" y="63"/>
                  <a:pt x="0" y="63"/>
                  <a:pt x="0" y="63"/>
                </a:cubicBezTo>
                <a:cubicBezTo>
                  <a:pt x="49" y="86"/>
                  <a:pt x="86" y="121"/>
                  <a:pt x="114" y="148"/>
                </a:cubicBezTo>
                <a:cubicBezTo>
                  <a:pt x="86" y="121"/>
                  <a:pt x="49" y="86"/>
                  <a:pt x="0" y="63"/>
                </a:cubicBezTo>
                <a:moveTo>
                  <a:pt x="504" y="0"/>
                </a:moveTo>
                <a:cubicBezTo>
                  <a:pt x="472" y="26"/>
                  <a:pt x="440" y="62"/>
                  <a:pt x="410" y="110"/>
                </a:cubicBezTo>
                <a:cubicBezTo>
                  <a:pt x="440" y="62"/>
                  <a:pt x="472" y="26"/>
                  <a:pt x="504" y="0"/>
                </a:cubicBezTo>
                <a:cubicBezTo>
                  <a:pt x="510" y="9"/>
                  <a:pt x="516" y="18"/>
                  <a:pt x="522" y="27"/>
                </a:cubicBezTo>
                <a:cubicBezTo>
                  <a:pt x="516" y="18"/>
                  <a:pt x="510" y="9"/>
                  <a:pt x="504" y="0"/>
                </a:cubicBezTo>
              </a:path>
            </a:pathLst>
          </a:custGeom>
          <a:solidFill>
            <a:srgbClr val="EBA8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9" name="îṣ1ïḍe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  <a:close/>
              </a:path>
            </a:pathLst>
          </a:custGeom>
          <a:solidFill>
            <a:srgbClr val="EBD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0" name="í$ļídè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1" name="ïšḷïḑe"/>
          <p:cNvSpPr/>
          <p:nvPr/>
        </p:nvSpPr>
        <p:spPr bwMode="auto">
          <a:xfrm>
            <a:off x="2161298" y="3096523"/>
            <a:ext cx="1015380" cy="279969"/>
          </a:xfrm>
          <a:custGeom>
            <a:avLst/>
            <a:gdLst>
              <a:gd name="T0" fmla="*/ 1083 w 1083"/>
              <a:gd name="T1" fmla="*/ 156 h 299"/>
              <a:gd name="T2" fmla="*/ 0 w 1083"/>
              <a:gd name="T3" fmla="*/ 299 h 299"/>
              <a:gd name="T4" fmla="*/ 0 w 1083"/>
              <a:gd name="T5" fmla="*/ 299 h 299"/>
              <a:gd name="T6" fmla="*/ 1083 w 1083"/>
              <a:gd name="T7" fmla="*/ 157 h 299"/>
              <a:gd name="T8" fmla="*/ 1083 w 1083"/>
              <a:gd name="T9" fmla="*/ 156 h 299"/>
              <a:gd name="T10" fmla="*/ 336 w 1083"/>
              <a:gd name="T11" fmla="*/ 95 h 299"/>
              <a:gd name="T12" fmla="*/ 336 w 1083"/>
              <a:gd name="T13" fmla="*/ 95 h 299"/>
              <a:gd name="T14" fmla="*/ 336 w 1083"/>
              <a:gd name="T15" fmla="*/ 95 h 299"/>
              <a:gd name="T16" fmla="*/ 336 w 1083"/>
              <a:gd name="T17" fmla="*/ 95 h 299"/>
              <a:gd name="T18" fmla="*/ 197 w 1083"/>
              <a:gd name="T19" fmla="*/ 38 h 299"/>
              <a:gd name="T20" fmla="*/ 197 w 1083"/>
              <a:gd name="T21" fmla="*/ 38 h 299"/>
              <a:gd name="T22" fmla="*/ 198 w 1083"/>
              <a:gd name="T23" fmla="*/ 38 h 299"/>
              <a:gd name="T24" fmla="*/ 197 w 1083"/>
              <a:gd name="T25" fmla="*/ 38 h 299"/>
              <a:gd name="T26" fmla="*/ 197 w 1083"/>
              <a:gd name="T27" fmla="*/ 38 h 299"/>
              <a:gd name="T28" fmla="*/ 490 w 1083"/>
              <a:gd name="T29" fmla="*/ 4 h 299"/>
              <a:gd name="T30" fmla="*/ 336 w 1083"/>
              <a:gd name="T31" fmla="*/ 95 h 299"/>
              <a:gd name="T32" fmla="*/ 490 w 1083"/>
              <a:gd name="T33" fmla="*/ 4 h 299"/>
              <a:gd name="T34" fmla="*/ 491 w 1083"/>
              <a:gd name="T35" fmla="*/ 3 h 299"/>
              <a:gd name="T36" fmla="*/ 491 w 1083"/>
              <a:gd name="T37" fmla="*/ 3 h 299"/>
              <a:gd name="T38" fmla="*/ 491 w 1083"/>
              <a:gd name="T39" fmla="*/ 3 h 299"/>
              <a:gd name="T40" fmla="*/ 491 w 1083"/>
              <a:gd name="T41" fmla="*/ 3 h 299"/>
              <a:gd name="T42" fmla="*/ 491 w 1083"/>
              <a:gd name="T43" fmla="*/ 3 h 299"/>
              <a:gd name="T44" fmla="*/ 492 w 1083"/>
              <a:gd name="T45" fmla="*/ 2 h 299"/>
              <a:gd name="T46" fmla="*/ 491 w 1083"/>
              <a:gd name="T47" fmla="*/ 2 h 299"/>
              <a:gd name="T48" fmla="*/ 492 w 1083"/>
              <a:gd name="T49" fmla="*/ 2 h 299"/>
              <a:gd name="T50" fmla="*/ 492 w 1083"/>
              <a:gd name="T51" fmla="*/ 1 h 299"/>
              <a:gd name="T52" fmla="*/ 492 w 1083"/>
              <a:gd name="T53" fmla="*/ 2 h 299"/>
              <a:gd name="T54" fmla="*/ 492 w 1083"/>
              <a:gd name="T55" fmla="*/ 1 h 299"/>
              <a:gd name="T56" fmla="*/ 492 w 1083"/>
              <a:gd name="T57" fmla="*/ 1 h 299"/>
              <a:gd name="T58" fmla="*/ 492 w 1083"/>
              <a:gd name="T59" fmla="*/ 1 h 299"/>
              <a:gd name="T60" fmla="*/ 492 w 1083"/>
              <a:gd name="T61" fmla="*/ 1 h 299"/>
              <a:gd name="T62" fmla="*/ 493 w 1083"/>
              <a:gd name="T63" fmla="*/ 0 h 299"/>
              <a:gd name="T64" fmla="*/ 493 w 1083"/>
              <a:gd name="T65" fmla="*/ 0 h 299"/>
              <a:gd name="T66" fmla="*/ 493 w 1083"/>
              <a:gd name="T6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83" h="299">
                <a:moveTo>
                  <a:pt x="1083" y="156"/>
                </a:moveTo>
                <a:cubicBezTo>
                  <a:pt x="0" y="299"/>
                  <a:pt x="0" y="299"/>
                  <a:pt x="0" y="299"/>
                </a:cubicBezTo>
                <a:cubicBezTo>
                  <a:pt x="0" y="299"/>
                  <a:pt x="0" y="299"/>
                  <a:pt x="0" y="299"/>
                </a:cubicBezTo>
                <a:cubicBezTo>
                  <a:pt x="1083" y="157"/>
                  <a:pt x="1083" y="157"/>
                  <a:pt x="1083" y="157"/>
                </a:cubicBezTo>
                <a:cubicBezTo>
                  <a:pt x="1083" y="156"/>
                  <a:pt x="1083" y="156"/>
                  <a:pt x="1083" y="156"/>
                </a:cubicBezTo>
                <a:moveTo>
                  <a:pt x="336" y="95"/>
                </a:move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moveTo>
                  <a:pt x="197" y="38"/>
                </a:move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8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moveTo>
                  <a:pt x="490" y="4"/>
                </a:moveTo>
                <a:cubicBezTo>
                  <a:pt x="450" y="68"/>
                  <a:pt x="392" y="95"/>
                  <a:pt x="336" y="95"/>
                </a:cubicBezTo>
                <a:cubicBezTo>
                  <a:pt x="392" y="95"/>
                  <a:pt x="450" y="68"/>
                  <a:pt x="490" y="4"/>
                </a:cubicBezTo>
                <a:moveTo>
                  <a:pt x="491" y="3"/>
                </a:move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moveTo>
                  <a:pt x="492" y="2"/>
                </a:moveTo>
                <a:cubicBezTo>
                  <a:pt x="491" y="2"/>
                  <a:pt x="491" y="2"/>
                  <a:pt x="491" y="2"/>
                </a:cubicBezTo>
                <a:cubicBezTo>
                  <a:pt x="491" y="2"/>
                  <a:pt x="491" y="2"/>
                  <a:pt x="492" y="2"/>
                </a:cubicBezTo>
                <a:moveTo>
                  <a:pt x="492" y="1"/>
                </a:moveTo>
                <a:cubicBezTo>
                  <a:pt x="492" y="1"/>
                  <a:pt x="492" y="2"/>
                  <a:pt x="492" y="2"/>
                </a:cubicBezTo>
                <a:cubicBezTo>
                  <a:pt x="492" y="2"/>
                  <a:pt x="492" y="1"/>
                  <a:pt x="492" y="1"/>
                </a:cubicBezTo>
                <a:moveTo>
                  <a:pt x="492" y="1"/>
                </a:moveTo>
                <a:cubicBezTo>
                  <a:pt x="492" y="1"/>
                  <a:pt x="492" y="1"/>
                  <a:pt x="492" y="1"/>
                </a:cubicBezTo>
                <a:cubicBezTo>
                  <a:pt x="492" y="1"/>
                  <a:pt x="492" y="1"/>
                  <a:pt x="492" y="1"/>
                </a:cubicBezTo>
                <a:moveTo>
                  <a:pt x="493" y="0"/>
                </a:moveTo>
                <a:cubicBezTo>
                  <a:pt x="493" y="0"/>
                  <a:pt x="493" y="0"/>
                  <a:pt x="493" y="0"/>
                </a:cubicBezTo>
                <a:cubicBezTo>
                  <a:pt x="493" y="0"/>
                  <a:pt x="493" y="0"/>
                  <a:pt x="493" y="0"/>
                </a:cubicBezTo>
              </a:path>
            </a:pathLst>
          </a:custGeom>
          <a:solidFill>
            <a:srgbClr val="D3B8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2" name="îş1iḑè"/>
          <p:cNvSpPr/>
          <p:nvPr/>
        </p:nvSpPr>
        <p:spPr bwMode="auto">
          <a:xfrm>
            <a:off x="2131067" y="3018973"/>
            <a:ext cx="1039696" cy="357519"/>
          </a:xfrm>
          <a:custGeom>
            <a:avLst/>
            <a:gdLst>
              <a:gd name="T0" fmla="*/ 109 w 1109"/>
              <a:gd name="T1" fmla="*/ 33 h 382"/>
              <a:gd name="T2" fmla="*/ 0 w 1109"/>
              <a:gd name="T3" fmla="*/ 168 h 382"/>
              <a:gd name="T4" fmla="*/ 28 w 1109"/>
              <a:gd name="T5" fmla="*/ 382 h 382"/>
              <a:gd name="T6" fmla="*/ 32 w 1109"/>
              <a:gd name="T7" fmla="*/ 382 h 382"/>
              <a:gd name="T8" fmla="*/ 1 w 1109"/>
              <a:gd name="T9" fmla="*/ 176 h 382"/>
              <a:gd name="T10" fmla="*/ 115 w 1109"/>
              <a:gd name="T11" fmla="*/ 36 h 382"/>
              <a:gd name="T12" fmla="*/ 109 w 1109"/>
              <a:gd name="T13" fmla="*/ 33 h 382"/>
              <a:gd name="T14" fmla="*/ 637 w 1109"/>
              <a:gd name="T15" fmla="*/ 0 h 382"/>
              <a:gd name="T16" fmla="*/ 963 w 1109"/>
              <a:gd name="T17" fmla="*/ 196 h 382"/>
              <a:gd name="T18" fmla="*/ 1030 w 1109"/>
              <a:gd name="T19" fmla="*/ 192 h 382"/>
              <a:gd name="T20" fmla="*/ 1109 w 1109"/>
              <a:gd name="T21" fmla="*/ 179 h 382"/>
              <a:gd name="T22" fmla="*/ 1108 w 1109"/>
              <a:gd name="T23" fmla="*/ 170 h 382"/>
              <a:gd name="T24" fmla="*/ 1025 w 1109"/>
              <a:gd name="T25" fmla="*/ 184 h 382"/>
              <a:gd name="T26" fmla="*/ 958 w 1109"/>
              <a:gd name="T27" fmla="*/ 189 h 382"/>
              <a:gd name="T28" fmla="*/ 637 w 1109"/>
              <a:gd name="T2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382">
                <a:moveTo>
                  <a:pt x="109" y="33"/>
                </a:moveTo>
                <a:cubicBezTo>
                  <a:pt x="88" y="103"/>
                  <a:pt x="60" y="158"/>
                  <a:pt x="0" y="168"/>
                </a:cubicBezTo>
                <a:cubicBezTo>
                  <a:pt x="28" y="382"/>
                  <a:pt x="28" y="382"/>
                  <a:pt x="28" y="382"/>
                </a:cubicBezTo>
                <a:cubicBezTo>
                  <a:pt x="32" y="382"/>
                  <a:pt x="32" y="382"/>
                  <a:pt x="32" y="382"/>
                </a:cubicBezTo>
                <a:cubicBezTo>
                  <a:pt x="1" y="176"/>
                  <a:pt x="1" y="176"/>
                  <a:pt x="1" y="176"/>
                </a:cubicBezTo>
                <a:cubicBezTo>
                  <a:pt x="65" y="168"/>
                  <a:pt x="93" y="109"/>
                  <a:pt x="115" y="36"/>
                </a:cubicBezTo>
                <a:cubicBezTo>
                  <a:pt x="113" y="35"/>
                  <a:pt x="111" y="34"/>
                  <a:pt x="109" y="33"/>
                </a:cubicBezTo>
                <a:moveTo>
                  <a:pt x="637" y="0"/>
                </a:moveTo>
                <a:cubicBezTo>
                  <a:pt x="705" y="104"/>
                  <a:pt x="795" y="196"/>
                  <a:pt x="963" y="196"/>
                </a:cubicBezTo>
                <a:cubicBezTo>
                  <a:pt x="984" y="196"/>
                  <a:pt x="1006" y="195"/>
                  <a:pt x="1030" y="192"/>
                </a:cubicBezTo>
                <a:cubicBezTo>
                  <a:pt x="1058" y="188"/>
                  <a:pt x="1084" y="184"/>
                  <a:pt x="1109" y="179"/>
                </a:cubicBezTo>
                <a:cubicBezTo>
                  <a:pt x="1108" y="170"/>
                  <a:pt x="1108" y="170"/>
                  <a:pt x="1108" y="170"/>
                </a:cubicBezTo>
                <a:cubicBezTo>
                  <a:pt x="1082" y="176"/>
                  <a:pt x="1055" y="180"/>
                  <a:pt x="1025" y="184"/>
                </a:cubicBezTo>
                <a:cubicBezTo>
                  <a:pt x="1001" y="187"/>
                  <a:pt x="979" y="189"/>
                  <a:pt x="958" y="189"/>
                </a:cubicBezTo>
                <a:cubicBezTo>
                  <a:pt x="794" y="189"/>
                  <a:pt x="705" y="101"/>
                  <a:pt x="637" y="0"/>
                </a:cubicBezTo>
              </a:path>
            </a:pathLst>
          </a:custGeom>
          <a:solidFill>
            <a:srgbClr val="EBAB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3" name="ïšḻîḋe"/>
          <p:cNvSpPr/>
          <p:nvPr/>
        </p:nvSpPr>
        <p:spPr bwMode="auto">
          <a:xfrm>
            <a:off x="2132381" y="2993999"/>
            <a:ext cx="1044297" cy="382492"/>
          </a:xfrm>
          <a:custGeom>
            <a:avLst/>
            <a:gdLst>
              <a:gd name="T0" fmla="*/ 618 w 1114"/>
              <a:gd name="T1" fmla="*/ 0 h 409"/>
              <a:gd name="T2" fmla="*/ 524 w 1114"/>
              <a:gd name="T3" fmla="*/ 110 h 409"/>
              <a:gd name="T4" fmla="*/ 524 w 1114"/>
              <a:gd name="T5" fmla="*/ 110 h 409"/>
              <a:gd name="T6" fmla="*/ 523 w 1114"/>
              <a:gd name="T7" fmla="*/ 111 h 409"/>
              <a:gd name="T8" fmla="*/ 523 w 1114"/>
              <a:gd name="T9" fmla="*/ 111 h 409"/>
              <a:gd name="T10" fmla="*/ 523 w 1114"/>
              <a:gd name="T11" fmla="*/ 111 h 409"/>
              <a:gd name="T12" fmla="*/ 523 w 1114"/>
              <a:gd name="T13" fmla="*/ 112 h 409"/>
              <a:gd name="T14" fmla="*/ 523 w 1114"/>
              <a:gd name="T15" fmla="*/ 112 h 409"/>
              <a:gd name="T16" fmla="*/ 522 w 1114"/>
              <a:gd name="T17" fmla="*/ 112 h 409"/>
              <a:gd name="T18" fmla="*/ 522 w 1114"/>
              <a:gd name="T19" fmla="*/ 113 h 409"/>
              <a:gd name="T20" fmla="*/ 522 w 1114"/>
              <a:gd name="T21" fmla="*/ 113 h 409"/>
              <a:gd name="T22" fmla="*/ 522 w 1114"/>
              <a:gd name="T23" fmla="*/ 113 h 409"/>
              <a:gd name="T24" fmla="*/ 521 w 1114"/>
              <a:gd name="T25" fmla="*/ 114 h 409"/>
              <a:gd name="T26" fmla="*/ 367 w 1114"/>
              <a:gd name="T27" fmla="*/ 205 h 409"/>
              <a:gd name="T28" fmla="*/ 367 w 1114"/>
              <a:gd name="T29" fmla="*/ 205 h 409"/>
              <a:gd name="T30" fmla="*/ 367 w 1114"/>
              <a:gd name="T31" fmla="*/ 205 h 409"/>
              <a:gd name="T32" fmla="*/ 367 w 1114"/>
              <a:gd name="T33" fmla="*/ 205 h 409"/>
              <a:gd name="T34" fmla="*/ 367 w 1114"/>
              <a:gd name="T35" fmla="*/ 205 h 409"/>
              <a:gd name="T36" fmla="*/ 229 w 1114"/>
              <a:gd name="T37" fmla="*/ 148 h 409"/>
              <a:gd name="T38" fmla="*/ 228 w 1114"/>
              <a:gd name="T39" fmla="*/ 148 h 409"/>
              <a:gd name="T40" fmla="*/ 228 w 1114"/>
              <a:gd name="T41" fmla="*/ 148 h 409"/>
              <a:gd name="T42" fmla="*/ 114 w 1114"/>
              <a:gd name="T43" fmla="*/ 63 h 409"/>
              <a:gd name="T44" fmla="*/ 0 w 1114"/>
              <a:gd name="T45" fmla="*/ 203 h 409"/>
              <a:gd name="T46" fmla="*/ 31 w 1114"/>
              <a:gd name="T47" fmla="*/ 409 h 409"/>
              <a:gd name="T48" fmla="*/ 1114 w 1114"/>
              <a:gd name="T49" fmla="*/ 266 h 409"/>
              <a:gd name="T50" fmla="*/ 1108 w 1114"/>
              <a:gd name="T51" fmla="*/ 206 h 409"/>
              <a:gd name="T52" fmla="*/ 1029 w 1114"/>
              <a:gd name="T53" fmla="*/ 219 h 409"/>
              <a:gd name="T54" fmla="*/ 962 w 1114"/>
              <a:gd name="T55" fmla="*/ 223 h 409"/>
              <a:gd name="T56" fmla="*/ 636 w 1114"/>
              <a:gd name="T57" fmla="*/ 27 h 409"/>
              <a:gd name="T58" fmla="*/ 618 w 1114"/>
              <a:gd name="T5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14" h="409">
                <a:moveTo>
                  <a:pt x="618" y="0"/>
                </a:moveTo>
                <a:cubicBezTo>
                  <a:pt x="586" y="26"/>
                  <a:pt x="554" y="62"/>
                  <a:pt x="524" y="110"/>
                </a:cubicBezTo>
                <a:cubicBezTo>
                  <a:pt x="524" y="110"/>
                  <a:pt x="524" y="110"/>
                  <a:pt x="524" y="110"/>
                </a:cubicBezTo>
                <a:cubicBezTo>
                  <a:pt x="523" y="110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2"/>
                  <a:pt x="523" y="112"/>
                </a:cubicBezTo>
                <a:cubicBezTo>
                  <a:pt x="523" y="112"/>
                  <a:pt x="523" y="112"/>
                  <a:pt x="523" y="112"/>
                </a:cubicBezTo>
                <a:cubicBezTo>
                  <a:pt x="522" y="112"/>
                  <a:pt x="522" y="112"/>
                  <a:pt x="522" y="112"/>
                </a:cubicBezTo>
                <a:cubicBezTo>
                  <a:pt x="522" y="112"/>
                  <a:pt x="522" y="112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4"/>
                  <a:pt x="521" y="114"/>
                </a:cubicBezTo>
                <a:cubicBezTo>
                  <a:pt x="481" y="178"/>
                  <a:pt x="423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15" y="205"/>
                  <a:pt x="265" y="183"/>
                  <a:pt x="229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00" y="121"/>
                  <a:pt x="163" y="86"/>
                  <a:pt x="114" y="63"/>
                </a:cubicBezTo>
                <a:cubicBezTo>
                  <a:pt x="92" y="136"/>
                  <a:pt x="64" y="195"/>
                  <a:pt x="0" y="203"/>
                </a:cubicBezTo>
                <a:cubicBezTo>
                  <a:pt x="31" y="409"/>
                  <a:pt x="31" y="409"/>
                  <a:pt x="31" y="409"/>
                </a:cubicBezTo>
                <a:cubicBezTo>
                  <a:pt x="1114" y="266"/>
                  <a:pt x="1114" y="266"/>
                  <a:pt x="1114" y="266"/>
                </a:cubicBezTo>
                <a:cubicBezTo>
                  <a:pt x="1108" y="206"/>
                  <a:pt x="1108" y="206"/>
                  <a:pt x="1108" y="206"/>
                </a:cubicBezTo>
                <a:cubicBezTo>
                  <a:pt x="1083" y="211"/>
                  <a:pt x="1057" y="215"/>
                  <a:pt x="1029" y="219"/>
                </a:cubicBezTo>
                <a:cubicBezTo>
                  <a:pt x="1005" y="222"/>
                  <a:pt x="983" y="223"/>
                  <a:pt x="962" y="223"/>
                </a:cubicBezTo>
                <a:cubicBezTo>
                  <a:pt x="794" y="223"/>
                  <a:pt x="704" y="131"/>
                  <a:pt x="636" y="27"/>
                </a:cubicBezTo>
                <a:cubicBezTo>
                  <a:pt x="630" y="18"/>
                  <a:pt x="624" y="9"/>
                  <a:pt x="618" y="0"/>
                </a:cubicBezTo>
              </a:path>
            </a:pathLst>
          </a:custGeom>
          <a:solidFill>
            <a:srgbClr val="DF9E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4" name="íṧľïḑé"/>
          <p:cNvSpPr/>
          <p:nvPr/>
        </p:nvSpPr>
        <p:spPr bwMode="auto">
          <a:xfrm>
            <a:off x="2550363" y="2769235"/>
            <a:ext cx="203076" cy="546793"/>
          </a:xfrm>
          <a:custGeom>
            <a:avLst/>
            <a:gdLst>
              <a:gd name="T0" fmla="*/ 217 w 217"/>
              <a:gd name="T1" fmla="*/ 565 h 584"/>
              <a:gd name="T2" fmla="*/ 173 w 217"/>
              <a:gd name="T3" fmla="*/ 241 h 584"/>
              <a:gd name="T4" fmla="*/ 0 w 217"/>
              <a:gd name="T5" fmla="*/ 0 h 584"/>
              <a:gd name="T6" fmla="*/ 74 w 217"/>
              <a:gd name="T7" fmla="*/ 584 h 584"/>
              <a:gd name="T8" fmla="*/ 217 w 217"/>
              <a:gd name="T9" fmla="*/ 565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584">
                <a:moveTo>
                  <a:pt x="217" y="565"/>
                </a:moveTo>
                <a:cubicBezTo>
                  <a:pt x="173" y="241"/>
                  <a:pt x="173" y="241"/>
                  <a:pt x="173" y="241"/>
                </a:cubicBezTo>
                <a:cubicBezTo>
                  <a:pt x="114" y="148"/>
                  <a:pt x="70" y="49"/>
                  <a:pt x="0" y="0"/>
                </a:cubicBezTo>
                <a:cubicBezTo>
                  <a:pt x="74" y="584"/>
                  <a:pt x="74" y="584"/>
                  <a:pt x="74" y="584"/>
                </a:cubicBezTo>
                <a:lnTo>
                  <a:pt x="217" y="565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5" name="íṡľîďe"/>
          <p:cNvSpPr/>
          <p:nvPr/>
        </p:nvSpPr>
        <p:spPr bwMode="auto">
          <a:xfrm>
            <a:off x="2708092" y="2990713"/>
            <a:ext cx="9858" cy="18402"/>
          </a:xfrm>
          <a:custGeom>
            <a:avLst/>
            <a:gdLst>
              <a:gd name="T0" fmla="*/ 1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5" y="19"/>
                  <a:pt x="7" y="18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6" name="ïṡḷíďe"/>
          <p:cNvSpPr/>
          <p:nvPr/>
        </p:nvSpPr>
        <p:spPr bwMode="auto">
          <a:xfrm>
            <a:off x="2712693" y="3025545"/>
            <a:ext cx="40090" cy="248423"/>
          </a:xfrm>
          <a:custGeom>
            <a:avLst/>
            <a:gdLst>
              <a:gd name="T0" fmla="*/ 31 w 43"/>
              <a:gd name="T1" fmla="*/ 242 h 265"/>
              <a:gd name="T2" fmla="*/ 34 w 43"/>
              <a:gd name="T3" fmla="*/ 261 h 265"/>
              <a:gd name="T4" fmla="*/ 39 w 43"/>
              <a:gd name="T5" fmla="*/ 265 h 265"/>
              <a:gd name="T6" fmla="*/ 43 w 43"/>
              <a:gd name="T7" fmla="*/ 260 h 265"/>
              <a:gd name="T8" fmla="*/ 41 w 43"/>
              <a:gd name="T9" fmla="*/ 241 h 265"/>
              <a:gd name="T10" fmla="*/ 35 w 43"/>
              <a:gd name="T11" fmla="*/ 237 h 265"/>
              <a:gd name="T12" fmla="*/ 31 w 43"/>
              <a:gd name="T13" fmla="*/ 242 h 265"/>
              <a:gd name="T14" fmla="*/ 25 w 43"/>
              <a:gd name="T15" fmla="*/ 195 h 265"/>
              <a:gd name="T16" fmla="*/ 28 w 43"/>
              <a:gd name="T17" fmla="*/ 214 h 265"/>
              <a:gd name="T18" fmla="*/ 33 w 43"/>
              <a:gd name="T19" fmla="*/ 218 h 265"/>
              <a:gd name="T20" fmla="*/ 37 w 43"/>
              <a:gd name="T21" fmla="*/ 213 h 265"/>
              <a:gd name="T22" fmla="*/ 35 w 43"/>
              <a:gd name="T23" fmla="*/ 194 h 265"/>
              <a:gd name="T24" fmla="*/ 29 w 43"/>
              <a:gd name="T25" fmla="*/ 190 h 265"/>
              <a:gd name="T26" fmla="*/ 25 w 43"/>
              <a:gd name="T27" fmla="*/ 195 h 265"/>
              <a:gd name="T28" fmla="*/ 19 w 43"/>
              <a:gd name="T29" fmla="*/ 148 h 265"/>
              <a:gd name="T30" fmla="*/ 22 w 43"/>
              <a:gd name="T31" fmla="*/ 167 h 265"/>
              <a:gd name="T32" fmla="*/ 27 w 43"/>
              <a:gd name="T33" fmla="*/ 171 h 265"/>
              <a:gd name="T34" fmla="*/ 31 w 43"/>
              <a:gd name="T35" fmla="*/ 165 h 265"/>
              <a:gd name="T36" fmla="*/ 28 w 43"/>
              <a:gd name="T37" fmla="*/ 146 h 265"/>
              <a:gd name="T38" fmla="*/ 23 w 43"/>
              <a:gd name="T39" fmla="*/ 142 h 265"/>
              <a:gd name="T40" fmla="*/ 19 w 43"/>
              <a:gd name="T41" fmla="*/ 148 h 265"/>
              <a:gd name="T42" fmla="*/ 13 w 43"/>
              <a:gd name="T43" fmla="*/ 100 h 265"/>
              <a:gd name="T44" fmla="*/ 15 w 43"/>
              <a:gd name="T45" fmla="*/ 119 h 265"/>
              <a:gd name="T46" fmla="*/ 21 w 43"/>
              <a:gd name="T47" fmla="*/ 123 h 265"/>
              <a:gd name="T48" fmla="*/ 25 w 43"/>
              <a:gd name="T49" fmla="*/ 118 h 265"/>
              <a:gd name="T50" fmla="*/ 22 w 43"/>
              <a:gd name="T51" fmla="*/ 99 h 265"/>
              <a:gd name="T52" fmla="*/ 17 w 43"/>
              <a:gd name="T53" fmla="*/ 95 h 265"/>
              <a:gd name="T54" fmla="*/ 13 w 43"/>
              <a:gd name="T55" fmla="*/ 100 h 265"/>
              <a:gd name="T56" fmla="*/ 7 w 43"/>
              <a:gd name="T57" fmla="*/ 53 h 265"/>
              <a:gd name="T58" fmla="*/ 9 w 43"/>
              <a:gd name="T59" fmla="*/ 72 h 265"/>
              <a:gd name="T60" fmla="*/ 14 w 43"/>
              <a:gd name="T61" fmla="*/ 76 h 265"/>
              <a:gd name="T62" fmla="*/ 18 w 43"/>
              <a:gd name="T63" fmla="*/ 71 h 265"/>
              <a:gd name="T64" fmla="*/ 16 w 43"/>
              <a:gd name="T65" fmla="*/ 52 h 265"/>
              <a:gd name="T66" fmla="*/ 11 w 43"/>
              <a:gd name="T67" fmla="*/ 48 h 265"/>
              <a:gd name="T68" fmla="*/ 7 w 43"/>
              <a:gd name="T69" fmla="*/ 53 h 265"/>
              <a:gd name="T70" fmla="*/ 1 w 43"/>
              <a:gd name="T71" fmla="*/ 6 h 265"/>
              <a:gd name="T72" fmla="*/ 3 w 43"/>
              <a:gd name="T73" fmla="*/ 25 h 265"/>
              <a:gd name="T74" fmla="*/ 8 w 43"/>
              <a:gd name="T75" fmla="*/ 29 h 265"/>
              <a:gd name="T76" fmla="*/ 12 w 43"/>
              <a:gd name="T77" fmla="*/ 23 h 265"/>
              <a:gd name="T78" fmla="*/ 10 w 43"/>
              <a:gd name="T79" fmla="*/ 5 h 265"/>
              <a:gd name="T80" fmla="*/ 5 w 43"/>
              <a:gd name="T81" fmla="*/ 1 h 265"/>
              <a:gd name="T82" fmla="*/ 1 w 43"/>
              <a:gd name="T83" fmla="*/ 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" h="265">
                <a:moveTo>
                  <a:pt x="31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4"/>
                  <a:pt x="37" y="265"/>
                  <a:pt x="39" y="265"/>
                </a:cubicBezTo>
                <a:cubicBezTo>
                  <a:pt x="42" y="265"/>
                  <a:pt x="43" y="262"/>
                  <a:pt x="43" y="260"/>
                </a:cubicBezTo>
                <a:cubicBezTo>
                  <a:pt x="41" y="241"/>
                  <a:pt x="41" y="241"/>
                  <a:pt x="41" y="241"/>
                </a:cubicBezTo>
                <a:cubicBezTo>
                  <a:pt x="40" y="238"/>
                  <a:pt x="38" y="237"/>
                  <a:pt x="35" y="237"/>
                </a:cubicBezTo>
                <a:cubicBezTo>
                  <a:pt x="33" y="237"/>
                  <a:pt x="31" y="240"/>
                  <a:pt x="31" y="242"/>
                </a:cubicBezTo>
                <a:close/>
                <a:moveTo>
                  <a:pt x="25" y="195"/>
                </a:moveTo>
                <a:cubicBezTo>
                  <a:pt x="28" y="214"/>
                  <a:pt x="28" y="214"/>
                  <a:pt x="28" y="214"/>
                </a:cubicBezTo>
                <a:cubicBezTo>
                  <a:pt x="28" y="216"/>
                  <a:pt x="30" y="218"/>
                  <a:pt x="33" y="218"/>
                </a:cubicBezTo>
                <a:cubicBezTo>
                  <a:pt x="36" y="217"/>
                  <a:pt x="37" y="215"/>
                  <a:pt x="37" y="213"/>
                </a:cubicBezTo>
                <a:cubicBezTo>
                  <a:pt x="35" y="194"/>
                  <a:pt x="35" y="194"/>
                  <a:pt x="35" y="194"/>
                </a:cubicBezTo>
                <a:cubicBezTo>
                  <a:pt x="34" y="191"/>
                  <a:pt x="32" y="189"/>
                  <a:pt x="29" y="190"/>
                </a:cubicBezTo>
                <a:cubicBezTo>
                  <a:pt x="27" y="190"/>
                  <a:pt x="25" y="192"/>
                  <a:pt x="25" y="195"/>
                </a:cubicBezTo>
                <a:close/>
                <a:moveTo>
                  <a:pt x="19" y="148"/>
                </a:moveTo>
                <a:cubicBezTo>
                  <a:pt x="22" y="167"/>
                  <a:pt x="22" y="167"/>
                  <a:pt x="22" y="167"/>
                </a:cubicBezTo>
                <a:cubicBezTo>
                  <a:pt x="22" y="169"/>
                  <a:pt x="24" y="171"/>
                  <a:pt x="27" y="171"/>
                </a:cubicBezTo>
                <a:cubicBezTo>
                  <a:pt x="29" y="170"/>
                  <a:pt x="31" y="168"/>
                  <a:pt x="31" y="165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8" y="144"/>
                  <a:pt x="26" y="142"/>
                  <a:pt x="23" y="142"/>
                </a:cubicBezTo>
                <a:cubicBezTo>
                  <a:pt x="21" y="143"/>
                  <a:pt x="19" y="145"/>
                  <a:pt x="19" y="148"/>
                </a:cubicBezTo>
                <a:close/>
                <a:moveTo>
                  <a:pt x="13" y="100"/>
                </a:moveTo>
                <a:cubicBezTo>
                  <a:pt x="15" y="119"/>
                  <a:pt x="15" y="119"/>
                  <a:pt x="15" y="119"/>
                </a:cubicBezTo>
                <a:cubicBezTo>
                  <a:pt x="16" y="122"/>
                  <a:pt x="18" y="124"/>
                  <a:pt x="21" y="123"/>
                </a:cubicBezTo>
                <a:cubicBezTo>
                  <a:pt x="23" y="123"/>
                  <a:pt x="25" y="121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7"/>
                  <a:pt x="19" y="95"/>
                  <a:pt x="17" y="95"/>
                </a:cubicBezTo>
                <a:cubicBezTo>
                  <a:pt x="14" y="95"/>
                  <a:pt x="13" y="98"/>
                  <a:pt x="13" y="100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10" y="74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1" y="6"/>
                </a:move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6" y="29"/>
                  <a:pt x="8" y="29"/>
                </a:cubicBezTo>
                <a:cubicBezTo>
                  <a:pt x="11" y="28"/>
                  <a:pt x="13" y="26"/>
                  <a:pt x="1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7" name="išľiḋé"/>
          <p:cNvSpPr/>
          <p:nvPr/>
        </p:nvSpPr>
        <p:spPr bwMode="auto">
          <a:xfrm>
            <a:off x="2746867" y="3291712"/>
            <a:ext cx="10515" cy="17745"/>
          </a:xfrm>
          <a:custGeom>
            <a:avLst/>
            <a:gdLst>
              <a:gd name="T0" fmla="*/ 1 w 11"/>
              <a:gd name="T1" fmla="*/ 5 h 19"/>
              <a:gd name="T2" fmla="*/ 2 w 11"/>
              <a:gd name="T3" fmla="*/ 15 h 19"/>
              <a:gd name="T4" fmla="*/ 7 w 11"/>
              <a:gd name="T5" fmla="*/ 19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5"/>
                  <a:pt x="2" y="15"/>
                  <a:pt x="2" y="15"/>
                </a:cubicBezTo>
                <a:cubicBezTo>
                  <a:pt x="2" y="17"/>
                  <a:pt x="4" y="19"/>
                  <a:pt x="7" y="19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2"/>
                  <a:pt x="7" y="0"/>
                  <a:pt x="5" y="0"/>
                </a:cubicBezTo>
                <a:cubicBezTo>
                  <a:pt x="2" y="1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8" name="ïṡ1îdè"/>
          <p:cNvSpPr/>
          <p:nvPr/>
        </p:nvSpPr>
        <p:spPr bwMode="auto">
          <a:xfrm>
            <a:off x="2879622" y="2938794"/>
            <a:ext cx="9858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1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1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2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9" name="iṣḻîďe"/>
          <p:cNvSpPr/>
          <p:nvPr/>
        </p:nvSpPr>
        <p:spPr bwMode="auto">
          <a:xfrm>
            <a:off x="2882908" y="2972968"/>
            <a:ext cx="45347" cy="279312"/>
          </a:xfrm>
          <a:custGeom>
            <a:avLst/>
            <a:gdLst>
              <a:gd name="T0" fmla="*/ 36 w 48"/>
              <a:gd name="T1" fmla="*/ 276 h 298"/>
              <a:gd name="T2" fmla="*/ 38 w 48"/>
              <a:gd name="T3" fmla="*/ 294 h 298"/>
              <a:gd name="T4" fmla="*/ 44 w 48"/>
              <a:gd name="T5" fmla="*/ 298 h 298"/>
              <a:gd name="T6" fmla="*/ 48 w 48"/>
              <a:gd name="T7" fmla="*/ 293 h 298"/>
              <a:gd name="T8" fmla="*/ 45 w 48"/>
              <a:gd name="T9" fmla="*/ 275 h 298"/>
              <a:gd name="T10" fmla="*/ 40 w 48"/>
              <a:gd name="T11" fmla="*/ 271 h 298"/>
              <a:gd name="T12" fmla="*/ 36 w 48"/>
              <a:gd name="T13" fmla="*/ 276 h 298"/>
              <a:gd name="T14" fmla="*/ 30 w 48"/>
              <a:gd name="T15" fmla="*/ 231 h 298"/>
              <a:gd name="T16" fmla="*/ 33 w 48"/>
              <a:gd name="T17" fmla="*/ 249 h 298"/>
              <a:gd name="T18" fmla="*/ 38 w 48"/>
              <a:gd name="T19" fmla="*/ 253 h 298"/>
              <a:gd name="T20" fmla="*/ 42 w 48"/>
              <a:gd name="T21" fmla="*/ 248 h 298"/>
              <a:gd name="T22" fmla="*/ 39 w 48"/>
              <a:gd name="T23" fmla="*/ 230 h 298"/>
              <a:gd name="T24" fmla="*/ 34 w 48"/>
              <a:gd name="T25" fmla="*/ 226 h 298"/>
              <a:gd name="T26" fmla="*/ 30 w 48"/>
              <a:gd name="T27" fmla="*/ 231 h 298"/>
              <a:gd name="T28" fmla="*/ 24 w 48"/>
              <a:gd name="T29" fmla="*/ 186 h 298"/>
              <a:gd name="T30" fmla="*/ 27 w 48"/>
              <a:gd name="T31" fmla="*/ 204 h 298"/>
              <a:gd name="T32" fmla="*/ 32 w 48"/>
              <a:gd name="T33" fmla="*/ 208 h 298"/>
              <a:gd name="T34" fmla="*/ 36 w 48"/>
              <a:gd name="T35" fmla="*/ 203 h 298"/>
              <a:gd name="T36" fmla="*/ 34 w 48"/>
              <a:gd name="T37" fmla="*/ 185 h 298"/>
              <a:gd name="T38" fmla="*/ 28 w 48"/>
              <a:gd name="T39" fmla="*/ 181 h 298"/>
              <a:gd name="T40" fmla="*/ 24 w 48"/>
              <a:gd name="T41" fmla="*/ 186 h 298"/>
              <a:gd name="T42" fmla="*/ 18 w 48"/>
              <a:gd name="T43" fmla="*/ 141 h 298"/>
              <a:gd name="T44" fmla="*/ 21 w 48"/>
              <a:gd name="T45" fmla="*/ 159 h 298"/>
              <a:gd name="T46" fmla="*/ 26 w 48"/>
              <a:gd name="T47" fmla="*/ 163 h 298"/>
              <a:gd name="T48" fmla="*/ 30 w 48"/>
              <a:gd name="T49" fmla="*/ 157 h 298"/>
              <a:gd name="T50" fmla="*/ 28 w 48"/>
              <a:gd name="T51" fmla="*/ 139 h 298"/>
              <a:gd name="T52" fmla="*/ 22 w 48"/>
              <a:gd name="T53" fmla="*/ 135 h 298"/>
              <a:gd name="T54" fmla="*/ 18 w 48"/>
              <a:gd name="T55" fmla="*/ 141 h 298"/>
              <a:gd name="T56" fmla="*/ 13 w 48"/>
              <a:gd name="T57" fmla="*/ 95 h 298"/>
              <a:gd name="T58" fmla="*/ 15 w 48"/>
              <a:gd name="T59" fmla="*/ 114 h 298"/>
              <a:gd name="T60" fmla="*/ 20 w 48"/>
              <a:gd name="T61" fmla="*/ 118 h 298"/>
              <a:gd name="T62" fmla="*/ 24 w 48"/>
              <a:gd name="T63" fmla="*/ 112 h 298"/>
              <a:gd name="T64" fmla="*/ 22 w 48"/>
              <a:gd name="T65" fmla="*/ 94 h 298"/>
              <a:gd name="T66" fmla="*/ 17 w 48"/>
              <a:gd name="T67" fmla="*/ 90 h 298"/>
              <a:gd name="T68" fmla="*/ 13 w 48"/>
              <a:gd name="T69" fmla="*/ 95 h 298"/>
              <a:gd name="T70" fmla="*/ 7 w 48"/>
              <a:gd name="T71" fmla="*/ 50 h 298"/>
              <a:gd name="T72" fmla="*/ 9 w 48"/>
              <a:gd name="T73" fmla="*/ 68 h 298"/>
              <a:gd name="T74" fmla="*/ 14 w 48"/>
              <a:gd name="T75" fmla="*/ 72 h 298"/>
              <a:gd name="T76" fmla="*/ 18 w 48"/>
              <a:gd name="T77" fmla="*/ 67 h 298"/>
              <a:gd name="T78" fmla="*/ 16 w 48"/>
              <a:gd name="T79" fmla="*/ 49 h 298"/>
              <a:gd name="T80" fmla="*/ 11 w 48"/>
              <a:gd name="T81" fmla="*/ 45 h 298"/>
              <a:gd name="T82" fmla="*/ 7 w 48"/>
              <a:gd name="T83" fmla="*/ 50 h 298"/>
              <a:gd name="T84" fmla="*/ 1 w 48"/>
              <a:gd name="T85" fmla="*/ 5 h 298"/>
              <a:gd name="T86" fmla="*/ 3 w 48"/>
              <a:gd name="T87" fmla="*/ 23 h 298"/>
              <a:gd name="T88" fmla="*/ 8 w 48"/>
              <a:gd name="T89" fmla="*/ 27 h 298"/>
              <a:gd name="T90" fmla="*/ 12 w 48"/>
              <a:gd name="T91" fmla="*/ 22 h 298"/>
              <a:gd name="T92" fmla="*/ 10 w 48"/>
              <a:gd name="T93" fmla="*/ 4 h 298"/>
              <a:gd name="T94" fmla="*/ 5 w 48"/>
              <a:gd name="T95" fmla="*/ 0 h 298"/>
              <a:gd name="T96" fmla="*/ 1 w 48"/>
              <a:gd name="T97" fmla="*/ 5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298">
                <a:moveTo>
                  <a:pt x="36" y="276"/>
                </a:moveTo>
                <a:cubicBezTo>
                  <a:pt x="38" y="294"/>
                  <a:pt x="38" y="294"/>
                  <a:pt x="38" y="294"/>
                </a:cubicBezTo>
                <a:cubicBezTo>
                  <a:pt x="39" y="297"/>
                  <a:pt x="41" y="298"/>
                  <a:pt x="44" y="298"/>
                </a:cubicBezTo>
                <a:cubicBezTo>
                  <a:pt x="46" y="298"/>
                  <a:pt x="48" y="295"/>
                  <a:pt x="48" y="293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45" y="272"/>
                  <a:pt x="43" y="270"/>
                  <a:pt x="40" y="271"/>
                </a:cubicBezTo>
                <a:cubicBezTo>
                  <a:pt x="38" y="271"/>
                  <a:pt x="36" y="273"/>
                  <a:pt x="36" y="276"/>
                </a:cubicBezTo>
                <a:close/>
                <a:moveTo>
                  <a:pt x="30" y="231"/>
                </a:moveTo>
                <a:cubicBezTo>
                  <a:pt x="33" y="249"/>
                  <a:pt x="33" y="249"/>
                  <a:pt x="33" y="249"/>
                </a:cubicBezTo>
                <a:cubicBezTo>
                  <a:pt x="33" y="251"/>
                  <a:pt x="35" y="253"/>
                  <a:pt x="38" y="253"/>
                </a:cubicBezTo>
                <a:cubicBezTo>
                  <a:pt x="40" y="253"/>
                  <a:pt x="42" y="250"/>
                  <a:pt x="42" y="248"/>
                </a:cubicBezTo>
                <a:cubicBezTo>
                  <a:pt x="39" y="230"/>
                  <a:pt x="39" y="230"/>
                  <a:pt x="39" y="230"/>
                </a:cubicBezTo>
                <a:cubicBezTo>
                  <a:pt x="39" y="227"/>
                  <a:pt x="37" y="225"/>
                  <a:pt x="34" y="226"/>
                </a:cubicBezTo>
                <a:cubicBezTo>
                  <a:pt x="32" y="226"/>
                  <a:pt x="30" y="228"/>
                  <a:pt x="30" y="231"/>
                </a:cubicBezTo>
                <a:close/>
                <a:moveTo>
                  <a:pt x="24" y="186"/>
                </a:moveTo>
                <a:cubicBezTo>
                  <a:pt x="27" y="204"/>
                  <a:pt x="27" y="204"/>
                  <a:pt x="27" y="204"/>
                </a:cubicBezTo>
                <a:cubicBezTo>
                  <a:pt x="27" y="206"/>
                  <a:pt x="29" y="208"/>
                  <a:pt x="32" y="208"/>
                </a:cubicBezTo>
                <a:cubicBezTo>
                  <a:pt x="34" y="207"/>
                  <a:pt x="36" y="205"/>
                  <a:pt x="36" y="203"/>
                </a:cubicBezTo>
                <a:cubicBezTo>
                  <a:pt x="34" y="185"/>
                  <a:pt x="34" y="185"/>
                  <a:pt x="34" y="185"/>
                </a:cubicBezTo>
                <a:cubicBezTo>
                  <a:pt x="33" y="182"/>
                  <a:pt x="31" y="180"/>
                  <a:pt x="28" y="181"/>
                </a:cubicBezTo>
                <a:cubicBezTo>
                  <a:pt x="26" y="181"/>
                  <a:pt x="24" y="183"/>
                  <a:pt x="24" y="186"/>
                </a:cubicBezTo>
                <a:close/>
                <a:moveTo>
                  <a:pt x="18" y="141"/>
                </a:moveTo>
                <a:cubicBezTo>
                  <a:pt x="21" y="159"/>
                  <a:pt x="21" y="159"/>
                  <a:pt x="21" y="159"/>
                </a:cubicBezTo>
                <a:cubicBezTo>
                  <a:pt x="21" y="161"/>
                  <a:pt x="23" y="163"/>
                  <a:pt x="26" y="163"/>
                </a:cubicBezTo>
                <a:cubicBezTo>
                  <a:pt x="29" y="162"/>
                  <a:pt x="30" y="160"/>
                  <a:pt x="30" y="157"/>
                </a:cubicBezTo>
                <a:cubicBezTo>
                  <a:pt x="28" y="139"/>
                  <a:pt x="28" y="139"/>
                  <a:pt x="28" y="139"/>
                </a:cubicBezTo>
                <a:cubicBezTo>
                  <a:pt x="27" y="137"/>
                  <a:pt x="25" y="135"/>
                  <a:pt x="22" y="135"/>
                </a:cubicBezTo>
                <a:cubicBezTo>
                  <a:pt x="20" y="136"/>
                  <a:pt x="18" y="138"/>
                  <a:pt x="18" y="141"/>
                </a:cubicBezTo>
                <a:close/>
                <a:moveTo>
                  <a:pt x="13" y="95"/>
                </a:moveTo>
                <a:cubicBezTo>
                  <a:pt x="15" y="114"/>
                  <a:pt x="15" y="114"/>
                  <a:pt x="15" y="114"/>
                </a:cubicBezTo>
                <a:cubicBezTo>
                  <a:pt x="15" y="116"/>
                  <a:pt x="18" y="118"/>
                  <a:pt x="20" y="118"/>
                </a:cubicBezTo>
                <a:cubicBezTo>
                  <a:pt x="23" y="117"/>
                  <a:pt x="25" y="115"/>
                  <a:pt x="24" y="112"/>
                </a:cubicBezTo>
                <a:cubicBezTo>
                  <a:pt x="22" y="94"/>
                  <a:pt x="22" y="94"/>
                  <a:pt x="22" y="94"/>
                </a:cubicBezTo>
                <a:cubicBezTo>
                  <a:pt x="21" y="92"/>
                  <a:pt x="19" y="90"/>
                  <a:pt x="17" y="90"/>
                </a:cubicBezTo>
                <a:cubicBezTo>
                  <a:pt x="14" y="91"/>
                  <a:pt x="12" y="93"/>
                  <a:pt x="13" y="95"/>
                </a:cubicBezTo>
                <a:close/>
                <a:moveTo>
                  <a:pt x="7" y="50"/>
                </a:moveTo>
                <a:cubicBezTo>
                  <a:pt x="9" y="68"/>
                  <a:pt x="9" y="68"/>
                  <a:pt x="9" y="68"/>
                </a:cubicBezTo>
                <a:cubicBezTo>
                  <a:pt x="9" y="71"/>
                  <a:pt x="12" y="73"/>
                  <a:pt x="14" y="72"/>
                </a:cubicBezTo>
                <a:cubicBezTo>
                  <a:pt x="17" y="72"/>
                  <a:pt x="19" y="70"/>
                  <a:pt x="18" y="67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7"/>
                  <a:pt x="13" y="45"/>
                  <a:pt x="11" y="45"/>
                </a:cubicBezTo>
                <a:cubicBezTo>
                  <a:pt x="8" y="45"/>
                  <a:pt x="6" y="48"/>
                  <a:pt x="7" y="50"/>
                </a:cubicBezTo>
                <a:close/>
                <a:moveTo>
                  <a:pt x="1" y="5"/>
                </a:moveTo>
                <a:cubicBezTo>
                  <a:pt x="3" y="23"/>
                  <a:pt x="3" y="23"/>
                  <a:pt x="3" y="23"/>
                </a:cubicBezTo>
                <a:cubicBezTo>
                  <a:pt x="3" y="26"/>
                  <a:pt x="6" y="28"/>
                  <a:pt x="8" y="27"/>
                </a:cubicBezTo>
                <a:cubicBezTo>
                  <a:pt x="11" y="27"/>
                  <a:pt x="13" y="25"/>
                  <a:pt x="12" y="22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0" name="ïşliḍe"/>
          <p:cNvSpPr/>
          <p:nvPr/>
        </p:nvSpPr>
        <p:spPr bwMode="auto">
          <a:xfrm>
            <a:off x="2922340" y="3268710"/>
            <a:ext cx="10515" cy="18402"/>
          </a:xfrm>
          <a:custGeom>
            <a:avLst/>
            <a:gdLst>
              <a:gd name="T0" fmla="*/ 0 w 11"/>
              <a:gd name="T1" fmla="*/ 5 h 19"/>
              <a:gd name="T2" fmla="*/ 1 w 11"/>
              <a:gd name="T3" fmla="*/ 14 h 19"/>
              <a:gd name="T4" fmla="*/ 6 w 11"/>
              <a:gd name="T5" fmla="*/ 18 h 19"/>
              <a:gd name="T6" fmla="*/ 10 w 11"/>
              <a:gd name="T7" fmla="*/ 13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1" y="14"/>
                  <a:pt x="1" y="14"/>
                  <a:pt x="1" y="14"/>
                </a:cubicBezTo>
                <a:cubicBezTo>
                  <a:pt x="2" y="17"/>
                  <a:pt x="4" y="19"/>
                  <a:pt x="6" y="18"/>
                </a:cubicBezTo>
                <a:cubicBezTo>
                  <a:pt x="9" y="18"/>
                  <a:pt x="11" y="16"/>
                  <a:pt x="10" y="13"/>
                </a:cubicBezTo>
                <a:cubicBezTo>
                  <a:pt x="9" y="4"/>
                  <a:pt x="9" y="4"/>
                  <a:pt x="9" y="4"/>
                </a:cubicBezTo>
                <a:cubicBezTo>
                  <a:pt x="9" y="1"/>
                  <a:pt x="7" y="0"/>
                  <a:pt x="4" y="0"/>
                </a:cubicBezTo>
                <a:cubicBezTo>
                  <a:pt x="1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1" name="îş1ïḍè"/>
          <p:cNvSpPr/>
          <p:nvPr/>
        </p:nvSpPr>
        <p:spPr bwMode="auto">
          <a:xfrm>
            <a:off x="2545763" y="2773835"/>
            <a:ext cx="9858" cy="17745"/>
          </a:xfrm>
          <a:custGeom>
            <a:avLst/>
            <a:gdLst>
              <a:gd name="T0" fmla="*/ 0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4" y="19"/>
                  <a:pt x="7" y="18"/>
                </a:cubicBezTo>
                <a:cubicBezTo>
                  <a:pt x="9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2" name="îṩḻîḑè"/>
          <p:cNvSpPr/>
          <p:nvPr/>
        </p:nvSpPr>
        <p:spPr bwMode="auto">
          <a:xfrm>
            <a:off x="2550363" y="2809325"/>
            <a:ext cx="70321" cy="474501"/>
          </a:xfrm>
          <a:custGeom>
            <a:avLst/>
            <a:gdLst>
              <a:gd name="T0" fmla="*/ 65 w 75"/>
              <a:gd name="T1" fmla="*/ 502 h 507"/>
              <a:gd name="T2" fmla="*/ 75 w 75"/>
              <a:gd name="T3" fmla="*/ 501 h 507"/>
              <a:gd name="T4" fmla="*/ 67 w 75"/>
              <a:gd name="T5" fmla="*/ 478 h 507"/>
              <a:gd name="T6" fmla="*/ 57 w 75"/>
              <a:gd name="T7" fmla="*/ 435 h 507"/>
              <a:gd name="T8" fmla="*/ 64 w 75"/>
              <a:gd name="T9" fmla="*/ 459 h 507"/>
              <a:gd name="T10" fmla="*/ 66 w 75"/>
              <a:gd name="T11" fmla="*/ 434 h 507"/>
              <a:gd name="T12" fmla="*/ 57 w 75"/>
              <a:gd name="T13" fmla="*/ 435 h 507"/>
              <a:gd name="T14" fmla="*/ 53 w 75"/>
              <a:gd name="T15" fmla="*/ 407 h 507"/>
              <a:gd name="T16" fmla="*/ 62 w 75"/>
              <a:gd name="T17" fmla="*/ 406 h 507"/>
              <a:gd name="T18" fmla="*/ 54 w 75"/>
              <a:gd name="T19" fmla="*/ 382 h 507"/>
              <a:gd name="T20" fmla="*/ 44 w 75"/>
              <a:gd name="T21" fmla="*/ 340 h 507"/>
              <a:gd name="T22" fmla="*/ 52 w 75"/>
              <a:gd name="T23" fmla="*/ 363 h 507"/>
              <a:gd name="T24" fmla="*/ 53 w 75"/>
              <a:gd name="T25" fmla="*/ 339 h 507"/>
              <a:gd name="T26" fmla="*/ 44 w 75"/>
              <a:gd name="T27" fmla="*/ 340 h 507"/>
              <a:gd name="T28" fmla="*/ 40 w 75"/>
              <a:gd name="T29" fmla="*/ 311 h 507"/>
              <a:gd name="T30" fmla="*/ 50 w 75"/>
              <a:gd name="T31" fmla="*/ 310 h 507"/>
              <a:gd name="T32" fmla="*/ 42 w 75"/>
              <a:gd name="T33" fmla="*/ 287 h 507"/>
              <a:gd name="T34" fmla="*/ 32 w 75"/>
              <a:gd name="T35" fmla="*/ 244 h 507"/>
              <a:gd name="T36" fmla="*/ 39 w 75"/>
              <a:gd name="T37" fmla="*/ 267 h 507"/>
              <a:gd name="T38" fmla="*/ 41 w 75"/>
              <a:gd name="T39" fmla="*/ 243 h 507"/>
              <a:gd name="T40" fmla="*/ 32 w 75"/>
              <a:gd name="T41" fmla="*/ 244 h 507"/>
              <a:gd name="T42" fmla="*/ 28 w 75"/>
              <a:gd name="T43" fmla="*/ 215 h 507"/>
              <a:gd name="T44" fmla="*/ 37 w 75"/>
              <a:gd name="T45" fmla="*/ 214 h 507"/>
              <a:gd name="T46" fmla="*/ 29 w 75"/>
              <a:gd name="T47" fmla="*/ 191 h 507"/>
              <a:gd name="T48" fmla="*/ 19 w 75"/>
              <a:gd name="T49" fmla="*/ 149 h 507"/>
              <a:gd name="T50" fmla="*/ 27 w 75"/>
              <a:gd name="T51" fmla="*/ 172 h 507"/>
              <a:gd name="T52" fmla="*/ 28 w 75"/>
              <a:gd name="T53" fmla="*/ 147 h 507"/>
              <a:gd name="T54" fmla="*/ 19 w 75"/>
              <a:gd name="T55" fmla="*/ 149 h 507"/>
              <a:gd name="T56" fmla="*/ 15 w 75"/>
              <a:gd name="T57" fmla="*/ 120 h 507"/>
              <a:gd name="T58" fmla="*/ 25 w 75"/>
              <a:gd name="T59" fmla="*/ 119 h 507"/>
              <a:gd name="T60" fmla="*/ 17 w 75"/>
              <a:gd name="T61" fmla="*/ 96 h 507"/>
              <a:gd name="T62" fmla="*/ 7 w 75"/>
              <a:gd name="T63" fmla="*/ 53 h 507"/>
              <a:gd name="T64" fmla="*/ 14 w 75"/>
              <a:gd name="T65" fmla="*/ 76 h 507"/>
              <a:gd name="T66" fmla="*/ 16 w 75"/>
              <a:gd name="T67" fmla="*/ 52 h 507"/>
              <a:gd name="T68" fmla="*/ 7 w 75"/>
              <a:gd name="T69" fmla="*/ 53 h 507"/>
              <a:gd name="T70" fmla="*/ 3 w 75"/>
              <a:gd name="T71" fmla="*/ 24 h 507"/>
              <a:gd name="T72" fmla="*/ 12 w 75"/>
              <a:gd name="T73" fmla="*/ 23 h 507"/>
              <a:gd name="T74" fmla="*/ 4 w 75"/>
              <a:gd name="T75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" h="507">
                <a:moveTo>
                  <a:pt x="63" y="483"/>
                </a:moveTo>
                <a:cubicBezTo>
                  <a:pt x="65" y="502"/>
                  <a:pt x="65" y="502"/>
                  <a:pt x="65" y="502"/>
                </a:cubicBezTo>
                <a:cubicBezTo>
                  <a:pt x="66" y="505"/>
                  <a:pt x="68" y="507"/>
                  <a:pt x="70" y="506"/>
                </a:cubicBezTo>
                <a:cubicBezTo>
                  <a:pt x="73" y="506"/>
                  <a:pt x="75" y="504"/>
                  <a:pt x="75" y="501"/>
                </a:cubicBezTo>
                <a:cubicBezTo>
                  <a:pt x="72" y="482"/>
                  <a:pt x="72" y="482"/>
                  <a:pt x="72" y="482"/>
                </a:cubicBezTo>
                <a:cubicBezTo>
                  <a:pt x="72" y="479"/>
                  <a:pt x="69" y="478"/>
                  <a:pt x="67" y="478"/>
                </a:cubicBezTo>
                <a:cubicBezTo>
                  <a:pt x="64" y="478"/>
                  <a:pt x="62" y="481"/>
                  <a:pt x="63" y="483"/>
                </a:cubicBezTo>
                <a:close/>
                <a:moveTo>
                  <a:pt x="57" y="435"/>
                </a:moveTo>
                <a:cubicBezTo>
                  <a:pt x="59" y="455"/>
                  <a:pt x="59" y="455"/>
                  <a:pt x="59" y="455"/>
                </a:cubicBezTo>
                <a:cubicBezTo>
                  <a:pt x="59" y="457"/>
                  <a:pt x="62" y="459"/>
                  <a:pt x="64" y="459"/>
                </a:cubicBezTo>
                <a:cubicBezTo>
                  <a:pt x="67" y="458"/>
                  <a:pt x="69" y="456"/>
                  <a:pt x="68" y="453"/>
                </a:cubicBezTo>
                <a:cubicBezTo>
                  <a:pt x="66" y="434"/>
                  <a:pt x="66" y="434"/>
                  <a:pt x="66" y="434"/>
                </a:cubicBezTo>
                <a:cubicBezTo>
                  <a:pt x="65" y="432"/>
                  <a:pt x="63" y="430"/>
                  <a:pt x="61" y="430"/>
                </a:cubicBezTo>
                <a:cubicBezTo>
                  <a:pt x="58" y="431"/>
                  <a:pt x="56" y="433"/>
                  <a:pt x="57" y="435"/>
                </a:cubicBezTo>
                <a:close/>
                <a:moveTo>
                  <a:pt x="50" y="388"/>
                </a:moveTo>
                <a:cubicBezTo>
                  <a:pt x="53" y="407"/>
                  <a:pt x="53" y="407"/>
                  <a:pt x="53" y="407"/>
                </a:cubicBezTo>
                <a:cubicBezTo>
                  <a:pt x="53" y="409"/>
                  <a:pt x="55" y="411"/>
                  <a:pt x="58" y="411"/>
                </a:cubicBezTo>
                <a:cubicBezTo>
                  <a:pt x="61" y="410"/>
                  <a:pt x="62" y="408"/>
                  <a:pt x="62" y="406"/>
                </a:cubicBezTo>
                <a:cubicBezTo>
                  <a:pt x="60" y="386"/>
                  <a:pt x="60" y="386"/>
                  <a:pt x="60" y="386"/>
                </a:cubicBezTo>
                <a:cubicBezTo>
                  <a:pt x="59" y="384"/>
                  <a:pt x="57" y="382"/>
                  <a:pt x="54" y="382"/>
                </a:cubicBezTo>
                <a:cubicBezTo>
                  <a:pt x="52" y="383"/>
                  <a:pt x="50" y="385"/>
                  <a:pt x="50" y="388"/>
                </a:cubicBezTo>
                <a:close/>
                <a:moveTo>
                  <a:pt x="44" y="340"/>
                </a:moveTo>
                <a:cubicBezTo>
                  <a:pt x="47" y="359"/>
                  <a:pt x="47" y="359"/>
                  <a:pt x="47" y="359"/>
                </a:cubicBezTo>
                <a:cubicBezTo>
                  <a:pt x="47" y="361"/>
                  <a:pt x="49" y="363"/>
                  <a:pt x="52" y="363"/>
                </a:cubicBezTo>
                <a:cubicBezTo>
                  <a:pt x="54" y="363"/>
                  <a:pt x="56" y="360"/>
                  <a:pt x="56" y="358"/>
                </a:cubicBezTo>
                <a:cubicBezTo>
                  <a:pt x="53" y="339"/>
                  <a:pt x="53" y="339"/>
                  <a:pt x="53" y="339"/>
                </a:cubicBezTo>
                <a:cubicBezTo>
                  <a:pt x="53" y="336"/>
                  <a:pt x="51" y="334"/>
                  <a:pt x="48" y="335"/>
                </a:cubicBezTo>
                <a:cubicBezTo>
                  <a:pt x="46" y="335"/>
                  <a:pt x="44" y="337"/>
                  <a:pt x="44" y="340"/>
                </a:cubicBezTo>
                <a:close/>
                <a:moveTo>
                  <a:pt x="38" y="292"/>
                </a:moveTo>
                <a:cubicBezTo>
                  <a:pt x="40" y="311"/>
                  <a:pt x="40" y="311"/>
                  <a:pt x="40" y="311"/>
                </a:cubicBezTo>
                <a:cubicBezTo>
                  <a:pt x="41" y="314"/>
                  <a:pt x="43" y="315"/>
                  <a:pt x="46" y="315"/>
                </a:cubicBezTo>
                <a:cubicBezTo>
                  <a:pt x="48" y="315"/>
                  <a:pt x="50" y="312"/>
                  <a:pt x="50" y="310"/>
                </a:cubicBezTo>
                <a:cubicBezTo>
                  <a:pt x="47" y="291"/>
                  <a:pt x="47" y="291"/>
                  <a:pt x="47" y="291"/>
                </a:cubicBezTo>
                <a:cubicBezTo>
                  <a:pt x="47" y="288"/>
                  <a:pt x="44" y="286"/>
                  <a:pt x="42" y="287"/>
                </a:cubicBezTo>
                <a:cubicBezTo>
                  <a:pt x="39" y="287"/>
                  <a:pt x="37" y="289"/>
                  <a:pt x="38" y="292"/>
                </a:cubicBezTo>
                <a:close/>
                <a:moveTo>
                  <a:pt x="32" y="244"/>
                </a:moveTo>
                <a:cubicBezTo>
                  <a:pt x="34" y="263"/>
                  <a:pt x="34" y="263"/>
                  <a:pt x="34" y="263"/>
                </a:cubicBezTo>
                <a:cubicBezTo>
                  <a:pt x="34" y="266"/>
                  <a:pt x="37" y="268"/>
                  <a:pt x="39" y="267"/>
                </a:cubicBezTo>
                <a:cubicBezTo>
                  <a:pt x="42" y="267"/>
                  <a:pt x="44" y="265"/>
                  <a:pt x="43" y="262"/>
                </a:cubicBezTo>
                <a:cubicBezTo>
                  <a:pt x="41" y="243"/>
                  <a:pt x="41" y="243"/>
                  <a:pt x="41" y="243"/>
                </a:cubicBezTo>
                <a:cubicBezTo>
                  <a:pt x="41" y="240"/>
                  <a:pt x="38" y="239"/>
                  <a:pt x="36" y="239"/>
                </a:cubicBezTo>
                <a:cubicBezTo>
                  <a:pt x="33" y="239"/>
                  <a:pt x="31" y="242"/>
                  <a:pt x="32" y="244"/>
                </a:cubicBezTo>
                <a:close/>
                <a:moveTo>
                  <a:pt x="25" y="196"/>
                </a:moveTo>
                <a:cubicBezTo>
                  <a:pt x="28" y="215"/>
                  <a:pt x="28" y="215"/>
                  <a:pt x="28" y="215"/>
                </a:cubicBezTo>
                <a:cubicBezTo>
                  <a:pt x="28" y="218"/>
                  <a:pt x="31" y="220"/>
                  <a:pt x="33" y="220"/>
                </a:cubicBezTo>
                <a:cubicBezTo>
                  <a:pt x="36" y="219"/>
                  <a:pt x="37" y="217"/>
                  <a:pt x="37" y="214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34" y="193"/>
                  <a:pt x="32" y="191"/>
                  <a:pt x="29" y="191"/>
                </a:cubicBezTo>
                <a:cubicBezTo>
                  <a:pt x="27" y="191"/>
                  <a:pt x="25" y="194"/>
                  <a:pt x="25" y="196"/>
                </a:cubicBezTo>
                <a:close/>
                <a:moveTo>
                  <a:pt x="19" y="149"/>
                </a:moveTo>
                <a:cubicBezTo>
                  <a:pt x="22" y="168"/>
                  <a:pt x="22" y="168"/>
                  <a:pt x="22" y="168"/>
                </a:cubicBezTo>
                <a:cubicBezTo>
                  <a:pt x="22" y="170"/>
                  <a:pt x="24" y="172"/>
                  <a:pt x="27" y="172"/>
                </a:cubicBezTo>
                <a:cubicBezTo>
                  <a:pt x="29" y="171"/>
                  <a:pt x="31" y="169"/>
                  <a:pt x="31" y="166"/>
                </a:cubicBezTo>
                <a:cubicBezTo>
                  <a:pt x="28" y="147"/>
                  <a:pt x="28" y="147"/>
                  <a:pt x="28" y="147"/>
                </a:cubicBezTo>
                <a:cubicBezTo>
                  <a:pt x="28" y="145"/>
                  <a:pt x="26" y="143"/>
                  <a:pt x="23" y="143"/>
                </a:cubicBezTo>
                <a:cubicBezTo>
                  <a:pt x="21" y="144"/>
                  <a:pt x="19" y="146"/>
                  <a:pt x="19" y="149"/>
                </a:cubicBezTo>
                <a:close/>
                <a:moveTo>
                  <a:pt x="13" y="101"/>
                </a:moveTo>
                <a:cubicBezTo>
                  <a:pt x="15" y="120"/>
                  <a:pt x="15" y="120"/>
                  <a:pt x="15" y="120"/>
                </a:cubicBezTo>
                <a:cubicBezTo>
                  <a:pt x="16" y="122"/>
                  <a:pt x="18" y="124"/>
                  <a:pt x="21" y="124"/>
                </a:cubicBezTo>
                <a:cubicBezTo>
                  <a:pt x="23" y="124"/>
                  <a:pt x="25" y="121"/>
                  <a:pt x="25" y="119"/>
                </a:cubicBezTo>
                <a:cubicBezTo>
                  <a:pt x="22" y="100"/>
                  <a:pt x="22" y="100"/>
                  <a:pt x="22" y="100"/>
                </a:cubicBezTo>
                <a:cubicBezTo>
                  <a:pt x="22" y="97"/>
                  <a:pt x="19" y="95"/>
                  <a:pt x="17" y="96"/>
                </a:cubicBezTo>
                <a:cubicBezTo>
                  <a:pt x="14" y="96"/>
                  <a:pt x="13" y="98"/>
                  <a:pt x="13" y="101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9" y="75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0" y="5"/>
                </a:moveTo>
                <a:cubicBezTo>
                  <a:pt x="3" y="24"/>
                  <a:pt x="3" y="24"/>
                  <a:pt x="3" y="24"/>
                </a:cubicBezTo>
                <a:cubicBezTo>
                  <a:pt x="3" y="27"/>
                  <a:pt x="6" y="29"/>
                  <a:pt x="8" y="28"/>
                </a:cubicBezTo>
                <a:cubicBezTo>
                  <a:pt x="11" y="28"/>
                  <a:pt x="12" y="26"/>
                  <a:pt x="12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3" name="îSļïde"/>
          <p:cNvSpPr/>
          <p:nvPr/>
        </p:nvSpPr>
        <p:spPr bwMode="auto">
          <a:xfrm>
            <a:off x="2614769" y="3300913"/>
            <a:ext cx="10515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0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0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4" name="îŝľïḍe"/>
          <p:cNvSpPr/>
          <p:nvPr/>
        </p:nvSpPr>
        <p:spPr bwMode="auto">
          <a:xfrm>
            <a:off x="2230305" y="3052490"/>
            <a:ext cx="10515" cy="18402"/>
          </a:xfrm>
          <a:custGeom>
            <a:avLst/>
            <a:gdLst>
              <a:gd name="T0" fmla="*/ 0 w 11"/>
              <a:gd name="T1" fmla="*/ 6 h 19"/>
              <a:gd name="T2" fmla="*/ 1 w 11"/>
              <a:gd name="T3" fmla="*/ 15 h 19"/>
              <a:gd name="T4" fmla="*/ 6 w 11"/>
              <a:gd name="T5" fmla="*/ 19 h 19"/>
              <a:gd name="T6" fmla="*/ 10 w 11"/>
              <a:gd name="T7" fmla="*/ 14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4" y="19"/>
                  <a:pt x="6" y="19"/>
                </a:cubicBezTo>
                <a:cubicBezTo>
                  <a:pt x="9" y="19"/>
                  <a:pt x="11" y="16"/>
                  <a:pt x="10" y="14"/>
                </a:cubicBezTo>
                <a:cubicBezTo>
                  <a:pt x="9" y="4"/>
                  <a:pt x="9" y="4"/>
                  <a:pt x="9" y="4"/>
                </a:cubicBezTo>
                <a:cubicBezTo>
                  <a:pt x="9" y="2"/>
                  <a:pt x="6" y="0"/>
                  <a:pt x="4" y="0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5" name="i$ľíḍê"/>
          <p:cNvSpPr/>
          <p:nvPr/>
        </p:nvSpPr>
        <p:spPr bwMode="auto">
          <a:xfrm>
            <a:off x="2234248" y="3088637"/>
            <a:ext cx="41404" cy="247766"/>
          </a:xfrm>
          <a:custGeom>
            <a:avLst/>
            <a:gdLst>
              <a:gd name="T0" fmla="*/ 32 w 44"/>
              <a:gd name="T1" fmla="*/ 242 h 265"/>
              <a:gd name="T2" fmla="*/ 34 w 44"/>
              <a:gd name="T3" fmla="*/ 261 h 265"/>
              <a:gd name="T4" fmla="*/ 39 w 44"/>
              <a:gd name="T5" fmla="*/ 265 h 265"/>
              <a:gd name="T6" fmla="*/ 43 w 44"/>
              <a:gd name="T7" fmla="*/ 259 h 265"/>
              <a:gd name="T8" fmla="*/ 41 w 44"/>
              <a:gd name="T9" fmla="*/ 240 h 265"/>
              <a:gd name="T10" fmla="*/ 36 w 44"/>
              <a:gd name="T11" fmla="*/ 236 h 265"/>
              <a:gd name="T12" fmla="*/ 32 w 44"/>
              <a:gd name="T13" fmla="*/ 242 h 265"/>
              <a:gd name="T14" fmla="*/ 25 w 44"/>
              <a:gd name="T15" fmla="*/ 194 h 265"/>
              <a:gd name="T16" fmla="*/ 28 w 44"/>
              <a:gd name="T17" fmla="*/ 213 h 265"/>
              <a:gd name="T18" fmla="*/ 33 w 44"/>
              <a:gd name="T19" fmla="*/ 217 h 265"/>
              <a:gd name="T20" fmla="*/ 37 w 44"/>
              <a:gd name="T21" fmla="*/ 212 h 265"/>
              <a:gd name="T22" fmla="*/ 35 w 44"/>
              <a:gd name="T23" fmla="*/ 193 h 265"/>
              <a:gd name="T24" fmla="*/ 29 w 44"/>
              <a:gd name="T25" fmla="*/ 189 h 265"/>
              <a:gd name="T26" fmla="*/ 25 w 44"/>
              <a:gd name="T27" fmla="*/ 194 h 265"/>
              <a:gd name="T28" fmla="*/ 19 w 44"/>
              <a:gd name="T29" fmla="*/ 147 h 265"/>
              <a:gd name="T30" fmla="*/ 22 w 44"/>
              <a:gd name="T31" fmla="*/ 166 h 265"/>
              <a:gd name="T32" fmla="*/ 27 w 44"/>
              <a:gd name="T33" fmla="*/ 170 h 265"/>
              <a:gd name="T34" fmla="*/ 31 w 44"/>
              <a:gd name="T35" fmla="*/ 165 h 265"/>
              <a:gd name="T36" fmla="*/ 29 w 44"/>
              <a:gd name="T37" fmla="*/ 146 h 265"/>
              <a:gd name="T38" fmla="*/ 23 w 44"/>
              <a:gd name="T39" fmla="*/ 142 h 265"/>
              <a:gd name="T40" fmla="*/ 19 w 44"/>
              <a:gd name="T41" fmla="*/ 147 h 265"/>
              <a:gd name="T42" fmla="*/ 13 w 44"/>
              <a:gd name="T43" fmla="*/ 100 h 265"/>
              <a:gd name="T44" fmla="*/ 16 w 44"/>
              <a:gd name="T45" fmla="*/ 119 h 265"/>
              <a:gd name="T46" fmla="*/ 21 w 44"/>
              <a:gd name="T47" fmla="*/ 123 h 265"/>
              <a:gd name="T48" fmla="*/ 25 w 44"/>
              <a:gd name="T49" fmla="*/ 118 h 265"/>
              <a:gd name="T50" fmla="*/ 22 w 44"/>
              <a:gd name="T51" fmla="*/ 99 h 265"/>
              <a:gd name="T52" fmla="*/ 17 w 44"/>
              <a:gd name="T53" fmla="*/ 95 h 265"/>
              <a:gd name="T54" fmla="*/ 13 w 44"/>
              <a:gd name="T55" fmla="*/ 100 h 265"/>
              <a:gd name="T56" fmla="*/ 7 w 44"/>
              <a:gd name="T57" fmla="*/ 53 h 265"/>
              <a:gd name="T58" fmla="*/ 9 w 44"/>
              <a:gd name="T59" fmla="*/ 71 h 265"/>
              <a:gd name="T60" fmla="*/ 15 w 44"/>
              <a:gd name="T61" fmla="*/ 75 h 265"/>
              <a:gd name="T62" fmla="*/ 19 w 44"/>
              <a:gd name="T63" fmla="*/ 70 h 265"/>
              <a:gd name="T64" fmla="*/ 16 w 44"/>
              <a:gd name="T65" fmla="*/ 51 h 265"/>
              <a:gd name="T66" fmla="*/ 11 w 44"/>
              <a:gd name="T67" fmla="*/ 47 h 265"/>
              <a:gd name="T68" fmla="*/ 7 w 44"/>
              <a:gd name="T69" fmla="*/ 53 h 265"/>
              <a:gd name="T70" fmla="*/ 1 w 44"/>
              <a:gd name="T71" fmla="*/ 5 h 265"/>
              <a:gd name="T72" fmla="*/ 3 w 44"/>
              <a:gd name="T73" fmla="*/ 24 h 265"/>
              <a:gd name="T74" fmla="*/ 8 w 44"/>
              <a:gd name="T75" fmla="*/ 28 h 265"/>
              <a:gd name="T76" fmla="*/ 13 w 44"/>
              <a:gd name="T77" fmla="*/ 23 h 265"/>
              <a:gd name="T78" fmla="*/ 10 w 44"/>
              <a:gd name="T79" fmla="*/ 4 h 265"/>
              <a:gd name="T80" fmla="*/ 5 w 44"/>
              <a:gd name="T81" fmla="*/ 0 h 265"/>
              <a:gd name="T82" fmla="*/ 1 w 44"/>
              <a:gd name="T83" fmla="*/ 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" h="265">
                <a:moveTo>
                  <a:pt x="32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3"/>
                  <a:pt x="37" y="265"/>
                  <a:pt x="39" y="265"/>
                </a:cubicBezTo>
                <a:cubicBezTo>
                  <a:pt x="42" y="264"/>
                  <a:pt x="44" y="262"/>
                  <a:pt x="43" y="259"/>
                </a:cubicBezTo>
                <a:cubicBezTo>
                  <a:pt x="41" y="240"/>
                  <a:pt x="41" y="240"/>
                  <a:pt x="41" y="240"/>
                </a:cubicBezTo>
                <a:cubicBezTo>
                  <a:pt x="41" y="238"/>
                  <a:pt x="38" y="236"/>
                  <a:pt x="36" y="236"/>
                </a:cubicBezTo>
                <a:cubicBezTo>
                  <a:pt x="33" y="237"/>
                  <a:pt x="31" y="239"/>
                  <a:pt x="32" y="242"/>
                </a:cubicBezTo>
                <a:close/>
                <a:moveTo>
                  <a:pt x="25" y="194"/>
                </a:moveTo>
                <a:cubicBezTo>
                  <a:pt x="28" y="213"/>
                  <a:pt x="28" y="213"/>
                  <a:pt x="28" y="213"/>
                </a:cubicBezTo>
                <a:cubicBezTo>
                  <a:pt x="28" y="216"/>
                  <a:pt x="31" y="218"/>
                  <a:pt x="33" y="217"/>
                </a:cubicBezTo>
                <a:cubicBezTo>
                  <a:pt x="36" y="217"/>
                  <a:pt x="38" y="215"/>
                  <a:pt x="37" y="212"/>
                </a:cubicBezTo>
                <a:cubicBezTo>
                  <a:pt x="35" y="193"/>
                  <a:pt x="35" y="193"/>
                  <a:pt x="35" y="193"/>
                </a:cubicBezTo>
                <a:cubicBezTo>
                  <a:pt x="34" y="191"/>
                  <a:pt x="32" y="189"/>
                  <a:pt x="29" y="189"/>
                </a:cubicBezTo>
                <a:cubicBezTo>
                  <a:pt x="27" y="189"/>
                  <a:pt x="25" y="192"/>
                  <a:pt x="25" y="194"/>
                </a:cubicBezTo>
                <a:close/>
                <a:moveTo>
                  <a:pt x="19" y="147"/>
                </a:moveTo>
                <a:cubicBezTo>
                  <a:pt x="22" y="166"/>
                  <a:pt x="22" y="166"/>
                  <a:pt x="22" y="166"/>
                </a:cubicBezTo>
                <a:cubicBezTo>
                  <a:pt x="22" y="169"/>
                  <a:pt x="24" y="170"/>
                  <a:pt x="27" y="170"/>
                </a:cubicBezTo>
                <a:cubicBezTo>
                  <a:pt x="30" y="170"/>
                  <a:pt x="31" y="167"/>
                  <a:pt x="31" y="165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28" y="143"/>
                  <a:pt x="26" y="142"/>
                  <a:pt x="23" y="142"/>
                </a:cubicBezTo>
                <a:cubicBezTo>
                  <a:pt x="21" y="142"/>
                  <a:pt x="19" y="145"/>
                  <a:pt x="19" y="147"/>
                </a:cubicBezTo>
                <a:close/>
                <a:moveTo>
                  <a:pt x="13" y="100"/>
                </a:moveTo>
                <a:cubicBezTo>
                  <a:pt x="16" y="119"/>
                  <a:pt x="16" y="119"/>
                  <a:pt x="16" y="119"/>
                </a:cubicBezTo>
                <a:cubicBezTo>
                  <a:pt x="16" y="121"/>
                  <a:pt x="18" y="123"/>
                  <a:pt x="21" y="123"/>
                </a:cubicBezTo>
                <a:cubicBezTo>
                  <a:pt x="23" y="122"/>
                  <a:pt x="25" y="120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6"/>
                  <a:pt x="20" y="94"/>
                  <a:pt x="17" y="95"/>
                </a:cubicBezTo>
                <a:cubicBezTo>
                  <a:pt x="15" y="95"/>
                  <a:pt x="13" y="97"/>
                  <a:pt x="13" y="100"/>
                </a:cubicBezTo>
                <a:close/>
                <a:moveTo>
                  <a:pt x="7" y="53"/>
                </a:moveTo>
                <a:cubicBezTo>
                  <a:pt x="9" y="71"/>
                  <a:pt x="9" y="71"/>
                  <a:pt x="9" y="71"/>
                </a:cubicBezTo>
                <a:cubicBezTo>
                  <a:pt x="10" y="74"/>
                  <a:pt x="12" y="76"/>
                  <a:pt x="15" y="75"/>
                </a:cubicBezTo>
                <a:cubicBezTo>
                  <a:pt x="17" y="75"/>
                  <a:pt x="19" y="73"/>
                  <a:pt x="19" y="7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49"/>
                  <a:pt x="14" y="47"/>
                  <a:pt x="11" y="47"/>
                </a:cubicBezTo>
                <a:cubicBezTo>
                  <a:pt x="8" y="48"/>
                  <a:pt x="7" y="50"/>
                  <a:pt x="7" y="53"/>
                </a:cubicBezTo>
                <a:close/>
                <a:moveTo>
                  <a:pt x="1" y="5"/>
                </a:moveTo>
                <a:cubicBezTo>
                  <a:pt x="3" y="24"/>
                  <a:pt x="3" y="24"/>
                  <a:pt x="3" y="24"/>
                </a:cubicBezTo>
                <a:cubicBezTo>
                  <a:pt x="4" y="27"/>
                  <a:pt x="6" y="29"/>
                  <a:pt x="8" y="28"/>
                </a:cubicBezTo>
                <a:cubicBezTo>
                  <a:pt x="11" y="28"/>
                  <a:pt x="13" y="26"/>
                  <a:pt x="13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6" name="ïsľiḑe"/>
          <p:cNvSpPr/>
          <p:nvPr/>
        </p:nvSpPr>
        <p:spPr bwMode="auto">
          <a:xfrm>
            <a:off x="2269080" y="3353489"/>
            <a:ext cx="11173" cy="18402"/>
          </a:xfrm>
          <a:custGeom>
            <a:avLst/>
            <a:gdLst>
              <a:gd name="T0" fmla="*/ 1 w 12"/>
              <a:gd name="T1" fmla="*/ 6 h 20"/>
              <a:gd name="T2" fmla="*/ 2 w 12"/>
              <a:gd name="T3" fmla="*/ 15 h 20"/>
              <a:gd name="T4" fmla="*/ 7 w 12"/>
              <a:gd name="T5" fmla="*/ 19 h 20"/>
              <a:gd name="T6" fmla="*/ 11 w 12"/>
              <a:gd name="T7" fmla="*/ 14 h 20"/>
              <a:gd name="T8" fmla="*/ 10 w 12"/>
              <a:gd name="T9" fmla="*/ 5 h 20"/>
              <a:gd name="T10" fmla="*/ 5 w 12"/>
              <a:gd name="T11" fmla="*/ 1 h 20"/>
              <a:gd name="T12" fmla="*/ 1 w 12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0">
                <a:moveTo>
                  <a:pt x="1" y="6"/>
                </a:moveTo>
                <a:cubicBezTo>
                  <a:pt x="2" y="15"/>
                  <a:pt x="2" y="15"/>
                  <a:pt x="2" y="15"/>
                </a:cubicBezTo>
                <a:cubicBezTo>
                  <a:pt x="2" y="18"/>
                  <a:pt x="5" y="20"/>
                  <a:pt x="7" y="19"/>
                </a:cubicBezTo>
                <a:cubicBezTo>
                  <a:pt x="10" y="19"/>
                  <a:pt x="12" y="17"/>
                  <a:pt x="11" y="1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7" name="íşḻîďé"/>
          <p:cNvSpPr/>
          <p:nvPr/>
        </p:nvSpPr>
        <p:spPr bwMode="auto">
          <a:xfrm>
            <a:off x="2912482" y="3171444"/>
            <a:ext cx="259596" cy="30231"/>
          </a:xfrm>
          <a:custGeom>
            <a:avLst/>
            <a:gdLst>
              <a:gd name="T0" fmla="*/ 0 w 277"/>
              <a:gd name="T1" fmla="*/ 12 h 32"/>
              <a:gd name="T2" fmla="*/ 125 w 277"/>
              <a:gd name="T3" fmla="*/ 32 h 32"/>
              <a:gd name="T4" fmla="*/ 193 w 277"/>
              <a:gd name="T5" fmla="*/ 27 h 32"/>
              <a:gd name="T6" fmla="*/ 277 w 277"/>
              <a:gd name="T7" fmla="*/ 13 h 32"/>
              <a:gd name="T8" fmla="*/ 274 w 277"/>
              <a:gd name="T9" fmla="*/ 1 h 32"/>
              <a:gd name="T10" fmla="*/ 191 w 277"/>
              <a:gd name="T11" fmla="*/ 15 h 32"/>
              <a:gd name="T12" fmla="*/ 125 w 277"/>
              <a:gd name="T13" fmla="*/ 19 h 32"/>
              <a:gd name="T14" fmla="*/ 4 w 277"/>
              <a:gd name="T15" fmla="*/ 0 h 32"/>
              <a:gd name="T16" fmla="*/ 0 w 277"/>
              <a:gd name="T17" fmla="*/ 1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7" h="32">
                <a:moveTo>
                  <a:pt x="0" y="12"/>
                </a:moveTo>
                <a:cubicBezTo>
                  <a:pt x="37" y="25"/>
                  <a:pt x="78" y="32"/>
                  <a:pt x="125" y="32"/>
                </a:cubicBezTo>
                <a:cubicBezTo>
                  <a:pt x="146" y="32"/>
                  <a:pt x="169" y="30"/>
                  <a:pt x="193" y="27"/>
                </a:cubicBezTo>
                <a:cubicBezTo>
                  <a:pt x="222" y="23"/>
                  <a:pt x="250" y="19"/>
                  <a:pt x="277" y="13"/>
                </a:cubicBezTo>
                <a:cubicBezTo>
                  <a:pt x="274" y="1"/>
                  <a:pt x="274" y="1"/>
                  <a:pt x="274" y="1"/>
                </a:cubicBezTo>
                <a:cubicBezTo>
                  <a:pt x="248" y="6"/>
                  <a:pt x="221" y="11"/>
                  <a:pt x="191" y="15"/>
                </a:cubicBezTo>
                <a:cubicBezTo>
                  <a:pt x="168" y="18"/>
                  <a:pt x="146" y="19"/>
                  <a:pt x="125" y="19"/>
                </a:cubicBezTo>
                <a:cubicBezTo>
                  <a:pt x="79" y="19"/>
                  <a:pt x="39" y="12"/>
                  <a:pt x="4" y="0"/>
                </a:cubicBezTo>
                <a:cubicBezTo>
                  <a:pt x="0" y="12"/>
                  <a:pt x="0" y="12"/>
                  <a:pt x="0" y="12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8" name="îṥ1îdê"/>
          <p:cNvSpPr/>
          <p:nvPr/>
        </p:nvSpPr>
        <p:spPr bwMode="auto">
          <a:xfrm>
            <a:off x="2126467" y="2734403"/>
            <a:ext cx="789302" cy="448213"/>
          </a:xfrm>
          <a:custGeom>
            <a:avLst/>
            <a:gdLst>
              <a:gd name="T0" fmla="*/ 2 w 842"/>
              <a:gd name="T1" fmla="*/ 479 h 479"/>
              <a:gd name="T2" fmla="*/ 61 w 842"/>
              <a:gd name="T3" fmla="*/ 451 h 479"/>
              <a:gd name="T4" fmla="*/ 95 w 842"/>
              <a:gd name="T5" fmla="*/ 404 h 479"/>
              <a:gd name="T6" fmla="*/ 133 w 842"/>
              <a:gd name="T7" fmla="*/ 289 h 479"/>
              <a:gd name="T8" fmla="*/ 194 w 842"/>
              <a:gd name="T9" fmla="*/ 108 h 479"/>
              <a:gd name="T10" fmla="*/ 250 w 842"/>
              <a:gd name="T11" fmla="*/ 43 h 479"/>
              <a:gd name="T12" fmla="*/ 338 w 842"/>
              <a:gd name="T13" fmla="*/ 13 h 479"/>
              <a:gd name="T14" fmla="*/ 354 w 842"/>
              <a:gd name="T15" fmla="*/ 12 h 479"/>
              <a:gd name="T16" fmla="*/ 424 w 842"/>
              <a:gd name="T17" fmla="*/ 28 h 479"/>
              <a:gd name="T18" fmla="*/ 519 w 842"/>
              <a:gd name="T19" fmla="*/ 116 h 479"/>
              <a:gd name="T20" fmla="*/ 644 w 842"/>
              <a:gd name="T21" fmla="*/ 319 h 479"/>
              <a:gd name="T22" fmla="*/ 726 w 842"/>
              <a:gd name="T23" fmla="*/ 413 h 479"/>
              <a:gd name="T24" fmla="*/ 838 w 842"/>
              <a:gd name="T25" fmla="*/ 479 h 479"/>
              <a:gd name="T26" fmla="*/ 842 w 842"/>
              <a:gd name="T27" fmla="*/ 467 h 479"/>
              <a:gd name="T28" fmla="*/ 690 w 842"/>
              <a:gd name="T29" fmla="*/ 358 h 479"/>
              <a:gd name="T30" fmla="*/ 541 w 842"/>
              <a:gd name="T31" fmla="*/ 127 h 479"/>
              <a:gd name="T32" fmla="*/ 462 w 842"/>
              <a:gd name="T33" fmla="*/ 36 h 479"/>
              <a:gd name="T34" fmla="*/ 354 w 842"/>
              <a:gd name="T35" fmla="*/ 0 h 479"/>
              <a:gd name="T36" fmla="*/ 337 w 842"/>
              <a:gd name="T37" fmla="*/ 1 h 479"/>
              <a:gd name="T38" fmla="*/ 253 w 842"/>
              <a:gd name="T39" fmla="*/ 26 h 479"/>
              <a:gd name="T40" fmla="*/ 202 w 842"/>
              <a:gd name="T41" fmla="*/ 73 h 479"/>
              <a:gd name="T42" fmla="*/ 148 w 842"/>
              <a:gd name="T43" fmla="*/ 188 h 479"/>
              <a:gd name="T44" fmla="*/ 96 w 842"/>
              <a:gd name="T45" fmla="*/ 371 h 479"/>
              <a:gd name="T46" fmla="*/ 59 w 842"/>
              <a:gd name="T47" fmla="*/ 436 h 479"/>
              <a:gd name="T48" fmla="*/ 0 w 842"/>
              <a:gd name="T49" fmla="*/ 466 h 479"/>
              <a:gd name="T50" fmla="*/ 2 w 842"/>
              <a:gd name="T5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42" h="479">
                <a:moveTo>
                  <a:pt x="2" y="479"/>
                </a:moveTo>
                <a:cubicBezTo>
                  <a:pt x="26" y="476"/>
                  <a:pt x="45" y="466"/>
                  <a:pt x="61" y="451"/>
                </a:cubicBezTo>
                <a:cubicBezTo>
                  <a:pt x="75" y="438"/>
                  <a:pt x="86" y="422"/>
                  <a:pt x="95" y="404"/>
                </a:cubicBezTo>
                <a:cubicBezTo>
                  <a:pt x="111" y="371"/>
                  <a:pt x="122" y="331"/>
                  <a:pt x="133" y="289"/>
                </a:cubicBezTo>
                <a:cubicBezTo>
                  <a:pt x="149" y="227"/>
                  <a:pt x="165" y="160"/>
                  <a:pt x="194" y="108"/>
                </a:cubicBezTo>
                <a:cubicBezTo>
                  <a:pt x="209" y="82"/>
                  <a:pt x="227" y="60"/>
                  <a:pt x="250" y="43"/>
                </a:cubicBezTo>
                <a:cubicBezTo>
                  <a:pt x="273" y="27"/>
                  <a:pt x="302" y="16"/>
                  <a:pt x="338" y="13"/>
                </a:cubicBezTo>
                <a:cubicBezTo>
                  <a:pt x="343" y="12"/>
                  <a:pt x="349" y="12"/>
                  <a:pt x="354" y="12"/>
                </a:cubicBezTo>
                <a:cubicBezTo>
                  <a:pt x="380" y="12"/>
                  <a:pt x="404" y="18"/>
                  <a:pt x="424" y="28"/>
                </a:cubicBezTo>
                <a:cubicBezTo>
                  <a:pt x="461" y="46"/>
                  <a:pt x="491" y="77"/>
                  <a:pt x="519" y="116"/>
                </a:cubicBezTo>
                <a:cubicBezTo>
                  <a:pt x="560" y="175"/>
                  <a:pt x="597" y="250"/>
                  <a:pt x="644" y="319"/>
                </a:cubicBezTo>
                <a:cubicBezTo>
                  <a:pt x="668" y="353"/>
                  <a:pt x="695" y="385"/>
                  <a:pt x="726" y="413"/>
                </a:cubicBezTo>
                <a:cubicBezTo>
                  <a:pt x="758" y="441"/>
                  <a:pt x="795" y="464"/>
                  <a:pt x="838" y="479"/>
                </a:cubicBezTo>
                <a:cubicBezTo>
                  <a:pt x="842" y="467"/>
                  <a:pt x="842" y="467"/>
                  <a:pt x="842" y="467"/>
                </a:cubicBezTo>
                <a:cubicBezTo>
                  <a:pt x="778" y="445"/>
                  <a:pt x="730" y="405"/>
                  <a:pt x="690" y="358"/>
                </a:cubicBezTo>
                <a:cubicBezTo>
                  <a:pt x="630" y="287"/>
                  <a:pt x="588" y="198"/>
                  <a:pt x="541" y="127"/>
                </a:cubicBezTo>
                <a:cubicBezTo>
                  <a:pt x="517" y="91"/>
                  <a:pt x="492" y="59"/>
                  <a:pt x="462" y="36"/>
                </a:cubicBezTo>
                <a:cubicBezTo>
                  <a:pt x="432" y="14"/>
                  <a:pt x="396" y="0"/>
                  <a:pt x="354" y="0"/>
                </a:cubicBezTo>
                <a:cubicBezTo>
                  <a:pt x="348" y="0"/>
                  <a:pt x="343" y="0"/>
                  <a:pt x="337" y="1"/>
                </a:cubicBezTo>
                <a:cubicBezTo>
                  <a:pt x="304" y="3"/>
                  <a:pt x="276" y="12"/>
                  <a:pt x="253" y="26"/>
                </a:cubicBezTo>
                <a:cubicBezTo>
                  <a:pt x="233" y="39"/>
                  <a:pt x="216" y="55"/>
                  <a:pt x="202" y="73"/>
                </a:cubicBezTo>
                <a:cubicBezTo>
                  <a:pt x="177" y="106"/>
                  <a:pt x="161" y="146"/>
                  <a:pt x="148" y="188"/>
                </a:cubicBezTo>
                <a:cubicBezTo>
                  <a:pt x="128" y="251"/>
                  <a:pt x="116" y="318"/>
                  <a:pt x="96" y="371"/>
                </a:cubicBezTo>
                <a:cubicBezTo>
                  <a:pt x="86" y="397"/>
                  <a:pt x="74" y="419"/>
                  <a:pt x="59" y="436"/>
                </a:cubicBezTo>
                <a:cubicBezTo>
                  <a:pt x="43" y="452"/>
                  <a:pt x="25" y="463"/>
                  <a:pt x="0" y="466"/>
                </a:cubicBezTo>
                <a:cubicBezTo>
                  <a:pt x="2" y="479"/>
                  <a:pt x="2" y="479"/>
                  <a:pt x="2" y="47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9" name="îsḻiḍé"/>
          <p:cNvSpPr/>
          <p:nvPr/>
        </p:nvSpPr>
        <p:spPr bwMode="auto">
          <a:xfrm>
            <a:off x="2708749" y="2941423"/>
            <a:ext cx="452156" cy="139327"/>
          </a:xfrm>
          <a:custGeom>
            <a:avLst/>
            <a:gdLst>
              <a:gd name="T0" fmla="*/ 7 w 482"/>
              <a:gd name="T1" fmla="*/ 59 h 149"/>
              <a:gd name="T2" fmla="*/ 136 w 482"/>
              <a:gd name="T3" fmla="*/ 10 h 149"/>
              <a:gd name="T4" fmla="*/ 310 w 482"/>
              <a:gd name="T5" fmla="*/ 86 h 149"/>
              <a:gd name="T6" fmla="*/ 461 w 482"/>
              <a:gd name="T7" fmla="*/ 149 h 149"/>
              <a:gd name="T8" fmla="*/ 482 w 482"/>
              <a:gd name="T9" fmla="*/ 148 h 149"/>
              <a:gd name="T10" fmla="*/ 481 w 482"/>
              <a:gd name="T11" fmla="*/ 138 h 149"/>
              <a:gd name="T12" fmla="*/ 461 w 482"/>
              <a:gd name="T13" fmla="*/ 139 h 149"/>
              <a:gd name="T14" fmla="*/ 317 w 482"/>
              <a:gd name="T15" fmla="*/ 79 h 149"/>
              <a:gd name="T16" fmla="*/ 136 w 482"/>
              <a:gd name="T17" fmla="*/ 0 h 149"/>
              <a:gd name="T18" fmla="*/ 0 w 482"/>
              <a:gd name="T19" fmla="*/ 52 h 149"/>
              <a:gd name="T20" fmla="*/ 7 w 482"/>
              <a:gd name="T21" fmla="*/ 5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2" h="149">
                <a:moveTo>
                  <a:pt x="7" y="59"/>
                </a:moveTo>
                <a:cubicBezTo>
                  <a:pt x="49" y="26"/>
                  <a:pt x="92" y="10"/>
                  <a:pt x="136" y="10"/>
                </a:cubicBezTo>
                <a:cubicBezTo>
                  <a:pt x="194" y="10"/>
                  <a:pt x="253" y="37"/>
                  <a:pt x="310" y="86"/>
                </a:cubicBezTo>
                <a:cubicBezTo>
                  <a:pt x="358" y="127"/>
                  <a:pt x="410" y="149"/>
                  <a:pt x="461" y="149"/>
                </a:cubicBezTo>
                <a:cubicBezTo>
                  <a:pt x="468" y="149"/>
                  <a:pt x="475" y="148"/>
                  <a:pt x="482" y="148"/>
                </a:cubicBezTo>
                <a:cubicBezTo>
                  <a:pt x="481" y="138"/>
                  <a:pt x="481" y="138"/>
                  <a:pt x="481" y="138"/>
                </a:cubicBezTo>
                <a:cubicBezTo>
                  <a:pt x="474" y="139"/>
                  <a:pt x="468" y="139"/>
                  <a:pt x="461" y="139"/>
                </a:cubicBezTo>
                <a:cubicBezTo>
                  <a:pt x="413" y="139"/>
                  <a:pt x="363" y="118"/>
                  <a:pt x="317" y="79"/>
                </a:cubicBezTo>
                <a:cubicBezTo>
                  <a:pt x="258" y="29"/>
                  <a:pt x="197" y="0"/>
                  <a:pt x="136" y="0"/>
                </a:cubicBezTo>
                <a:cubicBezTo>
                  <a:pt x="90" y="0"/>
                  <a:pt x="44" y="17"/>
                  <a:pt x="0" y="52"/>
                </a:cubicBezTo>
                <a:cubicBezTo>
                  <a:pt x="7" y="59"/>
                  <a:pt x="7" y="59"/>
                  <a:pt x="7" y="59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0" name="ïṣľïḓe"/>
          <p:cNvSpPr/>
          <p:nvPr/>
        </p:nvSpPr>
        <p:spPr bwMode="auto">
          <a:xfrm>
            <a:off x="2592424" y="2990056"/>
            <a:ext cx="122897" cy="145899"/>
          </a:xfrm>
          <a:custGeom>
            <a:avLst/>
            <a:gdLst>
              <a:gd name="T0" fmla="*/ 7 w 131"/>
              <a:gd name="T1" fmla="*/ 156 h 156"/>
              <a:gd name="T2" fmla="*/ 35 w 131"/>
              <a:gd name="T3" fmla="*/ 120 h 156"/>
              <a:gd name="T4" fmla="*/ 131 w 131"/>
              <a:gd name="T5" fmla="*/ 7 h 156"/>
              <a:gd name="T6" fmla="*/ 124 w 131"/>
              <a:gd name="T7" fmla="*/ 0 h 156"/>
              <a:gd name="T8" fmla="*/ 27 w 131"/>
              <a:gd name="T9" fmla="*/ 115 h 156"/>
              <a:gd name="T10" fmla="*/ 0 w 131"/>
              <a:gd name="T11" fmla="*/ 149 h 156"/>
              <a:gd name="T12" fmla="*/ 7 w 131"/>
              <a:gd name="T13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56">
                <a:moveTo>
                  <a:pt x="7" y="156"/>
                </a:moveTo>
                <a:cubicBezTo>
                  <a:pt x="17" y="146"/>
                  <a:pt x="26" y="134"/>
                  <a:pt x="35" y="120"/>
                </a:cubicBezTo>
                <a:cubicBezTo>
                  <a:pt x="66" y="70"/>
                  <a:pt x="98" y="33"/>
                  <a:pt x="131" y="7"/>
                </a:cubicBezTo>
                <a:cubicBezTo>
                  <a:pt x="124" y="0"/>
                  <a:pt x="124" y="0"/>
                  <a:pt x="124" y="0"/>
                </a:cubicBezTo>
                <a:cubicBezTo>
                  <a:pt x="91" y="27"/>
                  <a:pt x="58" y="64"/>
                  <a:pt x="27" y="115"/>
                </a:cubicBezTo>
                <a:cubicBezTo>
                  <a:pt x="18" y="128"/>
                  <a:pt x="9" y="139"/>
                  <a:pt x="0" y="149"/>
                </a:cubicBezTo>
                <a:cubicBezTo>
                  <a:pt x="7" y="156"/>
                  <a:pt x="7" y="156"/>
                  <a:pt x="7" y="1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1" name="ï$1iďè"/>
          <p:cNvSpPr/>
          <p:nvPr/>
        </p:nvSpPr>
        <p:spPr bwMode="auto">
          <a:xfrm>
            <a:off x="2111351" y="3026859"/>
            <a:ext cx="487645" cy="163644"/>
          </a:xfrm>
          <a:custGeom>
            <a:avLst/>
            <a:gdLst>
              <a:gd name="T0" fmla="*/ 1 w 520"/>
              <a:gd name="T1" fmla="*/ 12 h 175"/>
              <a:gd name="T2" fmla="*/ 33 w 520"/>
              <a:gd name="T3" fmla="*/ 9 h 175"/>
              <a:gd name="T4" fmla="*/ 161 w 520"/>
              <a:gd name="T5" fmla="*/ 47 h 175"/>
              <a:gd name="T6" fmla="*/ 246 w 520"/>
              <a:gd name="T7" fmla="*/ 116 h 175"/>
              <a:gd name="T8" fmla="*/ 389 w 520"/>
              <a:gd name="T9" fmla="*/ 175 h 175"/>
              <a:gd name="T10" fmla="*/ 520 w 520"/>
              <a:gd name="T11" fmla="*/ 117 h 175"/>
              <a:gd name="T12" fmla="*/ 513 w 520"/>
              <a:gd name="T13" fmla="*/ 110 h 175"/>
              <a:gd name="T14" fmla="*/ 389 w 520"/>
              <a:gd name="T15" fmla="*/ 165 h 175"/>
              <a:gd name="T16" fmla="*/ 253 w 520"/>
              <a:gd name="T17" fmla="*/ 109 h 175"/>
              <a:gd name="T18" fmla="*/ 166 w 520"/>
              <a:gd name="T19" fmla="*/ 38 h 175"/>
              <a:gd name="T20" fmla="*/ 33 w 520"/>
              <a:gd name="T21" fmla="*/ 0 h 175"/>
              <a:gd name="T22" fmla="*/ 0 w 520"/>
              <a:gd name="T23" fmla="*/ 2 h 175"/>
              <a:gd name="T24" fmla="*/ 1 w 520"/>
              <a:gd name="T25" fmla="*/ 1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0" h="175">
                <a:moveTo>
                  <a:pt x="1" y="12"/>
                </a:moveTo>
                <a:cubicBezTo>
                  <a:pt x="12" y="10"/>
                  <a:pt x="23" y="9"/>
                  <a:pt x="33" y="9"/>
                </a:cubicBezTo>
                <a:cubicBezTo>
                  <a:pt x="83" y="10"/>
                  <a:pt x="125" y="25"/>
                  <a:pt x="161" y="47"/>
                </a:cubicBezTo>
                <a:cubicBezTo>
                  <a:pt x="196" y="68"/>
                  <a:pt x="224" y="95"/>
                  <a:pt x="246" y="116"/>
                </a:cubicBezTo>
                <a:cubicBezTo>
                  <a:pt x="283" y="152"/>
                  <a:pt x="336" y="175"/>
                  <a:pt x="389" y="175"/>
                </a:cubicBezTo>
                <a:cubicBezTo>
                  <a:pt x="435" y="175"/>
                  <a:pt x="482" y="158"/>
                  <a:pt x="520" y="117"/>
                </a:cubicBezTo>
                <a:cubicBezTo>
                  <a:pt x="513" y="110"/>
                  <a:pt x="513" y="110"/>
                  <a:pt x="513" y="110"/>
                </a:cubicBezTo>
                <a:cubicBezTo>
                  <a:pt x="477" y="149"/>
                  <a:pt x="433" y="165"/>
                  <a:pt x="389" y="165"/>
                </a:cubicBezTo>
                <a:cubicBezTo>
                  <a:pt x="338" y="165"/>
                  <a:pt x="288" y="143"/>
                  <a:pt x="253" y="109"/>
                </a:cubicBezTo>
                <a:cubicBezTo>
                  <a:pt x="231" y="87"/>
                  <a:pt x="202" y="60"/>
                  <a:pt x="166" y="38"/>
                </a:cubicBezTo>
                <a:cubicBezTo>
                  <a:pt x="129" y="16"/>
                  <a:pt x="85" y="0"/>
                  <a:pt x="33" y="0"/>
                </a:cubicBezTo>
                <a:cubicBezTo>
                  <a:pt x="22" y="0"/>
                  <a:pt x="11" y="0"/>
                  <a:pt x="0" y="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2" name="ïśľíḍe"/>
          <p:cNvSpPr/>
          <p:nvPr/>
        </p:nvSpPr>
        <p:spPr bwMode="auto">
          <a:xfrm>
            <a:off x="2065346" y="2722573"/>
            <a:ext cx="1121190" cy="662461"/>
          </a:xfrm>
          <a:custGeom>
            <a:avLst/>
            <a:gdLst>
              <a:gd name="T0" fmla="*/ 0 w 1706"/>
              <a:gd name="T1" fmla="*/ 3 h 1008"/>
              <a:gd name="T2" fmla="*/ 132 w 1706"/>
              <a:gd name="T3" fmla="*/ 1008 h 1008"/>
              <a:gd name="T4" fmla="*/ 1706 w 1706"/>
              <a:gd name="T5" fmla="*/ 803 h 1008"/>
              <a:gd name="T6" fmla="*/ 1704 w 1706"/>
              <a:gd name="T7" fmla="*/ 780 h 1008"/>
              <a:gd name="T8" fmla="*/ 150 w 1706"/>
              <a:gd name="T9" fmla="*/ 982 h 1008"/>
              <a:gd name="T10" fmla="*/ 22 w 1706"/>
              <a:gd name="T11" fmla="*/ 0 h 1008"/>
              <a:gd name="T12" fmla="*/ 0 w 1706"/>
              <a:gd name="T13" fmla="*/ 3 h 1008"/>
              <a:gd name="T14" fmla="*/ 0 w 1706"/>
              <a:gd name="T15" fmla="*/ 3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6" h="1008">
                <a:moveTo>
                  <a:pt x="0" y="3"/>
                </a:moveTo>
                <a:lnTo>
                  <a:pt x="132" y="1008"/>
                </a:lnTo>
                <a:lnTo>
                  <a:pt x="1706" y="803"/>
                </a:lnTo>
                <a:lnTo>
                  <a:pt x="1704" y="780"/>
                </a:lnTo>
                <a:lnTo>
                  <a:pt x="150" y="982"/>
                </a:lnTo>
                <a:lnTo>
                  <a:pt x="22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3" name="íšḷïḍê"/>
          <p:cNvSpPr/>
          <p:nvPr/>
        </p:nvSpPr>
        <p:spPr bwMode="auto">
          <a:xfrm>
            <a:off x="2051545" y="2683142"/>
            <a:ext cx="46662" cy="60463"/>
          </a:xfrm>
          <a:custGeom>
            <a:avLst/>
            <a:gdLst>
              <a:gd name="T0" fmla="*/ 24 w 71"/>
              <a:gd name="T1" fmla="*/ 0 h 92"/>
              <a:gd name="T2" fmla="*/ 0 w 71"/>
              <a:gd name="T3" fmla="*/ 92 h 92"/>
              <a:gd name="T4" fmla="*/ 33 w 71"/>
              <a:gd name="T5" fmla="*/ 67 h 92"/>
              <a:gd name="T6" fmla="*/ 71 w 71"/>
              <a:gd name="T7" fmla="*/ 82 h 92"/>
              <a:gd name="T8" fmla="*/ 24 w 7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92">
                <a:moveTo>
                  <a:pt x="24" y="0"/>
                </a:moveTo>
                <a:lnTo>
                  <a:pt x="0" y="92"/>
                </a:lnTo>
                <a:lnTo>
                  <a:pt x="33" y="67"/>
                </a:lnTo>
                <a:lnTo>
                  <a:pt x="71" y="82"/>
                </a:lnTo>
                <a:lnTo>
                  <a:pt x="24" y="0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4" name="iṥ1íďè"/>
          <p:cNvSpPr/>
          <p:nvPr/>
        </p:nvSpPr>
        <p:spPr bwMode="auto">
          <a:xfrm>
            <a:off x="3166163" y="3221392"/>
            <a:ext cx="59806" cy="47319"/>
          </a:xfrm>
          <a:custGeom>
            <a:avLst/>
            <a:gdLst>
              <a:gd name="T0" fmla="*/ 91 w 91"/>
              <a:gd name="T1" fmla="*/ 25 h 72"/>
              <a:gd name="T2" fmla="*/ 9 w 91"/>
              <a:gd name="T3" fmla="*/ 72 h 72"/>
              <a:gd name="T4" fmla="*/ 26 w 91"/>
              <a:gd name="T5" fmla="*/ 34 h 72"/>
              <a:gd name="T6" fmla="*/ 0 w 91"/>
              <a:gd name="T7" fmla="*/ 0 h 72"/>
              <a:gd name="T8" fmla="*/ 91 w 91"/>
              <a:gd name="T9" fmla="*/ 2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72">
                <a:moveTo>
                  <a:pt x="91" y="25"/>
                </a:moveTo>
                <a:lnTo>
                  <a:pt x="9" y="72"/>
                </a:lnTo>
                <a:lnTo>
                  <a:pt x="26" y="34"/>
                </a:lnTo>
                <a:lnTo>
                  <a:pt x="0" y="0"/>
                </a:lnTo>
                <a:lnTo>
                  <a:pt x="91" y="25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5" name="iṧļîḍê"/>
          <p:cNvSpPr/>
          <p:nvPr/>
        </p:nvSpPr>
        <p:spPr bwMode="auto">
          <a:xfrm>
            <a:off x="2217161" y="3033431"/>
            <a:ext cx="32860" cy="32203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3"/>
                  <a:pt x="15" y="2"/>
                </a:cubicBezTo>
                <a:cubicBezTo>
                  <a:pt x="24" y="0"/>
                  <a:pt x="32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6" name="îṥlïḓé"/>
          <p:cNvSpPr/>
          <p:nvPr/>
        </p:nvSpPr>
        <p:spPr bwMode="auto">
          <a:xfrm>
            <a:off x="2213874" y="3030145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2 h 42"/>
              <a:gd name="T4" fmla="*/ 10 w 42"/>
              <a:gd name="T5" fmla="*/ 21 h 42"/>
              <a:gd name="T6" fmla="*/ 20 w 42"/>
              <a:gd name="T7" fmla="*/ 9 h 42"/>
              <a:gd name="T8" fmla="*/ 21 w 42"/>
              <a:gd name="T9" fmla="*/ 9 h 42"/>
              <a:gd name="T10" fmla="*/ 33 w 42"/>
              <a:gd name="T11" fmla="*/ 19 h 42"/>
              <a:gd name="T12" fmla="*/ 33 w 42"/>
              <a:gd name="T13" fmla="*/ 21 h 42"/>
              <a:gd name="T14" fmla="*/ 23 w 42"/>
              <a:gd name="T15" fmla="*/ 32 h 42"/>
              <a:gd name="T16" fmla="*/ 21 w 42"/>
              <a:gd name="T17" fmla="*/ 32 h 42"/>
              <a:gd name="T18" fmla="*/ 10 w 42"/>
              <a:gd name="T19" fmla="*/ 22 h 42"/>
              <a:gd name="T20" fmla="*/ 5 w 42"/>
              <a:gd name="T21" fmla="*/ 23 h 42"/>
              <a:gd name="T22" fmla="*/ 1 w 42"/>
              <a:gd name="T23" fmla="*/ 23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1 w 42"/>
              <a:gd name="T39" fmla="*/ 23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1"/>
                  <a:pt x="10" y="21"/>
                </a:cubicBezTo>
                <a:cubicBezTo>
                  <a:pt x="10" y="15"/>
                  <a:pt x="14" y="10"/>
                  <a:pt x="20" y="9"/>
                </a:cubicBezTo>
                <a:cubicBezTo>
                  <a:pt x="20" y="9"/>
                  <a:pt x="21" y="9"/>
                  <a:pt x="21" y="9"/>
                </a:cubicBezTo>
                <a:cubicBezTo>
                  <a:pt x="27" y="9"/>
                  <a:pt x="32" y="13"/>
                  <a:pt x="33" y="19"/>
                </a:cubicBezTo>
                <a:cubicBezTo>
                  <a:pt x="33" y="20"/>
                  <a:pt x="33" y="20"/>
                  <a:pt x="33" y="21"/>
                </a:cubicBezTo>
                <a:cubicBezTo>
                  <a:pt x="33" y="27"/>
                  <a:pt x="29" y="32"/>
                  <a:pt x="23" y="32"/>
                </a:cubicBezTo>
                <a:cubicBezTo>
                  <a:pt x="22" y="32"/>
                  <a:pt x="22" y="32"/>
                  <a:pt x="21" y="32"/>
                </a:cubicBezTo>
                <a:cubicBezTo>
                  <a:pt x="16" y="32"/>
                  <a:pt x="11" y="28"/>
                  <a:pt x="10" y="22"/>
                </a:cubicBezTo>
                <a:cubicBezTo>
                  <a:pt x="5" y="23"/>
                  <a:pt x="5" y="23"/>
                  <a:pt x="5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0"/>
                  <a:pt x="42" y="31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7"/>
                  <a:pt x="32" y="0"/>
                  <a:pt x="21" y="0"/>
                </a:cubicBezTo>
                <a:cubicBezTo>
                  <a:pt x="21" y="0"/>
                  <a:pt x="20" y="0"/>
                  <a:pt x="19" y="0"/>
                </a:cubicBezTo>
                <a:cubicBezTo>
                  <a:pt x="8" y="1"/>
                  <a:pt x="0" y="10"/>
                  <a:pt x="0" y="21"/>
                </a:cubicBezTo>
                <a:cubicBezTo>
                  <a:pt x="0" y="22"/>
                  <a:pt x="0" y="23"/>
                  <a:pt x="1" y="23"/>
                </a:cubicBezTo>
                <a:lnTo>
                  <a:pt x="5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7" name="íṥḷîḓê"/>
          <p:cNvSpPr/>
          <p:nvPr/>
        </p:nvSpPr>
        <p:spPr bwMode="auto">
          <a:xfrm>
            <a:off x="2097550" y="3018315"/>
            <a:ext cx="32860" cy="31546"/>
          </a:xfrm>
          <a:custGeom>
            <a:avLst/>
            <a:gdLst>
              <a:gd name="T0" fmla="*/ 1 w 35"/>
              <a:gd name="T1" fmla="*/ 19 h 34"/>
              <a:gd name="T2" fmla="*/ 15 w 35"/>
              <a:gd name="T3" fmla="*/ 1 h 34"/>
              <a:gd name="T4" fmla="*/ 34 w 35"/>
              <a:gd name="T5" fmla="*/ 15 h 34"/>
              <a:gd name="T6" fmla="*/ 20 w 35"/>
              <a:gd name="T7" fmla="*/ 33 h 34"/>
              <a:gd name="T8" fmla="*/ 1 w 35"/>
              <a:gd name="T9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4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3"/>
                </a:cubicBezTo>
                <a:cubicBezTo>
                  <a:pt x="11" y="34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8" name="ísḷïḓé"/>
          <p:cNvSpPr/>
          <p:nvPr/>
        </p:nvSpPr>
        <p:spPr bwMode="auto">
          <a:xfrm>
            <a:off x="2094921" y="3014372"/>
            <a:ext cx="39432" cy="39432"/>
          </a:xfrm>
          <a:custGeom>
            <a:avLst/>
            <a:gdLst>
              <a:gd name="T0" fmla="*/ 4 w 42"/>
              <a:gd name="T1" fmla="*/ 23 h 42"/>
              <a:gd name="T2" fmla="*/ 9 w 42"/>
              <a:gd name="T3" fmla="*/ 22 h 42"/>
              <a:gd name="T4" fmla="*/ 9 w 42"/>
              <a:gd name="T5" fmla="*/ 21 h 42"/>
              <a:gd name="T6" fmla="*/ 19 w 42"/>
              <a:gd name="T7" fmla="*/ 9 h 42"/>
              <a:gd name="T8" fmla="*/ 21 w 42"/>
              <a:gd name="T9" fmla="*/ 9 h 42"/>
              <a:gd name="T10" fmla="*/ 32 w 42"/>
              <a:gd name="T11" fmla="*/ 19 h 42"/>
              <a:gd name="T12" fmla="*/ 32 w 42"/>
              <a:gd name="T13" fmla="*/ 21 h 42"/>
              <a:gd name="T14" fmla="*/ 22 w 42"/>
              <a:gd name="T15" fmla="*/ 33 h 42"/>
              <a:gd name="T16" fmla="*/ 21 w 42"/>
              <a:gd name="T17" fmla="*/ 33 h 42"/>
              <a:gd name="T18" fmla="*/ 9 w 42"/>
              <a:gd name="T19" fmla="*/ 22 h 42"/>
              <a:gd name="T20" fmla="*/ 4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3 w 42"/>
              <a:gd name="T27" fmla="*/ 42 h 42"/>
              <a:gd name="T28" fmla="*/ 42 w 42"/>
              <a:gd name="T29" fmla="*/ 21 h 42"/>
              <a:gd name="T30" fmla="*/ 41 w 42"/>
              <a:gd name="T31" fmla="*/ 18 h 42"/>
              <a:gd name="T32" fmla="*/ 21 w 42"/>
              <a:gd name="T33" fmla="*/ 0 h 42"/>
              <a:gd name="T34" fmla="*/ 18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4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4" y="23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9" y="15"/>
                  <a:pt x="13" y="10"/>
                  <a:pt x="19" y="9"/>
                </a:cubicBezTo>
                <a:cubicBezTo>
                  <a:pt x="20" y="9"/>
                  <a:pt x="20" y="9"/>
                  <a:pt x="21" y="9"/>
                </a:cubicBezTo>
                <a:cubicBezTo>
                  <a:pt x="26" y="9"/>
                  <a:pt x="31" y="14"/>
                  <a:pt x="32" y="19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7"/>
                  <a:pt x="28" y="32"/>
                  <a:pt x="22" y="33"/>
                </a:cubicBezTo>
                <a:cubicBezTo>
                  <a:pt x="22" y="33"/>
                  <a:pt x="21" y="33"/>
                  <a:pt x="21" y="33"/>
                </a:cubicBezTo>
                <a:cubicBezTo>
                  <a:pt x="15" y="33"/>
                  <a:pt x="10" y="28"/>
                  <a:pt x="9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1" y="34"/>
                  <a:pt x="10" y="42"/>
                  <a:pt x="21" y="42"/>
                </a:cubicBezTo>
                <a:cubicBezTo>
                  <a:pt x="21" y="42"/>
                  <a:pt x="22" y="42"/>
                  <a:pt x="23" y="42"/>
                </a:cubicBezTo>
                <a:cubicBezTo>
                  <a:pt x="34" y="40"/>
                  <a:pt x="42" y="31"/>
                  <a:pt x="42" y="21"/>
                </a:cubicBezTo>
                <a:cubicBezTo>
                  <a:pt x="42" y="20"/>
                  <a:pt x="42" y="19"/>
                  <a:pt x="41" y="18"/>
                </a:cubicBezTo>
                <a:cubicBezTo>
                  <a:pt x="40" y="8"/>
                  <a:pt x="31" y="0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7" y="1"/>
                  <a:pt x="0" y="10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4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9" name="ïşlîďe"/>
          <p:cNvSpPr/>
          <p:nvPr/>
        </p:nvSpPr>
        <p:spPr bwMode="auto">
          <a:xfrm>
            <a:off x="2696262" y="2978883"/>
            <a:ext cx="32860" cy="32860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0" name="iṩľîďe"/>
          <p:cNvSpPr/>
          <p:nvPr/>
        </p:nvSpPr>
        <p:spPr bwMode="auto">
          <a:xfrm>
            <a:off x="2692976" y="2974940"/>
            <a:ext cx="39432" cy="40090"/>
          </a:xfrm>
          <a:custGeom>
            <a:avLst/>
            <a:gdLst>
              <a:gd name="T0" fmla="*/ 5 w 42"/>
              <a:gd name="T1" fmla="*/ 24 h 43"/>
              <a:gd name="T2" fmla="*/ 10 w 42"/>
              <a:gd name="T3" fmla="*/ 23 h 43"/>
              <a:gd name="T4" fmla="*/ 10 w 42"/>
              <a:gd name="T5" fmla="*/ 21 h 43"/>
              <a:gd name="T6" fmla="*/ 20 w 42"/>
              <a:gd name="T7" fmla="*/ 10 h 43"/>
              <a:gd name="T8" fmla="*/ 21 w 42"/>
              <a:gd name="T9" fmla="*/ 10 h 43"/>
              <a:gd name="T10" fmla="*/ 33 w 42"/>
              <a:gd name="T11" fmla="*/ 20 h 43"/>
              <a:gd name="T12" fmla="*/ 33 w 42"/>
              <a:gd name="T13" fmla="*/ 22 h 43"/>
              <a:gd name="T14" fmla="*/ 23 w 42"/>
              <a:gd name="T15" fmla="*/ 33 h 43"/>
              <a:gd name="T16" fmla="*/ 21 w 42"/>
              <a:gd name="T17" fmla="*/ 33 h 43"/>
              <a:gd name="T18" fmla="*/ 10 w 42"/>
              <a:gd name="T19" fmla="*/ 23 h 43"/>
              <a:gd name="T20" fmla="*/ 5 w 42"/>
              <a:gd name="T21" fmla="*/ 24 h 43"/>
              <a:gd name="T22" fmla="*/ 0 w 42"/>
              <a:gd name="T23" fmla="*/ 24 h 43"/>
              <a:gd name="T24" fmla="*/ 21 w 42"/>
              <a:gd name="T25" fmla="*/ 43 h 43"/>
              <a:gd name="T26" fmla="*/ 24 w 42"/>
              <a:gd name="T27" fmla="*/ 42 h 43"/>
              <a:gd name="T28" fmla="*/ 42 w 42"/>
              <a:gd name="T29" fmla="*/ 22 h 43"/>
              <a:gd name="T30" fmla="*/ 42 w 42"/>
              <a:gd name="T31" fmla="*/ 19 h 43"/>
              <a:gd name="T32" fmla="*/ 21 w 42"/>
              <a:gd name="T33" fmla="*/ 0 h 43"/>
              <a:gd name="T34" fmla="*/ 19 w 42"/>
              <a:gd name="T35" fmla="*/ 1 h 43"/>
              <a:gd name="T36" fmla="*/ 0 w 42"/>
              <a:gd name="T37" fmla="*/ 21 h 43"/>
              <a:gd name="T38" fmla="*/ 0 w 42"/>
              <a:gd name="T39" fmla="*/ 24 h 43"/>
              <a:gd name="T40" fmla="*/ 5 w 42"/>
              <a:gd name="T41" fmla="*/ 2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3">
                <a:moveTo>
                  <a:pt x="5" y="24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2"/>
                  <a:pt x="10" y="21"/>
                </a:cubicBezTo>
                <a:cubicBezTo>
                  <a:pt x="10" y="16"/>
                  <a:pt x="14" y="11"/>
                  <a:pt x="20" y="10"/>
                </a:cubicBezTo>
                <a:cubicBezTo>
                  <a:pt x="20" y="10"/>
                  <a:pt x="21" y="10"/>
                  <a:pt x="21" y="10"/>
                </a:cubicBezTo>
                <a:cubicBezTo>
                  <a:pt x="27" y="10"/>
                  <a:pt x="32" y="14"/>
                  <a:pt x="33" y="20"/>
                </a:cubicBezTo>
                <a:cubicBezTo>
                  <a:pt x="33" y="21"/>
                  <a:pt x="33" y="21"/>
                  <a:pt x="33" y="22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5"/>
                  <a:pt x="11" y="43"/>
                  <a:pt x="21" y="43"/>
                </a:cubicBezTo>
                <a:cubicBezTo>
                  <a:pt x="22" y="43"/>
                  <a:pt x="23" y="42"/>
                  <a:pt x="24" y="42"/>
                </a:cubicBezTo>
                <a:cubicBezTo>
                  <a:pt x="35" y="41"/>
                  <a:pt x="42" y="32"/>
                  <a:pt x="42" y="22"/>
                </a:cubicBezTo>
                <a:cubicBezTo>
                  <a:pt x="42" y="21"/>
                  <a:pt x="42" y="20"/>
                  <a:pt x="42" y="19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1" name="ï$ḻîḓê"/>
          <p:cNvSpPr/>
          <p:nvPr/>
        </p:nvSpPr>
        <p:spPr bwMode="auto">
          <a:xfrm>
            <a:off x="2533276" y="2751490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2" name="ïṥ1iḍê"/>
          <p:cNvSpPr/>
          <p:nvPr/>
        </p:nvSpPr>
        <p:spPr bwMode="auto">
          <a:xfrm>
            <a:off x="2869764" y="2935507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3" name="íśḷídé"/>
          <p:cNvSpPr/>
          <p:nvPr/>
        </p:nvSpPr>
        <p:spPr bwMode="auto">
          <a:xfrm>
            <a:off x="2260536" y="2878988"/>
            <a:ext cx="32203" cy="32203"/>
          </a:xfrm>
          <a:custGeom>
            <a:avLst/>
            <a:gdLst>
              <a:gd name="T0" fmla="*/ 1 w 34"/>
              <a:gd name="T1" fmla="*/ 20 h 35"/>
              <a:gd name="T2" fmla="*/ 15 w 34"/>
              <a:gd name="T3" fmla="*/ 1 h 35"/>
              <a:gd name="T4" fmla="*/ 33 w 34"/>
              <a:gd name="T5" fmla="*/ 16 h 35"/>
              <a:gd name="T6" fmla="*/ 19 w 34"/>
              <a:gd name="T7" fmla="*/ 34 h 35"/>
              <a:gd name="T8" fmla="*/ 1 w 34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20"/>
                </a:moveTo>
                <a:cubicBezTo>
                  <a:pt x="0" y="11"/>
                  <a:pt x="6" y="3"/>
                  <a:pt x="15" y="1"/>
                </a:cubicBezTo>
                <a:cubicBezTo>
                  <a:pt x="24" y="0"/>
                  <a:pt x="32" y="7"/>
                  <a:pt x="33" y="16"/>
                </a:cubicBezTo>
                <a:cubicBezTo>
                  <a:pt x="34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4" name="îs1iďè"/>
          <p:cNvSpPr/>
          <p:nvPr/>
        </p:nvSpPr>
        <p:spPr bwMode="auto">
          <a:xfrm>
            <a:off x="2259879" y="3345603"/>
            <a:ext cx="31546" cy="32860"/>
          </a:xfrm>
          <a:custGeom>
            <a:avLst/>
            <a:gdLst>
              <a:gd name="T0" fmla="*/ 1 w 34"/>
              <a:gd name="T1" fmla="*/ 19 h 35"/>
              <a:gd name="T2" fmla="*/ 15 w 34"/>
              <a:gd name="T3" fmla="*/ 1 h 35"/>
              <a:gd name="T4" fmla="*/ 33 w 34"/>
              <a:gd name="T5" fmla="*/ 15 h 35"/>
              <a:gd name="T6" fmla="*/ 19 w 34"/>
              <a:gd name="T7" fmla="*/ 34 h 35"/>
              <a:gd name="T8" fmla="*/ 1 w 34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4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5" name="ï$ḷiḓè"/>
          <p:cNvSpPr/>
          <p:nvPr/>
        </p:nvSpPr>
        <p:spPr bwMode="auto">
          <a:xfrm>
            <a:off x="2737009" y="3283169"/>
            <a:ext cx="32860" cy="32860"/>
          </a:xfrm>
          <a:custGeom>
            <a:avLst/>
            <a:gdLst>
              <a:gd name="T0" fmla="*/ 2 w 35"/>
              <a:gd name="T1" fmla="*/ 20 h 35"/>
              <a:gd name="T2" fmla="*/ 16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2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2" y="20"/>
                </a:moveTo>
                <a:cubicBezTo>
                  <a:pt x="0" y="11"/>
                  <a:pt x="7" y="3"/>
                  <a:pt x="16" y="2"/>
                </a:cubicBezTo>
                <a:cubicBezTo>
                  <a:pt x="25" y="0"/>
                  <a:pt x="33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3" y="29"/>
                  <a:pt x="2" y="20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6" name="íṧļîďé"/>
          <p:cNvSpPr/>
          <p:nvPr/>
        </p:nvSpPr>
        <p:spPr bwMode="auto">
          <a:xfrm>
            <a:off x="2913139" y="326082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7" name="ïşľïde"/>
          <p:cNvSpPr/>
          <p:nvPr/>
        </p:nvSpPr>
        <p:spPr bwMode="auto">
          <a:xfrm>
            <a:off x="2605568" y="3300913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8" name="íṧļíḋé"/>
          <p:cNvSpPr/>
          <p:nvPr/>
        </p:nvSpPr>
        <p:spPr bwMode="auto">
          <a:xfrm>
            <a:off x="2117266" y="315961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9" name="íṣľîdê"/>
          <p:cNvSpPr/>
          <p:nvPr/>
        </p:nvSpPr>
        <p:spPr bwMode="auto">
          <a:xfrm>
            <a:off x="2113323" y="3155671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3 h 42"/>
              <a:gd name="T4" fmla="*/ 10 w 42"/>
              <a:gd name="T5" fmla="*/ 21 h 42"/>
              <a:gd name="T6" fmla="*/ 20 w 42"/>
              <a:gd name="T7" fmla="*/ 10 h 42"/>
              <a:gd name="T8" fmla="*/ 21 w 42"/>
              <a:gd name="T9" fmla="*/ 9 h 42"/>
              <a:gd name="T10" fmla="*/ 33 w 42"/>
              <a:gd name="T11" fmla="*/ 20 h 42"/>
              <a:gd name="T12" fmla="*/ 33 w 42"/>
              <a:gd name="T13" fmla="*/ 21 h 42"/>
              <a:gd name="T14" fmla="*/ 23 w 42"/>
              <a:gd name="T15" fmla="*/ 33 h 42"/>
              <a:gd name="T16" fmla="*/ 21 w 42"/>
              <a:gd name="T17" fmla="*/ 33 h 42"/>
              <a:gd name="T18" fmla="*/ 10 w 42"/>
              <a:gd name="T19" fmla="*/ 23 h 42"/>
              <a:gd name="T20" fmla="*/ 5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2"/>
                  <a:pt x="10" y="22"/>
                  <a:pt x="10" y="21"/>
                </a:cubicBezTo>
                <a:cubicBezTo>
                  <a:pt x="10" y="15"/>
                  <a:pt x="14" y="10"/>
                  <a:pt x="20" y="10"/>
                </a:cubicBezTo>
                <a:cubicBezTo>
                  <a:pt x="20" y="10"/>
                  <a:pt x="21" y="9"/>
                  <a:pt x="21" y="9"/>
                </a:cubicBezTo>
                <a:cubicBezTo>
                  <a:pt x="27" y="9"/>
                  <a:pt x="32" y="14"/>
                  <a:pt x="33" y="20"/>
                </a:cubicBezTo>
                <a:cubicBezTo>
                  <a:pt x="33" y="20"/>
                  <a:pt x="33" y="21"/>
                  <a:pt x="33" y="21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1"/>
                  <a:pt x="42" y="32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20" y="0"/>
                  <a:pt x="19" y="0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3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0" name="ïṣlíḓè"/>
          <p:cNvSpPr/>
          <p:nvPr/>
        </p:nvSpPr>
        <p:spPr bwMode="auto">
          <a:xfrm>
            <a:off x="2563507" y="2676570"/>
            <a:ext cx="64406" cy="60463"/>
          </a:xfrm>
          <a:custGeom>
            <a:avLst/>
            <a:gdLst>
              <a:gd name="T0" fmla="*/ 0 w 98"/>
              <a:gd name="T1" fmla="*/ 0 h 92"/>
              <a:gd name="T2" fmla="*/ 7 w 98"/>
              <a:gd name="T3" fmla="*/ 92 h 92"/>
              <a:gd name="T4" fmla="*/ 98 w 98"/>
              <a:gd name="T5" fmla="*/ 84 h 92"/>
              <a:gd name="T6" fmla="*/ 71 w 98"/>
              <a:gd name="T7" fmla="*/ 33 h 92"/>
              <a:gd name="T8" fmla="*/ 0 w 98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2">
                <a:moveTo>
                  <a:pt x="0" y="0"/>
                </a:moveTo>
                <a:lnTo>
                  <a:pt x="7" y="92"/>
                </a:lnTo>
                <a:lnTo>
                  <a:pt x="98" y="84"/>
                </a:lnTo>
                <a:lnTo>
                  <a:pt x="71" y="33"/>
                </a:lnTo>
                <a:lnTo>
                  <a:pt x="0" y="0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1" name="iṧḷïḓé"/>
          <p:cNvSpPr/>
          <p:nvPr/>
        </p:nvSpPr>
        <p:spPr bwMode="auto">
          <a:xfrm>
            <a:off x="2565479" y="2622022"/>
            <a:ext cx="111067" cy="105153"/>
          </a:xfrm>
          <a:custGeom>
            <a:avLst/>
            <a:gdLst>
              <a:gd name="T0" fmla="*/ 59 w 119"/>
              <a:gd name="T1" fmla="*/ 112 h 112"/>
              <a:gd name="T2" fmla="*/ 4 w 119"/>
              <a:gd name="T3" fmla="*/ 63 h 112"/>
              <a:gd name="T4" fmla="*/ 52 w 119"/>
              <a:gd name="T5" fmla="*/ 0 h 112"/>
              <a:gd name="T6" fmla="*/ 59 w 119"/>
              <a:gd name="T7" fmla="*/ 0 h 112"/>
              <a:gd name="T8" fmla="*/ 115 w 119"/>
              <a:gd name="T9" fmla="*/ 49 h 112"/>
              <a:gd name="T10" fmla="*/ 67 w 119"/>
              <a:gd name="T11" fmla="*/ 111 h 112"/>
              <a:gd name="T12" fmla="*/ 59 w 119"/>
              <a:gd name="T1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112">
                <a:moveTo>
                  <a:pt x="59" y="112"/>
                </a:moveTo>
                <a:cubicBezTo>
                  <a:pt x="31" y="112"/>
                  <a:pt x="7" y="91"/>
                  <a:pt x="4" y="63"/>
                </a:cubicBezTo>
                <a:cubicBezTo>
                  <a:pt x="0" y="32"/>
                  <a:pt x="21" y="4"/>
                  <a:pt x="52" y="0"/>
                </a:cubicBezTo>
                <a:cubicBezTo>
                  <a:pt x="54" y="0"/>
                  <a:pt x="57" y="0"/>
                  <a:pt x="59" y="0"/>
                </a:cubicBezTo>
                <a:cubicBezTo>
                  <a:pt x="87" y="0"/>
                  <a:pt x="111" y="21"/>
                  <a:pt x="115" y="49"/>
                </a:cubicBezTo>
                <a:cubicBezTo>
                  <a:pt x="119" y="79"/>
                  <a:pt x="97" y="107"/>
                  <a:pt x="67" y="111"/>
                </a:cubicBezTo>
                <a:cubicBezTo>
                  <a:pt x="64" y="112"/>
                  <a:pt x="62" y="112"/>
                  <a:pt x="59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2" name="íṣľíḑe"/>
          <p:cNvSpPr/>
          <p:nvPr/>
        </p:nvSpPr>
        <p:spPr bwMode="auto">
          <a:xfrm>
            <a:off x="2561536" y="2616764"/>
            <a:ext cx="120925" cy="115011"/>
          </a:xfrm>
          <a:custGeom>
            <a:avLst/>
            <a:gdLst>
              <a:gd name="T0" fmla="*/ 63 w 129"/>
              <a:gd name="T1" fmla="*/ 11 h 123"/>
              <a:gd name="T2" fmla="*/ 113 w 129"/>
              <a:gd name="T3" fmla="*/ 55 h 123"/>
              <a:gd name="T4" fmla="*/ 70 w 129"/>
              <a:gd name="T5" fmla="*/ 112 h 123"/>
              <a:gd name="T6" fmla="*/ 63 w 129"/>
              <a:gd name="T7" fmla="*/ 112 h 123"/>
              <a:gd name="T8" fmla="*/ 13 w 129"/>
              <a:gd name="T9" fmla="*/ 68 h 123"/>
              <a:gd name="T10" fmla="*/ 57 w 129"/>
              <a:gd name="T11" fmla="*/ 12 h 123"/>
              <a:gd name="T12" fmla="*/ 63 w 129"/>
              <a:gd name="T13" fmla="*/ 11 h 123"/>
              <a:gd name="T14" fmla="*/ 63 w 129"/>
              <a:gd name="T15" fmla="*/ 0 h 123"/>
              <a:gd name="T16" fmla="*/ 63 w 129"/>
              <a:gd name="T17" fmla="*/ 0 h 123"/>
              <a:gd name="T18" fmla="*/ 55 w 129"/>
              <a:gd name="T19" fmla="*/ 1 h 123"/>
              <a:gd name="T20" fmla="*/ 14 w 129"/>
              <a:gd name="T21" fmla="*/ 24 h 123"/>
              <a:gd name="T22" fmla="*/ 2 w 129"/>
              <a:gd name="T23" fmla="*/ 70 h 123"/>
              <a:gd name="T24" fmla="*/ 63 w 129"/>
              <a:gd name="T25" fmla="*/ 123 h 123"/>
              <a:gd name="T26" fmla="*/ 71 w 129"/>
              <a:gd name="T27" fmla="*/ 123 h 123"/>
              <a:gd name="T28" fmla="*/ 124 w 129"/>
              <a:gd name="T29" fmla="*/ 54 h 123"/>
              <a:gd name="T30" fmla="*/ 63 w 129"/>
              <a:gd name="T31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3">
                <a:moveTo>
                  <a:pt x="63" y="11"/>
                </a:moveTo>
                <a:cubicBezTo>
                  <a:pt x="88" y="11"/>
                  <a:pt x="110" y="30"/>
                  <a:pt x="113" y="55"/>
                </a:cubicBezTo>
                <a:cubicBezTo>
                  <a:pt x="117" y="83"/>
                  <a:pt x="97" y="108"/>
                  <a:pt x="70" y="112"/>
                </a:cubicBezTo>
                <a:cubicBezTo>
                  <a:pt x="68" y="112"/>
                  <a:pt x="65" y="112"/>
                  <a:pt x="63" y="112"/>
                </a:cubicBezTo>
                <a:cubicBezTo>
                  <a:pt x="38" y="112"/>
                  <a:pt x="17" y="94"/>
                  <a:pt x="13" y="68"/>
                </a:cubicBezTo>
                <a:cubicBezTo>
                  <a:pt x="10" y="41"/>
                  <a:pt x="29" y="15"/>
                  <a:pt x="57" y="12"/>
                </a:cubicBezTo>
                <a:cubicBezTo>
                  <a:pt x="59" y="12"/>
                  <a:pt x="61" y="11"/>
                  <a:pt x="63" y="11"/>
                </a:cubicBezTo>
                <a:moveTo>
                  <a:pt x="63" y="0"/>
                </a:moveTo>
                <a:cubicBezTo>
                  <a:pt x="63" y="0"/>
                  <a:pt x="63" y="0"/>
                  <a:pt x="63" y="0"/>
                </a:cubicBezTo>
                <a:cubicBezTo>
                  <a:pt x="61" y="0"/>
                  <a:pt x="58" y="0"/>
                  <a:pt x="55" y="1"/>
                </a:cubicBezTo>
                <a:cubicBezTo>
                  <a:pt x="39" y="3"/>
                  <a:pt x="24" y="11"/>
                  <a:pt x="14" y="24"/>
                </a:cubicBezTo>
                <a:cubicBezTo>
                  <a:pt x="4" y="37"/>
                  <a:pt x="0" y="53"/>
                  <a:pt x="2" y="70"/>
                </a:cubicBezTo>
                <a:cubicBezTo>
                  <a:pt x="6" y="100"/>
                  <a:pt x="32" y="123"/>
                  <a:pt x="63" y="123"/>
                </a:cubicBezTo>
                <a:cubicBezTo>
                  <a:pt x="66" y="123"/>
                  <a:pt x="69" y="123"/>
                  <a:pt x="71" y="123"/>
                </a:cubicBezTo>
                <a:cubicBezTo>
                  <a:pt x="105" y="119"/>
                  <a:pt x="129" y="88"/>
                  <a:pt x="124" y="54"/>
                </a:cubicBezTo>
                <a:cubicBezTo>
                  <a:pt x="120" y="23"/>
                  <a:pt x="94" y="0"/>
                  <a:pt x="63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3" name="íŝ1ïḓe"/>
          <p:cNvSpPr/>
          <p:nvPr/>
        </p:nvSpPr>
        <p:spPr bwMode="auto">
          <a:xfrm>
            <a:off x="2899338" y="2869131"/>
            <a:ext cx="64406" cy="61120"/>
          </a:xfrm>
          <a:custGeom>
            <a:avLst/>
            <a:gdLst>
              <a:gd name="T0" fmla="*/ 0 w 98"/>
              <a:gd name="T1" fmla="*/ 0 h 93"/>
              <a:gd name="T2" fmla="*/ 8 w 98"/>
              <a:gd name="T3" fmla="*/ 93 h 93"/>
              <a:gd name="T4" fmla="*/ 98 w 98"/>
              <a:gd name="T5" fmla="*/ 84 h 93"/>
              <a:gd name="T6" fmla="*/ 71 w 98"/>
              <a:gd name="T7" fmla="*/ 34 h 93"/>
              <a:gd name="T8" fmla="*/ 0 w 98"/>
              <a:gd name="T9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3">
                <a:moveTo>
                  <a:pt x="0" y="0"/>
                </a:moveTo>
                <a:lnTo>
                  <a:pt x="8" y="93"/>
                </a:lnTo>
                <a:lnTo>
                  <a:pt x="98" y="84"/>
                </a:lnTo>
                <a:lnTo>
                  <a:pt x="71" y="34"/>
                </a:lnTo>
                <a:lnTo>
                  <a:pt x="0" y="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4" name="ïṥḻiḑe"/>
          <p:cNvSpPr/>
          <p:nvPr/>
        </p:nvSpPr>
        <p:spPr bwMode="auto">
          <a:xfrm>
            <a:off x="2902624" y="2815240"/>
            <a:ext cx="107782" cy="104495"/>
          </a:xfrm>
          <a:custGeom>
            <a:avLst/>
            <a:gdLst>
              <a:gd name="T0" fmla="*/ 58 w 115"/>
              <a:gd name="T1" fmla="*/ 112 h 112"/>
              <a:gd name="T2" fmla="*/ 2 w 115"/>
              <a:gd name="T3" fmla="*/ 63 h 112"/>
              <a:gd name="T4" fmla="*/ 13 w 115"/>
              <a:gd name="T5" fmla="*/ 22 h 112"/>
              <a:gd name="T6" fmla="*/ 50 w 115"/>
              <a:gd name="T7" fmla="*/ 0 h 112"/>
              <a:gd name="T8" fmla="*/ 58 w 115"/>
              <a:gd name="T9" fmla="*/ 0 h 112"/>
              <a:gd name="T10" fmla="*/ 113 w 115"/>
              <a:gd name="T11" fmla="*/ 49 h 112"/>
              <a:gd name="T12" fmla="*/ 102 w 115"/>
              <a:gd name="T13" fmla="*/ 90 h 112"/>
              <a:gd name="T14" fmla="*/ 65 w 115"/>
              <a:gd name="T15" fmla="*/ 112 h 112"/>
              <a:gd name="T16" fmla="*/ 58 w 115"/>
              <a:gd name="T17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12">
                <a:moveTo>
                  <a:pt x="58" y="112"/>
                </a:moveTo>
                <a:cubicBezTo>
                  <a:pt x="30" y="112"/>
                  <a:pt x="6" y="91"/>
                  <a:pt x="2" y="63"/>
                </a:cubicBezTo>
                <a:cubicBezTo>
                  <a:pt x="0" y="48"/>
                  <a:pt x="4" y="34"/>
                  <a:pt x="13" y="22"/>
                </a:cubicBezTo>
                <a:cubicBezTo>
                  <a:pt x="22" y="10"/>
                  <a:pt x="36" y="2"/>
                  <a:pt x="50" y="0"/>
                </a:cubicBezTo>
                <a:cubicBezTo>
                  <a:pt x="53" y="0"/>
                  <a:pt x="55" y="0"/>
                  <a:pt x="58" y="0"/>
                </a:cubicBezTo>
                <a:cubicBezTo>
                  <a:pt x="86" y="0"/>
                  <a:pt x="110" y="21"/>
                  <a:pt x="113" y="49"/>
                </a:cubicBezTo>
                <a:cubicBezTo>
                  <a:pt x="115" y="64"/>
                  <a:pt x="111" y="78"/>
                  <a:pt x="102" y="90"/>
                </a:cubicBezTo>
                <a:cubicBezTo>
                  <a:pt x="93" y="102"/>
                  <a:pt x="80" y="110"/>
                  <a:pt x="65" y="112"/>
                </a:cubicBezTo>
                <a:cubicBezTo>
                  <a:pt x="63" y="112"/>
                  <a:pt x="60" y="112"/>
                  <a:pt x="58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5" name="ïŝḷîḓè"/>
          <p:cNvSpPr/>
          <p:nvPr/>
        </p:nvSpPr>
        <p:spPr bwMode="auto">
          <a:xfrm>
            <a:off x="2895395" y="2809325"/>
            <a:ext cx="120925" cy="116325"/>
          </a:xfrm>
          <a:custGeom>
            <a:avLst/>
            <a:gdLst>
              <a:gd name="T0" fmla="*/ 66 w 129"/>
              <a:gd name="T1" fmla="*/ 12 h 124"/>
              <a:gd name="T2" fmla="*/ 116 w 129"/>
              <a:gd name="T3" fmla="*/ 55 h 124"/>
              <a:gd name="T4" fmla="*/ 72 w 129"/>
              <a:gd name="T5" fmla="*/ 112 h 124"/>
              <a:gd name="T6" fmla="*/ 66 w 129"/>
              <a:gd name="T7" fmla="*/ 112 h 124"/>
              <a:gd name="T8" fmla="*/ 16 w 129"/>
              <a:gd name="T9" fmla="*/ 69 h 124"/>
              <a:gd name="T10" fmla="*/ 59 w 129"/>
              <a:gd name="T11" fmla="*/ 12 h 124"/>
              <a:gd name="T12" fmla="*/ 66 w 129"/>
              <a:gd name="T13" fmla="*/ 12 h 124"/>
              <a:gd name="T14" fmla="*/ 66 w 129"/>
              <a:gd name="T15" fmla="*/ 0 h 124"/>
              <a:gd name="T16" fmla="*/ 66 w 129"/>
              <a:gd name="T17" fmla="*/ 0 h 124"/>
              <a:gd name="T18" fmla="*/ 58 w 129"/>
              <a:gd name="T19" fmla="*/ 1 h 124"/>
              <a:gd name="T20" fmla="*/ 5 w 129"/>
              <a:gd name="T21" fmla="*/ 70 h 124"/>
              <a:gd name="T22" fmla="*/ 66 w 129"/>
              <a:gd name="T23" fmla="*/ 124 h 124"/>
              <a:gd name="T24" fmla="*/ 74 w 129"/>
              <a:gd name="T25" fmla="*/ 123 h 124"/>
              <a:gd name="T26" fmla="*/ 115 w 129"/>
              <a:gd name="T27" fmla="*/ 100 h 124"/>
              <a:gd name="T28" fmla="*/ 127 w 129"/>
              <a:gd name="T29" fmla="*/ 54 h 124"/>
              <a:gd name="T30" fmla="*/ 66 w 129"/>
              <a:gd name="T31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4">
                <a:moveTo>
                  <a:pt x="66" y="12"/>
                </a:moveTo>
                <a:cubicBezTo>
                  <a:pt x="91" y="12"/>
                  <a:pt x="112" y="30"/>
                  <a:pt x="116" y="55"/>
                </a:cubicBezTo>
                <a:cubicBezTo>
                  <a:pt x="119" y="83"/>
                  <a:pt x="100" y="108"/>
                  <a:pt x="72" y="112"/>
                </a:cubicBezTo>
                <a:cubicBezTo>
                  <a:pt x="70" y="112"/>
                  <a:pt x="68" y="112"/>
                  <a:pt x="66" y="112"/>
                </a:cubicBezTo>
                <a:cubicBezTo>
                  <a:pt x="41" y="112"/>
                  <a:pt x="19" y="94"/>
                  <a:pt x="16" y="69"/>
                </a:cubicBezTo>
                <a:cubicBezTo>
                  <a:pt x="12" y="41"/>
                  <a:pt x="32" y="16"/>
                  <a:pt x="59" y="12"/>
                </a:cubicBezTo>
                <a:cubicBezTo>
                  <a:pt x="61" y="12"/>
                  <a:pt x="64" y="12"/>
                  <a:pt x="66" y="12"/>
                </a:cubicBezTo>
                <a:moveTo>
                  <a:pt x="66" y="0"/>
                </a:move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0" y="1"/>
                  <a:pt x="58" y="1"/>
                </a:cubicBezTo>
                <a:cubicBezTo>
                  <a:pt x="24" y="5"/>
                  <a:pt x="0" y="36"/>
                  <a:pt x="5" y="70"/>
                </a:cubicBezTo>
                <a:cubicBezTo>
                  <a:pt x="9" y="101"/>
                  <a:pt x="35" y="124"/>
                  <a:pt x="66" y="124"/>
                </a:cubicBezTo>
                <a:cubicBezTo>
                  <a:pt x="68" y="124"/>
                  <a:pt x="71" y="123"/>
                  <a:pt x="74" y="123"/>
                </a:cubicBezTo>
                <a:cubicBezTo>
                  <a:pt x="90" y="121"/>
                  <a:pt x="105" y="113"/>
                  <a:pt x="115" y="100"/>
                </a:cubicBezTo>
                <a:cubicBezTo>
                  <a:pt x="125" y="87"/>
                  <a:pt x="129" y="70"/>
                  <a:pt x="127" y="54"/>
                </a:cubicBezTo>
                <a:cubicBezTo>
                  <a:pt x="123" y="23"/>
                  <a:pt x="97" y="0"/>
                  <a:pt x="66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6" name="iṡlïḓè"/>
          <p:cNvSpPr/>
          <p:nvPr/>
        </p:nvSpPr>
        <p:spPr bwMode="auto">
          <a:xfrm>
            <a:off x="2597025" y="2656196"/>
            <a:ext cx="25631" cy="34175"/>
          </a:xfrm>
          <a:custGeom>
            <a:avLst/>
            <a:gdLst>
              <a:gd name="T0" fmla="*/ 5 w 27"/>
              <a:gd name="T1" fmla="*/ 18 h 37"/>
              <a:gd name="T2" fmla="*/ 1 w 27"/>
              <a:gd name="T3" fmla="*/ 11 h 37"/>
              <a:gd name="T4" fmla="*/ 1 w 27"/>
              <a:gd name="T5" fmla="*/ 7 h 37"/>
              <a:gd name="T6" fmla="*/ 3 w 27"/>
              <a:gd name="T7" fmla="*/ 4 h 37"/>
              <a:gd name="T8" fmla="*/ 6 w 27"/>
              <a:gd name="T9" fmla="*/ 1 h 37"/>
              <a:gd name="T10" fmla="*/ 11 w 27"/>
              <a:gd name="T11" fmla="*/ 0 h 37"/>
              <a:gd name="T12" fmla="*/ 15 w 27"/>
              <a:gd name="T13" fmla="*/ 0 h 37"/>
              <a:gd name="T14" fmla="*/ 19 w 27"/>
              <a:gd name="T15" fmla="*/ 2 h 37"/>
              <a:gd name="T16" fmla="*/ 22 w 27"/>
              <a:gd name="T17" fmla="*/ 4 h 37"/>
              <a:gd name="T18" fmla="*/ 23 w 27"/>
              <a:gd name="T19" fmla="*/ 8 h 37"/>
              <a:gd name="T20" fmla="*/ 21 w 27"/>
              <a:gd name="T21" fmla="*/ 16 h 37"/>
              <a:gd name="T22" fmla="*/ 27 w 27"/>
              <a:gd name="T23" fmla="*/ 24 h 37"/>
              <a:gd name="T24" fmla="*/ 26 w 27"/>
              <a:gd name="T25" fmla="*/ 28 h 37"/>
              <a:gd name="T26" fmla="*/ 24 w 27"/>
              <a:gd name="T27" fmla="*/ 32 h 37"/>
              <a:gd name="T28" fmla="*/ 21 w 27"/>
              <a:gd name="T29" fmla="*/ 35 h 37"/>
              <a:gd name="T30" fmla="*/ 15 w 27"/>
              <a:gd name="T31" fmla="*/ 37 h 37"/>
              <a:gd name="T32" fmla="*/ 10 w 27"/>
              <a:gd name="T33" fmla="*/ 37 h 37"/>
              <a:gd name="T34" fmla="*/ 6 w 27"/>
              <a:gd name="T35" fmla="*/ 35 h 37"/>
              <a:gd name="T36" fmla="*/ 3 w 27"/>
              <a:gd name="T37" fmla="*/ 32 h 37"/>
              <a:gd name="T38" fmla="*/ 1 w 27"/>
              <a:gd name="T39" fmla="*/ 27 h 37"/>
              <a:gd name="T40" fmla="*/ 2 w 27"/>
              <a:gd name="T41" fmla="*/ 22 h 37"/>
              <a:gd name="T42" fmla="*/ 5 w 27"/>
              <a:gd name="T43" fmla="*/ 18 h 37"/>
              <a:gd name="T44" fmla="*/ 8 w 27"/>
              <a:gd name="T45" fmla="*/ 11 h 37"/>
              <a:gd name="T46" fmla="*/ 9 w 27"/>
              <a:gd name="T47" fmla="*/ 12 h 37"/>
              <a:gd name="T48" fmla="*/ 10 w 27"/>
              <a:gd name="T49" fmla="*/ 13 h 37"/>
              <a:gd name="T50" fmla="*/ 11 w 27"/>
              <a:gd name="T51" fmla="*/ 14 h 37"/>
              <a:gd name="T52" fmla="*/ 12 w 27"/>
              <a:gd name="T53" fmla="*/ 14 h 37"/>
              <a:gd name="T54" fmla="*/ 15 w 27"/>
              <a:gd name="T55" fmla="*/ 13 h 37"/>
              <a:gd name="T56" fmla="*/ 16 w 27"/>
              <a:gd name="T57" fmla="*/ 10 h 37"/>
              <a:gd name="T58" fmla="*/ 14 w 27"/>
              <a:gd name="T59" fmla="*/ 7 h 37"/>
              <a:gd name="T60" fmla="*/ 11 w 27"/>
              <a:gd name="T61" fmla="*/ 7 h 37"/>
              <a:gd name="T62" fmla="*/ 9 w 27"/>
              <a:gd name="T63" fmla="*/ 8 h 37"/>
              <a:gd name="T64" fmla="*/ 8 w 27"/>
              <a:gd name="T65" fmla="*/ 11 h 37"/>
              <a:gd name="T66" fmla="*/ 9 w 27"/>
              <a:gd name="T67" fmla="*/ 25 h 37"/>
              <a:gd name="T68" fmla="*/ 10 w 27"/>
              <a:gd name="T69" fmla="*/ 27 h 37"/>
              <a:gd name="T70" fmla="*/ 11 w 27"/>
              <a:gd name="T71" fmla="*/ 29 h 37"/>
              <a:gd name="T72" fmla="*/ 13 w 27"/>
              <a:gd name="T73" fmla="*/ 30 h 37"/>
              <a:gd name="T74" fmla="*/ 14 w 27"/>
              <a:gd name="T75" fmla="*/ 30 h 37"/>
              <a:gd name="T76" fmla="*/ 16 w 27"/>
              <a:gd name="T77" fmla="*/ 29 h 37"/>
              <a:gd name="T78" fmla="*/ 18 w 27"/>
              <a:gd name="T79" fmla="*/ 28 h 37"/>
              <a:gd name="T80" fmla="*/ 18 w 27"/>
              <a:gd name="T81" fmla="*/ 26 h 37"/>
              <a:gd name="T82" fmla="*/ 19 w 27"/>
              <a:gd name="T83" fmla="*/ 24 h 37"/>
              <a:gd name="T84" fmla="*/ 17 w 27"/>
              <a:gd name="T85" fmla="*/ 21 h 37"/>
              <a:gd name="T86" fmla="*/ 13 w 27"/>
              <a:gd name="T87" fmla="*/ 20 h 37"/>
              <a:gd name="T88" fmla="*/ 11 w 27"/>
              <a:gd name="T89" fmla="*/ 20 h 37"/>
              <a:gd name="T90" fmla="*/ 10 w 27"/>
              <a:gd name="T91" fmla="*/ 22 h 37"/>
              <a:gd name="T92" fmla="*/ 9 w 27"/>
              <a:gd name="T93" fmla="*/ 23 h 37"/>
              <a:gd name="T94" fmla="*/ 9 w 27"/>
              <a:gd name="T95" fmla="*/ 2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" h="37">
                <a:moveTo>
                  <a:pt x="5" y="18"/>
                </a:moveTo>
                <a:cubicBezTo>
                  <a:pt x="2" y="16"/>
                  <a:pt x="1" y="14"/>
                  <a:pt x="1" y="11"/>
                </a:cubicBezTo>
                <a:cubicBezTo>
                  <a:pt x="0" y="10"/>
                  <a:pt x="1" y="8"/>
                  <a:pt x="1" y="7"/>
                </a:cubicBezTo>
                <a:cubicBezTo>
                  <a:pt x="1" y="6"/>
                  <a:pt x="2" y="5"/>
                  <a:pt x="3" y="4"/>
                </a:cubicBezTo>
                <a:cubicBezTo>
                  <a:pt x="4" y="3"/>
                  <a:pt x="5" y="2"/>
                  <a:pt x="6" y="1"/>
                </a:cubicBezTo>
                <a:cubicBezTo>
                  <a:pt x="7" y="0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0"/>
                  <a:pt x="18" y="1"/>
                  <a:pt x="19" y="2"/>
                </a:cubicBezTo>
                <a:cubicBezTo>
                  <a:pt x="20" y="2"/>
                  <a:pt x="21" y="3"/>
                  <a:pt x="22" y="4"/>
                </a:cubicBezTo>
                <a:cubicBezTo>
                  <a:pt x="23" y="6"/>
                  <a:pt x="23" y="7"/>
                  <a:pt x="23" y="8"/>
                </a:cubicBezTo>
                <a:cubicBezTo>
                  <a:pt x="23" y="11"/>
                  <a:pt x="23" y="13"/>
                  <a:pt x="21" y="16"/>
                </a:cubicBezTo>
                <a:cubicBezTo>
                  <a:pt x="24" y="17"/>
                  <a:pt x="26" y="20"/>
                  <a:pt x="27" y="24"/>
                </a:cubicBezTo>
                <a:cubicBezTo>
                  <a:pt x="27" y="25"/>
                  <a:pt x="27" y="27"/>
                  <a:pt x="26" y="28"/>
                </a:cubicBezTo>
                <a:cubicBezTo>
                  <a:pt x="26" y="30"/>
                  <a:pt x="25" y="31"/>
                  <a:pt x="24" y="32"/>
                </a:cubicBezTo>
                <a:cubicBezTo>
                  <a:pt x="23" y="34"/>
                  <a:pt x="22" y="35"/>
                  <a:pt x="21" y="35"/>
                </a:cubicBezTo>
                <a:cubicBezTo>
                  <a:pt x="19" y="36"/>
                  <a:pt x="17" y="37"/>
                  <a:pt x="15" y="37"/>
                </a:cubicBezTo>
                <a:cubicBezTo>
                  <a:pt x="14" y="37"/>
                  <a:pt x="12" y="37"/>
                  <a:pt x="10" y="37"/>
                </a:cubicBezTo>
                <a:cubicBezTo>
                  <a:pt x="8" y="36"/>
                  <a:pt x="7" y="36"/>
                  <a:pt x="6" y="35"/>
                </a:cubicBezTo>
                <a:cubicBezTo>
                  <a:pt x="4" y="34"/>
                  <a:pt x="3" y="33"/>
                  <a:pt x="3" y="32"/>
                </a:cubicBezTo>
                <a:cubicBezTo>
                  <a:pt x="2" y="30"/>
                  <a:pt x="1" y="29"/>
                  <a:pt x="1" y="27"/>
                </a:cubicBezTo>
                <a:cubicBezTo>
                  <a:pt x="1" y="25"/>
                  <a:pt x="1" y="24"/>
                  <a:pt x="2" y="22"/>
                </a:cubicBezTo>
                <a:cubicBezTo>
                  <a:pt x="2" y="20"/>
                  <a:pt x="3" y="19"/>
                  <a:pt x="5" y="18"/>
                </a:cubicBezTo>
                <a:close/>
                <a:moveTo>
                  <a:pt x="8" y="11"/>
                </a:moveTo>
                <a:cubicBezTo>
                  <a:pt x="8" y="11"/>
                  <a:pt x="9" y="12"/>
                  <a:pt x="9" y="12"/>
                </a:cubicBezTo>
                <a:cubicBezTo>
                  <a:pt x="9" y="13"/>
                  <a:pt x="9" y="13"/>
                  <a:pt x="10" y="13"/>
                </a:cubicBezTo>
                <a:cubicBezTo>
                  <a:pt x="10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13" y="14"/>
                  <a:pt x="14" y="14"/>
                  <a:pt x="15" y="13"/>
                </a:cubicBezTo>
                <a:cubicBezTo>
                  <a:pt x="16" y="12"/>
                  <a:pt x="16" y="11"/>
                  <a:pt x="16" y="10"/>
                </a:cubicBezTo>
                <a:cubicBezTo>
                  <a:pt x="15" y="9"/>
                  <a:pt x="15" y="8"/>
                  <a:pt x="14" y="7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10" y="7"/>
                  <a:pt x="9" y="8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5"/>
                </a:moveTo>
                <a:cubicBezTo>
                  <a:pt x="9" y="26"/>
                  <a:pt x="9" y="27"/>
                  <a:pt x="10" y="27"/>
                </a:cubicBezTo>
                <a:cubicBezTo>
                  <a:pt x="10" y="28"/>
                  <a:pt x="10" y="28"/>
                  <a:pt x="11" y="29"/>
                </a:cubicBezTo>
                <a:cubicBezTo>
                  <a:pt x="11" y="29"/>
                  <a:pt x="12" y="29"/>
                  <a:pt x="13" y="30"/>
                </a:cubicBezTo>
                <a:cubicBezTo>
                  <a:pt x="13" y="30"/>
                  <a:pt x="14" y="30"/>
                  <a:pt x="14" y="30"/>
                </a:cubicBezTo>
                <a:cubicBezTo>
                  <a:pt x="15" y="30"/>
                  <a:pt x="16" y="30"/>
                  <a:pt x="16" y="29"/>
                </a:cubicBezTo>
                <a:cubicBezTo>
                  <a:pt x="17" y="29"/>
                  <a:pt x="17" y="28"/>
                  <a:pt x="18" y="28"/>
                </a:cubicBezTo>
                <a:cubicBezTo>
                  <a:pt x="18" y="27"/>
                  <a:pt x="18" y="27"/>
                  <a:pt x="18" y="26"/>
                </a:cubicBezTo>
                <a:cubicBezTo>
                  <a:pt x="19" y="26"/>
                  <a:pt x="19" y="25"/>
                  <a:pt x="19" y="24"/>
                </a:cubicBezTo>
                <a:cubicBezTo>
                  <a:pt x="18" y="23"/>
                  <a:pt x="18" y="22"/>
                  <a:pt x="17" y="21"/>
                </a:cubicBezTo>
                <a:cubicBezTo>
                  <a:pt x="16" y="20"/>
                  <a:pt x="14" y="20"/>
                  <a:pt x="13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2"/>
                  <a:pt x="9" y="23"/>
                  <a:pt x="9" y="23"/>
                </a:cubicBezTo>
                <a:cubicBezTo>
                  <a:pt x="9" y="24"/>
                  <a:pt x="9" y="25"/>
                  <a:pt x="9" y="25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7" name="íṣḻïďé"/>
          <p:cNvSpPr/>
          <p:nvPr/>
        </p:nvSpPr>
        <p:spPr bwMode="auto">
          <a:xfrm>
            <a:off x="2624627" y="2652253"/>
            <a:ext cx="24974" cy="35489"/>
          </a:xfrm>
          <a:custGeom>
            <a:avLst/>
            <a:gdLst>
              <a:gd name="T0" fmla="*/ 8 w 27"/>
              <a:gd name="T1" fmla="*/ 37 h 38"/>
              <a:gd name="T2" fmla="*/ 2 w 27"/>
              <a:gd name="T3" fmla="*/ 34 h 38"/>
              <a:gd name="T4" fmla="*/ 4 w 27"/>
              <a:gd name="T5" fmla="*/ 30 h 38"/>
              <a:gd name="T6" fmla="*/ 8 w 27"/>
              <a:gd name="T7" fmla="*/ 25 h 38"/>
              <a:gd name="T8" fmla="*/ 13 w 27"/>
              <a:gd name="T9" fmla="*/ 16 h 38"/>
              <a:gd name="T10" fmla="*/ 15 w 27"/>
              <a:gd name="T11" fmla="*/ 10 h 38"/>
              <a:gd name="T12" fmla="*/ 14 w 27"/>
              <a:gd name="T13" fmla="*/ 8 h 38"/>
              <a:gd name="T14" fmla="*/ 11 w 27"/>
              <a:gd name="T15" fmla="*/ 7 h 38"/>
              <a:gd name="T16" fmla="*/ 9 w 27"/>
              <a:gd name="T17" fmla="*/ 9 h 38"/>
              <a:gd name="T18" fmla="*/ 8 w 27"/>
              <a:gd name="T19" fmla="*/ 12 h 38"/>
              <a:gd name="T20" fmla="*/ 7 w 27"/>
              <a:gd name="T21" fmla="*/ 15 h 38"/>
              <a:gd name="T22" fmla="*/ 5 w 27"/>
              <a:gd name="T23" fmla="*/ 16 h 38"/>
              <a:gd name="T24" fmla="*/ 2 w 27"/>
              <a:gd name="T25" fmla="*/ 15 h 38"/>
              <a:gd name="T26" fmla="*/ 0 w 27"/>
              <a:gd name="T27" fmla="*/ 13 h 38"/>
              <a:gd name="T28" fmla="*/ 0 w 27"/>
              <a:gd name="T29" fmla="*/ 9 h 38"/>
              <a:gd name="T30" fmla="*/ 2 w 27"/>
              <a:gd name="T31" fmla="*/ 6 h 38"/>
              <a:gd name="T32" fmla="*/ 6 w 27"/>
              <a:gd name="T33" fmla="*/ 2 h 38"/>
              <a:gd name="T34" fmla="*/ 11 w 27"/>
              <a:gd name="T35" fmla="*/ 0 h 38"/>
              <a:gd name="T36" fmla="*/ 15 w 27"/>
              <a:gd name="T37" fmla="*/ 0 h 38"/>
              <a:gd name="T38" fmla="*/ 19 w 27"/>
              <a:gd name="T39" fmla="*/ 2 h 38"/>
              <a:gd name="T40" fmla="*/ 22 w 27"/>
              <a:gd name="T41" fmla="*/ 5 h 38"/>
              <a:gd name="T42" fmla="*/ 23 w 27"/>
              <a:gd name="T43" fmla="*/ 9 h 38"/>
              <a:gd name="T44" fmla="*/ 23 w 27"/>
              <a:gd name="T45" fmla="*/ 13 h 38"/>
              <a:gd name="T46" fmla="*/ 21 w 27"/>
              <a:gd name="T47" fmla="*/ 18 h 38"/>
              <a:gd name="T48" fmla="*/ 18 w 27"/>
              <a:gd name="T49" fmla="*/ 23 h 38"/>
              <a:gd name="T50" fmla="*/ 14 w 27"/>
              <a:gd name="T51" fmla="*/ 29 h 38"/>
              <a:gd name="T52" fmla="*/ 21 w 27"/>
              <a:gd name="T53" fmla="*/ 28 h 38"/>
              <a:gd name="T54" fmla="*/ 27 w 27"/>
              <a:gd name="T55" fmla="*/ 31 h 38"/>
              <a:gd name="T56" fmla="*/ 22 w 27"/>
              <a:gd name="T57" fmla="*/ 35 h 38"/>
              <a:gd name="T58" fmla="*/ 8 w 27"/>
              <a:gd name="T5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" h="38">
                <a:moveTo>
                  <a:pt x="8" y="37"/>
                </a:moveTo>
                <a:cubicBezTo>
                  <a:pt x="5" y="38"/>
                  <a:pt x="3" y="37"/>
                  <a:pt x="2" y="34"/>
                </a:cubicBezTo>
                <a:cubicBezTo>
                  <a:pt x="2" y="33"/>
                  <a:pt x="3" y="32"/>
                  <a:pt x="4" y="30"/>
                </a:cubicBezTo>
                <a:cubicBezTo>
                  <a:pt x="5" y="29"/>
                  <a:pt x="6" y="27"/>
                  <a:pt x="8" y="25"/>
                </a:cubicBezTo>
                <a:cubicBezTo>
                  <a:pt x="10" y="21"/>
                  <a:pt x="12" y="18"/>
                  <a:pt x="13" y="16"/>
                </a:cubicBezTo>
                <a:cubicBezTo>
                  <a:pt x="15" y="14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8"/>
                  <a:pt x="12" y="7"/>
                  <a:pt x="11" y="7"/>
                </a:cubicBezTo>
                <a:cubicBezTo>
                  <a:pt x="11" y="8"/>
                  <a:pt x="10" y="8"/>
                  <a:pt x="9" y="9"/>
                </a:cubicBezTo>
                <a:cubicBezTo>
                  <a:pt x="9" y="9"/>
                  <a:pt x="8" y="10"/>
                  <a:pt x="8" y="12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2" y="15"/>
                </a:cubicBezTo>
                <a:cubicBezTo>
                  <a:pt x="1" y="15"/>
                  <a:pt x="0" y="14"/>
                  <a:pt x="0" y="13"/>
                </a:cubicBezTo>
                <a:cubicBezTo>
                  <a:pt x="0" y="12"/>
                  <a:pt x="0" y="11"/>
                  <a:pt x="0" y="9"/>
                </a:cubicBezTo>
                <a:cubicBezTo>
                  <a:pt x="1" y="8"/>
                  <a:pt x="1" y="7"/>
                  <a:pt x="2" y="6"/>
                </a:cubicBezTo>
                <a:cubicBezTo>
                  <a:pt x="3" y="4"/>
                  <a:pt x="4" y="3"/>
                  <a:pt x="6" y="2"/>
                </a:cubicBezTo>
                <a:cubicBezTo>
                  <a:pt x="7" y="1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1"/>
                  <a:pt x="18" y="1"/>
                  <a:pt x="19" y="2"/>
                </a:cubicBezTo>
                <a:cubicBezTo>
                  <a:pt x="20" y="3"/>
                  <a:pt x="21" y="4"/>
                  <a:pt x="22" y="5"/>
                </a:cubicBezTo>
                <a:cubicBezTo>
                  <a:pt x="23" y="6"/>
                  <a:pt x="23" y="7"/>
                  <a:pt x="23" y="9"/>
                </a:cubicBezTo>
                <a:cubicBezTo>
                  <a:pt x="24" y="10"/>
                  <a:pt x="23" y="12"/>
                  <a:pt x="23" y="13"/>
                </a:cubicBezTo>
                <a:cubicBezTo>
                  <a:pt x="23" y="15"/>
                  <a:pt x="22" y="16"/>
                  <a:pt x="21" y="18"/>
                </a:cubicBezTo>
                <a:cubicBezTo>
                  <a:pt x="20" y="19"/>
                  <a:pt x="19" y="21"/>
                  <a:pt x="18" y="23"/>
                </a:cubicBezTo>
                <a:cubicBezTo>
                  <a:pt x="17" y="25"/>
                  <a:pt x="15" y="27"/>
                  <a:pt x="14" y="29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27"/>
                  <a:pt x="27" y="28"/>
                  <a:pt x="27" y="31"/>
                </a:cubicBezTo>
                <a:cubicBezTo>
                  <a:pt x="27" y="33"/>
                  <a:pt x="26" y="35"/>
                  <a:pt x="22" y="35"/>
                </a:cubicBezTo>
                <a:lnTo>
                  <a:pt x="8" y="37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8" name="is1íḍè"/>
          <p:cNvSpPr/>
          <p:nvPr/>
        </p:nvSpPr>
        <p:spPr bwMode="auto">
          <a:xfrm>
            <a:off x="2928912" y="2849414"/>
            <a:ext cx="28917" cy="34832"/>
          </a:xfrm>
          <a:custGeom>
            <a:avLst/>
            <a:gdLst>
              <a:gd name="T0" fmla="*/ 18 w 31"/>
              <a:gd name="T1" fmla="*/ 29 h 37"/>
              <a:gd name="T2" fmla="*/ 6 w 31"/>
              <a:gd name="T3" fmla="*/ 30 h 37"/>
              <a:gd name="T4" fmla="*/ 2 w 31"/>
              <a:gd name="T5" fmla="*/ 30 h 37"/>
              <a:gd name="T6" fmla="*/ 0 w 31"/>
              <a:gd name="T7" fmla="*/ 28 h 37"/>
              <a:gd name="T8" fmla="*/ 1 w 31"/>
              <a:gd name="T9" fmla="*/ 25 h 37"/>
              <a:gd name="T10" fmla="*/ 2 w 31"/>
              <a:gd name="T11" fmla="*/ 23 h 37"/>
              <a:gd name="T12" fmla="*/ 10 w 31"/>
              <a:gd name="T13" fmla="*/ 5 h 37"/>
              <a:gd name="T14" fmla="*/ 12 w 31"/>
              <a:gd name="T15" fmla="*/ 2 h 37"/>
              <a:gd name="T16" fmla="*/ 15 w 31"/>
              <a:gd name="T17" fmla="*/ 1 h 37"/>
              <a:gd name="T18" fmla="*/ 20 w 31"/>
              <a:gd name="T19" fmla="*/ 2 h 37"/>
              <a:gd name="T20" fmla="*/ 23 w 31"/>
              <a:gd name="T21" fmla="*/ 8 h 37"/>
              <a:gd name="T22" fmla="*/ 24 w 31"/>
              <a:gd name="T23" fmla="*/ 21 h 37"/>
              <a:gd name="T24" fmla="*/ 25 w 31"/>
              <a:gd name="T25" fmla="*/ 21 h 37"/>
              <a:gd name="T26" fmla="*/ 25 w 31"/>
              <a:gd name="T27" fmla="*/ 21 h 37"/>
              <a:gd name="T28" fmla="*/ 29 w 31"/>
              <a:gd name="T29" fmla="*/ 21 h 37"/>
              <a:gd name="T30" fmla="*/ 30 w 31"/>
              <a:gd name="T31" fmla="*/ 23 h 37"/>
              <a:gd name="T32" fmla="*/ 26 w 31"/>
              <a:gd name="T33" fmla="*/ 28 h 37"/>
              <a:gd name="T34" fmla="*/ 25 w 31"/>
              <a:gd name="T35" fmla="*/ 28 h 37"/>
              <a:gd name="T36" fmla="*/ 26 w 31"/>
              <a:gd name="T37" fmla="*/ 32 h 37"/>
              <a:gd name="T38" fmla="*/ 25 w 31"/>
              <a:gd name="T39" fmla="*/ 35 h 37"/>
              <a:gd name="T40" fmla="*/ 22 w 31"/>
              <a:gd name="T41" fmla="*/ 36 h 37"/>
              <a:gd name="T42" fmla="*/ 18 w 31"/>
              <a:gd name="T43" fmla="*/ 32 h 37"/>
              <a:gd name="T44" fmla="*/ 18 w 31"/>
              <a:gd name="T45" fmla="*/ 29 h 37"/>
              <a:gd name="T46" fmla="*/ 17 w 31"/>
              <a:gd name="T47" fmla="*/ 22 h 37"/>
              <a:gd name="T48" fmla="*/ 15 w 31"/>
              <a:gd name="T49" fmla="*/ 8 h 37"/>
              <a:gd name="T50" fmla="*/ 9 w 31"/>
              <a:gd name="T51" fmla="*/ 23 h 37"/>
              <a:gd name="T52" fmla="*/ 17 w 31"/>
              <a:gd name="T53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" h="37">
                <a:moveTo>
                  <a:pt x="18" y="29"/>
                </a:moveTo>
                <a:cubicBezTo>
                  <a:pt x="6" y="30"/>
                  <a:pt x="6" y="30"/>
                  <a:pt x="6" y="30"/>
                </a:cubicBezTo>
                <a:cubicBezTo>
                  <a:pt x="4" y="31"/>
                  <a:pt x="3" y="31"/>
                  <a:pt x="2" y="30"/>
                </a:cubicBezTo>
                <a:cubicBezTo>
                  <a:pt x="1" y="30"/>
                  <a:pt x="0" y="29"/>
                  <a:pt x="0" y="28"/>
                </a:cubicBezTo>
                <a:cubicBezTo>
                  <a:pt x="0" y="27"/>
                  <a:pt x="0" y="26"/>
                  <a:pt x="1" y="25"/>
                </a:cubicBezTo>
                <a:cubicBezTo>
                  <a:pt x="1" y="25"/>
                  <a:pt x="1" y="24"/>
                  <a:pt x="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4"/>
                  <a:pt x="11" y="3"/>
                  <a:pt x="12" y="2"/>
                </a:cubicBezTo>
                <a:cubicBezTo>
                  <a:pt x="13" y="1"/>
                  <a:pt x="14" y="1"/>
                  <a:pt x="15" y="1"/>
                </a:cubicBezTo>
                <a:cubicBezTo>
                  <a:pt x="17" y="0"/>
                  <a:pt x="19" y="1"/>
                  <a:pt x="20" y="2"/>
                </a:cubicBezTo>
                <a:cubicBezTo>
                  <a:pt x="21" y="3"/>
                  <a:pt x="22" y="5"/>
                  <a:pt x="23" y="8"/>
                </a:cubicBezTo>
                <a:cubicBezTo>
                  <a:pt x="24" y="21"/>
                  <a:pt x="24" y="21"/>
                  <a:pt x="24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7" y="20"/>
                  <a:pt x="28" y="21"/>
                  <a:pt x="29" y="21"/>
                </a:cubicBezTo>
                <a:cubicBezTo>
                  <a:pt x="30" y="22"/>
                  <a:pt x="30" y="22"/>
                  <a:pt x="30" y="23"/>
                </a:cubicBezTo>
                <a:cubicBezTo>
                  <a:pt x="31" y="26"/>
                  <a:pt x="29" y="27"/>
                  <a:pt x="26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3"/>
                  <a:pt x="26" y="34"/>
                  <a:pt x="25" y="35"/>
                </a:cubicBezTo>
                <a:cubicBezTo>
                  <a:pt x="24" y="36"/>
                  <a:pt x="24" y="36"/>
                  <a:pt x="22" y="36"/>
                </a:cubicBezTo>
                <a:cubicBezTo>
                  <a:pt x="20" y="37"/>
                  <a:pt x="19" y="35"/>
                  <a:pt x="18" y="32"/>
                </a:cubicBezTo>
                <a:lnTo>
                  <a:pt x="18" y="29"/>
                </a:lnTo>
                <a:close/>
                <a:moveTo>
                  <a:pt x="17" y="22"/>
                </a:moveTo>
                <a:cubicBezTo>
                  <a:pt x="15" y="8"/>
                  <a:pt x="15" y="8"/>
                  <a:pt x="15" y="8"/>
                </a:cubicBezTo>
                <a:cubicBezTo>
                  <a:pt x="9" y="23"/>
                  <a:pt x="9" y="23"/>
                  <a:pt x="9" y="23"/>
                </a:cubicBezTo>
                <a:lnTo>
                  <a:pt x="17" y="22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9" name="îSḻiḑe"/>
          <p:cNvSpPr/>
          <p:nvPr/>
        </p:nvSpPr>
        <p:spPr bwMode="auto">
          <a:xfrm>
            <a:off x="2961116" y="2846128"/>
            <a:ext cx="24317" cy="35489"/>
          </a:xfrm>
          <a:custGeom>
            <a:avLst/>
            <a:gdLst>
              <a:gd name="T0" fmla="*/ 4 w 26"/>
              <a:gd name="T1" fmla="*/ 18 h 38"/>
              <a:gd name="T2" fmla="*/ 0 w 26"/>
              <a:gd name="T3" fmla="*/ 12 h 38"/>
              <a:gd name="T4" fmla="*/ 0 w 26"/>
              <a:gd name="T5" fmla="*/ 8 h 38"/>
              <a:gd name="T6" fmla="*/ 2 w 26"/>
              <a:gd name="T7" fmla="*/ 4 h 38"/>
              <a:gd name="T8" fmla="*/ 6 w 26"/>
              <a:gd name="T9" fmla="*/ 2 h 38"/>
              <a:gd name="T10" fmla="*/ 10 w 26"/>
              <a:gd name="T11" fmla="*/ 0 h 38"/>
              <a:gd name="T12" fmla="*/ 15 w 26"/>
              <a:gd name="T13" fmla="*/ 1 h 38"/>
              <a:gd name="T14" fmla="*/ 19 w 26"/>
              <a:gd name="T15" fmla="*/ 2 h 38"/>
              <a:gd name="T16" fmla="*/ 21 w 26"/>
              <a:gd name="T17" fmla="*/ 5 h 38"/>
              <a:gd name="T18" fmla="*/ 23 w 26"/>
              <a:gd name="T19" fmla="*/ 9 h 38"/>
              <a:gd name="T20" fmla="*/ 20 w 26"/>
              <a:gd name="T21" fmla="*/ 16 h 38"/>
              <a:gd name="T22" fmla="*/ 26 w 26"/>
              <a:gd name="T23" fmla="*/ 24 h 38"/>
              <a:gd name="T24" fmla="*/ 26 w 26"/>
              <a:gd name="T25" fmla="*/ 29 h 38"/>
              <a:gd name="T26" fmla="*/ 24 w 26"/>
              <a:gd name="T27" fmla="*/ 33 h 38"/>
              <a:gd name="T28" fmla="*/ 20 w 26"/>
              <a:gd name="T29" fmla="*/ 36 h 38"/>
              <a:gd name="T30" fmla="*/ 15 w 26"/>
              <a:gd name="T31" fmla="*/ 38 h 38"/>
              <a:gd name="T32" fmla="*/ 10 w 26"/>
              <a:gd name="T33" fmla="*/ 37 h 38"/>
              <a:gd name="T34" fmla="*/ 5 w 26"/>
              <a:gd name="T35" fmla="*/ 35 h 38"/>
              <a:gd name="T36" fmla="*/ 2 w 26"/>
              <a:gd name="T37" fmla="*/ 32 h 38"/>
              <a:gd name="T38" fmla="*/ 1 w 26"/>
              <a:gd name="T39" fmla="*/ 28 h 38"/>
              <a:gd name="T40" fmla="*/ 1 w 26"/>
              <a:gd name="T41" fmla="*/ 22 h 38"/>
              <a:gd name="T42" fmla="*/ 4 w 26"/>
              <a:gd name="T43" fmla="*/ 18 h 38"/>
              <a:gd name="T44" fmla="*/ 8 w 26"/>
              <a:gd name="T45" fmla="*/ 11 h 38"/>
              <a:gd name="T46" fmla="*/ 8 w 26"/>
              <a:gd name="T47" fmla="*/ 13 h 38"/>
              <a:gd name="T48" fmla="*/ 9 w 26"/>
              <a:gd name="T49" fmla="*/ 14 h 38"/>
              <a:gd name="T50" fmla="*/ 10 w 26"/>
              <a:gd name="T51" fmla="*/ 15 h 38"/>
              <a:gd name="T52" fmla="*/ 12 w 26"/>
              <a:gd name="T53" fmla="*/ 15 h 38"/>
              <a:gd name="T54" fmla="*/ 14 w 26"/>
              <a:gd name="T55" fmla="*/ 13 h 38"/>
              <a:gd name="T56" fmla="*/ 15 w 26"/>
              <a:gd name="T57" fmla="*/ 10 h 38"/>
              <a:gd name="T58" fmla="*/ 14 w 26"/>
              <a:gd name="T59" fmla="*/ 8 h 38"/>
              <a:gd name="T60" fmla="*/ 11 w 26"/>
              <a:gd name="T61" fmla="*/ 7 h 38"/>
              <a:gd name="T62" fmla="*/ 9 w 26"/>
              <a:gd name="T63" fmla="*/ 9 h 38"/>
              <a:gd name="T64" fmla="*/ 8 w 26"/>
              <a:gd name="T65" fmla="*/ 11 h 38"/>
              <a:gd name="T66" fmla="*/ 9 w 26"/>
              <a:gd name="T67" fmla="*/ 26 h 38"/>
              <a:gd name="T68" fmla="*/ 9 w 26"/>
              <a:gd name="T69" fmla="*/ 28 h 38"/>
              <a:gd name="T70" fmla="*/ 10 w 26"/>
              <a:gd name="T71" fmla="*/ 29 h 38"/>
              <a:gd name="T72" fmla="*/ 12 w 26"/>
              <a:gd name="T73" fmla="*/ 30 h 38"/>
              <a:gd name="T74" fmla="*/ 14 w 26"/>
              <a:gd name="T75" fmla="*/ 30 h 38"/>
              <a:gd name="T76" fmla="*/ 16 w 26"/>
              <a:gd name="T77" fmla="*/ 30 h 38"/>
              <a:gd name="T78" fmla="*/ 17 w 26"/>
              <a:gd name="T79" fmla="*/ 28 h 38"/>
              <a:gd name="T80" fmla="*/ 18 w 26"/>
              <a:gd name="T81" fmla="*/ 27 h 38"/>
              <a:gd name="T82" fmla="*/ 18 w 26"/>
              <a:gd name="T83" fmla="*/ 25 h 38"/>
              <a:gd name="T84" fmla="*/ 16 w 26"/>
              <a:gd name="T85" fmla="*/ 21 h 38"/>
              <a:gd name="T86" fmla="*/ 13 w 26"/>
              <a:gd name="T87" fmla="*/ 20 h 38"/>
              <a:gd name="T88" fmla="*/ 11 w 26"/>
              <a:gd name="T89" fmla="*/ 21 h 38"/>
              <a:gd name="T90" fmla="*/ 9 w 26"/>
              <a:gd name="T91" fmla="*/ 22 h 38"/>
              <a:gd name="T92" fmla="*/ 9 w 26"/>
              <a:gd name="T93" fmla="*/ 24 h 38"/>
              <a:gd name="T94" fmla="*/ 9 w 26"/>
              <a:gd name="T95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" h="38">
                <a:moveTo>
                  <a:pt x="4" y="18"/>
                </a:moveTo>
                <a:cubicBezTo>
                  <a:pt x="2" y="17"/>
                  <a:pt x="0" y="15"/>
                  <a:pt x="0" y="12"/>
                </a:cubicBezTo>
                <a:cubicBezTo>
                  <a:pt x="0" y="10"/>
                  <a:pt x="0" y="9"/>
                  <a:pt x="0" y="8"/>
                </a:cubicBezTo>
                <a:cubicBezTo>
                  <a:pt x="1" y="6"/>
                  <a:pt x="1" y="5"/>
                  <a:pt x="2" y="4"/>
                </a:cubicBezTo>
                <a:cubicBezTo>
                  <a:pt x="3" y="3"/>
                  <a:pt x="4" y="2"/>
                  <a:pt x="6" y="2"/>
                </a:cubicBezTo>
                <a:cubicBezTo>
                  <a:pt x="7" y="1"/>
                  <a:pt x="8" y="1"/>
                  <a:pt x="10" y="0"/>
                </a:cubicBezTo>
                <a:cubicBezTo>
                  <a:pt x="12" y="0"/>
                  <a:pt x="13" y="0"/>
                  <a:pt x="15" y="1"/>
                </a:cubicBezTo>
                <a:cubicBezTo>
                  <a:pt x="16" y="1"/>
                  <a:pt x="17" y="1"/>
                  <a:pt x="19" y="2"/>
                </a:cubicBezTo>
                <a:cubicBezTo>
                  <a:pt x="20" y="3"/>
                  <a:pt x="21" y="4"/>
                  <a:pt x="21" y="5"/>
                </a:cubicBezTo>
                <a:cubicBezTo>
                  <a:pt x="22" y="6"/>
                  <a:pt x="22" y="7"/>
                  <a:pt x="23" y="9"/>
                </a:cubicBezTo>
                <a:cubicBezTo>
                  <a:pt x="23" y="12"/>
                  <a:pt x="22" y="14"/>
                  <a:pt x="20" y="16"/>
                </a:cubicBezTo>
                <a:cubicBezTo>
                  <a:pt x="24" y="18"/>
                  <a:pt x="26" y="21"/>
                  <a:pt x="26" y="24"/>
                </a:cubicBezTo>
                <a:cubicBezTo>
                  <a:pt x="26" y="26"/>
                  <a:pt x="26" y="28"/>
                  <a:pt x="26" y="29"/>
                </a:cubicBezTo>
                <a:cubicBezTo>
                  <a:pt x="25" y="30"/>
                  <a:pt x="25" y="32"/>
                  <a:pt x="24" y="33"/>
                </a:cubicBezTo>
                <a:cubicBezTo>
                  <a:pt x="23" y="34"/>
                  <a:pt x="21" y="35"/>
                  <a:pt x="20" y="36"/>
                </a:cubicBezTo>
                <a:cubicBezTo>
                  <a:pt x="19" y="37"/>
                  <a:pt x="17" y="37"/>
                  <a:pt x="15" y="38"/>
                </a:cubicBezTo>
                <a:cubicBezTo>
                  <a:pt x="13" y="38"/>
                  <a:pt x="11" y="38"/>
                  <a:pt x="10" y="37"/>
                </a:cubicBezTo>
                <a:cubicBezTo>
                  <a:pt x="8" y="37"/>
                  <a:pt x="6" y="36"/>
                  <a:pt x="5" y="35"/>
                </a:cubicBezTo>
                <a:cubicBezTo>
                  <a:pt x="4" y="34"/>
                  <a:pt x="3" y="33"/>
                  <a:pt x="2" y="32"/>
                </a:cubicBezTo>
                <a:cubicBezTo>
                  <a:pt x="1" y="31"/>
                  <a:pt x="1" y="29"/>
                  <a:pt x="1" y="28"/>
                </a:cubicBezTo>
                <a:cubicBezTo>
                  <a:pt x="0" y="26"/>
                  <a:pt x="1" y="24"/>
                  <a:pt x="1" y="22"/>
                </a:cubicBezTo>
                <a:cubicBezTo>
                  <a:pt x="2" y="21"/>
                  <a:pt x="3" y="19"/>
                  <a:pt x="4" y="18"/>
                </a:cubicBezTo>
                <a:close/>
                <a:moveTo>
                  <a:pt x="8" y="11"/>
                </a:moveTo>
                <a:cubicBezTo>
                  <a:pt x="8" y="12"/>
                  <a:pt x="8" y="12"/>
                  <a:pt x="8" y="13"/>
                </a:cubicBezTo>
                <a:cubicBezTo>
                  <a:pt x="9" y="13"/>
                  <a:pt x="9" y="14"/>
                  <a:pt x="9" y="14"/>
                </a:cubicBezTo>
                <a:cubicBezTo>
                  <a:pt x="10" y="14"/>
                  <a:pt x="10" y="14"/>
                  <a:pt x="10" y="15"/>
                </a:cubicBezTo>
                <a:cubicBezTo>
                  <a:pt x="11" y="15"/>
                  <a:pt x="11" y="15"/>
                  <a:pt x="12" y="15"/>
                </a:cubicBezTo>
                <a:cubicBezTo>
                  <a:pt x="13" y="15"/>
                  <a:pt x="14" y="14"/>
                  <a:pt x="14" y="13"/>
                </a:cubicBezTo>
                <a:cubicBezTo>
                  <a:pt x="15" y="12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9" y="8"/>
                  <a:pt x="9" y="9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6"/>
                </a:moveTo>
                <a:cubicBezTo>
                  <a:pt x="9" y="27"/>
                  <a:pt x="9" y="27"/>
                  <a:pt x="9" y="28"/>
                </a:cubicBezTo>
                <a:cubicBezTo>
                  <a:pt x="10" y="28"/>
                  <a:pt x="10" y="29"/>
                  <a:pt x="10" y="29"/>
                </a:cubicBezTo>
                <a:cubicBezTo>
                  <a:pt x="11" y="30"/>
                  <a:pt x="11" y="30"/>
                  <a:pt x="12" y="30"/>
                </a:cubicBezTo>
                <a:cubicBezTo>
                  <a:pt x="13" y="30"/>
                  <a:pt x="13" y="30"/>
                  <a:pt x="14" y="30"/>
                </a:cubicBezTo>
                <a:cubicBezTo>
                  <a:pt x="15" y="30"/>
                  <a:pt x="15" y="30"/>
                  <a:pt x="16" y="30"/>
                </a:cubicBezTo>
                <a:cubicBezTo>
                  <a:pt x="16" y="29"/>
                  <a:pt x="17" y="29"/>
                  <a:pt x="17" y="28"/>
                </a:cubicBezTo>
                <a:cubicBezTo>
                  <a:pt x="17" y="28"/>
                  <a:pt x="18" y="27"/>
                  <a:pt x="18" y="27"/>
                </a:cubicBezTo>
                <a:cubicBezTo>
                  <a:pt x="18" y="26"/>
                  <a:pt x="18" y="25"/>
                  <a:pt x="18" y="25"/>
                </a:cubicBezTo>
                <a:cubicBezTo>
                  <a:pt x="18" y="23"/>
                  <a:pt x="17" y="22"/>
                  <a:pt x="16" y="21"/>
                </a:cubicBezTo>
                <a:cubicBezTo>
                  <a:pt x="15" y="20"/>
                  <a:pt x="14" y="20"/>
                  <a:pt x="13" y="20"/>
                </a:cubicBezTo>
                <a:cubicBezTo>
                  <a:pt x="12" y="20"/>
                  <a:pt x="11" y="21"/>
                  <a:pt x="11" y="21"/>
                </a:cubicBezTo>
                <a:cubicBezTo>
                  <a:pt x="10" y="21"/>
                  <a:pt x="10" y="22"/>
                  <a:pt x="9" y="22"/>
                </a:cubicBezTo>
                <a:cubicBezTo>
                  <a:pt x="9" y="23"/>
                  <a:pt x="9" y="23"/>
                  <a:pt x="9" y="24"/>
                </a:cubicBezTo>
                <a:cubicBezTo>
                  <a:pt x="8" y="25"/>
                  <a:pt x="8" y="25"/>
                  <a:pt x="9" y="26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0" name="îS1îďe"/>
          <p:cNvSpPr/>
          <p:nvPr/>
        </p:nvSpPr>
        <p:spPr bwMode="auto">
          <a:xfrm>
            <a:off x="2577309" y="3112953"/>
            <a:ext cx="41404" cy="38775"/>
          </a:xfrm>
          <a:custGeom>
            <a:avLst/>
            <a:gdLst>
              <a:gd name="T0" fmla="*/ 22 w 44"/>
              <a:gd name="T1" fmla="*/ 42 h 42"/>
              <a:gd name="T2" fmla="*/ 1 w 44"/>
              <a:gd name="T3" fmla="*/ 24 h 42"/>
              <a:gd name="T4" fmla="*/ 5 w 44"/>
              <a:gd name="T5" fmla="*/ 9 h 42"/>
              <a:gd name="T6" fmla="*/ 19 w 44"/>
              <a:gd name="T7" fmla="*/ 1 h 42"/>
              <a:gd name="T8" fmla="*/ 22 w 44"/>
              <a:gd name="T9" fmla="*/ 0 h 42"/>
              <a:gd name="T10" fmla="*/ 42 w 44"/>
              <a:gd name="T11" fmla="*/ 19 h 42"/>
              <a:gd name="T12" fmla="*/ 24 w 44"/>
              <a:gd name="T13" fmla="*/ 42 h 42"/>
              <a:gd name="T14" fmla="*/ 22 w 44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2">
                <a:moveTo>
                  <a:pt x="22" y="42"/>
                </a:moveTo>
                <a:cubicBezTo>
                  <a:pt x="11" y="42"/>
                  <a:pt x="2" y="35"/>
                  <a:pt x="1" y="24"/>
                </a:cubicBezTo>
                <a:cubicBezTo>
                  <a:pt x="0" y="19"/>
                  <a:pt x="1" y="13"/>
                  <a:pt x="5" y="9"/>
                </a:cubicBezTo>
                <a:cubicBezTo>
                  <a:pt x="8" y="4"/>
                  <a:pt x="13" y="1"/>
                  <a:pt x="19" y="1"/>
                </a:cubicBezTo>
                <a:cubicBezTo>
                  <a:pt x="20" y="0"/>
                  <a:pt x="21" y="0"/>
                  <a:pt x="22" y="0"/>
                </a:cubicBezTo>
                <a:cubicBezTo>
                  <a:pt x="32" y="0"/>
                  <a:pt x="41" y="8"/>
                  <a:pt x="42" y="19"/>
                </a:cubicBezTo>
                <a:cubicBezTo>
                  <a:pt x="44" y="30"/>
                  <a:pt x="36" y="41"/>
                  <a:pt x="24" y="42"/>
                </a:cubicBezTo>
                <a:cubicBezTo>
                  <a:pt x="23" y="42"/>
                  <a:pt x="22" y="42"/>
                  <a:pt x="22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1" name="ïṣḻide"/>
          <p:cNvSpPr/>
          <p:nvPr/>
        </p:nvSpPr>
        <p:spPr bwMode="auto">
          <a:xfrm>
            <a:off x="2572051" y="3109010"/>
            <a:ext cx="51262" cy="47976"/>
          </a:xfrm>
          <a:custGeom>
            <a:avLst/>
            <a:gdLst>
              <a:gd name="T0" fmla="*/ 28 w 55"/>
              <a:gd name="T1" fmla="*/ 9 h 51"/>
              <a:gd name="T2" fmla="*/ 44 w 55"/>
              <a:gd name="T3" fmla="*/ 23 h 51"/>
              <a:gd name="T4" fmla="*/ 30 w 55"/>
              <a:gd name="T5" fmla="*/ 42 h 51"/>
              <a:gd name="T6" fmla="*/ 28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8 w 55"/>
              <a:gd name="T13" fmla="*/ 9 h 51"/>
              <a:gd name="T14" fmla="*/ 28 w 55"/>
              <a:gd name="T15" fmla="*/ 0 h 51"/>
              <a:gd name="T16" fmla="*/ 28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8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8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8" y="9"/>
                </a:moveTo>
                <a:cubicBezTo>
                  <a:pt x="36" y="9"/>
                  <a:pt x="43" y="15"/>
                  <a:pt x="44" y="23"/>
                </a:cubicBezTo>
                <a:cubicBezTo>
                  <a:pt x="45" y="32"/>
                  <a:pt x="39" y="40"/>
                  <a:pt x="30" y="42"/>
                </a:cubicBezTo>
                <a:cubicBezTo>
                  <a:pt x="29" y="42"/>
                  <a:pt x="28" y="42"/>
                  <a:pt x="28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8" y="9"/>
                </a:cubicBezTo>
                <a:moveTo>
                  <a:pt x="28" y="0"/>
                </a:move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4" y="42"/>
                  <a:pt x="15" y="51"/>
                  <a:pt x="28" y="51"/>
                </a:cubicBezTo>
                <a:cubicBezTo>
                  <a:pt x="29" y="51"/>
                  <a:pt x="30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8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2" name="ïś1ïḑe"/>
          <p:cNvSpPr/>
          <p:nvPr/>
        </p:nvSpPr>
        <p:spPr bwMode="auto">
          <a:xfrm>
            <a:off x="2893423" y="3156985"/>
            <a:ext cx="41404" cy="40090"/>
          </a:xfrm>
          <a:custGeom>
            <a:avLst/>
            <a:gdLst>
              <a:gd name="T0" fmla="*/ 22 w 44"/>
              <a:gd name="T1" fmla="*/ 43 h 43"/>
              <a:gd name="T2" fmla="*/ 1 w 44"/>
              <a:gd name="T3" fmla="*/ 24 h 43"/>
              <a:gd name="T4" fmla="*/ 19 w 44"/>
              <a:gd name="T5" fmla="*/ 1 h 43"/>
              <a:gd name="T6" fmla="*/ 22 w 44"/>
              <a:gd name="T7" fmla="*/ 0 h 43"/>
              <a:gd name="T8" fmla="*/ 43 w 44"/>
              <a:gd name="T9" fmla="*/ 19 h 43"/>
              <a:gd name="T10" fmla="*/ 39 w 44"/>
              <a:gd name="T11" fmla="*/ 34 h 43"/>
              <a:gd name="T12" fmla="*/ 25 w 44"/>
              <a:gd name="T13" fmla="*/ 42 h 43"/>
              <a:gd name="T14" fmla="*/ 22 w 44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3">
                <a:moveTo>
                  <a:pt x="22" y="43"/>
                </a:moveTo>
                <a:cubicBezTo>
                  <a:pt x="12" y="43"/>
                  <a:pt x="3" y="35"/>
                  <a:pt x="1" y="24"/>
                </a:cubicBezTo>
                <a:cubicBezTo>
                  <a:pt x="0" y="13"/>
                  <a:pt x="8" y="2"/>
                  <a:pt x="19" y="1"/>
                </a:cubicBezTo>
                <a:cubicBezTo>
                  <a:pt x="20" y="1"/>
                  <a:pt x="21" y="0"/>
                  <a:pt x="22" y="0"/>
                </a:cubicBezTo>
                <a:cubicBezTo>
                  <a:pt x="33" y="0"/>
                  <a:pt x="42" y="8"/>
                  <a:pt x="43" y="19"/>
                </a:cubicBezTo>
                <a:cubicBezTo>
                  <a:pt x="44" y="24"/>
                  <a:pt x="42" y="30"/>
                  <a:pt x="39" y="34"/>
                </a:cubicBezTo>
                <a:cubicBezTo>
                  <a:pt x="35" y="39"/>
                  <a:pt x="30" y="42"/>
                  <a:pt x="25" y="42"/>
                </a:cubicBezTo>
                <a:cubicBezTo>
                  <a:pt x="24" y="43"/>
                  <a:pt x="23" y="43"/>
                  <a:pt x="22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3" name="işļíďé"/>
          <p:cNvSpPr/>
          <p:nvPr/>
        </p:nvSpPr>
        <p:spPr bwMode="auto">
          <a:xfrm>
            <a:off x="2888823" y="3153042"/>
            <a:ext cx="51262" cy="47319"/>
          </a:xfrm>
          <a:custGeom>
            <a:avLst/>
            <a:gdLst>
              <a:gd name="T0" fmla="*/ 27 w 55"/>
              <a:gd name="T1" fmla="*/ 9 h 51"/>
              <a:gd name="T2" fmla="*/ 43 w 55"/>
              <a:gd name="T3" fmla="*/ 23 h 51"/>
              <a:gd name="T4" fmla="*/ 29 w 55"/>
              <a:gd name="T5" fmla="*/ 42 h 51"/>
              <a:gd name="T6" fmla="*/ 27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7 w 55"/>
              <a:gd name="T13" fmla="*/ 9 h 51"/>
              <a:gd name="T14" fmla="*/ 27 w 55"/>
              <a:gd name="T15" fmla="*/ 0 h 51"/>
              <a:gd name="T16" fmla="*/ 27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7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7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7" y="9"/>
                </a:moveTo>
                <a:cubicBezTo>
                  <a:pt x="35" y="9"/>
                  <a:pt x="42" y="15"/>
                  <a:pt x="43" y="23"/>
                </a:cubicBezTo>
                <a:cubicBezTo>
                  <a:pt x="45" y="32"/>
                  <a:pt x="38" y="41"/>
                  <a:pt x="29" y="42"/>
                </a:cubicBezTo>
                <a:cubicBezTo>
                  <a:pt x="29" y="42"/>
                  <a:pt x="28" y="42"/>
                  <a:pt x="27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7" y="9"/>
                </a:cubicBezTo>
                <a:moveTo>
                  <a:pt x="27" y="0"/>
                </a:move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3" y="42"/>
                  <a:pt x="14" y="51"/>
                  <a:pt x="27" y="51"/>
                </a:cubicBezTo>
                <a:cubicBezTo>
                  <a:pt x="28" y="51"/>
                  <a:pt x="29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7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4" name="iṩľíď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  <a:close/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5" name="íşḷïḍ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6" name="iŝḷïďè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7" name="ï$1ïḍe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8" name="íšľïdé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close/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9" name="î$1îḓè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0" name="ïṣḷiḑe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1" name="íşḻíḓê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" name="íś1íḍê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close/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  <a:close/>
              </a:path>
            </a:pathLst>
          </a:custGeom>
          <a:solidFill>
            <a:srgbClr val="2832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3" name="ís1íďe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4" name="iṥḻiḋe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  <a:close/>
              </a:path>
            </a:pathLst>
          </a:custGeom>
          <a:solidFill>
            <a:srgbClr val="2329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5" name="îṥḻidè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6" name="îŝļiḑè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close/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  <a:close/>
              </a:path>
            </a:pathLst>
          </a:custGeom>
          <a:solidFill>
            <a:srgbClr val="798C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7" name="iSlîḍê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8" name="íṡḷíḋé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  <a:close/>
              </a:path>
            </a:pathLst>
          </a:custGeom>
          <a:solidFill>
            <a:srgbClr val="4D59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9" name="íṩļîďe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0" name="isļîḑe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  <a:close/>
              </a:path>
            </a:pathLst>
          </a:custGeom>
          <a:solidFill>
            <a:srgbClr val="4952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1" name="ï$lïḓê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2" name="iṩļîḋ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  <a:close/>
              </a:path>
            </a:pathLst>
          </a:custGeom>
          <a:solidFill>
            <a:srgbClr val="8597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3" name="ïṣ1iḓ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4" name="íṡlíḓé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5" name="îşḷíḓè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6" name="ïṩľïḓe"/>
          <p:cNvSpPr/>
          <p:nvPr/>
        </p:nvSpPr>
        <p:spPr bwMode="auto">
          <a:xfrm>
            <a:off x="2822446" y="2108088"/>
            <a:ext cx="1434019" cy="619086"/>
          </a:xfrm>
          <a:custGeom>
            <a:avLst/>
            <a:gdLst>
              <a:gd name="T0" fmla="*/ 2132 w 2182"/>
              <a:gd name="T1" fmla="*/ 942 h 942"/>
              <a:gd name="T2" fmla="*/ 0 w 2182"/>
              <a:gd name="T3" fmla="*/ 121 h 942"/>
              <a:gd name="T4" fmla="*/ 47 w 2182"/>
              <a:gd name="T5" fmla="*/ 0 h 942"/>
              <a:gd name="T6" fmla="*/ 2179 w 2182"/>
              <a:gd name="T7" fmla="*/ 821 h 942"/>
              <a:gd name="T8" fmla="*/ 2182 w 2182"/>
              <a:gd name="T9" fmla="*/ 865 h 942"/>
              <a:gd name="T10" fmla="*/ 2165 w 2182"/>
              <a:gd name="T11" fmla="*/ 912 h 942"/>
              <a:gd name="T12" fmla="*/ 2132 w 2182"/>
              <a:gd name="T13" fmla="*/ 942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2" h="942">
                <a:moveTo>
                  <a:pt x="2132" y="942"/>
                </a:moveTo>
                <a:lnTo>
                  <a:pt x="0" y="121"/>
                </a:lnTo>
                <a:lnTo>
                  <a:pt x="47" y="0"/>
                </a:lnTo>
                <a:lnTo>
                  <a:pt x="2179" y="821"/>
                </a:lnTo>
                <a:lnTo>
                  <a:pt x="2182" y="865"/>
                </a:lnTo>
                <a:lnTo>
                  <a:pt x="2165" y="912"/>
                </a:lnTo>
                <a:lnTo>
                  <a:pt x="2132" y="942"/>
                </a:lnTo>
                <a:close/>
              </a:path>
            </a:pathLst>
          </a:custGeom>
          <a:solidFill>
            <a:srgbClr val="FABD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7" name="îŝļïdê"/>
          <p:cNvSpPr/>
          <p:nvPr/>
        </p:nvSpPr>
        <p:spPr bwMode="auto">
          <a:xfrm>
            <a:off x="2840847" y="2108088"/>
            <a:ext cx="1415617" cy="568481"/>
          </a:xfrm>
          <a:custGeom>
            <a:avLst/>
            <a:gdLst>
              <a:gd name="T0" fmla="*/ 2154 w 2154"/>
              <a:gd name="T1" fmla="*/ 865 h 865"/>
              <a:gd name="T2" fmla="*/ 0 w 2154"/>
              <a:gd name="T3" fmla="*/ 42 h 865"/>
              <a:gd name="T4" fmla="*/ 19 w 2154"/>
              <a:gd name="T5" fmla="*/ 0 h 865"/>
              <a:gd name="T6" fmla="*/ 2151 w 2154"/>
              <a:gd name="T7" fmla="*/ 821 h 865"/>
              <a:gd name="T8" fmla="*/ 2154 w 2154"/>
              <a:gd name="T9" fmla="*/ 865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4" h="865">
                <a:moveTo>
                  <a:pt x="2154" y="865"/>
                </a:moveTo>
                <a:lnTo>
                  <a:pt x="0" y="42"/>
                </a:lnTo>
                <a:lnTo>
                  <a:pt x="19" y="0"/>
                </a:lnTo>
                <a:lnTo>
                  <a:pt x="2151" y="821"/>
                </a:lnTo>
                <a:lnTo>
                  <a:pt x="2154" y="865"/>
                </a:lnTo>
                <a:close/>
              </a:path>
            </a:pathLst>
          </a:custGeom>
          <a:solidFill>
            <a:srgbClr val="FFE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8" name="išlîḓè"/>
          <p:cNvSpPr/>
          <p:nvPr/>
        </p:nvSpPr>
        <p:spPr bwMode="auto">
          <a:xfrm>
            <a:off x="2822446" y="2160007"/>
            <a:ext cx="1422846" cy="567167"/>
          </a:xfrm>
          <a:custGeom>
            <a:avLst/>
            <a:gdLst>
              <a:gd name="T0" fmla="*/ 2132 w 2165"/>
              <a:gd name="T1" fmla="*/ 863 h 863"/>
              <a:gd name="T2" fmla="*/ 0 w 2165"/>
              <a:gd name="T3" fmla="*/ 42 h 863"/>
              <a:gd name="T4" fmla="*/ 17 w 2165"/>
              <a:gd name="T5" fmla="*/ 0 h 863"/>
              <a:gd name="T6" fmla="*/ 2165 w 2165"/>
              <a:gd name="T7" fmla="*/ 833 h 863"/>
              <a:gd name="T8" fmla="*/ 2132 w 2165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5" h="863">
                <a:moveTo>
                  <a:pt x="2132" y="863"/>
                </a:moveTo>
                <a:lnTo>
                  <a:pt x="0" y="42"/>
                </a:lnTo>
                <a:lnTo>
                  <a:pt x="17" y="0"/>
                </a:lnTo>
                <a:lnTo>
                  <a:pt x="2165" y="833"/>
                </a:lnTo>
                <a:lnTo>
                  <a:pt x="2132" y="863"/>
                </a:lnTo>
                <a:close/>
              </a:path>
            </a:pathLst>
          </a:custGeom>
          <a:solidFill>
            <a:srgbClr val="ED94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9" name="ïsľîḋè"/>
          <p:cNvSpPr/>
          <p:nvPr/>
        </p:nvSpPr>
        <p:spPr bwMode="auto">
          <a:xfrm>
            <a:off x="2805358" y="2108088"/>
            <a:ext cx="54548" cy="80836"/>
          </a:xfrm>
          <a:custGeom>
            <a:avLst/>
            <a:gdLst>
              <a:gd name="T0" fmla="*/ 51 w 58"/>
              <a:gd name="T1" fmla="*/ 0 h 86"/>
              <a:gd name="T2" fmla="*/ 56 w 58"/>
              <a:gd name="T3" fmla="*/ 11 h 86"/>
              <a:gd name="T4" fmla="*/ 44 w 58"/>
              <a:gd name="T5" fmla="*/ 19 h 86"/>
              <a:gd name="T6" fmla="*/ 47 w 58"/>
              <a:gd name="T7" fmla="*/ 46 h 86"/>
              <a:gd name="T8" fmla="*/ 26 w 58"/>
              <a:gd name="T9" fmla="*/ 65 h 86"/>
              <a:gd name="T10" fmla="*/ 31 w 58"/>
              <a:gd name="T11" fmla="*/ 79 h 86"/>
              <a:gd name="T12" fmla="*/ 18 w 58"/>
              <a:gd name="T13" fmla="*/ 85 h 86"/>
              <a:gd name="T14" fmla="*/ 0 w 58"/>
              <a:gd name="T15" fmla="*/ 31 h 86"/>
              <a:gd name="T16" fmla="*/ 51 w 58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86">
                <a:moveTo>
                  <a:pt x="51" y="0"/>
                </a:moveTo>
                <a:cubicBezTo>
                  <a:pt x="51" y="0"/>
                  <a:pt x="58" y="5"/>
                  <a:pt x="56" y="11"/>
                </a:cubicBezTo>
                <a:cubicBezTo>
                  <a:pt x="52" y="19"/>
                  <a:pt x="44" y="19"/>
                  <a:pt x="44" y="19"/>
                </a:cubicBezTo>
                <a:cubicBezTo>
                  <a:pt x="44" y="19"/>
                  <a:pt x="53" y="31"/>
                  <a:pt x="47" y="46"/>
                </a:cubicBezTo>
                <a:cubicBezTo>
                  <a:pt x="39" y="65"/>
                  <a:pt x="26" y="65"/>
                  <a:pt x="26" y="65"/>
                </a:cubicBezTo>
                <a:cubicBezTo>
                  <a:pt x="26" y="65"/>
                  <a:pt x="34" y="71"/>
                  <a:pt x="31" y="79"/>
                </a:cubicBezTo>
                <a:cubicBezTo>
                  <a:pt x="27" y="86"/>
                  <a:pt x="18" y="85"/>
                  <a:pt x="18" y="85"/>
                </a:cubicBezTo>
                <a:cubicBezTo>
                  <a:pt x="0" y="31"/>
                  <a:pt x="0" y="31"/>
                  <a:pt x="0" y="31"/>
                </a:cubicBezTo>
                <a:lnTo>
                  <a:pt x="51" y="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0" name="ïṩľîḋé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1" name="ïŝļiḓê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2" name="îşḷïḑe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3" name="íṩlîḍê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4" name="íšlîḍé"/>
          <p:cNvSpPr/>
          <p:nvPr/>
        </p:nvSpPr>
        <p:spPr bwMode="auto">
          <a:xfrm>
            <a:off x="2673917" y="2068656"/>
            <a:ext cx="185989" cy="78207"/>
          </a:xfrm>
          <a:custGeom>
            <a:avLst/>
            <a:gdLst>
              <a:gd name="T0" fmla="*/ 191 w 198"/>
              <a:gd name="T1" fmla="*/ 42 h 83"/>
              <a:gd name="T2" fmla="*/ 8 w 198"/>
              <a:gd name="T3" fmla="*/ 0 h 83"/>
              <a:gd name="T4" fmla="*/ 0 w 198"/>
              <a:gd name="T5" fmla="*/ 20 h 83"/>
              <a:gd name="T6" fmla="*/ 175 w 198"/>
              <a:gd name="T7" fmla="*/ 83 h 83"/>
              <a:gd name="T8" fmla="*/ 184 w 198"/>
              <a:gd name="T9" fmla="*/ 61 h 83"/>
              <a:gd name="T10" fmla="*/ 196 w 198"/>
              <a:gd name="T11" fmla="*/ 53 h 83"/>
              <a:gd name="T12" fmla="*/ 191 w 198"/>
              <a:gd name="T13" fmla="*/ 4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83">
                <a:moveTo>
                  <a:pt x="191" y="42"/>
                </a:moveTo>
                <a:cubicBezTo>
                  <a:pt x="8" y="0"/>
                  <a:pt x="8" y="0"/>
                  <a:pt x="8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175" y="83"/>
                  <a:pt x="175" y="83"/>
                  <a:pt x="175" y="83"/>
                </a:cubicBezTo>
                <a:cubicBezTo>
                  <a:pt x="184" y="61"/>
                  <a:pt x="184" y="61"/>
                  <a:pt x="184" y="61"/>
                </a:cubicBezTo>
                <a:cubicBezTo>
                  <a:pt x="184" y="61"/>
                  <a:pt x="192" y="61"/>
                  <a:pt x="196" y="53"/>
                </a:cubicBezTo>
                <a:cubicBezTo>
                  <a:pt x="198" y="47"/>
                  <a:pt x="191" y="42"/>
                  <a:pt x="191" y="42"/>
                </a:cubicBezTo>
              </a:path>
            </a:pathLst>
          </a:custGeom>
          <a:solidFill>
            <a:srgbClr val="FFDB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5" name="isli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  <a:close/>
              </a:path>
            </a:pathLst>
          </a:custGeom>
          <a:solidFill>
            <a:srgbClr val="6766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6" name="ïšľï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7" name="iS1íd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C59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8" name="ísļíḍ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9" name="ïś1íḋè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C5B3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0" name="íṩlïďé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1" name="îṩḷîdé"/>
          <p:cNvSpPr/>
          <p:nvPr/>
        </p:nvSpPr>
        <p:spPr bwMode="auto">
          <a:xfrm>
            <a:off x="2671946" y="2079171"/>
            <a:ext cx="184017" cy="90037"/>
          </a:xfrm>
          <a:custGeom>
            <a:avLst/>
            <a:gdLst>
              <a:gd name="T0" fmla="*/ 186 w 196"/>
              <a:gd name="T1" fmla="*/ 50 h 96"/>
              <a:gd name="T2" fmla="*/ 5 w 196"/>
              <a:gd name="T3" fmla="*/ 0 h 96"/>
              <a:gd name="T4" fmla="*/ 0 w 196"/>
              <a:gd name="T5" fmla="*/ 13 h 96"/>
              <a:gd name="T6" fmla="*/ 168 w 196"/>
              <a:gd name="T7" fmla="*/ 96 h 96"/>
              <a:gd name="T8" fmla="*/ 189 w 196"/>
              <a:gd name="T9" fmla="*/ 78 h 96"/>
              <a:gd name="T10" fmla="*/ 186 w 196"/>
              <a:gd name="T11" fmla="*/ 5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" h="96">
                <a:moveTo>
                  <a:pt x="186" y="50"/>
                </a:moveTo>
                <a:cubicBezTo>
                  <a:pt x="5" y="0"/>
                  <a:pt x="5" y="0"/>
                  <a:pt x="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81" y="95"/>
                  <a:pt x="189" y="78"/>
                </a:cubicBezTo>
                <a:cubicBezTo>
                  <a:pt x="196" y="61"/>
                  <a:pt x="186" y="50"/>
                  <a:pt x="186" y="50"/>
                </a:cubicBezTo>
                <a:close/>
              </a:path>
            </a:pathLst>
          </a:custGeom>
          <a:solidFill>
            <a:srgbClr val="FFBE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13414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研究方法</a:t>
            </a:r>
          </a:p>
        </p:txBody>
      </p:sp>
      <p:sp>
        <p:nvSpPr>
          <p:cNvPr id="546" name="four-dots-horizontally-aligned-as-a-line_56969"/>
          <p:cNvSpPr>
            <a:spLocks noChangeAspect="1"/>
          </p:cNvSpPr>
          <p:nvPr/>
        </p:nvSpPr>
        <p:spPr bwMode="auto">
          <a:xfrm>
            <a:off x="2541491" y="5667077"/>
            <a:ext cx="609685" cy="112755"/>
          </a:xfrm>
          <a:custGeom>
            <a:avLst/>
            <a:gdLst>
              <a:gd name="connsiteX0" fmla="*/ 551551 w 608203"/>
              <a:gd name="connsiteY0" fmla="*/ 0 h 112481"/>
              <a:gd name="connsiteX1" fmla="*/ 551880 w 608203"/>
              <a:gd name="connsiteY1" fmla="*/ 0 h 112481"/>
              <a:gd name="connsiteX2" fmla="*/ 608203 w 608203"/>
              <a:gd name="connsiteY2" fmla="*/ 56241 h 112481"/>
              <a:gd name="connsiteX3" fmla="*/ 551880 w 608203"/>
              <a:gd name="connsiteY3" fmla="*/ 112481 h 112481"/>
              <a:gd name="connsiteX4" fmla="*/ 551551 w 608203"/>
              <a:gd name="connsiteY4" fmla="*/ 112481 h 112481"/>
              <a:gd name="connsiteX5" fmla="*/ 495228 w 608203"/>
              <a:gd name="connsiteY5" fmla="*/ 56241 h 112481"/>
              <a:gd name="connsiteX6" fmla="*/ 551551 w 608203"/>
              <a:gd name="connsiteY6" fmla="*/ 0 h 112481"/>
              <a:gd name="connsiteX7" fmla="*/ 386346 w 608203"/>
              <a:gd name="connsiteY7" fmla="*/ 0 h 112481"/>
              <a:gd name="connsiteX8" fmla="*/ 387050 w 608203"/>
              <a:gd name="connsiteY8" fmla="*/ 0 h 112481"/>
              <a:gd name="connsiteX9" fmla="*/ 443362 w 608203"/>
              <a:gd name="connsiteY9" fmla="*/ 56241 h 112481"/>
              <a:gd name="connsiteX10" fmla="*/ 387050 w 608203"/>
              <a:gd name="connsiteY10" fmla="*/ 112481 h 112481"/>
              <a:gd name="connsiteX11" fmla="*/ 386346 w 608203"/>
              <a:gd name="connsiteY11" fmla="*/ 112481 h 112481"/>
              <a:gd name="connsiteX12" fmla="*/ 330034 w 608203"/>
              <a:gd name="connsiteY12" fmla="*/ 56241 h 112481"/>
              <a:gd name="connsiteX13" fmla="*/ 386346 w 608203"/>
              <a:gd name="connsiteY13" fmla="*/ 0 h 112481"/>
              <a:gd name="connsiteX14" fmla="*/ 221153 w 608203"/>
              <a:gd name="connsiteY14" fmla="*/ 0 h 112481"/>
              <a:gd name="connsiteX15" fmla="*/ 221857 w 608203"/>
              <a:gd name="connsiteY15" fmla="*/ 0 h 112481"/>
              <a:gd name="connsiteX16" fmla="*/ 278169 w 608203"/>
              <a:gd name="connsiteY16" fmla="*/ 56241 h 112481"/>
              <a:gd name="connsiteX17" fmla="*/ 221857 w 608203"/>
              <a:gd name="connsiteY17" fmla="*/ 112481 h 112481"/>
              <a:gd name="connsiteX18" fmla="*/ 221153 w 608203"/>
              <a:gd name="connsiteY18" fmla="*/ 112481 h 112481"/>
              <a:gd name="connsiteX19" fmla="*/ 164841 w 608203"/>
              <a:gd name="connsiteY19" fmla="*/ 56241 h 112481"/>
              <a:gd name="connsiteX20" fmla="*/ 221153 w 608203"/>
              <a:gd name="connsiteY20" fmla="*/ 0 h 112481"/>
              <a:gd name="connsiteX21" fmla="*/ 56323 w 608203"/>
              <a:gd name="connsiteY21" fmla="*/ 0 h 112481"/>
              <a:gd name="connsiteX22" fmla="*/ 56652 w 608203"/>
              <a:gd name="connsiteY22" fmla="*/ 0 h 112481"/>
              <a:gd name="connsiteX23" fmla="*/ 112975 w 608203"/>
              <a:gd name="connsiteY23" fmla="*/ 56241 h 112481"/>
              <a:gd name="connsiteX24" fmla="*/ 56652 w 608203"/>
              <a:gd name="connsiteY24" fmla="*/ 112481 h 112481"/>
              <a:gd name="connsiteX25" fmla="*/ 56323 w 608203"/>
              <a:gd name="connsiteY25" fmla="*/ 112481 h 112481"/>
              <a:gd name="connsiteX26" fmla="*/ 0 w 608203"/>
              <a:gd name="connsiteY26" fmla="*/ 56241 h 112481"/>
              <a:gd name="connsiteX27" fmla="*/ 56323 w 608203"/>
              <a:gd name="connsiteY27" fmla="*/ 0 h 112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8203" h="112481">
                <a:moveTo>
                  <a:pt x="551551" y="0"/>
                </a:moveTo>
                <a:lnTo>
                  <a:pt x="551880" y="0"/>
                </a:lnTo>
                <a:cubicBezTo>
                  <a:pt x="582999" y="0"/>
                  <a:pt x="608203" y="25168"/>
                  <a:pt x="608203" y="56241"/>
                </a:cubicBezTo>
                <a:cubicBezTo>
                  <a:pt x="608203" y="87314"/>
                  <a:pt x="582999" y="112481"/>
                  <a:pt x="551880" y="112481"/>
                </a:cubicBezTo>
                <a:lnTo>
                  <a:pt x="551551" y="112481"/>
                </a:lnTo>
                <a:cubicBezTo>
                  <a:pt x="520480" y="112481"/>
                  <a:pt x="495228" y="87314"/>
                  <a:pt x="495228" y="56241"/>
                </a:cubicBezTo>
                <a:cubicBezTo>
                  <a:pt x="495228" y="25168"/>
                  <a:pt x="520480" y="0"/>
                  <a:pt x="551551" y="0"/>
                </a:cubicBezTo>
                <a:close/>
                <a:moveTo>
                  <a:pt x="386346" y="0"/>
                </a:moveTo>
                <a:lnTo>
                  <a:pt x="387050" y="0"/>
                </a:lnTo>
                <a:cubicBezTo>
                  <a:pt x="418162" y="0"/>
                  <a:pt x="443362" y="25168"/>
                  <a:pt x="443362" y="56241"/>
                </a:cubicBezTo>
                <a:cubicBezTo>
                  <a:pt x="443362" y="87314"/>
                  <a:pt x="418162" y="112481"/>
                  <a:pt x="387050" y="112481"/>
                </a:cubicBezTo>
                <a:lnTo>
                  <a:pt x="386346" y="112481"/>
                </a:lnTo>
                <a:cubicBezTo>
                  <a:pt x="355280" y="112481"/>
                  <a:pt x="330034" y="87314"/>
                  <a:pt x="330034" y="56241"/>
                </a:cubicBezTo>
                <a:cubicBezTo>
                  <a:pt x="330034" y="25168"/>
                  <a:pt x="355280" y="0"/>
                  <a:pt x="386346" y="0"/>
                </a:cubicBezTo>
                <a:close/>
                <a:moveTo>
                  <a:pt x="221153" y="0"/>
                </a:moveTo>
                <a:lnTo>
                  <a:pt x="221857" y="0"/>
                </a:lnTo>
                <a:cubicBezTo>
                  <a:pt x="252922" y="0"/>
                  <a:pt x="278169" y="25168"/>
                  <a:pt x="278169" y="56241"/>
                </a:cubicBezTo>
                <a:cubicBezTo>
                  <a:pt x="278169" y="87314"/>
                  <a:pt x="252922" y="112481"/>
                  <a:pt x="221857" y="112481"/>
                </a:cubicBezTo>
                <a:lnTo>
                  <a:pt x="221153" y="112481"/>
                </a:lnTo>
                <a:cubicBezTo>
                  <a:pt x="190040" y="112481"/>
                  <a:pt x="164841" y="87314"/>
                  <a:pt x="164841" y="56241"/>
                </a:cubicBezTo>
                <a:cubicBezTo>
                  <a:pt x="164841" y="25168"/>
                  <a:pt x="190040" y="0"/>
                  <a:pt x="221153" y="0"/>
                </a:cubicBezTo>
                <a:close/>
                <a:moveTo>
                  <a:pt x="56323" y="0"/>
                </a:moveTo>
                <a:lnTo>
                  <a:pt x="56652" y="0"/>
                </a:lnTo>
                <a:cubicBezTo>
                  <a:pt x="87723" y="0"/>
                  <a:pt x="112975" y="25168"/>
                  <a:pt x="112975" y="56241"/>
                </a:cubicBezTo>
                <a:cubicBezTo>
                  <a:pt x="112975" y="87314"/>
                  <a:pt x="87723" y="112481"/>
                  <a:pt x="56652" y="112481"/>
                </a:cubicBezTo>
                <a:lnTo>
                  <a:pt x="56323" y="112481"/>
                </a:lnTo>
                <a:cubicBezTo>
                  <a:pt x="25204" y="112481"/>
                  <a:pt x="0" y="87314"/>
                  <a:pt x="0" y="56241"/>
                </a:cubicBezTo>
                <a:cubicBezTo>
                  <a:pt x="0" y="25168"/>
                  <a:pt x="25204" y="0"/>
                  <a:pt x="5632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549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毕业答辩设计论文答辩PPT模板"/>
  <p:tag name="ISPRING_FIRST_PUBLISH" val="1"/>
</p:tagLst>
</file>

<file path=ppt/theme/theme1.xml><?xml version="1.0" encoding="utf-8"?>
<a:theme xmlns:a="http://schemas.openxmlformats.org/drawingml/2006/main" name="千图网拥有20W+精美PPT模板 更多PPT模板下载至：www.58pic.com/office/ppt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 123">
  <a:themeElements>
    <a:clrScheme name="答辩宝典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wmzyb45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1"/>
        </a:solidFill>
        <a:ln w="38100">
          <a:noFill/>
        </a:ln>
      </a:spPr>
      <a:bodyPr rtlCol="0" anchor="ctr"/>
      <a:lstStyle>
        <a:defPPr algn="ctr">
          <a:defRPr dirty="0" smtClean="0">
            <a:solidFill>
              <a:schemeClr val="dk1"/>
            </a:solidFill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3175" cap="rnd">
          <a:solidFill>
            <a:schemeClr val="bg1">
              <a:lumMod val="75000"/>
            </a:schemeClr>
          </a:solidFill>
          <a:round/>
          <a:headEnd type="none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90000" tIns="46800" rIns="90000" bIns="46800" rtlCol="0" anchor="ctr" anchorCtr="0">
        <a:normAutofit/>
      </a:bodyPr>
      <a:lstStyle>
        <a:defPPr algn="ctr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1292</Words>
  <Application>Microsoft Office PowerPoint</Application>
  <PresentationFormat>宽屏</PresentationFormat>
  <Paragraphs>542</Paragraphs>
  <Slides>23</Slides>
  <Notes>14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Gill Sans</vt:lpstr>
      <vt:lpstr>等线</vt:lpstr>
      <vt:lpstr>宋体</vt:lpstr>
      <vt:lpstr>微软雅黑</vt:lpstr>
      <vt:lpstr>站酷快乐体2016修订版</vt:lpstr>
      <vt:lpstr>Arial</vt:lpstr>
      <vt:lpstr>Calibri</vt:lpstr>
      <vt:lpstr>Lucida Sans Typewriter</vt:lpstr>
      <vt:lpstr>Times New Roman</vt:lpstr>
      <vt:lpstr>千图网拥有20W+精美PPT模板 更多PPT模板下载至：www.58pic.com/office/ppt</vt:lpstr>
      <vt:lpstr> 123</vt:lpstr>
      <vt:lpstr>MathType 6.0 Equation</vt:lpstr>
      <vt:lpstr>PowerPoint 演示文稿</vt:lpstr>
      <vt:lpstr>PowerPoint 演示文稿</vt:lpstr>
      <vt:lpstr>PowerPoint 演示文稿</vt:lpstr>
      <vt:lpstr>选题背景</vt:lpstr>
      <vt:lpstr>研究意义</vt:lpstr>
      <vt:lpstr>研究目标</vt:lpstr>
      <vt:lpstr>PowerPoint 演示文稿</vt:lpstr>
      <vt:lpstr>研究思路</vt:lpstr>
      <vt:lpstr>研究方法</vt:lpstr>
      <vt:lpstr>PowerPoint 演示文稿</vt:lpstr>
      <vt:lpstr>指标选取</vt:lpstr>
      <vt:lpstr>描述性统计分析</vt:lpstr>
      <vt:lpstr>描述性统计分析</vt:lpstr>
      <vt:lpstr>相关性分析</vt:lpstr>
      <vt:lpstr>统计建模</vt:lpstr>
      <vt:lpstr>统计建模</vt:lpstr>
      <vt:lpstr>统计建模</vt:lpstr>
      <vt:lpstr>统计建模</vt:lpstr>
      <vt:lpstr>PowerPoint 演示文稿</vt:lpstr>
      <vt:lpstr>结论</vt:lpstr>
      <vt:lpstr>结论</vt:lpstr>
      <vt:lpstr>结论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简约毕业答辩设计论文答辩PPT模板</dc:title>
  <dc:creator>Administrator</dc:creator>
  <cp:lastModifiedBy>倪 建威</cp:lastModifiedBy>
  <cp:revision>175</cp:revision>
  <dcterms:created xsi:type="dcterms:W3CDTF">2018-04-25T14:27:00Z</dcterms:created>
  <dcterms:modified xsi:type="dcterms:W3CDTF">2020-09-06T08:59:06Z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8</vt:lpwstr>
  </property>
  <property fmtid="{D5CDD505-2E9C-101B-9397-08002B2CF9AE}" pid="3" name="KSOProductBuildVer">
    <vt:lpwstr>2052-11.1.0.8214</vt:lpwstr>
  </property>
</Properties>
</file>