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theme/themeOverride1.xml" ContentType="application/vnd.openxmlformats-officedocument.themeOverride+xml"/>
  <Override PartName="/ppt/notesSlides/notesSlide2.xml" ContentType="application/vnd.openxmlformats-officedocument.presentationml.notesSlide+xml"/>
  <Override PartName="/ppt/theme/themeOverride2.xml" ContentType="application/vnd.openxmlformats-officedocument.themeOverride+xml"/>
  <Override PartName="/ppt/notesSlides/notesSlide3.xml" ContentType="application/vnd.openxmlformats-officedocument.presentationml.notesSlide+xml"/>
  <Override PartName="/ppt/theme/themeOverride3.xml" ContentType="application/vnd.openxmlformats-officedocument.themeOverride+xml"/>
  <Override PartName="/ppt/notesSlides/notesSlide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theme/themeOverride4.xml" ContentType="application/vnd.openxmlformats-officedocument.themeOverride+xml"/>
  <Override PartName="/ppt/notesSlides/notesSlide5.xml" ContentType="application/vnd.openxmlformats-officedocument.presentationml.notesSlide+xml"/>
  <Override PartName="/ppt/theme/themeOverride5.xml" ContentType="application/vnd.openxmlformats-officedocument.themeOverride+xml"/>
  <Override PartName="/ppt/notesSlides/notesSlide6.xml" ContentType="application/vnd.openxmlformats-officedocument.presentationml.notesSlide+xml"/>
  <Override PartName="/ppt/theme/themeOverride6.xml" ContentType="application/vnd.openxmlformats-officedocument.themeOverride+xml"/>
  <Override PartName="/ppt/notesSlides/notesSlide7.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theme/themeOverride7.xml" ContentType="application/vnd.openxmlformats-officedocument.themeOverr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theme/themeOverride8.xml" ContentType="application/vnd.openxmlformats-officedocument.themeOverride+xml"/>
  <Override PartName="/ppt/notesSlides/notesSlide10.xml" ContentType="application/vnd.openxmlformats-officedocument.presentationml.notesSlide+xml"/>
  <Override PartName="/ppt/theme/themeOverride9.xml" ContentType="application/vnd.openxmlformats-officedocument.themeOverride+xml"/>
  <Override PartName="/ppt/notesSlides/notesSlide11.xml" ContentType="application/vnd.openxmlformats-officedocument.presentationml.notesSlide+xml"/>
  <Override PartName="/ppt/theme/themeOverride10.xml" ContentType="application/vnd.openxmlformats-officedocument.themeOverride+xml"/>
  <Override PartName="/ppt/notesSlides/notesSlide12.xml" ContentType="application/vnd.openxmlformats-officedocument.presentationml.notesSlide+xml"/>
  <Override PartName="/ppt/theme/themeOverride11.xml" ContentType="application/vnd.openxmlformats-officedocument.themeOverride+xml"/>
  <Override PartName="/ppt/notesSlides/notesSlide13.xml" ContentType="application/vnd.openxmlformats-officedocument.presentationml.notesSlide+xml"/>
  <Override PartName="/ppt/theme/themeOverride12.xml" ContentType="application/vnd.openxmlformats-officedocument.themeOverr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1" r:id="rId2"/>
  </p:sldMasterIdLst>
  <p:notesMasterIdLst>
    <p:notesMasterId r:id="rId34"/>
  </p:notesMasterIdLst>
  <p:sldIdLst>
    <p:sldId id="344" r:id="rId3"/>
    <p:sldId id="258" r:id="rId4"/>
    <p:sldId id="257" r:id="rId5"/>
    <p:sldId id="296" r:id="rId6"/>
    <p:sldId id="311" r:id="rId7"/>
    <p:sldId id="319" r:id="rId8"/>
    <p:sldId id="307" r:id="rId9"/>
    <p:sldId id="320" r:id="rId10"/>
    <p:sldId id="324" r:id="rId11"/>
    <p:sldId id="325" r:id="rId12"/>
    <p:sldId id="326" r:id="rId13"/>
    <p:sldId id="327" r:id="rId14"/>
    <p:sldId id="328" r:id="rId15"/>
    <p:sldId id="329" r:id="rId16"/>
    <p:sldId id="330" r:id="rId17"/>
    <p:sldId id="331" r:id="rId18"/>
    <p:sldId id="332" r:id="rId19"/>
    <p:sldId id="333" r:id="rId20"/>
    <p:sldId id="334" r:id="rId21"/>
    <p:sldId id="335" r:id="rId22"/>
    <p:sldId id="336" r:id="rId23"/>
    <p:sldId id="338" r:id="rId24"/>
    <p:sldId id="337" r:id="rId25"/>
    <p:sldId id="339" r:id="rId26"/>
    <p:sldId id="340" r:id="rId27"/>
    <p:sldId id="341" r:id="rId28"/>
    <p:sldId id="300" r:id="rId29"/>
    <p:sldId id="342" r:id="rId30"/>
    <p:sldId id="343" r:id="rId31"/>
    <p:sldId id="303" r:id="rId32"/>
    <p:sldId id="345" r:id="rId33"/>
  </p:sldIdLst>
  <p:sldSz cx="12192000" cy="6858000"/>
  <p:notesSz cx="6858000" cy="9144000"/>
  <p:custDataLst>
    <p:tags r:id="rId35"/>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邝 宏政" initials="邝" lastIdx="1" clrIdx="0">
    <p:extLst>
      <p:ext uri="{19B8F6BF-5375-455C-9EA6-DF929625EA0E}">
        <p15:presenceInfo xmlns:p15="http://schemas.microsoft.com/office/powerpoint/2012/main" userId="4e1ab2542a82e9d7"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1A3172"/>
    <a:srgbClr val="FF9C00"/>
    <a:srgbClr val="FECB30"/>
    <a:srgbClr val="B23AF9"/>
    <a:srgbClr val="6F42FF"/>
    <a:srgbClr val="2AA1FF"/>
    <a:srgbClr val="1CAB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5244" autoAdjust="0"/>
  </p:normalViewPr>
  <p:slideViewPr>
    <p:cSldViewPr snapToGrid="0">
      <p:cViewPr varScale="1">
        <p:scale>
          <a:sx n="49" d="100"/>
          <a:sy n="49" d="100"/>
        </p:scale>
        <p:origin x="72" y="48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theme" Target="theme/theme1.xml"/><Relationship Id="rId21" Type="http://schemas.openxmlformats.org/officeDocument/2006/relationships/slide" Target="slides/slide19.xml"/><Relationship Id="rId34" Type="http://schemas.openxmlformats.org/officeDocument/2006/relationships/notesMaster" Target="notesMasters/notesMaster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commentAuthors" Target="commentAuthor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tags" Target="tags/tag1.xml"/><Relationship Id="rId8" Type="http://schemas.openxmlformats.org/officeDocument/2006/relationships/slide" Target="slides/slide6.xml"/><Relationship Id="rId3" Type="http://schemas.openxmlformats.org/officeDocument/2006/relationships/slide" Target="slides/slide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C564215-39EA-44CF-8ADE-721A06E4C480}" type="doc">
      <dgm:prSet loTypeId="urn:microsoft.com/office/officeart/2005/8/layout/chevron2" loCatId="process" qsTypeId="urn:microsoft.com/office/officeart/2005/8/quickstyle/simple1" qsCatId="simple" csTypeId="urn:microsoft.com/office/officeart/2005/8/colors/accent1_2" csCatId="accent1" phldr="1"/>
      <dgm:spPr/>
      <dgm:t>
        <a:bodyPr/>
        <a:lstStyle/>
        <a:p>
          <a:endParaRPr lang="zh-CN" altLang="en-US"/>
        </a:p>
      </dgm:t>
    </dgm:pt>
    <dgm:pt modelId="{6F1C31B3-5874-419F-A1BF-1781F4C4388C}">
      <dgm:prSet phldrT="[文本]"/>
      <dgm:spPr/>
      <dgm:t>
        <a:bodyPr/>
        <a:lstStyle/>
        <a:p>
          <a:r>
            <a:rPr lang="zh-CN" altLang="en-US" b="1" dirty="0">
              <a:solidFill>
                <a:schemeClr val="bg1"/>
              </a:solidFill>
            </a:rPr>
            <a:t>自媒体平台</a:t>
          </a:r>
          <a:endParaRPr lang="zh-CN" altLang="en-US" dirty="0"/>
        </a:p>
      </dgm:t>
    </dgm:pt>
    <dgm:pt modelId="{B3644207-F95D-44C6-A602-AD9B6C83DB8C}" type="parTrans" cxnId="{EBDC31D7-C862-4C6B-A396-7497E49F5F2C}">
      <dgm:prSet/>
      <dgm:spPr/>
      <dgm:t>
        <a:bodyPr/>
        <a:lstStyle/>
        <a:p>
          <a:endParaRPr lang="zh-CN" altLang="en-US"/>
        </a:p>
      </dgm:t>
    </dgm:pt>
    <dgm:pt modelId="{025E1368-B23B-40E4-AE04-ECED21BA7010}" type="sibTrans" cxnId="{EBDC31D7-C862-4C6B-A396-7497E49F5F2C}">
      <dgm:prSet/>
      <dgm:spPr/>
      <dgm:t>
        <a:bodyPr/>
        <a:lstStyle/>
        <a:p>
          <a:endParaRPr lang="zh-CN" altLang="en-US"/>
        </a:p>
      </dgm:t>
    </dgm:pt>
    <dgm:pt modelId="{FF1E240D-743C-4296-9FF8-0DF75D85B92A}">
      <dgm:prSet phldrT="[文本]"/>
      <dgm:spPr/>
      <dgm:t>
        <a:bodyPr/>
        <a:lstStyle/>
        <a:p>
          <a:r>
            <a:rPr lang="zh-CN" altLang="en-US" b="1" dirty="0"/>
            <a:t>抖音、哔哩哔哩、快手、小红书等自媒体平台兴起</a:t>
          </a:r>
          <a:endParaRPr lang="zh-CN" altLang="en-US" dirty="0"/>
        </a:p>
      </dgm:t>
    </dgm:pt>
    <dgm:pt modelId="{9C6A0FD4-8320-48F0-BE84-5E9F8D30AECA}" type="parTrans" cxnId="{B7DDA9C3-B3EC-4091-9C90-D768FFFEEA29}">
      <dgm:prSet/>
      <dgm:spPr/>
      <dgm:t>
        <a:bodyPr/>
        <a:lstStyle/>
        <a:p>
          <a:endParaRPr lang="zh-CN" altLang="en-US"/>
        </a:p>
      </dgm:t>
    </dgm:pt>
    <dgm:pt modelId="{57F023B3-5A47-4EAD-A2B1-B90C2AA5A12C}" type="sibTrans" cxnId="{B7DDA9C3-B3EC-4091-9C90-D768FFFEEA29}">
      <dgm:prSet/>
      <dgm:spPr/>
      <dgm:t>
        <a:bodyPr/>
        <a:lstStyle/>
        <a:p>
          <a:endParaRPr lang="zh-CN" altLang="en-US"/>
        </a:p>
      </dgm:t>
    </dgm:pt>
    <dgm:pt modelId="{13C3B08C-BC28-42F6-857E-623BF148FB08}">
      <dgm:prSet phldrT="[文本]"/>
      <dgm:spPr/>
      <dgm:t>
        <a:bodyPr/>
        <a:lstStyle/>
        <a:p>
          <a:r>
            <a:rPr lang="en-US" altLang="zh-CN" b="1" dirty="0">
              <a:solidFill>
                <a:schemeClr val="bg1"/>
              </a:solidFill>
            </a:rPr>
            <a:t>KOL</a:t>
          </a:r>
          <a:r>
            <a:rPr lang="zh-CN" altLang="en-US" b="1" dirty="0">
              <a:solidFill>
                <a:schemeClr val="bg1"/>
              </a:solidFill>
            </a:rPr>
            <a:t>营销</a:t>
          </a:r>
          <a:endParaRPr lang="zh-CN" altLang="en-US" dirty="0"/>
        </a:p>
      </dgm:t>
    </dgm:pt>
    <dgm:pt modelId="{3983DA5F-8457-4ADD-A915-3756E0D45460}" type="parTrans" cxnId="{E9955BFD-8F96-4F7E-BC57-69849A4A3025}">
      <dgm:prSet/>
      <dgm:spPr/>
      <dgm:t>
        <a:bodyPr/>
        <a:lstStyle/>
        <a:p>
          <a:endParaRPr lang="zh-CN" altLang="en-US"/>
        </a:p>
      </dgm:t>
    </dgm:pt>
    <dgm:pt modelId="{C4B31D6D-5CFB-4DCF-BC21-53032F27A5FC}" type="sibTrans" cxnId="{E9955BFD-8F96-4F7E-BC57-69849A4A3025}">
      <dgm:prSet/>
      <dgm:spPr/>
      <dgm:t>
        <a:bodyPr/>
        <a:lstStyle/>
        <a:p>
          <a:endParaRPr lang="zh-CN" altLang="en-US"/>
        </a:p>
      </dgm:t>
    </dgm:pt>
    <dgm:pt modelId="{A8FAEBA9-4799-4A25-BE05-386C0045F340}">
      <dgm:prSet phldrT="[文本]"/>
      <dgm:spPr/>
      <dgm:t>
        <a:bodyPr/>
        <a:lstStyle/>
        <a:p>
          <a:r>
            <a:rPr lang="zh-CN" altLang="en-US" b="1" dirty="0">
              <a:latin typeface="+mn-ea"/>
            </a:rPr>
            <a:t>自媒体平台带动</a:t>
          </a:r>
          <a:r>
            <a:rPr lang="en-US" altLang="zh-CN" b="1" dirty="0">
              <a:latin typeface="+mn-ea"/>
            </a:rPr>
            <a:t>KOL</a:t>
          </a:r>
          <a:r>
            <a:rPr lang="zh-CN" altLang="en-US" b="1" dirty="0">
              <a:latin typeface="+mn-ea"/>
            </a:rPr>
            <a:t>营销的发展</a:t>
          </a:r>
          <a:endParaRPr lang="zh-CN" altLang="en-US" dirty="0"/>
        </a:p>
      </dgm:t>
    </dgm:pt>
    <dgm:pt modelId="{83F9E4AF-21E2-4A94-8CE3-0795AE9033B4}" type="parTrans" cxnId="{F75946F5-5A07-4EAB-A893-FE722FF0AEC8}">
      <dgm:prSet/>
      <dgm:spPr/>
      <dgm:t>
        <a:bodyPr/>
        <a:lstStyle/>
        <a:p>
          <a:endParaRPr lang="zh-CN" altLang="en-US"/>
        </a:p>
      </dgm:t>
    </dgm:pt>
    <dgm:pt modelId="{1EBDFE66-22D5-46E9-B073-2179A6263809}" type="sibTrans" cxnId="{F75946F5-5A07-4EAB-A893-FE722FF0AEC8}">
      <dgm:prSet/>
      <dgm:spPr/>
      <dgm:t>
        <a:bodyPr/>
        <a:lstStyle/>
        <a:p>
          <a:endParaRPr lang="zh-CN" altLang="en-US"/>
        </a:p>
      </dgm:t>
    </dgm:pt>
    <dgm:pt modelId="{34528D9F-9E98-4AED-8008-B01407D13382}">
      <dgm:prSet phldrT="[文本]"/>
      <dgm:spPr/>
      <dgm:t>
        <a:bodyPr/>
        <a:lstStyle/>
        <a:p>
          <a:r>
            <a:rPr lang="zh-CN" altLang="en-US" b="1" dirty="0">
              <a:solidFill>
                <a:schemeClr val="bg1"/>
              </a:solidFill>
            </a:rPr>
            <a:t>带货风潮</a:t>
          </a:r>
          <a:endParaRPr lang="zh-CN" altLang="en-US" dirty="0"/>
        </a:p>
      </dgm:t>
    </dgm:pt>
    <dgm:pt modelId="{A93DE479-3377-43D1-A9C2-DCE4744EF803}" type="parTrans" cxnId="{7600BD3B-9F28-4341-B876-A0832D34D292}">
      <dgm:prSet/>
      <dgm:spPr/>
      <dgm:t>
        <a:bodyPr/>
        <a:lstStyle/>
        <a:p>
          <a:endParaRPr lang="zh-CN" altLang="en-US"/>
        </a:p>
      </dgm:t>
    </dgm:pt>
    <dgm:pt modelId="{F41FAF17-FB77-4734-8D21-FB37A6AE5157}" type="sibTrans" cxnId="{7600BD3B-9F28-4341-B876-A0832D34D292}">
      <dgm:prSet/>
      <dgm:spPr/>
      <dgm:t>
        <a:bodyPr/>
        <a:lstStyle/>
        <a:p>
          <a:endParaRPr lang="zh-CN" altLang="en-US"/>
        </a:p>
      </dgm:t>
    </dgm:pt>
    <dgm:pt modelId="{C9CFB354-0D1D-40DA-896E-7E1380E3A72E}">
      <dgm:prSet phldrT="[文本]"/>
      <dgm:spPr/>
      <dgm:t>
        <a:bodyPr/>
        <a:lstStyle/>
        <a:p>
          <a:r>
            <a:rPr lang="zh-CN" altLang="en-US" b="1" dirty="0">
              <a:solidFill>
                <a:srgbClr val="191919"/>
              </a:solidFill>
              <a:latin typeface="+mn-ea"/>
            </a:rPr>
            <a:t>国内直播电商市场规模从</a:t>
          </a:r>
          <a:r>
            <a:rPr lang="en-US" altLang="zh-CN" b="1" dirty="0">
              <a:solidFill>
                <a:srgbClr val="191919"/>
              </a:solidFill>
              <a:latin typeface="+mn-ea"/>
            </a:rPr>
            <a:t>2017</a:t>
          </a:r>
          <a:r>
            <a:rPr lang="zh-CN" altLang="en-US" b="1" dirty="0">
              <a:solidFill>
                <a:srgbClr val="191919"/>
              </a:solidFill>
              <a:latin typeface="+mn-ea"/>
            </a:rPr>
            <a:t>年</a:t>
          </a:r>
          <a:r>
            <a:rPr lang="en-US" altLang="zh-CN" b="1" dirty="0">
              <a:solidFill>
                <a:srgbClr val="191919"/>
              </a:solidFill>
              <a:latin typeface="+mn-ea"/>
            </a:rPr>
            <a:t>190</a:t>
          </a:r>
          <a:r>
            <a:rPr lang="zh-CN" altLang="en-US" b="1" dirty="0">
              <a:solidFill>
                <a:srgbClr val="191919"/>
              </a:solidFill>
              <a:latin typeface="+mn-ea"/>
            </a:rPr>
            <a:t>亿元迅速增长至</a:t>
          </a:r>
          <a:r>
            <a:rPr lang="en-US" altLang="zh-CN" b="1" dirty="0">
              <a:solidFill>
                <a:srgbClr val="191919"/>
              </a:solidFill>
              <a:latin typeface="+mn-ea"/>
            </a:rPr>
            <a:t>2019</a:t>
          </a:r>
          <a:r>
            <a:rPr lang="zh-CN" altLang="en-US" b="1" dirty="0">
              <a:solidFill>
                <a:srgbClr val="191919"/>
              </a:solidFill>
              <a:latin typeface="+mn-ea"/>
            </a:rPr>
            <a:t>年的</a:t>
          </a:r>
          <a:r>
            <a:rPr lang="en-US" altLang="zh-CN" b="1" dirty="0">
              <a:solidFill>
                <a:srgbClr val="191919"/>
              </a:solidFill>
              <a:latin typeface="+mn-ea"/>
            </a:rPr>
            <a:t>4,338</a:t>
          </a:r>
          <a:r>
            <a:rPr lang="zh-CN" altLang="en-US" b="1" dirty="0">
              <a:solidFill>
                <a:srgbClr val="191919"/>
              </a:solidFill>
              <a:latin typeface="+mn-ea"/>
            </a:rPr>
            <a:t>亿元，</a:t>
          </a:r>
          <a:r>
            <a:rPr lang="en-US" altLang="zh-CN" b="1" dirty="0">
              <a:solidFill>
                <a:srgbClr val="191919"/>
              </a:solidFill>
              <a:latin typeface="+mn-ea"/>
            </a:rPr>
            <a:t>2020</a:t>
          </a:r>
          <a:r>
            <a:rPr lang="zh-CN" altLang="en-US" b="1" dirty="0">
              <a:solidFill>
                <a:srgbClr val="191919"/>
              </a:solidFill>
              <a:latin typeface="+mn-ea"/>
            </a:rPr>
            <a:t>年预计规模将达</a:t>
          </a:r>
          <a:r>
            <a:rPr lang="en-US" altLang="zh-CN" b="1" dirty="0">
              <a:solidFill>
                <a:srgbClr val="191919"/>
              </a:solidFill>
              <a:latin typeface="+mn-ea"/>
            </a:rPr>
            <a:t>9,610</a:t>
          </a:r>
          <a:r>
            <a:rPr lang="zh-CN" altLang="en-US" b="1" dirty="0">
              <a:solidFill>
                <a:srgbClr val="191919"/>
              </a:solidFill>
              <a:latin typeface="+mn-ea"/>
            </a:rPr>
            <a:t>亿元</a:t>
          </a:r>
          <a:endParaRPr lang="zh-CN" altLang="en-US" dirty="0"/>
        </a:p>
      </dgm:t>
    </dgm:pt>
    <dgm:pt modelId="{7D5D7648-94B0-4B4C-A815-BCFE1EE8294B}" type="parTrans" cxnId="{238FACE5-4179-49C3-90A6-BA9FA367CF73}">
      <dgm:prSet/>
      <dgm:spPr/>
      <dgm:t>
        <a:bodyPr/>
        <a:lstStyle/>
        <a:p>
          <a:endParaRPr lang="zh-CN" altLang="en-US"/>
        </a:p>
      </dgm:t>
    </dgm:pt>
    <dgm:pt modelId="{F59A90E4-4652-449A-A041-D14DF1771F83}" type="sibTrans" cxnId="{238FACE5-4179-49C3-90A6-BA9FA367CF73}">
      <dgm:prSet/>
      <dgm:spPr/>
      <dgm:t>
        <a:bodyPr/>
        <a:lstStyle/>
        <a:p>
          <a:endParaRPr lang="zh-CN" altLang="en-US"/>
        </a:p>
      </dgm:t>
    </dgm:pt>
    <dgm:pt modelId="{5832055E-0F19-4B91-89FF-7C99B5AE3A23}">
      <dgm:prSet phldrT="[文本]"/>
      <dgm:spPr/>
      <dgm:t>
        <a:bodyPr/>
        <a:lstStyle/>
        <a:p>
          <a:r>
            <a:rPr lang="zh-CN" altLang="en-US" b="1" dirty="0">
              <a:solidFill>
                <a:schemeClr val="bg1"/>
              </a:solidFill>
            </a:rPr>
            <a:t>大学生消费</a:t>
          </a:r>
          <a:endParaRPr lang="zh-CN" altLang="en-US" dirty="0"/>
        </a:p>
      </dgm:t>
    </dgm:pt>
    <dgm:pt modelId="{9FD32537-D2BD-44DE-8D3A-9F5F64A73DBC}" type="parTrans" cxnId="{AF4891FF-4B8D-4CD4-9EDC-C51A81E04178}">
      <dgm:prSet/>
      <dgm:spPr/>
      <dgm:t>
        <a:bodyPr/>
        <a:lstStyle/>
        <a:p>
          <a:endParaRPr lang="zh-CN" altLang="en-US"/>
        </a:p>
      </dgm:t>
    </dgm:pt>
    <dgm:pt modelId="{E2C974CB-1749-4951-A604-55748078CFB4}" type="sibTrans" cxnId="{AF4891FF-4B8D-4CD4-9EDC-C51A81E04178}">
      <dgm:prSet/>
      <dgm:spPr/>
      <dgm:t>
        <a:bodyPr/>
        <a:lstStyle/>
        <a:p>
          <a:endParaRPr lang="zh-CN" altLang="en-US"/>
        </a:p>
      </dgm:t>
    </dgm:pt>
    <dgm:pt modelId="{80018050-AF6E-460A-8FC6-DCC7488F817A}">
      <dgm:prSet/>
      <dgm:spPr/>
      <dgm:t>
        <a:bodyPr/>
        <a:lstStyle/>
        <a:p>
          <a:r>
            <a:rPr lang="en-US" altLang="zh-CN" b="1">
              <a:solidFill>
                <a:srgbClr val="191919"/>
              </a:solidFill>
              <a:latin typeface="+mn-ea"/>
            </a:rPr>
            <a:t>2019</a:t>
          </a:r>
          <a:r>
            <a:rPr lang="zh-CN" altLang="en-US" b="1">
              <a:solidFill>
                <a:srgbClr val="191919"/>
              </a:solidFill>
              <a:latin typeface="+mn-ea"/>
            </a:rPr>
            <a:t>年，在校大学生每月平均花销为</a:t>
          </a:r>
          <a:r>
            <a:rPr lang="en-US" altLang="zh-CN" b="1">
              <a:solidFill>
                <a:srgbClr val="191919"/>
              </a:solidFill>
              <a:latin typeface="+mn-ea"/>
            </a:rPr>
            <a:t>1,197</a:t>
          </a:r>
          <a:r>
            <a:rPr lang="zh-CN" altLang="en-US" b="1">
              <a:solidFill>
                <a:srgbClr val="191919"/>
              </a:solidFill>
              <a:latin typeface="+mn-ea"/>
            </a:rPr>
            <a:t>元，用于形象消费占比</a:t>
          </a:r>
          <a:r>
            <a:rPr lang="en-US" altLang="zh-CN" b="1">
              <a:solidFill>
                <a:srgbClr val="191919"/>
              </a:solidFill>
              <a:latin typeface="+mn-ea"/>
            </a:rPr>
            <a:t>62%</a:t>
          </a:r>
          <a:endParaRPr lang="zh-CN" altLang="en-US"/>
        </a:p>
      </dgm:t>
    </dgm:pt>
    <dgm:pt modelId="{433EB43A-5BAD-4460-9F56-0C7A092D152F}" type="parTrans" cxnId="{00D9E0CB-C038-4614-93E5-0D50106D7A28}">
      <dgm:prSet/>
      <dgm:spPr/>
      <dgm:t>
        <a:bodyPr/>
        <a:lstStyle/>
        <a:p>
          <a:endParaRPr lang="zh-CN" altLang="en-US"/>
        </a:p>
      </dgm:t>
    </dgm:pt>
    <dgm:pt modelId="{248A00CA-6684-4C8A-9739-A32F7A16636B}" type="sibTrans" cxnId="{00D9E0CB-C038-4614-93E5-0D50106D7A28}">
      <dgm:prSet/>
      <dgm:spPr/>
      <dgm:t>
        <a:bodyPr/>
        <a:lstStyle/>
        <a:p>
          <a:endParaRPr lang="zh-CN" altLang="en-US"/>
        </a:p>
      </dgm:t>
    </dgm:pt>
    <dgm:pt modelId="{48BF029F-684B-4A13-841B-0FBC14D34AB6}" type="pres">
      <dgm:prSet presAssocID="{4C564215-39EA-44CF-8ADE-721A06E4C480}" presName="linearFlow" presStyleCnt="0">
        <dgm:presLayoutVars>
          <dgm:dir/>
          <dgm:animLvl val="lvl"/>
          <dgm:resizeHandles val="exact"/>
        </dgm:presLayoutVars>
      </dgm:prSet>
      <dgm:spPr/>
      <dgm:t>
        <a:bodyPr/>
        <a:lstStyle/>
        <a:p>
          <a:endParaRPr lang="zh-CN" altLang="en-US"/>
        </a:p>
      </dgm:t>
    </dgm:pt>
    <dgm:pt modelId="{CD2FA9B3-1DCA-415A-A6E3-DC4DC30EF12E}" type="pres">
      <dgm:prSet presAssocID="{6F1C31B3-5874-419F-A1BF-1781F4C4388C}" presName="composite" presStyleCnt="0"/>
      <dgm:spPr/>
    </dgm:pt>
    <dgm:pt modelId="{2F009B71-35B7-43DE-8716-A088B6F69D62}" type="pres">
      <dgm:prSet presAssocID="{6F1C31B3-5874-419F-A1BF-1781F4C4388C}" presName="parentText" presStyleLbl="alignNode1" presStyleIdx="0" presStyleCnt="4">
        <dgm:presLayoutVars>
          <dgm:chMax val="1"/>
          <dgm:bulletEnabled val="1"/>
        </dgm:presLayoutVars>
      </dgm:prSet>
      <dgm:spPr/>
      <dgm:t>
        <a:bodyPr/>
        <a:lstStyle/>
        <a:p>
          <a:endParaRPr lang="zh-CN" altLang="en-US"/>
        </a:p>
      </dgm:t>
    </dgm:pt>
    <dgm:pt modelId="{C687DFDB-522A-4611-80BE-893E04877BA8}" type="pres">
      <dgm:prSet presAssocID="{6F1C31B3-5874-419F-A1BF-1781F4C4388C}" presName="descendantText" presStyleLbl="alignAcc1" presStyleIdx="0" presStyleCnt="4">
        <dgm:presLayoutVars>
          <dgm:bulletEnabled val="1"/>
        </dgm:presLayoutVars>
      </dgm:prSet>
      <dgm:spPr/>
      <dgm:t>
        <a:bodyPr/>
        <a:lstStyle/>
        <a:p>
          <a:endParaRPr lang="zh-CN" altLang="en-US"/>
        </a:p>
      </dgm:t>
    </dgm:pt>
    <dgm:pt modelId="{81B2D086-59A7-4398-9719-1A89B5799F6E}" type="pres">
      <dgm:prSet presAssocID="{025E1368-B23B-40E4-AE04-ECED21BA7010}" presName="sp" presStyleCnt="0"/>
      <dgm:spPr/>
    </dgm:pt>
    <dgm:pt modelId="{96BFE839-DBA0-4409-B43D-4D7AD394279B}" type="pres">
      <dgm:prSet presAssocID="{13C3B08C-BC28-42F6-857E-623BF148FB08}" presName="composite" presStyleCnt="0"/>
      <dgm:spPr/>
    </dgm:pt>
    <dgm:pt modelId="{1DB19821-BAB7-40EF-8100-6BC07BCE2B0F}" type="pres">
      <dgm:prSet presAssocID="{13C3B08C-BC28-42F6-857E-623BF148FB08}" presName="parentText" presStyleLbl="alignNode1" presStyleIdx="1" presStyleCnt="4">
        <dgm:presLayoutVars>
          <dgm:chMax val="1"/>
          <dgm:bulletEnabled val="1"/>
        </dgm:presLayoutVars>
      </dgm:prSet>
      <dgm:spPr/>
      <dgm:t>
        <a:bodyPr/>
        <a:lstStyle/>
        <a:p>
          <a:endParaRPr lang="zh-CN" altLang="en-US"/>
        </a:p>
      </dgm:t>
    </dgm:pt>
    <dgm:pt modelId="{7AF62037-CD34-4010-98D8-A5874AC3836E}" type="pres">
      <dgm:prSet presAssocID="{13C3B08C-BC28-42F6-857E-623BF148FB08}" presName="descendantText" presStyleLbl="alignAcc1" presStyleIdx="1" presStyleCnt="4">
        <dgm:presLayoutVars>
          <dgm:bulletEnabled val="1"/>
        </dgm:presLayoutVars>
      </dgm:prSet>
      <dgm:spPr/>
      <dgm:t>
        <a:bodyPr/>
        <a:lstStyle/>
        <a:p>
          <a:endParaRPr lang="zh-CN" altLang="en-US"/>
        </a:p>
      </dgm:t>
    </dgm:pt>
    <dgm:pt modelId="{2CD86972-5557-4155-9571-155530F58985}" type="pres">
      <dgm:prSet presAssocID="{C4B31D6D-5CFB-4DCF-BC21-53032F27A5FC}" presName="sp" presStyleCnt="0"/>
      <dgm:spPr/>
    </dgm:pt>
    <dgm:pt modelId="{13A79AAD-EB3E-4000-AACD-32D52E51F29B}" type="pres">
      <dgm:prSet presAssocID="{34528D9F-9E98-4AED-8008-B01407D13382}" presName="composite" presStyleCnt="0"/>
      <dgm:spPr/>
    </dgm:pt>
    <dgm:pt modelId="{D5846AF9-2C49-41A6-91C4-F56B1C63165E}" type="pres">
      <dgm:prSet presAssocID="{34528D9F-9E98-4AED-8008-B01407D13382}" presName="parentText" presStyleLbl="alignNode1" presStyleIdx="2" presStyleCnt="4">
        <dgm:presLayoutVars>
          <dgm:chMax val="1"/>
          <dgm:bulletEnabled val="1"/>
        </dgm:presLayoutVars>
      </dgm:prSet>
      <dgm:spPr/>
      <dgm:t>
        <a:bodyPr/>
        <a:lstStyle/>
        <a:p>
          <a:endParaRPr lang="zh-CN" altLang="en-US"/>
        </a:p>
      </dgm:t>
    </dgm:pt>
    <dgm:pt modelId="{DDCA9DCB-33DF-4EC5-9E01-7BE892DC3C43}" type="pres">
      <dgm:prSet presAssocID="{34528D9F-9E98-4AED-8008-B01407D13382}" presName="descendantText" presStyleLbl="alignAcc1" presStyleIdx="2" presStyleCnt="4">
        <dgm:presLayoutVars>
          <dgm:bulletEnabled val="1"/>
        </dgm:presLayoutVars>
      </dgm:prSet>
      <dgm:spPr/>
      <dgm:t>
        <a:bodyPr/>
        <a:lstStyle/>
        <a:p>
          <a:endParaRPr lang="zh-CN" altLang="en-US"/>
        </a:p>
      </dgm:t>
    </dgm:pt>
    <dgm:pt modelId="{45F25C20-6C22-483D-A6FF-EF7257A09C7A}" type="pres">
      <dgm:prSet presAssocID="{F41FAF17-FB77-4734-8D21-FB37A6AE5157}" presName="sp" presStyleCnt="0"/>
      <dgm:spPr/>
    </dgm:pt>
    <dgm:pt modelId="{EC64B344-1FA8-40D0-A9EF-8CD79CD70AE5}" type="pres">
      <dgm:prSet presAssocID="{5832055E-0F19-4B91-89FF-7C99B5AE3A23}" presName="composite" presStyleCnt="0"/>
      <dgm:spPr/>
    </dgm:pt>
    <dgm:pt modelId="{9FB96847-BC6D-4580-B4D9-79EF2452F144}" type="pres">
      <dgm:prSet presAssocID="{5832055E-0F19-4B91-89FF-7C99B5AE3A23}" presName="parentText" presStyleLbl="alignNode1" presStyleIdx="3" presStyleCnt="4">
        <dgm:presLayoutVars>
          <dgm:chMax val="1"/>
          <dgm:bulletEnabled val="1"/>
        </dgm:presLayoutVars>
      </dgm:prSet>
      <dgm:spPr/>
      <dgm:t>
        <a:bodyPr/>
        <a:lstStyle/>
        <a:p>
          <a:endParaRPr lang="zh-CN" altLang="en-US"/>
        </a:p>
      </dgm:t>
    </dgm:pt>
    <dgm:pt modelId="{7DE55941-0993-4A18-8557-143ECE1F1C0A}" type="pres">
      <dgm:prSet presAssocID="{5832055E-0F19-4B91-89FF-7C99B5AE3A23}" presName="descendantText" presStyleLbl="alignAcc1" presStyleIdx="3" presStyleCnt="4">
        <dgm:presLayoutVars>
          <dgm:bulletEnabled val="1"/>
        </dgm:presLayoutVars>
      </dgm:prSet>
      <dgm:spPr/>
      <dgm:t>
        <a:bodyPr/>
        <a:lstStyle/>
        <a:p>
          <a:endParaRPr lang="zh-CN" altLang="en-US"/>
        </a:p>
      </dgm:t>
    </dgm:pt>
  </dgm:ptLst>
  <dgm:cxnLst>
    <dgm:cxn modelId="{216E61EB-4E90-4B92-8C63-6B64E6BC5317}" type="presOf" srcId="{5832055E-0F19-4B91-89FF-7C99B5AE3A23}" destId="{9FB96847-BC6D-4580-B4D9-79EF2452F144}" srcOrd="0" destOrd="0" presId="urn:microsoft.com/office/officeart/2005/8/layout/chevron2"/>
    <dgm:cxn modelId="{88707CF6-1F87-4711-80D7-E9E7885BB98F}" type="presOf" srcId="{13C3B08C-BC28-42F6-857E-623BF148FB08}" destId="{1DB19821-BAB7-40EF-8100-6BC07BCE2B0F}" srcOrd="0" destOrd="0" presId="urn:microsoft.com/office/officeart/2005/8/layout/chevron2"/>
    <dgm:cxn modelId="{238FACE5-4179-49C3-90A6-BA9FA367CF73}" srcId="{34528D9F-9E98-4AED-8008-B01407D13382}" destId="{C9CFB354-0D1D-40DA-896E-7E1380E3A72E}" srcOrd="0" destOrd="0" parTransId="{7D5D7648-94B0-4B4C-A815-BCFE1EE8294B}" sibTransId="{F59A90E4-4652-449A-A041-D14DF1771F83}"/>
    <dgm:cxn modelId="{E9955BFD-8F96-4F7E-BC57-69849A4A3025}" srcId="{4C564215-39EA-44CF-8ADE-721A06E4C480}" destId="{13C3B08C-BC28-42F6-857E-623BF148FB08}" srcOrd="1" destOrd="0" parTransId="{3983DA5F-8457-4ADD-A915-3756E0D45460}" sibTransId="{C4B31D6D-5CFB-4DCF-BC21-53032F27A5FC}"/>
    <dgm:cxn modelId="{B7DDA9C3-B3EC-4091-9C90-D768FFFEEA29}" srcId="{6F1C31B3-5874-419F-A1BF-1781F4C4388C}" destId="{FF1E240D-743C-4296-9FF8-0DF75D85B92A}" srcOrd="0" destOrd="0" parTransId="{9C6A0FD4-8320-48F0-BE84-5E9F8D30AECA}" sibTransId="{57F023B3-5A47-4EAD-A2B1-B90C2AA5A12C}"/>
    <dgm:cxn modelId="{70FCB8B3-1561-40CA-8702-D9B43AC7EB01}" type="presOf" srcId="{C9CFB354-0D1D-40DA-896E-7E1380E3A72E}" destId="{DDCA9DCB-33DF-4EC5-9E01-7BE892DC3C43}" srcOrd="0" destOrd="0" presId="urn:microsoft.com/office/officeart/2005/8/layout/chevron2"/>
    <dgm:cxn modelId="{AF4891FF-4B8D-4CD4-9EDC-C51A81E04178}" srcId="{4C564215-39EA-44CF-8ADE-721A06E4C480}" destId="{5832055E-0F19-4B91-89FF-7C99B5AE3A23}" srcOrd="3" destOrd="0" parTransId="{9FD32537-D2BD-44DE-8D3A-9F5F64A73DBC}" sibTransId="{E2C974CB-1749-4951-A604-55748078CFB4}"/>
    <dgm:cxn modelId="{FA641B4E-3AED-4505-ACBD-4AD4B4B88039}" type="presOf" srcId="{6F1C31B3-5874-419F-A1BF-1781F4C4388C}" destId="{2F009B71-35B7-43DE-8716-A088B6F69D62}" srcOrd="0" destOrd="0" presId="urn:microsoft.com/office/officeart/2005/8/layout/chevron2"/>
    <dgm:cxn modelId="{EBDC31D7-C862-4C6B-A396-7497E49F5F2C}" srcId="{4C564215-39EA-44CF-8ADE-721A06E4C480}" destId="{6F1C31B3-5874-419F-A1BF-1781F4C4388C}" srcOrd="0" destOrd="0" parTransId="{B3644207-F95D-44C6-A602-AD9B6C83DB8C}" sibTransId="{025E1368-B23B-40E4-AE04-ECED21BA7010}"/>
    <dgm:cxn modelId="{00D9E0CB-C038-4614-93E5-0D50106D7A28}" srcId="{5832055E-0F19-4B91-89FF-7C99B5AE3A23}" destId="{80018050-AF6E-460A-8FC6-DCC7488F817A}" srcOrd="0" destOrd="0" parTransId="{433EB43A-5BAD-4460-9F56-0C7A092D152F}" sibTransId="{248A00CA-6684-4C8A-9739-A32F7A16636B}"/>
    <dgm:cxn modelId="{AB667613-CB59-40C1-9E48-E319A56E426E}" type="presOf" srcId="{FF1E240D-743C-4296-9FF8-0DF75D85B92A}" destId="{C687DFDB-522A-4611-80BE-893E04877BA8}" srcOrd="0" destOrd="0" presId="urn:microsoft.com/office/officeart/2005/8/layout/chevron2"/>
    <dgm:cxn modelId="{7600BD3B-9F28-4341-B876-A0832D34D292}" srcId="{4C564215-39EA-44CF-8ADE-721A06E4C480}" destId="{34528D9F-9E98-4AED-8008-B01407D13382}" srcOrd="2" destOrd="0" parTransId="{A93DE479-3377-43D1-A9C2-DCE4744EF803}" sibTransId="{F41FAF17-FB77-4734-8D21-FB37A6AE5157}"/>
    <dgm:cxn modelId="{4F24AC55-1351-4209-88C1-CE5A4874B260}" type="presOf" srcId="{80018050-AF6E-460A-8FC6-DCC7488F817A}" destId="{7DE55941-0993-4A18-8557-143ECE1F1C0A}" srcOrd="0" destOrd="0" presId="urn:microsoft.com/office/officeart/2005/8/layout/chevron2"/>
    <dgm:cxn modelId="{B608D041-3C08-4777-B5C1-7F447A1EBD74}" type="presOf" srcId="{4C564215-39EA-44CF-8ADE-721A06E4C480}" destId="{48BF029F-684B-4A13-841B-0FBC14D34AB6}" srcOrd="0" destOrd="0" presId="urn:microsoft.com/office/officeart/2005/8/layout/chevron2"/>
    <dgm:cxn modelId="{F75946F5-5A07-4EAB-A893-FE722FF0AEC8}" srcId="{13C3B08C-BC28-42F6-857E-623BF148FB08}" destId="{A8FAEBA9-4799-4A25-BE05-386C0045F340}" srcOrd="0" destOrd="0" parTransId="{83F9E4AF-21E2-4A94-8CE3-0795AE9033B4}" sibTransId="{1EBDFE66-22D5-46E9-B073-2179A6263809}"/>
    <dgm:cxn modelId="{F303ECFA-54FA-4163-927A-C02BFF188B2C}" type="presOf" srcId="{A8FAEBA9-4799-4A25-BE05-386C0045F340}" destId="{7AF62037-CD34-4010-98D8-A5874AC3836E}" srcOrd="0" destOrd="0" presId="urn:microsoft.com/office/officeart/2005/8/layout/chevron2"/>
    <dgm:cxn modelId="{2955C0F2-434E-4C3A-93A3-0A963917896A}" type="presOf" srcId="{34528D9F-9E98-4AED-8008-B01407D13382}" destId="{D5846AF9-2C49-41A6-91C4-F56B1C63165E}" srcOrd="0" destOrd="0" presId="urn:microsoft.com/office/officeart/2005/8/layout/chevron2"/>
    <dgm:cxn modelId="{0A582541-FBC1-4406-B1CB-0FAB596269FC}" type="presParOf" srcId="{48BF029F-684B-4A13-841B-0FBC14D34AB6}" destId="{CD2FA9B3-1DCA-415A-A6E3-DC4DC30EF12E}" srcOrd="0" destOrd="0" presId="urn:microsoft.com/office/officeart/2005/8/layout/chevron2"/>
    <dgm:cxn modelId="{985F8A04-38F2-40F2-BE50-A29628387C73}" type="presParOf" srcId="{CD2FA9B3-1DCA-415A-A6E3-DC4DC30EF12E}" destId="{2F009B71-35B7-43DE-8716-A088B6F69D62}" srcOrd="0" destOrd="0" presId="urn:microsoft.com/office/officeart/2005/8/layout/chevron2"/>
    <dgm:cxn modelId="{FB230CA2-19C8-4A6C-AF34-3A627E099FFB}" type="presParOf" srcId="{CD2FA9B3-1DCA-415A-A6E3-DC4DC30EF12E}" destId="{C687DFDB-522A-4611-80BE-893E04877BA8}" srcOrd="1" destOrd="0" presId="urn:microsoft.com/office/officeart/2005/8/layout/chevron2"/>
    <dgm:cxn modelId="{62C5B102-3258-4E8F-A792-87277361FE9D}" type="presParOf" srcId="{48BF029F-684B-4A13-841B-0FBC14D34AB6}" destId="{81B2D086-59A7-4398-9719-1A89B5799F6E}" srcOrd="1" destOrd="0" presId="urn:microsoft.com/office/officeart/2005/8/layout/chevron2"/>
    <dgm:cxn modelId="{B7B0B16D-BD20-4D4D-B569-A47449EC02AF}" type="presParOf" srcId="{48BF029F-684B-4A13-841B-0FBC14D34AB6}" destId="{96BFE839-DBA0-4409-B43D-4D7AD394279B}" srcOrd="2" destOrd="0" presId="urn:microsoft.com/office/officeart/2005/8/layout/chevron2"/>
    <dgm:cxn modelId="{CB2A22A2-1DB6-4610-96CD-B66A2E35C009}" type="presParOf" srcId="{96BFE839-DBA0-4409-B43D-4D7AD394279B}" destId="{1DB19821-BAB7-40EF-8100-6BC07BCE2B0F}" srcOrd="0" destOrd="0" presId="urn:microsoft.com/office/officeart/2005/8/layout/chevron2"/>
    <dgm:cxn modelId="{BFB3DA76-8C70-4EDD-A630-3F99F92FD756}" type="presParOf" srcId="{96BFE839-DBA0-4409-B43D-4D7AD394279B}" destId="{7AF62037-CD34-4010-98D8-A5874AC3836E}" srcOrd="1" destOrd="0" presId="urn:microsoft.com/office/officeart/2005/8/layout/chevron2"/>
    <dgm:cxn modelId="{84BE8F51-87AC-401B-8F37-BE9226271750}" type="presParOf" srcId="{48BF029F-684B-4A13-841B-0FBC14D34AB6}" destId="{2CD86972-5557-4155-9571-155530F58985}" srcOrd="3" destOrd="0" presId="urn:microsoft.com/office/officeart/2005/8/layout/chevron2"/>
    <dgm:cxn modelId="{9DC1FCE7-BBAF-4B57-837A-0E9796EA3B93}" type="presParOf" srcId="{48BF029F-684B-4A13-841B-0FBC14D34AB6}" destId="{13A79AAD-EB3E-4000-AACD-32D52E51F29B}" srcOrd="4" destOrd="0" presId="urn:microsoft.com/office/officeart/2005/8/layout/chevron2"/>
    <dgm:cxn modelId="{3F3D62A7-85E8-4964-A287-3660D4FF82BD}" type="presParOf" srcId="{13A79AAD-EB3E-4000-AACD-32D52E51F29B}" destId="{D5846AF9-2C49-41A6-91C4-F56B1C63165E}" srcOrd="0" destOrd="0" presId="urn:microsoft.com/office/officeart/2005/8/layout/chevron2"/>
    <dgm:cxn modelId="{D0358FCC-73F5-4A70-8C72-C69542871987}" type="presParOf" srcId="{13A79AAD-EB3E-4000-AACD-32D52E51F29B}" destId="{DDCA9DCB-33DF-4EC5-9E01-7BE892DC3C43}" srcOrd="1" destOrd="0" presId="urn:microsoft.com/office/officeart/2005/8/layout/chevron2"/>
    <dgm:cxn modelId="{237AE35E-9FFE-4C7A-AD35-44B85F388D1F}" type="presParOf" srcId="{48BF029F-684B-4A13-841B-0FBC14D34AB6}" destId="{45F25C20-6C22-483D-A6FF-EF7257A09C7A}" srcOrd="5" destOrd="0" presId="urn:microsoft.com/office/officeart/2005/8/layout/chevron2"/>
    <dgm:cxn modelId="{215F6082-38C2-4734-89DB-71875CECA38C}" type="presParOf" srcId="{48BF029F-684B-4A13-841B-0FBC14D34AB6}" destId="{EC64B344-1FA8-40D0-A9EF-8CD79CD70AE5}" srcOrd="6" destOrd="0" presId="urn:microsoft.com/office/officeart/2005/8/layout/chevron2"/>
    <dgm:cxn modelId="{30FA7E15-05C5-40A2-A4C0-262B49976207}" type="presParOf" srcId="{EC64B344-1FA8-40D0-A9EF-8CD79CD70AE5}" destId="{9FB96847-BC6D-4580-B4D9-79EF2452F144}" srcOrd="0" destOrd="0" presId="urn:microsoft.com/office/officeart/2005/8/layout/chevron2"/>
    <dgm:cxn modelId="{5BD13804-01AE-4BC7-9C2F-283937593E9C}" type="presParOf" srcId="{EC64B344-1FA8-40D0-A9EF-8CD79CD70AE5}" destId="{7DE55941-0993-4A18-8557-143ECE1F1C0A}" srcOrd="1" destOrd="0" presId="urn:microsoft.com/office/officeart/2005/8/layout/chevron2"/>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26720775-4FCE-466D-9896-3B87972A3196}" type="doc">
      <dgm:prSet loTypeId="urn:microsoft.com/office/officeart/2005/8/layout/process5" loCatId="process" qsTypeId="urn:microsoft.com/office/officeart/2005/8/quickstyle/simple1" qsCatId="simple" csTypeId="urn:microsoft.com/office/officeart/2005/8/colors/accent1_2" csCatId="accent1" phldr="1"/>
      <dgm:spPr/>
      <dgm:t>
        <a:bodyPr/>
        <a:lstStyle/>
        <a:p>
          <a:endParaRPr lang="zh-CN" altLang="en-US"/>
        </a:p>
      </dgm:t>
    </dgm:pt>
    <dgm:pt modelId="{81CF2896-65B5-4ED3-81D4-8879C56C7EE6}">
      <dgm:prSet phldrT="[文本]"/>
      <dgm:spPr/>
      <dgm:t>
        <a:bodyPr/>
        <a:lstStyle/>
        <a:p>
          <a:r>
            <a:rPr lang="zh-CN" altLang="en-US" dirty="0"/>
            <a:t>研究总体为河北工程大学全体在校学生</a:t>
          </a:r>
        </a:p>
      </dgm:t>
    </dgm:pt>
    <dgm:pt modelId="{24C3B768-AB1D-4D2B-A3BF-C9AFA686AB43}" type="parTrans" cxnId="{101B8381-0FC8-44F3-A02C-82459D68BFE9}">
      <dgm:prSet/>
      <dgm:spPr/>
      <dgm:t>
        <a:bodyPr/>
        <a:lstStyle/>
        <a:p>
          <a:endParaRPr lang="zh-CN" altLang="en-US"/>
        </a:p>
      </dgm:t>
    </dgm:pt>
    <dgm:pt modelId="{9F0761BF-DEBA-4011-816A-0E9B16DEE53B}" type="sibTrans" cxnId="{101B8381-0FC8-44F3-A02C-82459D68BFE9}">
      <dgm:prSet/>
      <dgm:spPr/>
      <dgm:t>
        <a:bodyPr/>
        <a:lstStyle/>
        <a:p>
          <a:endParaRPr lang="zh-CN" altLang="en-US"/>
        </a:p>
      </dgm:t>
    </dgm:pt>
    <dgm:pt modelId="{30D719C2-F748-4600-9B76-0266305306D9}">
      <dgm:prSet phldrT="[文本]"/>
      <dgm:spPr/>
      <dgm:t>
        <a:bodyPr/>
        <a:lstStyle/>
        <a:p>
          <a:r>
            <a:rPr lang="zh-CN" altLang="en-US" dirty="0"/>
            <a:t>基于样本准确性、全面性、代表性和抽样过程的可靠性</a:t>
          </a:r>
        </a:p>
      </dgm:t>
    </dgm:pt>
    <dgm:pt modelId="{7B1C6B0E-0511-48A3-A8F7-257BEE80BC28}" type="parTrans" cxnId="{D796D7CD-3AF9-4898-965C-1F5D63D25767}">
      <dgm:prSet/>
      <dgm:spPr/>
      <dgm:t>
        <a:bodyPr/>
        <a:lstStyle/>
        <a:p>
          <a:endParaRPr lang="zh-CN" altLang="en-US"/>
        </a:p>
      </dgm:t>
    </dgm:pt>
    <dgm:pt modelId="{8E10A3F2-EF62-4056-9537-8A377542CEF7}" type="sibTrans" cxnId="{D796D7CD-3AF9-4898-965C-1F5D63D25767}">
      <dgm:prSet/>
      <dgm:spPr/>
      <dgm:t>
        <a:bodyPr/>
        <a:lstStyle/>
        <a:p>
          <a:endParaRPr lang="zh-CN" altLang="en-US"/>
        </a:p>
      </dgm:t>
    </dgm:pt>
    <dgm:pt modelId="{2D7D78D3-7946-4440-A79B-70EF9D6326EB}">
      <dgm:prSet phldrT="[文本]"/>
      <dgm:spPr/>
      <dgm:t>
        <a:bodyPr/>
        <a:lstStyle/>
        <a:p>
          <a:r>
            <a:rPr lang="zh-CN" dirty="0"/>
            <a:t>采用分层抽样、简单随机抽样和滚雪球抽样相结合的方式</a:t>
          </a:r>
          <a:endParaRPr lang="zh-CN" altLang="en-US" dirty="0"/>
        </a:p>
      </dgm:t>
    </dgm:pt>
    <dgm:pt modelId="{76014B24-A5E9-41D5-9203-D7C5F3450648}" type="parTrans" cxnId="{FD8B041A-2257-4659-B24C-7FFAC8B4E724}">
      <dgm:prSet/>
      <dgm:spPr/>
      <dgm:t>
        <a:bodyPr/>
        <a:lstStyle/>
        <a:p>
          <a:endParaRPr lang="zh-CN" altLang="en-US"/>
        </a:p>
      </dgm:t>
    </dgm:pt>
    <dgm:pt modelId="{B63A22EA-0329-4C82-A23A-C19EEC491EDC}" type="sibTrans" cxnId="{FD8B041A-2257-4659-B24C-7FFAC8B4E724}">
      <dgm:prSet/>
      <dgm:spPr/>
      <dgm:t>
        <a:bodyPr/>
        <a:lstStyle/>
        <a:p>
          <a:endParaRPr lang="zh-CN" altLang="en-US"/>
        </a:p>
      </dgm:t>
    </dgm:pt>
    <dgm:pt modelId="{C53D7E1D-92B4-43E1-97D2-BCCBDD4F3F14}">
      <dgm:prSet phldrT="[文本]"/>
      <dgm:spPr/>
      <dgm:t>
        <a:bodyPr/>
        <a:lstStyle/>
        <a:p>
          <a:r>
            <a:rPr lang="zh-CN" altLang="en-US" dirty="0"/>
            <a:t>共回收到</a:t>
          </a:r>
          <a:r>
            <a:rPr lang="en-US" altLang="en-US" dirty="0"/>
            <a:t>400</a:t>
          </a:r>
          <a:r>
            <a:rPr lang="zh-CN" altLang="en-US" dirty="0"/>
            <a:t>份有效问卷</a:t>
          </a:r>
        </a:p>
      </dgm:t>
    </dgm:pt>
    <dgm:pt modelId="{C54DB60A-63FD-43ED-A5C6-A8D479E807A3}" type="parTrans" cxnId="{93245B56-2122-4D9A-9E05-936C43CDC45E}">
      <dgm:prSet/>
      <dgm:spPr/>
      <dgm:t>
        <a:bodyPr/>
        <a:lstStyle/>
        <a:p>
          <a:endParaRPr lang="zh-CN" altLang="en-US"/>
        </a:p>
      </dgm:t>
    </dgm:pt>
    <dgm:pt modelId="{24A1A9EC-FA6F-4623-9231-80E25775E562}" type="sibTrans" cxnId="{93245B56-2122-4D9A-9E05-936C43CDC45E}">
      <dgm:prSet/>
      <dgm:spPr/>
      <dgm:t>
        <a:bodyPr/>
        <a:lstStyle/>
        <a:p>
          <a:endParaRPr lang="zh-CN" altLang="en-US"/>
        </a:p>
      </dgm:t>
    </dgm:pt>
    <dgm:pt modelId="{8965835F-2C01-4F14-9E57-8F352A2A5114}" type="pres">
      <dgm:prSet presAssocID="{26720775-4FCE-466D-9896-3B87972A3196}" presName="diagram" presStyleCnt="0">
        <dgm:presLayoutVars>
          <dgm:dir/>
          <dgm:resizeHandles val="exact"/>
        </dgm:presLayoutVars>
      </dgm:prSet>
      <dgm:spPr/>
      <dgm:t>
        <a:bodyPr/>
        <a:lstStyle/>
        <a:p>
          <a:endParaRPr lang="zh-CN" altLang="en-US"/>
        </a:p>
      </dgm:t>
    </dgm:pt>
    <dgm:pt modelId="{73AB9C92-E84D-4D0C-8F67-3C234B1269EF}" type="pres">
      <dgm:prSet presAssocID="{81CF2896-65B5-4ED3-81D4-8879C56C7EE6}" presName="node" presStyleLbl="node1" presStyleIdx="0" presStyleCnt="4">
        <dgm:presLayoutVars>
          <dgm:bulletEnabled val="1"/>
        </dgm:presLayoutVars>
      </dgm:prSet>
      <dgm:spPr/>
      <dgm:t>
        <a:bodyPr/>
        <a:lstStyle/>
        <a:p>
          <a:endParaRPr lang="zh-CN" altLang="en-US"/>
        </a:p>
      </dgm:t>
    </dgm:pt>
    <dgm:pt modelId="{AFA0301E-A597-49BE-A4F5-BC2242137562}" type="pres">
      <dgm:prSet presAssocID="{9F0761BF-DEBA-4011-816A-0E9B16DEE53B}" presName="sibTrans" presStyleLbl="sibTrans2D1" presStyleIdx="0" presStyleCnt="3"/>
      <dgm:spPr/>
      <dgm:t>
        <a:bodyPr/>
        <a:lstStyle/>
        <a:p>
          <a:endParaRPr lang="zh-CN" altLang="en-US"/>
        </a:p>
      </dgm:t>
    </dgm:pt>
    <dgm:pt modelId="{C64E938D-5254-4DF0-AF41-A094E33BC0ED}" type="pres">
      <dgm:prSet presAssocID="{9F0761BF-DEBA-4011-816A-0E9B16DEE53B}" presName="connectorText" presStyleLbl="sibTrans2D1" presStyleIdx="0" presStyleCnt="3"/>
      <dgm:spPr/>
      <dgm:t>
        <a:bodyPr/>
        <a:lstStyle/>
        <a:p>
          <a:endParaRPr lang="zh-CN" altLang="en-US"/>
        </a:p>
      </dgm:t>
    </dgm:pt>
    <dgm:pt modelId="{AE6444AE-8421-4FF4-AD63-C2BCDB3FF9F3}" type="pres">
      <dgm:prSet presAssocID="{30D719C2-F748-4600-9B76-0266305306D9}" presName="node" presStyleLbl="node1" presStyleIdx="1" presStyleCnt="4">
        <dgm:presLayoutVars>
          <dgm:bulletEnabled val="1"/>
        </dgm:presLayoutVars>
      </dgm:prSet>
      <dgm:spPr/>
      <dgm:t>
        <a:bodyPr/>
        <a:lstStyle/>
        <a:p>
          <a:endParaRPr lang="zh-CN" altLang="en-US"/>
        </a:p>
      </dgm:t>
    </dgm:pt>
    <dgm:pt modelId="{8F8648D5-5064-45F4-8005-3B6714DDF5FD}" type="pres">
      <dgm:prSet presAssocID="{8E10A3F2-EF62-4056-9537-8A377542CEF7}" presName="sibTrans" presStyleLbl="sibTrans2D1" presStyleIdx="1" presStyleCnt="3"/>
      <dgm:spPr/>
      <dgm:t>
        <a:bodyPr/>
        <a:lstStyle/>
        <a:p>
          <a:endParaRPr lang="zh-CN" altLang="en-US"/>
        </a:p>
      </dgm:t>
    </dgm:pt>
    <dgm:pt modelId="{957F91C5-047C-4A31-88B2-C9F2A93E4AE0}" type="pres">
      <dgm:prSet presAssocID="{8E10A3F2-EF62-4056-9537-8A377542CEF7}" presName="connectorText" presStyleLbl="sibTrans2D1" presStyleIdx="1" presStyleCnt="3"/>
      <dgm:spPr/>
      <dgm:t>
        <a:bodyPr/>
        <a:lstStyle/>
        <a:p>
          <a:endParaRPr lang="zh-CN" altLang="en-US"/>
        </a:p>
      </dgm:t>
    </dgm:pt>
    <dgm:pt modelId="{8DBF5273-E791-4C3B-B7CA-93FC725899D7}" type="pres">
      <dgm:prSet presAssocID="{2D7D78D3-7946-4440-A79B-70EF9D6326EB}" presName="node" presStyleLbl="node1" presStyleIdx="2" presStyleCnt="4">
        <dgm:presLayoutVars>
          <dgm:bulletEnabled val="1"/>
        </dgm:presLayoutVars>
      </dgm:prSet>
      <dgm:spPr/>
      <dgm:t>
        <a:bodyPr/>
        <a:lstStyle/>
        <a:p>
          <a:endParaRPr lang="zh-CN" altLang="en-US"/>
        </a:p>
      </dgm:t>
    </dgm:pt>
    <dgm:pt modelId="{A90C6385-B8B9-4709-8505-80E91F8A6EA1}" type="pres">
      <dgm:prSet presAssocID="{B63A22EA-0329-4C82-A23A-C19EEC491EDC}" presName="sibTrans" presStyleLbl="sibTrans2D1" presStyleIdx="2" presStyleCnt="3"/>
      <dgm:spPr/>
      <dgm:t>
        <a:bodyPr/>
        <a:lstStyle/>
        <a:p>
          <a:endParaRPr lang="zh-CN" altLang="en-US"/>
        </a:p>
      </dgm:t>
    </dgm:pt>
    <dgm:pt modelId="{642DC579-0C02-4189-BC71-F9CE91B42E5B}" type="pres">
      <dgm:prSet presAssocID="{B63A22EA-0329-4C82-A23A-C19EEC491EDC}" presName="connectorText" presStyleLbl="sibTrans2D1" presStyleIdx="2" presStyleCnt="3"/>
      <dgm:spPr/>
      <dgm:t>
        <a:bodyPr/>
        <a:lstStyle/>
        <a:p>
          <a:endParaRPr lang="zh-CN" altLang="en-US"/>
        </a:p>
      </dgm:t>
    </dgm:pt>
    <dgm:pt modelId="{1E1B5598-F30A-40B8-9E59-D1B70F4B74C1}" type="pres">
      <dgm:prSet presAssocID="{C53D7E1D-92B4-43E1-97D2-BCCBDD4F3F14}" presName="node" presStyleLbl="node1" presStyleIdx="3" presStyleCnt="4">
        <dgm:presLayoutVars>
          <dgm:bulletEnabled val="1"/>
        </dgm:presLayoutVars>
      </dgm:prSet>
      <dgm:spPr/>
      <dgm:t>
        <a:bodyPr/>
        <a:lstStyle/>
        <a:p>
          <a:endParaRPr lang="zh-CN" altLang="en-US"/>
        </a:p>
      </dgm:t>
    </dgm:pt>
  </dgm:ptLst>
  <dgm:cxnLst>
    <dgm:cxn modelId="{5AAB8687-8E34-45AD-B1D6-B0E80BEF0AD9}" type="presOf" srcId="{B63A22EA-0329-4C82-A23A-C19EEC491EDC}" destId="{A90C6385-B8B9-4709-8505-80E91F8A6EA1}" srcOrd="0" destOrd="0" presId="urn:microsoft.com/office/officeart/2005/8/layout/process5"/>
    <dgm:cxn modelId="{F5ECFC94-AE26-4481-A7FC-A1BD78D69211}" type="presOf" srcId="{8E10A3F2-EF62-4056-9537-8A377542CEF7}" destId="{957F91C5-047C-4A31-88B2-C9F2A93E4AE0}" srcOrd="1" destOrd="0" presId="urn:microsoft.com/office/officeart/2005/8/layout/process5"/>
    <dgm:cxn modelId="{DC35FFAA-EF81-4E8B-9CE3-EE2C3A7F0BA5}" type="presOf" srcId="{30D719C2-F748-4600-9B76-0266305306D9}" destId="{AE6444AE-8421-4FF4-AD63-C2BCDB3FF9F3}" srcOrd="0" destOrd="0" presId="urn:microsoft.com/office/officeart/2005/8/layout/process5"/>
    <dgm:cxn modelId="{FD8B041A-2257-4659-B24C-7FFAC8B4E724}" srcId="{26720775-4FCE-466D-9896-3B87972A3196}" destId="{2D7D78D3-7946-4440-A79B-70EF9D6326EB}" srcOrd="2" destOrd="0" parTransId="{76014B24-A5E9-41D5-9203-D7C5F3450648}" sibTransId="{B63A22EA-0329-4C82-A23A-C19EEC491EDC}"/>
    <dgm:cxn modelId="{6DD641F9-233F-4A16-80E8-D4D16E73BEC7}" type="presOf" srcId="{C53D7E1D-92B4-43E1-97D2-BCCBDD4F3F14}" destId="{1E1B5598-F30A-40B8-9E59-D1B70F4B74C1}" srcOrd="0" destOrd="0" presId="urn:microsoft.com/office/officeart/2005/8/layout/process5"/>
    <dgm:cxn modelId="{101B8381-0FC8-44F3-A02C-82459D68BFE9}" srcId="{26720775-4FCE-466D-9896-3B87972A3196}" destId="{81CF2896-65B5-4ED3-81D4-8879C56C7EE6}" srcOrd="0" destOrd="0" parTransId="{24C3B768-AB1D-4D2B-A3BF-C9AFA686AB43}" sibTransId="{9F0761BF-DEBA-4011-816A-0E9B16DEE53B}"/>
    <dgm:cxn modelId="{D49052E7-E2ED-4B2E-8F50-76BF9EBBFCCB}" type="presOf" srcId="{2D7D78D3-7946-4440-A79B-70EF9D6326EB}" destId="{8DBF5273-E791-4C3B-B7CA-93FC725899D7}" srcOrd="0" destOrd="0" presId="urn:microsoft.com/office/officeart/2005/8/layout/process5"/>
    <dgm:cxn modelId="{F7697B41-F300-4C89-81BA-1FF216EC66CA}" type="presOf" srcId="{8E10A3F2-EF62-4056-9537-8A377542CEF7}" destId="{8F8648D5-5064-45F4-8005-3B6714DDF5FD}" srcOrd="0" destOrd="0" presId="urn:microsoft.com/office/officeart/2005/8/layout/process5"/>
    <dgm:cxn modelId="{D796D7CD-3AF9-4898-965C-1F5D63D25767}" srcId="{26720775-4FCE-466D-9896-3B87972A3196}" destId="{30D719C2-F748-4600-9B76-0266305306D9}" srcOrd="1" destOrd="0" parTransId="{7B1C6B0E-0511-48A3-A8F7-257BEE80BC28}" sibTransId="{8E10A3F2-EF62-4056-9537-8A377542CEF7}"/>
    <dgm:cxn modelId="{EAE98FE2-6B50-4A9E-AAE3-C3843C75CEEC}" type="presOf" srcId="{B63A22EA-0329-4C82-A23A-C19EEC491EDC}" destId="{642DC579-0C02-4189-BC71-F9CE91B42E5B}" srcOrd="1" destOrd="0" presId="urn:microsoft.com/office/officeart/2005/8/layout/process5"/>
    <dgm:cxn modelId="{93245B56-2122-4D9A-9E05-936C43CDC45E}" srcId="{26720775-4FCE-466D-9896-3B87972A3196}" destId="{C53D7E1D-92B4-43E1-97D2-BCCBDD4F3F14}" srcOrd="3" destOrd="0" parTransId="{C54DB60A-63FD-43ED-A5C6-A8D479E807A3}" sibTransId="{24A1A9EC-FA6F-4623-9231-80E25775E562}"/>
    <dgm:cxn modelId="{64DB845E-B957-4C46-969A-680A1BAC8F0F}" type="presOf" srcId="{81CF2896-65B5-4ED3-81D4-8879C56C7EE6}" destId="{73AB9C92-E84D-4D0C-8F67-3C234B1269EF}" srcOrd="0" destOrd="0" presId="urn:microsoft.com/office/officeart/2005/8/layout/process5"/>
    <dgm:cxn modelId="{93BAE81E-8018-4C6C-BE75-7FEEF7D2633A}" type="presOf" srcId="{9F0761BF-DEBA-4011-816A-0E9B16DEE53B}" destId="{C64E938D-5254-4DF0-AF41-A094E33BC0ED}" srcOrd="1" destOrd="0" presId="urn:microsoft.com/office/officeart/2005/8/layout/process5"/>
    <dgm:cxn modelId="{3F188441-FDA4-46F6-9BCE-A153CDAF59E2}" type="presOf" srcId="{9F0761BF-DEBA-4011-816A-0E9B16DEE53B}" destId="{AFA0301E-A597-49BE-A4F5-BC2242137562}" srcOrd="0" destOrd="0" presId="urn:microsoft.com/office/officeart/2005/8/layout/process5"/>
    <dgm:cxn modelId="{847E5DAE-2E29-49C4-A118-90CAEB4F6505}" type="presOf" srcId="{26720775-4FCE-466D-9896-3B87972A3196}" destId="{8965835F-2C01-4F14-9E57-8F352A2A5114}" srcOrd="0" destOrd="0" presId="urn:microsoft.com/office/officeart/2005/8/layout/process5"/>
    <dgm:cxn modelId="{3B902804-24E2-45D9-A113-EC6CF27E3A7A}" type="presParOf" srcId="{8965835F-2C01-4F14-9E57-8F352A2A5114}" destId="{73AB9C92-E84D-4D0C-8F67-3C234B1269EF}" srcOrd="0" destOrd="0" presId="urn:microsoft.com/office/officeart/2005/8/layout/process5"/>
    <dgm:cxn modelId="{935E08B5-7C5E-45F7-BEE7-2DF483FC1B0E}" type="presParOf" srcId="{8965835F-2C01-4F14-9E57-8F352A2A5114}" destId="{AFA0301E-A597-49BE-A4F5-BC2242137562}" srcOrd="1" destOrd="0" presId="urn:microsoft.com/office/officeart/2005/8/layout/process5"/>
    <dgm:cxn modelId="{3A5F67AA-0B0B-4045-A67F-39D50FFD5E17}" type="presParOf" srcId="{AFA0301E-A597-49BE-A4F5-BC2242137562}" destId="{C64E938D-5254-4DF0-AF41-A094E33BC0ED}" srcOrd="0" destOrd="0" presId="urn:microsoft.com/office/officeart/2005/8/layout/process5"/>
    <dgm:cxn modelId="{E2420C33-2119-4CA8-B173-7260ABDE50A7}" type="presParOf" srcId="{8965835F-2C01-4F14-9E57-8F352A2A5114}" destId="{AE6444AE-8421-4FF4-AD63-C2BCDB3FF9F3}" srcOrd="2" destOrd="0" presId="urn:microsoft.com/office/officeart/2005/8/layout/process5"/>
    <dgm:cxn modelId="{0F6766EB-1E88-452A-BAE4-9FE372709DEC}" type="presParOf" srcId="{8965835F-2C01-4F14-9E57-8F352A2A5114}" destId="{8F8648D5-5064-45F4-8005-3B6714DDF5FD}" srcOrd="3" destOrd="0" presId="urn:microsoft.com/office/officeart/2005/8/layout/process5"/>
    <dgm:cxn modelId="{9B3E02C2-98D5-4E6A-B3C2-450260E2F7B5}" type="presParOf" srcId="{8F8648D5-5064-45F4-8005-3B6714DDF5FD}" destId="{957F91C5-047C-4A31-88B2-C9F2A93E4AE0}" srcOrd="0" destOrd="0" presId="urn:microsoft.com/office/officeart/2005/8/layout/process5"/>
    <dgm:cxn modelId="{20250DB0-849E-4F9E-AA0A-1CC11F2C6028}" type="presParOf" srcId="{8965835F-2C01-4F14-9E57-8F352A2A5114}" destId="{8DBF5273-E791-4C3B-B7CA-93FC725899D7}" srcOrd="4" destOrd="0" presId="urn:microsoft.com/office/officeart/2005/8/layout/process5"/>
    <dgm:cxn modelId="{063C1CCA-2DB0-4A45-9834-CE463DBBE606}" type="presParOf" srcId="{8965835F-2C01-4F14-9E57-8F352A2A5114}" destId="{A90C6385-B8B9-4709-8505-80E91F8A6EA1}" srcOrd="5" destOrd="0" presId="urn:microsoft.com/office/officeart/2005/8/layout/process5"/>
    <dgm:cxn modelId="{3A45523D-D27F-488B-AC56-65EBFA382A86}" type="presParOf" srcId="{A90C6385-B8B9-4709-8505-80E91F8A6EA1}" destId="{642DC579-0C02-4189-BC71-F9CE91B42E5B}" srcOrd="0" destOrd="0" presId="urn:microsoft.com/office/officeart/2005/8/layout/process5"/>
    <dgm:cxn modelId="{1FEBBBB8-8C3B-4D9A-9B6E-EF5ADB0E0AAF}" type="presParOf" srcId="{8965835F-2C01-4F14-9E57-8F352A2A5114}" destId="{1E1B5598-F30A-40B8-9E59-D1B70F4B74C1}" srcOrd="6" destOrd="0" presId="urn:microsoft.com/office/officeart/2005/8/layout/process5"/>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9BC0CDC0-DF93-4A45-840E-FCE7674544FD}" type="doc">
      <dgm:prSet loTypeId="urn:microsoft.com/office/officeart/2005/8/layout/chevron2" loCatId="process" qsTypeId="urn:microsoft.com/office/officeart/2005/8/quickstyle/simple1" qsCatId="simple" csTypeId="urn:microsoft.com/office/officeart/2005/8/colors/accent1_2" csCatId="accent1" phldr="1"/>
      <dgm:spPr/>
      <dgm:t>
        <a:bodyPr/>
        <a:lstStyle/>
        <a:p>
          <a:endParaRPr lang="zh-CN" altLang="en-US"/>
        </a:p>
      </dgm:t>
    </dgm:pt>
    <dgm:pt modelId="{38D8DF8A-8626-4F4A-8EAD-AFCD1C966259}">
      <dgm:prSet phldrT="[文本]"/>
      <dgm:spPr/>
      <dgm:t>
        <a:bodyPr/>
        <a:lstStyle/>
        <a:p>
          <a:r>
            <a:rPr lang="zh-CN" b="1" dirty="0"/>
            <a:t>性别分布</a:t>
          </a:r>
          <a:endParaRPr lang="zh-CN" altLang="en-US" b="1" dirty="0"/>
        </a:p>
      </dgm:t>
    </dgm:pt>
    <dgm:pt modelId="{C57C273C-FEC8-43BA-9503-0EFA73AA25A5}" type="parTrans" cxnId="{9567D920-C71B-4B53-998C-4DD62A4FC1B7}">
      <dgm:prSet/>
      <dgm:spPr/>
      <dgm:t>
        <a:bodyPr/>
        <a:lstStyle/>
        <a:p>
          <a:endParaRPr lang="zh-CN" altLang="en-US" b="1"/>
        </a:p>
      </dgm:t>
    </dgm:pt>
    <dgm:pt modelId="{21E0A996-8E99-4F52-90AA-A3B0AADFD4D0}" type="sibTrans" cxnId="{9567D920-C71B-4B53-998C-4DD62A4FC1B7}">
      <dgm:prSet/>
      <dgm:spPr/>
      <dgm:t>
        <a:bodyPr/>
        <a:lstStyle/>
        <a:p>
          <a:endParaRPr lang="zh-CN" altLang="en-US" b="1"/>
        </a:p>
      </dgm:t>
    </dgm:pt>
    <dgm:pt modelId="{2C995B56-C76D-4329-B363-20F38D5FF903}">
      <dgm:prSet phldrT="[文本]"/>
      <dgm:spPr/>
      <dgm:t>
        <a:bodyPr/>
        <a:lstStyle/>
        <a:p>
          <a:r>
            <a:rPr lang="zh-CN" b="1" dirty="0"/>
            <a:t>男性有</a:t>
          </a:r>
          <a:r>
            <a:rPr lang="en-US" b="1" dirty="0"/>
            <a:t>29</a:t>
          </a:r>
          <a:r>
            <a:rPr lang="zh-CN" b="1" dirty="0"/>
            <a:t>人，占所调查人数的</a:t>
          </a:r>
          <a:r>
            <a:rPr lang="en-US" b="1" dirty="0"/>
            <a:t>7.2%</a:t>
          </a:r>
          <a:r>
            <a:rPr lang="zh-CN" b="1" dirty="0"/>
            <a:t>；女性有</a:t>
          </a:r>
          <a:r>
            <a:rPr lang="en-US" b="1" dirty="0"/>
            <a:t>371</a:t>
          </a:r>
          <a:r>
            <a:rPr lang="zh-CN" b="1" dirty="0"/>
            <a:t>人，占所调查人数的</a:t>
          </a:r>
          <a:r>
            <a:rPr lang="en-US" b="1" dirty="0"/>
            <a:t>92.8%</a:t>
          </a:r>
          <a:endParaRPr lang="zh-CN" altLang="en-US" b="1" dirty="0"/>
        </a:p>
      </dgm:t>
    </dgm:pt>
    <dgm:pt modelId="{706FE055-2529-4713-9A6D-9E62DDF11C7B}" type="parTrans" cxnId="{DF935224-1145-4BA4-8963-57EF73637C67}">
      <dgm:prSet/>
      <dgm:spPr/>
      <dgm:t>
        <a:bodyPr/>
        <a:lstStyle/>
        <a:p>
          <a:endParaRPr lang="zh-CN" altLang="en-US" b="1"/>
        </a:p>
      </dgm:t>
    </dgm:pt>
    <dgm:pt modelId="{4A05E0D3-5107-4996-A1FB-124678C6C1BD}" type="sibTrans" cxnId="{DF935224-1145-4BA4-8963-57EF73637C67}">
      <dgm:prSet/>
      <dgm:spPr/>
      <dgm:t>
        <a:bodyPr/>
        <a:lstStyle/>
        <a:p>
          <a:endParaRPr lang="zh-CN" altLang="en-US" b="1"/>
        </a:p>
      </dgm:t>
    </dgm:pt>
    <dgm:pt modelId="{B9A59C24-53E5-4F6C-BF4F-B7203789FABB}">
      <dgm:prSet phldrT="[文本]"/>
      <dgm:spPr/>
      <dgm:t>
        <a:bodyPr/>
        <a:lstStyle/>
        <a:p>
          <a:r>
            <a:rPr lang="zh-CN" b="1" dirty="0"/>
            <a:t>年级分布</a:t>
          </a:r>
          <a:endParaRPr lang="zh-CN" altLang="en-US" b="1" dirty="0"/>
        </a:p>
      </dgm:t>
    </dgm:pt>
    <dgm:pt modelId="{EC9194CF-6CEE-42BD-9B76-1F7769815B95}" type="parTrans" cxnId="{CDD18E6B-7B1F-4330-AD59-D580B5D7B04A}">
      <dgm:prSet/>
      <dgm:spPr/>
      <dgm:t>
        <a:bodyPr/>
        <a:lstStyle/>
        <a:p>
          <a:endParaRPr lang="zh-CN" altLang="en-US" b="1"/>
        </a:p>
      </dgm:t>
    </dgm:pt>
    <dgm:pt modelId="{EB39CA50-FD99-4E0B-AEA5-98AE27D95F45}" type="sibTrans" cxnId="{CDD18E6B-7B1F-4330-AD59-D580B5D7B04A}">
      <dgm:prSet/>
      <dgm:spPr/>
      <dgm:t>
        <a:bodyPr/>
        <a:lstStyle/>
        <a:p>
          <a:endParaRPr lang="zh-CN" altLang="en-US" b="1"/>
        </a:p>
      </dgm:t>
    </dgm:pt>
    <dgm:pt modelId="{465381A8-5FC0-46E7-8C7F-619145D1A025}">
      <dgm:prSet phldrT="[文本]"/>
      <dgm:spPr/>
      <dgm:t>
        <a:bodyPr/>
        <a:lstStyle/>
        <a:p>
          <a:r>
            <a:rPr lang="zh-CN" b="1" dirty="0"/>
            <a:t>受美妆博主影响消费美妆产品的本科生各年级的分布相同，均占比</a:t>
          </a:r>
          <a:r>
            <a:rPr lang="en-US" b="1" dirty="0"/>
            <a:t>22.8%</a:t>
          </a:r>
          <a:r>
            <a:rPr lang="zh-CN" b="1" dirty="0"/>
            <a:t>，研究生占比</a:t>
          </a:r>
          <a:r>
            <a:rPr lang="en-US" b="1" dirty="0"/>
            <a:t>9.0%</a:t>
          </a:r>
          <a:endParaRPr lang="zh-CN" altLang="en-US" b="1" dirty="0"/>
        </a:p>
      </dgm:t>
    </dgm:pt>
    <dgm:pt modelId="{7FC3056A-7951-4D06-A062-5C5914499438}" type="parTrans" cxnId="{9CAF03AF-9FF8-4316-A9E1-26A21F2ABE80}">
      <dgm:prSet/>
      <dgm:spPr/>
      <dgm:t>
        <a:bodyPr/>
        <a:lstStyle/>
        <a:p>
          <a:endParaRPr lang="zh-CN" altLang="en-US" b="1"/>
        </a:p>
      </dgm:t>
    </dgm:pt>
    <dgm:pt modelId="{28FBB7DC-2254-416D-8283-163ACAC65675}" type="sibTrans" cxnId="{9CAF03AF-9FF8-4316-A9E1-26A21F2ABE80}">
      <dgm:prSet/>
      <dgm:spPr/>
      <dgm:t>
        <a:bodyPr/>
        <a:lstStyle/>
        <a:p>
          <a:endParaRPr lang="zh-CN" altLang="en-US" b="1"/>
        </a:p>
      </dgm:t>
    </dgm:pt>
    <dgm:pt modelId="{0E57E7DB-FBA1-4A4D-9BFC-8C1C232E7C96}">
      <dgm:prSet phldrT="[文本]"/>
      <dgm:spPr/>
      <dgm:t>
        <a:bodyPr/>
        <a:lstStyle/>
        <a:p>
          <a:r>
            <a:rPr lang="zh-CN" b="1" dirty="0"/>
            <a:t>可支配金额</a:t>
          </a:r>
          <a:endParaRPr lang="zh-CN" altLang="en-US" b="1" dirty="0"/>
        </a:p>
      </dgm:t>
    </dgm:pt>
    <dgm:pt modelId="{5B8617DC-6C73-44AA-A9B1-F0009B47C851}" type="parTrans" cxnId="{7535F68F-723B-43FE-894B-1DF4997E82A5}">
      <dgm:prSet/>
      <dgm:spPr/>
      <dgm:t>
        <a:bodyPr/>
        <a:lstStyle/>
        <a:p>
          <a:endParaRPr lang="zh-CN" altLang="en-US" b="1"/>
        </a:p>
      </dgm:t>
    </dgm:pt>
    <dgm:pt modelId="{25F7CA8B-D049-4A2D-978D-39E630455064}" type="sibTrans" cxnId="{7535F68F-723B-43FE-894B-1DF4997E82A5}">
      <dgm:prSet/>
      <dgm:spPr/>
      <dgm:t>
        <a:bodyPr/>
        <a:lstStyle/>
        <a:p>
          <a:endParaRPr lang="zh-CN" altLang="en-US" b="1"/>
        </a:p>
      </dgm:t>
    </dgm:pt>
    <dgm:pt modelId="{7493BC26-54EB-45B8-BF77-B27A0CC3A91B}">
      <dgm:prSet phldrT="[文本]"/>
      <dgm:spPr/>
      <dgm:t>
        <a:bodyPr/>
        <a:lstStyle/>
        <a:p>
          <a:r>
            <a:rPr lang="zh-CN" b="1" dirty="0"/>
            <a:t>金额为</a:t>
          </a:r>
          <a:r>
            <a:rPr lang="en-US" b="1" dirty="0"/>
            <a:t>1000-1500</a:t>
          </a:r>
          <a:r>
            <a:rPr lang="zh-CN" b="1" dirty="0"/>
            <a:t>元的人群在购买博主推荐产品的消费人群中所占比例最大为</a:t>
          </a:r>
          <a:r>
            <a:rPr lang="en-US" b="1" dirty="0"/>
            <a:t>56.0%</a:t>
          </a:r>
          <a:r>
            <a:rPr lang="zh-CN" b="1" dirty="0"/>
            <a:t>，而每月可支配金额大于</a:t>
          </a:r>
          <a:r>
            <a:rPr lang="en-US" b="1" dirty="0"/>
            <a:t>2000</a:t>
          </a:r>
          <a:r>
            <a:rPr lang="zh-CN" b="1" dirty="0"/>
            <a:t>元的人群占比最小，仅为</a:t>
          </a:r>
          <a:r>
            <a:rPr lang="en-US" b="1" dirty="0"/>
            <a:t>8.3%</a:t>
          </a:r>
          <a:endParaRPr lang="zh-CN" altLang="en-US" b="1" dirty="0"/>
        </a:p>
      </dgm:t>
    </dgm:pt>
    <dgm:pt modelId="{EE4E4419-6841-4A8C-AA59-9066427E605A}" type="parTrans" cxnId="{61093D30-BC03-44DA-ACCA-35D39552FCF1}">
      <dgm:prSet/>
      <dgm:spPr/>
      <dgm:t>
        <a:bodyPr/>
        <a:lstStyle/>
        <a:p>
          <a:endParaRPr lang="zh-CN" altLang="en-US" b="1"/>
        </a:p>
      </dgm:t>
    </dgm:pt>
    <dgm:pt modelId="{9E0139A3-9A2C-4334-9C96-A2BA7A568815}" type="sibTrans" cxnId="{61093D30-BC03-44DA-ACCA-35D39552FCF1}">
      <dgm:prSet/>
      <dgm:spPr/>
      <dgm:t>
        <a:bodyPr/>
        <a:lstStyle/>
        <a:p>
          <a:endParaRPr lang="zh-CN" altLang="en-US" b="1"/>
        </a:p>
      </dgm:t>
    </dgm:pt>
    <dgm:pt modelId="{3E998B28-93E3-4308-B6EC-A6B7ABCB197C}">
      <dgm:prSet phldrT="[文本]"/>
      <dgm:spPr/>
      <dgm:t>
        <a:bodyPr/>
        <a:lstStyle/>
        <a:p>
          <a:r>
            <a:rPr lang="zh-CN" b="1" dirty="0"/>
            <a:t>家庭居住地</a:t>
          </a:r>
          <a:endParaRPr lang="zh-CN" altLang="en-US" b="1" dirty="0"/>
        </a:p>
      </dgm:t>
    </dgm:pt>
    <dgm:pt modelId="{3E40941E-3A6C-4397-9CA8-5556B9C9F9B7}" type="parTrans" cxnId="{4CE63DBF-E803-4246-99D1-5DE25ECA0160}">
      <dgm:prSet/>
      <dgm:spPr/>
      <dgm:t>
        <a:bodyPr/>
        <a:lstStyle/>
        <a:p>
          <a:endParaRPr lang="zh-CN" altLang="en-US" b="1"/>
        </a:p>
      </dgm:t>
    </dgm:pt>
    <dgm:pt modelId="{132EFEDD-EAC6-4165-8BF3-A2998A86E134}" type="sibTrans" cxnId="{4CE63DBF-E803-4246-99D1-5DE25ECA0160}">
      <dgm:prSet/>
      <dgm:spPr/>
      <dgm:t>
        <a:bodyPr/>
        <a:lstStyle/>
        <a:p>
          <a:endParaRPr lang="zh-CN" altLang="en-US" b="1"/>
        </a:p>
      </dgm:t>
    </dgm:pt>
    <dgm:pt modelId="{FC908280-7656-4F4F-93A0-4487014D5F29}">
      <dgm:prSet/>
      <dgm:spPr/>
      <dgm:t>
        <a:bodyPr/>
        <a:lstStyle/>
        <a:p>
          <a:r>
            <a:rPr lang="zh-CN" b="1" dirty="0"/>
            <a:t>四线城市及以下所占的百分比最大达到</a:t>
          </a:r>
          <a:r>
            <a:rPr lang="en-US" b="1" dirty="0"/>
            <a:t>34.0%</a:t>
          </a:r>
          <a:r>
            <a:rPr lang="zh-CN" b="1" dirty="0"/>
            <a:t>，三线城市中所占比例居第二占比</a:t>
          </a:r>
          <a:r>
            <a:rPr lang="en-US" b="1" dirty="0"/>
            <a:t>30.5%</a:t>
          </a:r>
          <a:r>
            <a:rPr lang="zh-CN" b="1" dirty="0"/>
            <a:t>，一线城市</a:t>
          </a:r>
          <a:r>
            <a:rPr lang="zh-CN" altLang="en-US" b="1" dirty="0"/>
            <a:t>占比</a:t>
          </a:r>
          <a:r>
            <a:rPr lang="zh-CN" b="1" dirty="0"/>
            <a:t>为</a:t>
          </a:r>
          <a:r>
            <a:rPr lang="en-US" b="1" dirty="0"/>
            <a:t>12.0%</a:t>
          </a:r>
          <a:endParaRPr lang="zh-CN" altLang="en-US" b="1" dirty="0"/>
        </a:p>
      </dgm:t>
    </dgm:pt>
    <dgm:pt modelId="{D18E3E7D-D9E3-43ED-AFA3-0FAE2E5D265B}" type="parTrans" cxnId="{EDA68AF9-DE51-48C0-9FF5-3DB485D637FF}">
      <dgm:prSet/>
      <dgm:spPr/>
      <dgm:t>
        <a:bodyPr/>
        <a:lstStyle/>
        <a:p>
          <a:endParaRPr lang="zh-CN" altLang="en-US" b="1"/>
        </a:p>
      </dgm:t>
    </dgm:pt>
    <dgm:pt modelId="{9CCF4ED6-D0E8-437A-A2F8-0DBEC1A3755B}" type="sibTrans" cxnId="{EDA68AF9-DE51-48C0-9FF5-3DB485D637FF}">
      <dgm:prSet/>
      <dgm:spPr/>
      <dgm:t>
        <a:bodyPr/>
        <a:lstStyle/>
        <a:p>
          <a:endParaRPr lang="zh-CN" altLang="en-US" b="1"/>
        </a:p>
      </dgm:t>
    </dgm:pt>
    <dgm:pt modelId="{60EE53F2-C204-4DE8-B554-C86FA76BD9DF}" type="pres">
      <dgm:prSet presAssocID="{9BC0CDC0-DF93-4A45-840E-FCE7674544FD}" presName="linearFlow" presStyleCnt="0">
        <dgm:presLayoutVars>
          <dgm:dir/>
          <dgm:animLvl val="lvl"/>
          <dgm:resizeHandles val="exact"/>
        </dgm:presLayoutVars>
      </dgm:prSet>
      <dgm:spPr/>
      <dgm:t>
        <a:bodyPr/>
        <a:lstStyle/>
        <a:p>
          <a:endParaRPr lang="zh-CN" altLang="en-US"/>
        </a:p>
      </dgm:t>
    </dgm:pt>
    <dgm:pt modelId="{46CE2514-862D-481B-9A32-245344E25739}" type="pres">
      <dgm:prSet presAssocID="{38D8DF8A-8626-4F4A-8EAD-AFCD1C966259}" presName="composite" presStyleCnt="0"/>
      <dgm:spPr/>
    </dgm:pt>
    <dgm:pt modelId="{ED2B6993-84B0-47D0-BF7C-493F8F3727A7}" type="pres">
      <dgm:prSet presAssocID="{38D8DF8A-8626-4F4A-8EAD-AFCD1C966259}" presName="parentText" presStyleLbl="alignNode1" presStyleIdx="0" presStyleCnt="4">
        <dgm:presLayoutVars>
          <dgm:chMax val="1"/>
          <dgm:bulletEnabled val="1"/>
        </dgm:presLayoutVars>
      </dgm:prSet>
      <dgm:spPr/>
      <dgm:t>
        <a:bodyPr/>
        <a:lstStyle/>
        <a:p>
          <a:endParaRPr lang="zh-CN" altLang="en-US"/>
        </a:p>
      </dgm:t>
    </dgm:pt>
    <dgm:pt modelId="{15D911E3-79D6-434B-8FE6-A6CE8B156DAF}" type="pres">
      <dgm:prSet presAssocID="{38D8DF8A-8626-4F4A-8EAD-AFCD1C966259}" presName="descendantText" presStyleLbl="alignAcc1" presStyleIdx="0" presStyleCnt="4">
        <dgm:presLayoutVars>
          <dgm:bulletEnabled val="1"/>
        </dgm:presLayoutVars>
      </dgm:prSet>
      <dgm:spPr/>
      <dgm:t>
        <a:bodyPr/>
        <a:lstStyle/>
        <a:p>
          <a:endParaRPr lang="zh-CN" altLang="en-US"/>
        </a:p>
      </dgm:t>
    </dgm:pt>
    <dgm:pt modelId="{45ECB543-B3AA-4BF8-95F5-711E58581AD1}" type="pres">
      <dgm:prSet presAssocID="{21E0A996-8E99-4F52-90AA-A3B0AADFD4D0}" presName="sp" presStyleCnt="0"/>
      <dgm:spPr/>
    </dgm:pt>
    <dgm:pt modelId="{ED493DC3-47CE-4142-8C0B-AA8185935A2C}" type="pres">
      <dgm:prSet presAssocID="{B9A59C24-53E5-4F6C-BF4F-B7203789FABB}" presName="composite" presStyleCnt="0"/>
      <dgm:spPr/>
    </dgm:pt>
    <dgm:pt modelId="{BDE46394-3107-47B6-A069-4142BF964181}" type="pres">
      <dgm:prSet presAssocID="{B9A59C24-53E5-4F6C-BF4F-B7203789FABB}" presName="parentText" presStyleLbl="alignNode1" presStyleIdx="1" presStyleCnt="4">
        <dgm:presLayoutVars>
          <dgm:chMax val="1"/>
          <dgm:bulletEnabled val="1"/>
        </dgm:presLayoutVars>
      </dgm:prSet>
      <dgm:spPr/>
      <dgm:t>
        <a:bodyPr/>
        <a:lstStyle/>
        <a:p>
          <a:endParaRPr lang="zh-CN" altLang="en-US"/>
        </a:p>
      </dgm:t>
    </dgm:pt>
    <dgm:pt modelId="{61EA411C-E879-4C3E-99D8-0B233FF0FE05}" type="pres">
      <dgm:prSet presAssocID="{B9A59C24-53E5-4F6C-BF4F-B7203789FABB}" presName="descendantText" presStyleLbl="alignAcc1" presStyleIdx="1" presStyleCnt="4">
        <dgm:presLayoutVars>
          <dgm:bulletEnabled val="1"/>
        </dgm:presLayoutVars>
      </dgm:prSet>
      <dgm:spPr/>
      <dgm:t>
        <a:bodyPr/>
        <a:lstStyle/>
        <a:p>
          <a:endParaRPr lang="zh-CN" altLang="en-US"/>
        </a:p>
      </dgm:t>
    </dgm:pt>
    <dgm:pt modelId="{5E8C7F24-CBF4-4226-B376-E2B086720D75}" type="pres">
      <dgm:prSet presAssocID="{EB39CA50-FD99-4E0B-AEA5-98AE27D95F45}" presName="sp" presStyleCnt="0"/>
      <dgm:spPr/>
    </dgm:pt>
    <dgm:pt modelId="{8773ED47-2B5F-4732-82A4-616BA89A861E}" type="pres">
      <dgm:prSet presAssocID="{3E998B28-93E3-4308-B6EC-A6B7ABCB197C}" presName="composite" presStyleCnt="0"/>
      <dgm:spPr/>
    </dgm:pt>
    <dgm:pt modelId="{07C0EE57-B89B-447B-880A-F04A7C9AF6FE}" type="pres">
      <dgm:prSet presAssocID="{3E998B28-93E3-4308-B6EC-A6B7ABCB197C}" presName="parentText" presStyleLbl="alignNode1" presStyleIdx="2" presStyleCnt="4">
        <dgm:presLayoutVars>
          <dgm:chMax val="1"/>
          <dgm:bulletEnabled val="1"/>
        </dgm:presLayoutVars>
      </dgm:prSet>
      <dgm:spPr/>
      <dgm:t>
        <a:bodyPr/>
        <a:lstStyle/>
        <a:p>
          <a:endParaRPr lang="zh-CN" altLang="en-US"/>
        </a:p>
      </dgm:t>
    </dgm:pt>
    <dgm:pt modelId="{0B494F43-8F32-4361-9099-9C8E12AB2D2D}" type="pres">
      <dgm:prSet presAssocID="{3E998B28-93E3-4308-B6EC-A6B7ABCB197C}" presName="descendantText" presStyleLbl="alignAcc1" presStyleIdx="2" presStyleCnt="4">
        <dgm:presLayoutVars>
          <dgm:bulletEnabled val="1"/>
        </dgm:presLayoutVars>
      </dgm:prSet>
      <dgm:spPr/>
      <dgm:t>
        <a:bodyPr/>
        <a:lstStyle/>
        <a:p>
          <a:endParaRPr lang="zh-CN" altLang="en-US"/>
        </a:p>
      </dgm:t>
    </dgm:pt>
    <dgm:pt modelId="{9EC6D57C-CAC3-4CEB-ACEB-371E47AEFD13}" type="pres">
      <dgm:prSet presAssocID="{132EFEDD-EAC6-4165-8BF3-A2998A86E134}" presName="sp" presStyleCnt="0"/>
      <dgm:spPr/>
    </dgm:pt>
    <dgm:pt modelId="{5B12E046-A649-4340-971E-94236443764D}" type="pres">
      <dgm:prSet presAssocID="{0E57E7DB-FBA1-4A4D-9BFC-8C1C232E7C96}" presName="composite" presStyleCnt="0"/>
      <dgm:spPr/>
    </dgm:pt>
    <dgm:pt modelId="{56494CDE-2C8A-41FD-BF08-E883887B6D9C}" type="pres">
      <dgm:prSet presAssocID="{0E57E7DB-FBA1-4A4D-9BFC-8C1C232E7C96}" presName="parentText" presStyleLbl="alignNode1" presStyleIdx="3" presStyleCnt="4">
        <dgm:presLayoutVars>
          <dgm:chMax val="1"/>
          <dgm:bulletEnabled val="1"/>
        </dgm:presLayoutVars>
      </dgm:prSet>
      <dgm:spPr/>
      <dgm:t>
        <a:bodyPr/>
        <a:lstStyle/>
        <a:p>
          <a:endParaRPr lang="zh-CN" altLang="en-US"/>
        </a:p>
      </dgm:t>
    </dgm:pt>
    <dgm:pt modelId="{621BA410-FFFB-4525-87A0-6456AD8B3733}" type="pres">
      <dgm:prSet presAssocID="{0E57E7DB-FBA1-4A4D-9BFC-8C1C232E7C96}" presName="descendantText" presStyleLbl="alignAcc1" presStyleIdx="3" presStyleCnt="4">
        <dgm:presLayoutVars>
          <dgm:bulletEnabled val="1"/>
        </dgm:presLayoutVars>
      </dgm:prSet>
      <dgm:spPr/>
      <dgm:t>
        <a:bodyPr/>
        <a:lstStyle/>
        <a:p>
          <a:endParaRPr lang="zh-CN" altLang="en-US"/>
        </a:p>
      </dgm:t>
    </dgm:pt>
  </dgm:ptLst>
  <dgm:cxnLst>
    <dgm:cxn modelId="{ADB6BA7E-31B6-4588-AFC9-72B6BECC86E7}" type="presOf" srcId="{FC908280-7656-4F4F-93A0-4487014D5F29}" destId="{0B494F43-8F32-4361-9099-9C8E12AB2D2D}" srcOrd="0" destOrd="0" presId="urn:microsoft.com/office/officeart/2005/8/layout/chevron2"/>
    <dgm:cxn modelId="{7535F68F-723B-43FE-894B-1DF4997E82A5}" srcId="{9BC0CDC0-DF93-4A45-840E-FCE7674544FD}" destId="{0E57E7DB-FBA1-4A4D-9BFC-8C1C232E7C96}" srcOrd="3" destOrd="0" parTransId="{5B8617DC-6C73-44AA-A9B1-F0009B47C851}" sibTransId="{25F7CA8B-D049-4A2D-978D-39E630455064}"/>
    <dgm:cxn modelId="{61093D30-BC03-44DA-ACCA-35D39552FCF1}" srcId="{0E57E7DB-FBA1-4A4D-9BFC-8C1C232E7C96}" destId="{7493BC26-54EB-45B8-BF77-B27A0CC3A91B}" srcOrd="0" destOrd="0" parTransId="{EE4E4419-6841-4A8C-AA59-9066427E605A}" sibTransId="{9E0139A3-9A2C-4334-9C96-A2BA7A568815}"/>
    <dgm:cxn modelId="{58A859D8-2B74-4A85-B048-9BC9A52215DD}" type="presOf" srcId="{465381A8-5FC0-46E7-8C7F-619145D1A025}" destId="{61EA411C-E879-4C3E-99D8-0B233FF0FE05}" srcOrd="0" destOrd="0" presId="urn:microsoft.com/office/officeart/2005/8/layout/chevron2"/>
    <dgm:cxn modelId="{CDD18E6B-7B1F-4330-AD59-D580B5D7B04A}" srcId="{9BC0CDC0-DF93-4A45-840E-FCE7674544FD}" destId="{B9A59C24-53E5-4F6C-BF4F-B7203789FABB}" srcOrd="1" destOrd="0" parTransId="{EC9194CF-6CEE-42BD-9B76-1F7769815B95}" sibTransId="{EB39CA50-FD99-4E0B-AEA5-98AE27D95F45}"/>
    <dgm:cxn modelId="{9CAF03AF-9FF8-4316-A9E1-26A21F2ABE80}" srcId="{B9A59C24-53E5-4F6C-BF4F-B7203789FABB}" destId="{465381A8-5FC0-46E7-8C7F-619145D1A025}" srcOrd="0" destOrd="0" parTransId="{7FC3056A-7951-4D06-A062-5C5914499438}" sibTransId="{28FBB7DC-2254-416D-8283-163ACAC65675}"/>
    <dgm:cxn modelId="{D3C27F0E-8DF8-4A31-8234-663866FD61D7}" type="presOf" srcId="{0E57E7DB-FBA1-4A4D-9BFC-8C1C232E7C96}" destId="{56494CDE-2C8A-41FD-BF08-E883887B6D9C}" srcOrd="0" destOrd="0" presId="urn:microsoft.com/office/officeart/2005/8/layout/chevron2"/>
    <dgm:cxn modelId="{DF935224-1145-4BA4-8963-57EF73637C67}" srcId="{38D8DF8A-8626-4F4A-8EAD-AFCD1C966259}" destId="{2C995B56-C76D-4329-B363-20F38D5FF903}" srcOrd="0" destOrd="0" parTransId="{706FE055-2529-4713-9A6D-9E62DDF11C7B}" sibTransId="{4A05E0D3-5107-4996-A1FB-124678C6C1BD}"/>
    <dgm:cxn modelId="{2BC3F71A-3F44-4C87-85E3-63F924C2743B}" type="presOf" srcId="{3E998B28-93E3-4308-B6EC-A6B7ABCB197C}" destId="{07C0EE57-B89B-447B-880A-F04A7C9AF6FE}" srcOrd="0" destOrd="0" presId="urn:microsoft.com/office/officeart/2005/8/layout/chevron2"/>
    <dgm:cxn modelId="{B3706902-5109-48BB-9954-1B0590F7F8B8}" type="presOf" srcId="{B9A59C24-53E5-4F6C-BF4F-B7203789FABB}" destId="{BDE46394-3107-47B6-A069-4142BF964181}" srcOrd="0" destOrd="0" presId="urn:microsoft.com/office/officeart/2005/8/layout/chevron2"/>
    <dgm:cxn modelId="{C698BA20-4B12-4EC1-976D-3B1A3A45C81D}" type="presOf" srcId="{9BC0CDC0-DF93-4A45-840E-FCE7674544FD}" destId="{60EE53F2-C204-4DE8-B554-C86FA76BD9DF}" srcOrd="0" destOrd="0" presId="urn:microsoft.com/office/officeart/2005/8/layout/chevron2"/>
    <dgm:cxn modelId="{9567D920-C71B-4B53-998C-4DD62A4FC1B7}" srcId="{9BC0CDC0-DF93-4A45-840E-FCE7674544FD}" destId="{38D8DF8A-8626-4F4A-8EAD-AFCD1C966259}" srcOrd="0" destOrd="0" parTransId="{C57C273C-FEC8-43BA-9503-0EFA73AA25A5}" sibTransId="{21E0A996-8E99-4F52-90AA-A3B0AADFD4D0}"/>
    <dgm:cxn modelId="{873682F5-AECE-4A04-BAB9-0E821440A8D4}" type="presOf" srcId="{38D8DF8A-8626-4F4A-8EAD-AFCD1C966259}" destId="{ED2B6993-84B0-47D0-BF7C-493F8F3727A7}" srcOrd="0" destOrd="0" presId="urn:microsoft.com/office/officeart/2005/8/layout/chevron2"/>
    <dgm:cxn modelId="{EDA68AF9-DE51-48C0-9FF5-3DB485D637FF}" srcId="{3E998B28-93E3-4308-B6EC-A6B7ABCB197C}" destId="{FC908280-7656-4F4F-93A0-4487014D5F29}" srcOrd="0" destOrd="0" parTransId="{D18E3E7D-D9E3-43ED-AFA3-0FAE2E5D265B}" sibTransId="{9CCF4ED6-D0E8-437A-A2F8-0DBEC1A3755B}"/>
    <dgm:cxn modelId="{F1F98925-2402-4753-84E0-E3281E706B3D}" type="presOf" srcId="{7493BC26-54EB-45B8-BF77-B27A0CC3A91B}" destId="{621BA410-FFFB-4525-87A0-6456AD8B3733}" srcOrd="0" destOrd="0" presId="urn:microsoft.com/office/officeart/2005/8/layout/chevron2"/>
    <dgm:cxn modelId="{B493EF77-C1C2-4159-9AE9-505EDBF86FB3}" type="presOf" srcId="{2C995B56-C76D-4329-B363-20F38D5FF903}" destId="{15D911E3-79D6-434B-8FE6-A6CE8B156DAF}" srcOrd="0" destOrd="0" presId="urn:microsoft.com/office/officeart/2005/8/layout/chevron2"/>
    <dgm:cxn modelId="{4CE63DBF-E803-4246-99D1-5DE25ECA0160}" srcId="{9BC0CDC0-DF93-4A45-840E-FCE7674544FD}" destId="{3E998B28-93E3-4308-B6EC-A6B7ABCB197C}" srcOrd="2" destOrd="0" parTransId="{3E40941E-3A6C-4397-9CA8-5556B9C9F9B7}" sibTransId="{132EFEDD-EAC6-4165-8BF3-A2998A86E134}"/>
    <dgm:cxn modelId="{331DE0BB-E438-48C1-B9B8-3C162019AEF7}" type="presParOf" srcId="{60EE53F2-C204-4DE8-B554-C86FA76BD9DF}" destId="{46CE2514-862D-481B-9A32-245344E25739}" srcOrd="0" destOrd="0" presId="urn:microsoft.com/office/officeart/2005/8/layout/chevron2"/>
    <dgm:cxn modelId="{7D445CEF-CC7E-4A81-A70E-919A2BCC2C4D}" type="presParOf" srcId="{46CE2514-862D-481B-9A32-245344E25739}" destId="{ED2B6993-84B0-47D0-BF7C-493F8F3727A7}" srcOrd="0" destOrd="0" presId="urn:microsoft.com/office/officeart/2005/8/layout/chevron2"/>
    <dgm:cxn modelId="{C6D3BD68-4013-428C-B6D6-8AD5588782FB}" type="presParOf" srcId="{46CE2514-862D-481B-9A32-245344E25739}" destId="{15D911E3-79D6-434B-8FE6-A6CE8B156DAF}" srcOrd="1" destOrd="0" presId="urn:microsoft.com/office/officeart/2005/8/layout/chevron2"/>
    <dgm:cxn modelId="{30688BDE-281E-4930-9B23-8C873192AE14}" type="presParOf" srcId="{60EE53F2-C204-4DE8-B554-C86FA76BD9DF}" destId="{45ECB543-B3AA-4BF8-95F5-711E58581AD1}" srcOrd="1" destOrd="0" presId="urn:microsoft.com/office/officeart/2005/8/layout/chevron2"/>
    <dgm:cxn modelId="{7EBADEA2-D444-4906-A15B-BC1217BE0A68}" type="presParOf" srcId="{60EE53F2-C204-4DE8-B554-C86FA76BD9DF}" destId="{ED493DC3-47CE-4142-8C0B-AA8185935A2C}" srcOrd="2" destOrd="0" presId="urn:microsoft.com/office/officeart/2005/8/layout/chevron2"/>
    <dgm:cxn modelId="{F84A193B-2735-4A1D-B48E-FA8DB2D437C3}" type="presParOf" srcId="{ED493DC3-47CE-4142-8C0B-AA8185935A2C}" destId="{BDE46394-3107-47B6-A069-4142BF964181}" srcOrd="0" destOrd="0" presId="urn:microsoft.com/office/officeart/2005/8/layout/chevron2"/>
    <dgm:cxn modelId="{354C79C7-3E28-4F5E-81AB-EDAC552EAE22}" type="presParOf" srcId="{ED493DC3-47CE-4142-8C0B-AA8185935A2C}" destId="{61EA411C-E879-4C3E-99D8-0B233FF0FE05}" srcOrd="1" destOrd="0" presId="urn:microsoft.com/office/officeart/2005/8/layout/chevron2"/>
    <dgm:cxn modelId="{F76F148D-8460-4BE8-AE0A-82D87621A34C}" type="presParOf" srcId="{60EE53F2-C204-4DE8-B554-C86FA76BD9DF}" destId="{5E8C7F24-CBF4-4226-B376-E2B086720D75}" srcOrd="3" destOrd="0" presId="urn:microsoft.com/office/officeart/2005/8/layout/chevron2"/>
    <dgm:cxn modelId="{5F0ACB3A-60EF-4438-9597-5B31A328E54F}" type="presParOf" srcId="{60EE53F2-C204-4DE8-B554-C86FA76BD9DF}" destId="{8773ED47-2B5F-4732-82A4-616BA89A861E}" srcOrd="4" destOrd="0" presId="urn:microsoft.com/office/officeart/2005/8/layout/chevron2"/>
    <dgm:cxn modelId="{ACE12181-1A18-4CFF-8CA9-791FBA72ABF5}" type="presParOf" srcId="{8773ED47-2B5F-4732-82A4-616BA89A861E}" destId="{07C0EE57-B89B-447B-880A-F04A7C9AF6FE}" srcOrd="0" destOrd="0" presId="urn:microsoft.com/office/officeart/2005/8/layout/chevron2"/>
    <dgm:cxn modelId="{F17613D2-483B-4A09-AD69-C10C1D1251B4}" type="presParOf" srcId="{8773ED47-2B5F-4732-82A4-616BA89A861E}" destId="{0B494F43-8F32-4361-9099-9C8E12AB2D2D}" srcOrd="1" destOrd="0" presId="urn:microsoft.com/office/officeart/2005/8/layout/chevron2"/>
    <dgm:cxn modelId="{8CD5673A-13D1-48B9-BBC3-1C31E7E34AC1}" type="presParOf" srcId="{60EE53F2-C204-4DE8-B554-C86FA76BD9DF}" destId="{9EC6D57C-CAC3-4CEB-ACEB-371E47AEFD13}" srcOrd="5" destOrd="0" presId="urn:microsoft.com/office/officeart/2005/8/layout/chevron2"/>
    <dgm:cxn modelId="{EBF9AFD6-B10F-44D1-A3A8-392DE9240ECB}" type="presParOf" srcId="{60EE53F2-C204-4DE8-B554-C86FA76BD9DF}" destId="{5B12E046-A649-4340-971E-94236443764D}" srcOrd="6" destOrd="0" presId="urn:microsoft.com/office/officeart/2005/8/layout/chevron2"/>
    <dgm:cxn modelId="{BD6DC251-AC4F-4318-81BE-F5248D8460AF}" type="presParOf" srcId="{5B12E046-A649-4340-971E-94236443764D}" destId="{56494CDE-2C8A-41FD-BF08-E883887B6D9C}" srcOrd="0" destOrd="0" presId="urn:microsoft.com/office/officeart/2005/8/layout/chevron2"/>
    <dgm:cxn modelId="{1DB5E3F4-A530-4DBF-95DB-38109A19A423}" type="presParOf" srcId="{5B12E046-A649-4340-971E-94236443764D}" destId="{621BA410-FFFB-4525-87A0-6456AD8B3733}" srcOrd="1" destOrd="0" presId="urn:microsoft.com/office/officeart/2005/8/layout/chevron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process5">
  <dgm:title val=""/>
  <dgm:desc val=""/>
  <dgm:catLst>
    <dgm:cat type="process" pri="17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diagram">
    <dgm:varLst>
      <dgm:dir/>
      <dgm:resizeHandles val="exact"/>
    </dgm:varLst>
    <dgm:choose name="Name0">
      <dgm:if name="Name1" axis="self" func="var" arg="dir" op="equ" val="norm">
        <dgm:alg type="snake">
          <dgm:param type="grDir" val="tL"/>
          <dgm:param type="flowDir" val="row"/>
          <dgm:param type="contDir" val="revDir"/>
          <dgm:param type="bkpt" val="endCnv"/>
        </dgm:alg>
      </dgm:if>
      <dgm:else name="Name2">
        <dgm:alg type="snake">
          <dgm:param type="grDir" val="tR"/>
          <dgm:param type="flowDir" val="row"/>
          <dgm:param type="contDir" val="revDir"/>
          <dgm:param type="bkpt" val="endCnv"/>
        </dgm:alg>
      </dgm:else>
    </dgm:choose>
    <dgm:shape xmlns:r="http://schemas.openxmlformats.org/officeDocument/2006/relationships" r:blip="">
      <dgm:adjLst/>
    </dgm:shape>
    <dgm:presOf/>
    <dgm:constrLst>
      <dgm:constr type="w" for="ch" ptType="node" refType="w"/>
      <dgm:constr type="w" for="ch" forName="sibTrans" refType="w" refFor="ch" refPtType="node" op="equ" fact="0.4"/>
      <dgm:constr type="sp" refType="w" refFor="ch" refForName="sibTrans" op="equ"/>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Lst>
          <dgm:ruleLst/>
          <dgm:layoutNode name="connectorText">
            <dgm:alg type="tx">
              <dgm:param type="autoTxRot" val="upr"/>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7209957-232C-4C23-BD71-3CF7C12B4AAB}" type="datetimeFigureOut">
              <a:rPr lang="zh-CN" altLang="en-US" smtClean="0"/>
              <a:t>2020/9/6</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DD8AB2E-B972-4F63-8917-8AA4D44F9082}" type="slidenum">
              <a:rPr lang="zh-CN" altLang="en-US" smtClean="0"/>
              <a:t>‹#›</a:t>
            </a:fld>
            <a:endParaRPr lang="zh-CN" altLang="en-US"/>
          </a:p>
        </p:txBody>
      </p:sp>
    </p:spTree>
    <p:extLst>
      <p:ext uri="{BB962C8B-B14F-4D97-AF65-F5344CB8AC3E}">
        <p14:creationId xmlns:p14="http://schemas.microsoft.com/office/powerpoint/2010/main" val="324137981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DD8AB2E-B972-4F63-8917-8AA4D44F9082}" type="slidenum">
              <a:rPr lang="zh-CN" altLang="en-US" smtClean="0"/>
              <a:t>1</a:t>
            </a:fld>
            <a:endParaRPr lang="zh-CN" altLang="en-US"/>
          </a:p>
        </p:txBody>
      </p:sp>
    </p:spTree>
    <p:extLst>
      <p:ext uri="{BB962C8B-B14F-4D97-AF65-F5344CB8AC3E}">
        <p14:creationId xmlns:p14="http://schemas.microsoft.com/office/powerpoint/2010/main" val="375198443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DD8AB2E-B972-4F63-8917-8AA4D44F9082}" type="slidenum">
              <a:rPr lang="zh-CN" altLang="en-US" smtClean="0"/>
              <a:t>26</a:t>
            </a:fld>
            <a:endParaRPr lang="zh-CN" altLang="en-US"/>
          </a:p>
        </p:txBody>
      </p:sp>
    </p:spTree>
    <p:extLst>
      <p:ext uri="{BB962C8B-B14F-4D97-AF65-F5344CB8AC3E}">
        <p14:creationId xmlns:p14="http://schemas.microsoft.com/office/powerpoint/2010/main" val="340471049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3765" rtl="0" eaLnBrk="1" fontAlgn="auto" latinLnBrk="0" hangingPunct="1">
              <a:lnSpc>
                <a:spcPct val="100000"/>
              </a:lnSpc>
              <a:spcBef>
                <a:spcPts val="0"/>
              </a:spcBef>
              <a:spcAft>
                <a:spcPts val="0"/>
              </a:spcAft>
              <a:buClrTx/>
              <a:buSzTx/>
              <a:buFontTx/>
              <a:buNone/>
              <a:defRPr/>
            </a:pPr>
            <a:fld id="{7D8E374D-6E28-41D4-B529-E46F9BB59559}"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a:ea typeface="宋体" panose="02010600030101010101" pitchFamily="2" charset="-122"/>
                <a:cs typeface="+mn-cs"/>
              </a:rPr>
              <a:t>27</a:t>
            </a:fld>
            <a:endParaRPr kumimoji="0" lang="zh-CN" altLang="en-US" sz="12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Tree>
    <p:extLst>
      <p:ext uri="{BB962C8B-B14F-4D97-AF65-F5344CB8AC3E}">
        <p14:creationId xmlns:p14="http://schemas.microsoft.com/office/powerpoint/2010/main" val="150203692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3765" rtl="0" eaLnBrk="1" fontAlgn="auto" latinLnBrk="0" hangingPunct="1">
              <a:lnSpc>
                <a:spcPct val="100000"/>
              </a:lnSpc>
              <a:spcBef>
                <a:spcPts val="0"/>
              </a:spcBef>
              <a:spcAft>
                <a:spcPts val="0"/>
              </a:spcAft>
              <a:buClrTx/>
              <a:buSzTx/>
              <a:buFontTx/>
              <a:buNone/>
              <a:defRPr/>
            </a:pPr>
            <a:fld id="{7D8E374D-6E28-41D4-B529-E46F9BB59559}"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a:ea typeface="宋体" panose="02010600030101010101" pitchFamily="2" charset="-122"/>
                <a:cs typeface="+mn-cs"/>
              </a:rPr>
              <a:t>28</a:t>
            </a:fld>
            <a:endParaRPr kumimoji="0" lang="zh-CN" altLang="en-US" sz="12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Tree>
    <p:extLst>
      <p:ext uri="{BB962C8B-B14F-4D97-AF65-F5344CB8AC3E}">
        <p14:creationId xmlns:p14="http://schemas.microsoft.com/office/powerpoint/2010/main" val="204790641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3765" rtl="0" eaLnBrk="1" fontAlgn="auto" latinLnBrk="0" hangingPunct="1">
              <a:lnSpc>
                <a:spcPct val="100000"/>
              </a:lnSpc>
              <a:spcBef>
                <a:spcPts val="0"/>
              </a:spcBef>
              <a:spcAft>
                <a:spcPts val="0"/>
              </a:spcAft>
              <a:buClrTx/>
              <a:buSzTx/>
              <a:buFontTx/>
              <a:buNone/>
              <a:defRPr/>
            </a:pPr>
            <a:fld id="{7D8E374D-6E28-41D4-B529-E46F9BB59559}"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a:ea typeface="宋体" panose="02010600030101010101" pitchFamily="2" charset="-122"/>
                <a:cs typeface="+mn-cs"/>
              </a:rPr>
              <a:t>29</a:t>
            </a:fld>
            <a:endParaRPr kumimoji="0" lang="zh-CN" altLang="en-US" sz="12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Tree>
    <p:extLst>
      <p:ext uri="{BB962C8B-B14F-4D97-AF65-F5344CB8AC3E}">
        <p14:creationId xmlns:p14="http://schemas.microsoft.com/office/powerpoint/2010/main" val="368071979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913765" rtl="0" eaLnBrk="1" fontAlgn="auto" latinLnBrk="0" hangingPunct="1">
              <a:lnSpc>
                <a:spcPct val="100000"/>
              </a:lnSpc>
              <a:spcBef>
                <a:spcPts val="0"/>
              </a:spcBef>
              <a:spcAft>
                <a:spcPts val="0"/>
              </a:spcAft>
              <a:buClrTx/>
              <a:buSzTx/>
              <a:buFontTx/>
              <a:buNone/>
              <a:defRPr/>
            </a:pPr>
            <a:fld id="{7D8E374D-6E28-41D4-B529-E46F9BB59559}"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a:ea typeface="宋体" panose="02010600030101010101" pitchFamily="2" charset="-122"/>
                <a:cs typeface="+mn-cs"/>
              </a:rPr>
              <a:t>30</a:t>
            </a:fld>
            <a:endParaRPr kumimoji="0" lang="zh-CN" altLang="en-US" sz="12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Tree>
    <p:extLst>
      <p:ext uri="{BB962C8B-B14F-4D97-AF65-F5344CB8AC3E}">
        <p14:creationId xmlns:p14="http://schemas.microsoft.com/office/powerpoint/2010/main" val="196117199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DD8AB2E-B972-4F63-8917-8AA4D44F9082}" type="slidenum">
              <a:rPr lang="zh-CN" altLang="en-US" smtClean="0"/>
              <a:t>31</a:t>
            </a:fld>
            <a:endParaRPr lang="zh-CN" altLang="en-US"/>
          </a:p>
        </p:txBody>
      </p:sp>
    </p:spTree>
    <p:extLst>
      <p:ext uri="{BB962C8B-B14F-4D97-AF65-F5344CB8AC3E}">
        <p14:creationId xmlns:p14="http://schemas.microsoft.com/office/powerpoint/2010/main" val="89708046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D8E374D-6E28-41D4-B529-E46F9BB59559}" type="slidenum">
              <a:rPr lang="zh-CN" altLang="en-US" smtClean="0"/>
              <a:t>2</a:t>
            </a:fld>
            <a:endParaRPr lang="zh-CN" altLang="en-US"/>
          </a:p>
        </p:txBody>
      </p:sp>
    </p:spTree>
    <p:extLst>
      <p:ext uri="{BB962C8B-B14F-4D97-AF65-F5344CB8AC3E}">
        <p14:creationId xmlns:p14="http://schemas.microsoft.com/office/powerpoint/2010/main" val="108301076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DD8AB2E-B972-4F63-8917-8AA4D44F9082}" type="slidenum">
              <a:rPr lang="zh-CN" altLang="en-US" smtClean="0"/>
              <a:t>3</a:t>
            </a:fld>
            <a:endParaRPr lang="zh-CN" altLang="en-US"/>
          </a:p>
        </p:txBody>
      </p:sp>
    </p:spTree>
    <p:extLst>
      <p:ext uri="{BB962C8B-B14F-4D97-AF65-F5344CB8AC3E}">
        <p14:creationId xmlns:p14="http://schemas.microsoft.com/office/powerpoint/2010/main" val="164908361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3765" rtl="0" eaLnBrk="1" fontAlgn="auto" latinLnBrk="0" hangingPunct="1">
              <a:lnSpc>
                <a:spcPct val="100000"/>
              </a:lnSpc>
              <a:spcBef>
                <a:spcPts val="0"/>
              </a:spcBef>
              <a:spcAft>
                <a:spcPts val="0"/>
              </a:spcAft>
              <a:buClrTx/>
              <a:buSzTx/>
              <a:buFontTx/>
              <a:buNone/>
              <a:defRPr/>
            </a:pPr>
            <a:fld id="{7D8E374D-6E28-41D4-B529-E46F9BB59559}"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a:ea typeface="宋体" panose="02010600030101010101" pitchFamily="2" charset="-122"/>
                <a:cs typeface="+mn-cs"/>
              </a:rPr>
              <a:t>4</a:t>
            </a:fld>
            <a:endParaRPr kumimoji="0" lang="zh-CN" altLang="en-US" sz="12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Tree>
    <p:extLst>
      <p:ext uri="{BB962C8B-B14F-4D97-AF65-F5344CB8AC3E}">
        <p14:creationId xmlns:p14="http://schemas.microsoft.com/office/powerpoint/2010/main" val="119195409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3765" rtl="0" eaLnBrk="1" fontAlgn="auto" latinLnBrk="0" hangingPunct="1">
              <a:lnSpc>
                <a:spcPct val="100000"/>
              </a:lnSpc>
              <a:spcBef>
                <a:spcPts val="0"/>
              </a:spcBef>
              <a:spcAft>
                <a:spcPts val="0"/>
              </a:spcAft>
              <a:buClrTx/>
              <a:buSzTx/>
              <a:buFontTx/>
              <a:buNone/>
              <a:defRPr/>
            </a:pPr>
            <a:fld id="{7D8E374D-6E28-41D4-B529-E46F9BB59559}"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a:ea typeface="宋体" panose="02010600030101010101" pitchFamily="2" charset="-122"/>
                <a:cs typeface="+mn-cs"/>
              </a:rPr>
              <a:t>5</a:t>
            </a:fld>
            <a:endParaRPr kumimoji="0" lang="zh-CN" altLang="en-US" sz="12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Tree>
    <p:extLst>
      <p:ext uri="{BB962C8B-B14F-4D97-AF65-F5344CB8AC3E}">
        <p14:creationId xmlns:p14="http://schemas.microsoft.com/office/powerpoint/2010/main" val="300206975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DD8AB2E-B972-4F63-8917-8AA4D44F9082}" type="slidenum">
              <a:rPr lang="zh-CN" altLang="en-US" smtClean="0"/>
              <a:t>6</a:t>
            </a:fld>
            <a:endParaRPr lang="zh-CN" altLang="en-US"/>
          </a:p>
        </p:txBody>
      </p:sp>
    </p:spTree>
    <p:extLst>
      <p:ext uri="{BB962C8B-B14F-4D97-AF65-F5344CB8AC3E}">
        <p14:creationId xmlns:p14="http://schemas.microsoft.com/office/powerpoint/2010/main" val="88080973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913765" rtl="0" eaLnBrk="1" fontAlgn="auto" latinLnBrk="0" hangingPunct="1">
              <a:lnSpc>
                <a:spcPct val="100000"/>
              </a:lnSpc>
              <a:spcBef>
                <a:spcPts val="0"/>
              </a:spcBef>
              <a:spcAft>
                <a:spcPts val="0"/>
              </a:spcAft>
              <a:buClrTx/>
              <a:buSzTx/>
              <a:buFontTx/>
              <a:buNone/>
              <a:defRPr/>
            </a:pPr>
            <a:fld id="{7D8E374D-6E28-41D4-B529-E46F9BB59559}"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a:ea typeface="宋体" panose="02010600030101010101" pitchFamily="2" charset="-122"/>
                <a:cs typeface="+mn-cs"/>
              </a:rPr>
              <a:t>7</a:t>
            </a:fld>
            <a:endParaRPr kumimoji="0" lang="zh-CN" altLang="en-US" sz="12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Tree>
    <p:extLst>
      <p:ext uri="{BB962C8B-B14F-4D97-AF65-F5344CB8AC3E}">
        <p14:creationId xmlns:p14="http://schemas.microsoft.com/office/powerpoint/2010/main" val="128000325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DD8AB2E-B972-4F63-8917-8AA4D44F9082}" type="slidenum">
              <a:rPr lang="zh-CN" altLang="en-US" smtClean="0"/>
              <a:t>8</a:t>
            </a:fld>
            <a:endParaRPr lang="zh-CN" altLang="en-US"/>
          </a:p>
        </p:txBody>
      </p:sp>
    </p:spTree>
    <p:extLst>
      <p:ext uri="{BB962C8B-B14F-4D97-AF65-F5344CB8AC3E}">
        <p14:creationId xmlns:p14="http://schemas.microsoft.com/office/powerpoint/2010/main" val="189093241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913765" rtl="0" eaLnBrk="1" fontAlgn="auto" latinLnBrk="0" hangingPunct="1">
              <a:lnSpc>
                <a:spcPct val="100000"/>
              </a:lnSpc>
              <a:spcBef>
                <a:spcPts val="0"/>
              </a:spcBef>
              <a:spcAft>
                <a:spcPts val="0"/>
              </a:spcAft>
              <a:buClrTx/>
              <a:buSzTx/>
              <a:buFontTx/>
              <a:buNone/>
              <a:defRPr/>
            </a:pPr>
            <a:fld id="{7D8E374D-6E28-41D4-B529-E46F9BB59559}"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a:ea typeface="宋体" panose="02010600030101010101" pitchFamily="2" charset="-122"/>
                <a:cs typeface="+mn-cs"/>
              </a:rPr>
              <a:t>9</a:t>
            </a:fld>
            <a:endParaRPr kumimoji="0" lang="zh-CN" altLang="en-US" sz="12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Tree>
    <p:extLst>
      <p:ext uri="{BB962C8B-B14F-4D97-AF65-F5344CB8AC3E}">
        <p14:creationId xmlns:p14="http://schemas.microsoft.com/office/powerpoint/2010/main" val="93098601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p:cNvSpPr>
            <a:spLocks noGrp="1"/>
          </p:cNvSpPr>
          <p:nvPr>
            <p:ph type="subTitle" idx="1" hasCustomPrompt="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单击以编辑母版副标题样式</a:t>
            </a:r>
          </a:p>
        </p:txBody>
      </p:sp>
      <p:sp>
        <p:nvSpPr>
          <p:cNvPr id="4" name="日期占位符 3"/>
          <p:cNvSpPr>
            <a:spLocks noGrp="1"/>
          </p:cNvSpPr>
          <p:nvPr>
            <p:ph type="dt" sz="half" idx="10"/>
          </p:nvPr>
        </p:nvSpPr>
        <p:spPr/>
        <p:txBody>
          <a:bodyPr/>
          <a:lstStyle/>
          <a:p>
            <a:fld id="{62276F4B-A296-492A-8FB9-C78E7B25B44D}" type="datetimeFigureOut">
              <a:rPr lang="zh-CN" altLang="en-US" smtClean="0"/>
              <a:t>2020/9/6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588236D-BA36-4C90-BC5E-4C81E9977708}" type="slidenum">
              <a:rPr lang="zh-CN" altLang="en-US" smtClean="0"/>
              <a:t>‹#›</a:t>
            </a:fld>
            <a:endParaRPr lang="zh-CN" altLang="en-US"/>
          </a:p>
        </p:txBody>
      </p:sp>
    </p:spTree>
  </p:cSld>
  <p:clrMapOvr>
    <a:masterClrMapping/>
  </p:clrMapOvr>
  <p:transition spd="slow" advTm="3000">
    <p:push dir="u"/>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hasCustomPrompt="1"/>
          </p:nvPr>
        </p:nvSpPr>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62276F4B-A296-492A-8FB9-C78E7B25B44D}" type="datetimeFigureOut">
              <a:rPr lang="zh-CN" altLang="en-US" smtClean="0"/>
              <a:t>2020/9/6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588236D-BA36-4C90-BC5E-4C81E9977708}" type="slidenum">
              <a:rPr lang="zh-CN" altLang="en-US" smtClean="0"/>
              <a:t>‹#›</a:t>
            </a:fld>
            <a:endParaRPr lang="zh-CN" altLang="en-US"/>
          </a:p>
        </p:txBody>
      </p:sp>
    </p:spTree>
  </p:cSld>
  <p:clrMapOvr>
    <a:masterClrMapping/>
  </p:clrMapOvr>
  <p:transition spd="slow" advTm="3000">
    <p:push dir="u"/>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p:cNvSpPr>
            <a:spLocks noGrp="1"/>
          </p:cNvSpPr>
          <p:nvPr>
            <p:ph type="body" orient="vert" idx="1" hasCustomPrompt="1"/>
          </p:nvPr>
        </p:nvSpPr>
        <p:spPr>
          <a:xfrm>
            <a:off x="838200" y="365125"/>
            <a:ext cx="7734300" cy="5811838"/>
          </a:xfrm>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62276F4B-A296-492A-8FB9-C78E7B25B44D}" type="datetimeFigureOut">
              <a:rPr lang="zh-CN" altLang="en-US" smtClean="0"/>
              <a:t>2020/9/6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588236D-BA36-4C90-BC5E-4C81E9977708}" type="slidenum">
              <a:rPr lang="zh-CN" altLang="en-US" smtClean="0"/>
              <a:t>‹#›</a:t>
            </a:fld>
            <a:endParaRPr lang="zh-CN" altLang="en-US"/>
          </a:p>
        </p:txBody>
      </p:sp>
    </p:spTree>
  </p:cSld>
  <p:clrMapOvr>
    <a:masterClrMapping/>
  </p:clrMapOvr>
  <p:transition spd="slow" advTm="3000">
    <p:push dir="u"/>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标题幻灯片">
    <p:spTree>
      <p:nvGrpSpPr>
        <p:cNvPr id="1" name=""/>
        <p:cNvGrpSpPr/>
        <p:nvPr/>
      </p:nvGrpSpPr>
      <p:grpSpPr>
        <a:xfrm>
          <a:off x="0" y="0"/>
          <a:ext cx="0" cy="0"/>
          <a:chOff x="0" y="0"/>
          <a:chExt cx="0" cy="0"/>
        </a:xfrm>
      </p:grpSpPr>
    </p:spTree>
  </p:cSld>
  <p:clrMapOvr>
    <a:masterClrMapping/>
  </p:clrMapOvr>
  <p:transition spd="slow" advTm="3000">
    <p:push dir="u"/>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1341437" y="209880"/>
            <a:ext cx="10850563" cy="663575"/>
          </a:xfrm>
          <a:prstGeom prst="rect">
            <a:avLst/>
          </a:prstGeom>
        </p:spPr>
        <p:txBody>
          <a:bodyPr anchor="b"/>
          <a:lstStyle>
            <a:lvl1pPr>
              <a:defRPr sz="2400"/>
            </a:lvl1pPr>
          </a:lstStyle>
          <a:p>
            <a:r>
              <a:rPr lang="zh-CN" altLang="en-US"/>
              <a:t>单击此处编辑母版标题样式</a:t>
            </a:r>
          </a:p>
        </p:txBody>
      </p:sp>
      <p:sp>
        <p:nvSpPr>
          <p:cNvPr id="3" name="book-and-cd_43679"/>
          <p:cNvSpPr>
            <a:spLocks noChangeAspect="1"/>
          </p:cNvSpPr>
          <p:nvPr userDrawn="1"/>
        </p:nvSpPr>
        <p:spPr bwMode="auto">
          <a:xfrm>
            <a:off x="520658" y="414668"/>
            <a:ext cx="609685" cy="488288"/>
          </a:xfrm>
          <a:custGeom>
            <a:avLst/>
            <a:gdLst>
              <a:gd name="connsiteX0" fmla="*/ 452113 w 560604"/>
              <a:gd name="connsiteY0" fmla="*/ 77314 h 448980"/>
              <a:gd name="connsiteX1" fmla="*/ 417185 w 560604"/>
              <a:gd name="connsiteY1" fmla="*/ 112165 h 448980"/>
              <a:gd name="connsiteX2" fmla="*/ 452113 w 560604"/>
              <a:gd name="connsiteY2" fmla="*/ 145726 h 448980"/>
              <a:gd name="connsiteX3" fmla="*/ 485747 w 560604"/>
              <a:gd name="connsiteY3" fmla="*/ 112165 h 448980"/>
              <a:gd name="connsiteX4" fmla="*/ 452113 w 560604"/>
              <a:gd name="connsiteY4" fmla="*/ 77314 h 448980"/>
              <a:gd name="connsiteX5" fmla="*/ 118850 w 560604"/>
              <a:gd name="connsiteY5" fmla="*/ 64516 h 448980"/>
              <a:gd name="connsiteX6" fmla="*/ 40048 w 560604"/>
              <a:gd name="connsiteY6" fmla="*/ 77417 h 448980"/>
              <a:gd name="connsiteX7" fmla="*/ 40048 w 560604"/>
              <a:gd name="connsiteY7" fmla="*/ 392214 h 448980"/>
              <a:gd name="connsiteX8" fmla="*/ 107224 w 560604"/>
              <a:gd name="connsiteY8" fmla="*/ 380602 h 448980"/>
              <a:gd name="connsiteX9" fmla="*/ 255786 w 560604"/>
              <a:gd name="connsiteY9" fmla="*/ 412856 h 448980"/>
              <a:gd name="connsiteX10" fmla="*/ 255786 w 560604"/>
              <a:gd name="connsiteY10" fmla="*/ 277390 h 448980"/>
              <a:gd name="connsiteX11" fmla="*/ 246743 w 560604"/>
              <a:gd name="connsiteY11" fmla="*/ 287711 h 448980"/>
              <a:gd name="connsiteX12" fmla="*/ 246743 w 560604"/>
              <a:gd name="connsiteY12" fmla="*/ 109671 h 448980"/>
              <a:gd name="connsiteX13" fmla="*/ 118850 w 560604"/>
              <a:gd name="connsiteY13" fmla="*/ 64516 h 448980"/>
              <a:gd name="connsiteX14" fmla="*/ 452113 w 560604"/>
              <a:gd name="connsiteY14" fmla="*/ 64406 h 448980"/>
              <a:gd name="connsiteX15" fmla="*/ 498683 w 560604"/>
              <a:gd name="connsiteY15" fmla="*/ 112165 h 448980"/>
              <a:gd name="connsiteX16" fmla="*/ 452113 w 560604"/>
              <a:gd name="connsiteY16" fmla="*/ 158634 h 448980"/>
              <a:gd name="connsiteX17" fmla="*/ 404248 w 560604"/>
              <a:gd name="connsiteY17" fmla="*/ 112165 h 448980"/>
              <a:gd name="connsiteX18" fmla="*/ 452113 w 560604"/>
              <a:gd name="connsiteY18" fmla="*/ 64406 h 448980"/>
              <a:gd name="connsiteX19" fmla="*/ 452058 w 560604"/>
              <a:gd name="connsiteY19" fmla="*/ 59344 h 448980"/>
              <a:gd name="connsiteX20" fmla="*/ 399076 w 560604"/>
              <a:gd name="connsiteY20" fmla="*/ 112237 h 448980"/>
              <a:gd name="connsiteX21" fmla="*/ 452058 w 560604"/>
              <a:gd name="connsiteY21" fmla="*/ 163840 h 448980"/>
              <a:gd name="connsiteX22" fmla="*/ 505039 w 560604"/>
              <a:gd name="connsiteY22" fmla="*/ 112237 h 448980"/>
              <a:gd name="connsiteX23" fmla="*/ 452058 w 560604"/>
              <a:gd name="connsiteY23" fmla="*/ 59344 h 448980"/>
              <a:gd name="connsiteX24" fmla="*/ 118850 w 560604"/>
              <a:gd name="connsiteY24" fmla="*/ 50324 h 448980"/>
              <a:gd name="connsiteX25" fmla="*/ 257078 w 560604"/>
              <a:gd name="connsiteY25" fmla="*/ 99350 h 448980"/>
              <a:gd name="connsiteX26" fmla="*/ 334589 w 560604"/>
              <a:gd name="connsiteY26" fmla="*/ 58065 h 448980"/>
              <a:gd name="connsiteX27" fmla="*/ 329422 w 560604"/>
              <a:gd name="connsiteY27" fmla="*/ 76127 h 448980"/>
              <a:gd name="connsiteX28" fmla="*/ 268705 w 560604"/>
              <a:gd name="connsiteY28" fmla="*/ 109671 h 448980"/>
              <a:gd name="connsiteX29" fmla="*/ 268705 w 560604"/>
              <a:gd name="connsiteY29" fmla="*/ 287711 h 448980"/>
              <a:gd name="connsiteX30" fmla="*/ 259662 w 560604"/>
              <a:gd name="connsiteY30" fmla="*/ 277390 h 448980"/>
              <a:gd name="connsiteX31" fmla="*/ 259662 w 560604"/>
              <a:gd name="connsiteY31" fmla="*/ 412856 h 448980"/>
              <a:gd name="connsiteX32" fmla="*/ 405641 w 560604"/>
              <a:gd name="connsiteY32" fmla="*/ 380602 h 448980"/>
              <a:gd name="connsiteX33" fmla="*/ 475400 w 560604"/>
              <a:gd name="connsiteY33" fmla="*/ 392214 h 448980"/>
              <a:gd name="connsiteX34" fmla="*/ 475400 w 560604"/>
              <a:gd name="connsiteY34" fmla="*/ 233525 h 448980"/>
              <a:gd name="connsiteX35" fmla="*/ 510280 w 560604"/>
              <a:gd name="connsiteY35" fmla="*/ 221914 h 448980"/>
              <a:gd name="connsiteX36" fmla="*/ 510280 w 560604"/>
              <a:gd name="connsiteY36" fmla="*/ 437369 h 448980"/>
              <a:gd name="connsiteX37" fmla="*/ 290666 w 560604"/>
              <a:gd name="connsiteY37" fmla="*/ 437369 h 448980"/>
              <a:gd name="connsiteX38" fmla="*/ 258370 w 560604"/>
              <a:gd name="connsiteY38" fmla="*/ 448980 h 448980"/>
              <a:gd name="connsiteX39" fmla="*/ 226074 w 560604"/>
              <a:gd name="connsiteY39" fmla="*/ 437369 h 448980"/>
              <a:gd name="connsiteX40" fmla="*/ 0 w 560604"/>
              <a:gd name="connsiteY40" fmla="*/ 437369 h 448980"/>
              <a:gd name="connsiteX41" fmla="*/ 0 w 560604"/>
              <a:gd name="connsiteY41" fmla="*/ 113541 h 448980"/>
              <a:gd name="connsiteX42" fmla="*/ 24545 w 560604"/>
              <a:gd name="connsiteY42" fmla="*/ 96769 h 448980"/>
              <a:gd name="connsiteX43" fmla="*/ 24545 w 560604"/>
              <a:gd name="connsiteY43" fmla="*/ 67096 h 448980"/>
              <a:gd name="connsiteX44" fmla="*/ 29713 w 560604"/>
              <a:gd name="connsiteY44" fmla="*/ 65806 h 448980"/>
              <a:gd name="connsiteX45" fmla="*/ 118850 w 560604"/>
              <a:gd name="connsiteY45" fmla="*/ 50324 h 448980"/>
              <a:gd name="connsiteX46" fmla="*/ 449473 w 560604"/>
              <a:gd name="connsiteY46" fmla="*/ 0 h 448980"/>
              <a:gd name="connsiteX47" fmla="*/ 560604 w 560604"/>
              <a:gd name="connsiteY47" fmla="*/ 109657 h 448980"/>
              <a:gd name="connsiteX48" fmla="*/ 449473 w 560604"/>
              <a:gd name="connsiteY48" fmla="*/ 219313 h 448980"/>
              <a:gd name="connsiteX49" fmla="*/ 339634 w 560604"/>
              <a:gd name="connsiteY49" fmla="*/ 109657 h 448980"/>
              <a:gd name="connsiteX50" fmla="*/ 449473 w 560604"/>
              <a:gd name="connsiteY50" fmla="*/ 0 h 4489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Lst>
            <a:rect l="l" t="t" r="r" b="b"/>
            <a:pathLst>
              <a:path w="560604" h="448980">
                <a:moveTo>
                  <a:pt x="452113" y="77314"/>
                </a:moveTo>
                <a:cubicBezTo>
                  <a:pt x="432708" y="77314"/>
                  <a:pt x="417185" y="92804"/>
                  <a:pt x="417185" y="112165"/>
                </a:cubicBezTo>
                <a:cubicBezTo>
                  <a:pt x="417185" y="130237"/>
                  <a:pt x="432708" y="145726"/>
                  <a:pt x="452113" y="145726"/>
                </a:cubicBezTo>
                <a:cubicBezTo>
                  <a:pt x="471517" y="145726"/>
                  <a:pt x="485747" y="130237"/>
                  <a:pt x="485747" y="112165"/>
                </a:cubicBezTo>
                <a:cubicBezTo>
                  <a:pt x="485747" y="92804"/>
                  <a:pt x="470223" y="77314"/>
                  <a:pt x="452113" y="77314"/>
                </a:cubicBezTo>
                <a:close/>
                <a:moveTo>
                  <a:pt x="118850" y="64516"/>
                </a:moveTo>
                <a:cubicBezTo>
                  <a:pt x="81387" y="64516"/>
                  <a:pt x="50382" y="73547"/>
                  <a:pt x="40048" y="77417"/>
                </a:cubicBezTo>
                <a:lnTo>
                  <a:pt x="40048" y="392214"/>
                </a:lnTo>
                <a:cubicBezTo>
                  <a:pt x="58133" y="384473"/>
                  <a:pt x="81387" y="380602"/>
                  <a:pt x="107224" y="380602"/>
                </a:cubicBezTo>
                <a:cubicBezTo>
                  <a:pt x="171816" y="380602"/>
                  <a:pt x="236408" y="405115"/>
                  <a:pt x="255786" y="412856"/>
                </a:cubicBezTo>
                <a:lnTo>
                  <a:pt x="255786" y="277390"/>
                </a:lnTo>
                <a:lnTo>
                  <a:pt x="246743" y="287711"/>
                </a:lnTo>
                <a:lnTo>
                  <a:pt x="246743" y="109671"/>
                </a:lnTo>
                <a:cubicBezTo>
                  <a:pt x="211863" y="79997"/>
                  <a:pt x="169232" y="64516"/>
                  <a:pt x="118850" y="64516"/>
                </a:cubicBezTo>
                <a:close/>
                <a:moveTo>
                  <a:pt x="452113" y="64406"/>
                </a:moveTo>
                <a:cubicBezTo>
                  <a:pt x="477985" y="64406"/>
                  <a:pt x="498683" y="86350"/>
                  <a:pt x="498683" y="112165"/>
                </a:cubicBezTo>
                <a:cubicBezTo>
                  <a:pt x="498683" y="137981"/>
                  <a:pt x="477985" y="158634"/>
                  <a:pt x="452113" y="158634"/>
                </a:cubicBezTo>
                <a:cubicBezTo>
                  <a:pt x="426240" y="158634"/>
                  <a:pt x="404248" y="137981"/>
                  <a:pt x="404248" y="112165"/>
                </a:cubicBezTo>
                <a:cubicBezTo>
                  <a:pt x="404248" y="86350"/>
                  <a:pt x="426240" y="64406"/>
                  <a:pt x="452113" y="64406"/>
                </a:cubicBezTo>
                <a:close/>
                <a:moveTo>
                  <a:pt x="452058" y="59344"/>
                </a:moveTo>
                <a:cubicBezTo>
                  <a:pt x="422336" y="59344"/>
                  <a:pt x="399076" y="82565"/>
                  <a:pt x="399076" y="112237"/>
                </a:cubicBezTo>
                <a:cubicBezTo>
                  <a:pt x="399076" y="140618"/>
                  <a:pt x="422336" y="163840"/>
                  <a:pt x="452058" y="163840"/>
                </a:cubicBezTo>
                <a:cubicBezTo>
                  <a:pt x="480486" y="163840"/>
                  <a:pt x="505039" y="140618"/>
                  <a:pt x="505039" y="112237"/>
                </a:cubicBezTo>
                <a:cubicBezTo>
                  <a:pt x="505039" y="82565"/>
                  <a:pt x="480486" y="59344"/>
                  <a:pt x="452058" y="59344"/>
                </a:cubicBezTo>
                <a:close/>
                <a:moveTo>
                  <a:pt x="118850" y="50324"/>
                </a:moveTo>
                <a:cubicBezTo>
                  <a:pt x="173108" y="50324"/>
                  <a:pt x="219614" y="67096"/>
                  <a:pt x="257078" y="99350"/>
                </a:cubicBezTo>
                <a:cubicBezTo>
                  <a:pt x="280331" y="79997"/>
                  <a:pt x="306168" y="65806"/>
                  <a:pt x="334589" y="58065"/>
                </a:cubicBezTo>
                <a:cubicBezTo>
                  <a:pt x="332005" y="64516"/>
                  <a:pt x="330713" y="69676"/>
                  <a:pt x="329422" y="76127"/>
                </a:cubicBezTo>
                <a:cubicBezTo>
                  <a:pt x="307460" y="82578"/>
                  <a:pt x="286791" y="94189"/>
                  <a:pt x="268705" y="109671"/>
                </a:cubicBezTo>
                <a:lnTo>
                  <a:pt x="268705" y="287711"/>
                </a:lnTo>
                <a:lnTo>
                  <a:pt x="259662" y="277390"/>
                </a:lnTo>
                <a:lnTo>
                  <a:pt x="259662" y="412856"/>
                </a:lnTo>
                <a:cubicBezTo>
                  <a:pt x="279039" y="405115"/>
                  <a:pt x="339756" y="380602"/>
                  <a:pt x="405641" y="380602"/>
                </a:cubicBezTo>
                <a:cubicBezTo>
                  <a:pt x="431478" y="380602"/>
                  <a:pt x="454731" y="384473"/>
                  <a:pt x="475400" y="392214"/>
                </a:cubicBezTo>
                <a:lnTo>
                  <a:pt x="475400" y="233525"/>
                </a:lnTo>
                <a:cubicBezTo>
                  <a:pt x="488319" y="230945"/>
                  <a:pt x="499945" y="227074"/>
                  <a:pt x="510280" y="221914"/>
                </a:cubicBezTo>
                <a:lnTo>
                  <a:pt x="510280" y="437369"/>
                </a:lnTo>
                <a:lnTo>
                  <a:pt x="290666" y="437369"/>
                </a:lnTo>
                <a:cubicBezTo>
                  <a:pt x="282915" y="445110"/>
                  <a:pt x="271288" y="448980"/>
                  <a:pt x="258370" y="448980"/>
                </a:cubicBezTo>
                <a:cubicBezTo>
                  <a:pt x="245451" y="448980"/>
                  <a:pt x="233825" y="445110"/>
                  <a:pt x="226074" y="437369"/>
                </a:cubicBezTo>
                <a:lnTo>
                  <a:pt x="0" y="437369"/>
                </a:lnTo>
                <a:lnTo>
                  <a:pt x="0" y="113541"/>
                </a:lnTo>
                <a:cubicBezTo>
                  <a:pt x="0" y="105800"/>
                  <a:pt x="9043" y="100640"/>
                  <a:pt x="24545" y="96769"/>
                </a:cubicBezTo>
                <a:lnTo>
                  <a:pt x="24545" y="67096"/>
                </a:lnTo>
                <a:lnTo>
                  <a:pt x="29713" y="65806"/>
                </a:lnTo>
                <a:cubicBezTo>
                  <a:pt x="31005" y="64516"/>
                  <a:pt x="68468" y="50324"/>
                  <a:pt x="118850" y="50324"/>
                </a:cubicBezTo>
                <a:close/>
                <a:moveTo>
                  <a:pt x="449473" y="0"/>
                </a:moveTo>
                <a:cubicBezTo>
                  <a:pt x="510208" y="0"/>
                  <a:pt x="560604" y="49023"/>
                  <a:pt x="560604" y="109657"/>
                </a:cubicBezTo>
                <a:cubicBezTo>
                  <a:pt x="560604" y="170290"/>
                  <a:pt x="510208" y="219313"/>
                  <a:pt x="449473" y="219313"/>
                </a:cubicBezTo>
                <a:cubicBezTo>
                  <a:pt x="388739" y="219313"/>
                  <a:pt x="339634" y="170290"/>
                  <a:pt x="339634" y="109657"/>
                </a:cubicBezTo>
                <a:cubicBezTo>
                  <a:pt x="339634" y="49023"/>
                  <a:pt x="388739" y="0"/>
                  <a:pt x="449473" y="0"/>
                </a:cubicBezTo>
                <a:close/>
              </a:path>
            </a:pathLst>
          </a:custGeom>
          <a:solidFill>
            <a:srgbClr val="1A3172"/>
          </a:solidFill>
          <a:ln>
            <a:noFill/>
          </a:ln>
        </p:spPr>
      </p:sp>
    </p:spTree>
  </p:cSld>
  <p:clrMapOvr>
    <a:masterClrMapping/>
  </p:clrMapOvr>
  <p:transition spd="slow" advTm="3000">
    <p:push dir="u"/>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hasCustomPrompt="1"/>
          </p:nvPr>
        </p:nvSpPr>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62276F4B-A296-492A-8FB9-C78E7B25B44D}" type="datetimeFigureOut">
              <a:rPr lang="zh-CN" altLang="en-US" smtClean="0"/>
              <a:t>2020/9/6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588236D-BA36-4C90-BC5E-4C81E9977708}" type="slidenum">
              <a:rPr lang="zh-CN" altLang="en-US" smtClean="0"/>
              <a:t>‹#›</a:t>
            </a:fld>
            <a:endParaRPr lang="zh-CN" altLang="en-US"/>
          </a:p>
        </p:txBody>
      </p:sp>
    </p:spTree>
  </p:cSld>
  <p:clrMapOvr>
    <a:masterClrMapping/>
  </p:clrMapOvr>
  <p:transition spd="slow" advTm="3000">
    <p:push dir="u"/>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p:cNvSpPr>
            <a:spLocks noGrp="1"/>
          </p:cNvSpPr>
          <p:nvPr>
            <p:ph type="body" idx="1" hasCustomPrompt="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编辑母版文本样式</a:t>
            </a:r>
          </a:p>
        </p:txBody>
      </p:sp>
      <p:sp>
        <p:nvSpPr>
          <p:cNvPr id="4" name="日期占位符 3"/>
          <p:cNvSpPr>
            <a:spLocks noGrp="1"/>
          </p:cNvSpPr>
          <p:nvPr>
            <p:ph type="dt" sz="half" idx="10"/>
          </p:nvPr>
        </p:nvSpPr>
        <p:spPr/>
        <p:txBody>
          <a:bodyPr/>
          <a:lstStyle/>
          <a:p>
            <a:fld id="{62276F4B-A296-492A-8FB9-C78E7B25B44D}" type="datetimeFigureOut">
              <a:rPr lang="zh-CN" altLang="en-US" smtClean="0"/>
              <a:t>2020/9/6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588236D-BA36-4C90-BC5E-4C81E9977708}" type="slidenum">
              <a:rPr lang="zh-CN" altLang="en-US" smtClean="0"/>
              <a:t>‹#›</a:t>
            </a:fld>
            <a:endParaRPr lang="zh-CN" altLang="en-US"/>
          </a:p>
        </p:txBody>
      </p:sp>
    </p:spTree>
  </p:cSld>
  <p:clrMapOvr>
    <a:masterClrMapping/>
  </p:clrMapOvr>
  <p:transition spd="slow" advTm="3000">
    <p:push dir="u"/>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hasCustomPrompt="1"/>
          </p:nvPr>
        </p:nvSpPr>
        <p:spPr>
          <a:xfrm>
            <a:off x="838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hasCustomPrompt="1"/>
          </p:nvPr>
        </p:nvSpPr>
        <p:spPr>
          <a:xfrm>
            <a:off x="6172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p:txBody>
          <a:bodyPr/>
          <a:lstStyle/>
          <a:p>
            <a:fld id="{62276F4B-A296-492A-8FB9-C78E7B25B44D}" type="datetimeFigureOut">
              <a:rPr lang="zh-CN" altLang="en-US" smtClean="0"/>
              <a:t>2020/9/6</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588236D-BA36-4C90-BC5E-4C81E9977708}" type="slidenum">
              <a:rPr lang="zh-CN" altLang="en-US" smtClean="0"/>
              <a:t>‹#›</a:t>
            </a:fld>
            <a:endParaRPr lang="zh-CN" altLang="en-US"/>
          </a:p>
        </p:txBody>
      </p:sp>
    </p:spTree>
  </p:cSld>
  <p:clrMapOvr>
    <a:masterClrMapping/>
  </p:clrMapOvr>
  <p:transition spd="slow" advTm="3000">
    <p:push dir="u"/>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p:cNvSpPr>
            <a:spLocks noGrp="1"/>
          </p:cNvSpPr>
          <p:nvPr>
            <p:ph type="body" idx="1" hasCustomPrompt="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4" name="内容占位符 3"/>
          <p:cNvSpPr>
            <a:spLocks noGrp="1"/>
          </p:cNvSpPr>
          <p:nvPr>
            <p:ph sz="half" idx="2" hasCustomPrompt="1"/>
          </p:nvPr>
        </p:nvSpPr>
        <p:spPr>
          <a:xfrm>
            <a:off x="839788" y="2505075"/>
            <a:ext cx="5157787"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hasCustomPrompt="1"/>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6" name="内容占位符 5"/>
          <p:cNvSpPr>
            <a:spLocks noGrp="1"/>
          </p:cNvSpPr>
          <p:nvPr>
            <p:ph sz="quarter" idx="4" hasCustomPrompt="1"/>
          </p:nvPr>
        </p:nvSpPr>
        <p:spPr>
          <a:xfrm>
            <a:off x="6172200" y="2505075"/>
            <a:ext cx="5183188"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p:txBody>
          <a:bodyPr/>
          <a:lstStyle/>
          <a:p>
            <a:fld id="{62276F4B-A296-492A-8FB9-C78E7B25B44D}" type="datetimeFigureOut">
              <a:rPr lang="zh-CN" altLang="en-US" smtClean="0"/>
              <a:t>2020/9/6</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5588236D-BA36-4C90-BC5E-4C81E9977708}" type="slidenum">
              <a:rPr lang="zh-CN" altLang="en-US" smtClean="0"/>
              <a:t>‹#›</a:t>
            </a:fld>
            <a:endParaRPr lang="zh-CN" altLang="en-US"/>
          </a:p>
        </p:txBody>
      </p:sp>
    </p:spTree>
  </p:cSld>
  <p:clrMapOvr>
    <a:masterClrMapping/>
  </p:clrMapOvr>
  <p:transition spd="slow" advTm="3000">
    <p:push dir="u"/>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62276F4B-A296-492A-8FB9-C78E7B25B44D}" type="datetimeFigureOut">
              <a:rPr lang="zh-CN" altLang="en-US" smtClean="0"/>
              <a:t>2020/9/6</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5588236D-BA36-4C90-BC5E-4C81E9977708}" type="slidenum">
              <a:rPr lang="zh-CN" altLang="en-US" smtClean="0"/>
              <a:t>‹#›</a:t>
            </a:fld>
            <a:endParaRPr lang="zh-CN" altLang="en-US"/>
          </a:p>
        </p:txBody>
      </p:sp>
    </p:spTree>
  </p:cSld>
  <p:clrMapOvr>
    <a:masterClrMapping/>
  </p:clrMapOvr>
  <p:transition spd="slow" advTm="3000">
    <p:push dir="u"/>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62276F4B-A296-492A-8FB9-C78E7B25B44D}" type="datetimeFigureOut">
              <a:rPr lang="zh-CN" altLang="en-US" smtClean="0"/>
              <a:t>2020/9/6</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5588236D-BA36-4C90-BC5E-4C81E9977708}" type="slidenum">
              <a:rPr lang="zh-CN" altLang="en-US" smtClean="0"/>
              <a:t>‹#›</a:t>
            </a:fld>
            <a:endParaRPr lang="zh-CN" altLang="en-US"/>
          </a:p>
        </p:txBody>
      </p:sp>
    </p:spTree>
  </p:cSld>
  <p:clrMapOvr>
    <a:masterClrMapping/>
  </p:clrMapOvr>
  <p:transition spd="slow" advTm="3000">
    <p:push dir="u"/>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p:cNvSpPr>
            <a:spLocks noGrp="1"/>
          </p:cNvSpPr>
          <p:nvPr>
            <p:ph idx="1" hasCustomPrompt="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hasCustomPrompt="1"/>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p:cNvSpPr>
            <a:spLocks noGrp="1"/>
          </p:cNvSpPr>
          <p:nvPr>
            <p:ph type="dt" sz="half" idx="10"/>
          </p:nvPr>
        </p:nvSpPr>
        <p:spPr/>
        <p:txBody>
          <a:bodyPr/>
          <a:lstStyle/>
          <a:p>
            <a:fld id="{62276F4B-A296-492A-8FB9-C78E7B25B44D}" type="datetimeFigureOut">
              <a:rPr lang="zh-CN" altLang="en-US" smtClean="0"/>
              <a:t>2020/9/6</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588236D-BA36-4C90-BC5E-4C81E9977708}" type="slidenum">
              <a:rPr lang="zh-CN" altLang="en-US" smtClean="0"/>
              <a:t>‹#›</a:t>
            </a:fld>
            <a:endParaRPr lang="zh-CN" altLang="en-US"/>
          </a:p>
        </p:txBody>
      </p:sp>
    </p:spTree>
  </p:cSld>
  <p:clrMapOvr>
    <a:masterClrMapping/>
  </p:clrMapOvr>
  <p:transition spd="slow" advTm="3000">
    <p:push dir="u"/>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hasCustomPrompt="1"/>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p:cNvSpPr>
            <a:spLocks noGrp="1"/>
          </p:cNvSpPr>
          <p:nvPr>
            <p:ph type="dt" sz="half" idx="10"/>
          </p:nvPr>
        </p:nvSpPr>
        <p:spPr/>
        <p:txBody>
          <a:bodyPr/>
          <a:lstStyle/>
          <a:p>
            <a:fld id="{62276F4B-A296-492A-8FB9-C78E7B25B44D}" type="datetimeFigureOut">
              <a:rPr lang="zh-CN" altLang="en-US" smtClean="0"/>
              <a:t>2020/9/6</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588236D-BA36-4C90-BC5E-4C81E9977708}" type="slidenum">
              <a:rPr lang="zh-CN" altLang="en-US" smtClean="0"/>
              <a:t>‹#›</a:t>
            </a:fld>
            <a:endParaRPr lang="zh-CN" altLang="en-US"/>
          </a:p>
        </p:txBody>
      </p:sp>
    </p:spTree>
  </p:cSld>
  <p:clrMapOvr>
    <a:masterClrMapping/>
  </p:clrMapOvr>
  <p:transition spd="slow" advTm="3000">
    <p:push dir="u"/>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10" name="矩形 9"/>
          <p:cNvSpPr/>
          <p:nvPr userDrawn="1"/>
        </p:nvSpPr>
        <p:spPr>
          <a:xfrm>
            <a:off x="0" y="0"/>
            <a:ext cx="12192000" cy="3848100"/>
          </a:xfrm>
          <a:prstGeom prst="rect">
            <a:avLst/>
          </a:prstGeom>
          <a:solidFill>
            <a:srgbClr val="1A317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2276F4B-A296-492A-8FB9-C78E7B25B44D}" type="datetimeFigureOut">
              <a:rPr lang="zh-CN" altLang="en-US" smtClean="0"/>
              <a:t>2020/9/6</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588236D-BA36-4C90-BC5E-4C81E9977708}"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spd="slow" advTm="3000">
    <p:push dir="u"/>
  </p:transition>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62" r:id="rId1"/>
    <p:sldLayoutId id="2147483663" r:id="rId2"/>
  </p:sldLayoutIdLst>
  <p:transition spd="slow" advTm="3000">
    <p:push dir="u"/>
  </p:transition>
  <p:hf sldNum="0" hdr="0" ftr="0" dt="0"/>
  <p:txStyles>
    <p:titleStyle>
      <a:lvl1pPr algn="l" defTabSz="913765" rtl="0" eaLnBrk="1" latinLnBrk="0" hangingPunct="1">
        <a:lnSpc>
          <a:spcPct val="90000"/>
        </a:lnSpc>
        <a:spcBef>
          <a:spcPct val="0"/>
        </a:spcBef>
        <a:buNone/>
        <a:defRPr sz="2800" b="1" kern="1200">
          <a:solidFill>
            <a:schemeClr val="tx1"/>
          </a:solidFill>
          <a:latin typeface="+mj-lt"/>
          <a:ea typeface="+mj-ea"/>
          <a:cs typeface="+mj-cs"/>
        </a:defRPr>
      </a:lvl1pPr>
    </p:titleStyle>
    <p:bodyStyle>
      <a:lvl1pPr marL="228600" indent="-228600" algn="l" defTabSz="913765" rtl="0" eaLnBrk="1" latinLnBrk="0" hangingPunct="1">
        <a:lnSpc>
          <a:spcPct val="90000"/>
        </a:lnSpc>
        <a:spcBef>
          <a:spcPts val="1000"/>
        </a:spcBef>
        <a:buFont typeface="Arial" panose="020B0604020202020204" pitchFamily="34" charset="0"/>
        <a:buChar char="•"/>
        <a:defRPr sz="1800" kern="1200">
          <a:solidFill>
            <a:schemeClr val="tx1"/>
          </a:solidFill>
          <a:latin typeface="+mn-lt"/>
          <a:ea typeface="+mn-ea"/>
          <a:cs typeface="+mn-cs"/>
        </a:defRPr>
      </a:lvl1pPr>
      <a:lvl2pPr marL="685800" indent="-228600" algn="l" defTabSz="913765"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2pPr>
      <a:lvl3pPr marL="1143000" indent="-228600" algn="l" defTabSz="913765"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3pPr>
      <a:lvl4pPr marL="1600200" indent="-228600" algn="l" defTabSz="913765" rtl="0" eaLnBrk="1" latinLnBrk="0" hangingPunct="1">
        <a:lnSpc>
          <a:spcPct val="90000"/>
        </a:lnSpc>
        <a:spcBef>
          <a:spcPts val="500"/>
        </a:spcBef>
        <a:buFont typeface="Arial" panose="020B0604020202020204" pitchFamily="34" charset="0"/>
        <a:buChar char="•"/>
        <a:defRPr sz="1200" kern="1200">
          <a:solidFill>
            <a:schemeClr val="tx1"/>
          </a:solidFill>
          <a:latin typeface="+mn-lt"/>
          <a:ea typeface="+mn-ea"/>
          <a:cs typeface="+mn-cs"/>
        </a:defRPr>
      </a:lvl4pPr>
      <a:lvl5pPr marL="2057400" indent="-228600" algn="l" defTabSz="913765" rtl="0" eaLnBrk="1" latinLnBrk="0" hangingPunct="1">
        <a:lnSpc>
          <a:spcPct val="90000"/>
        </a:lnSpc>
        <a:spcBef>
          <a:spcPts val="500"/>
        </a:spcBef>
        <a:buFont typeface="Arial" panose="020B0604020202020204" pitchFamily="34" charset="0"/>
        <a:buChar char="•"/>
        <a:defRPr sz="1200" kern="1200">
          <a:solidFill>
            <a:schemeClr val="tx1"/>
          </a:solidFill>
          <a:latin typeface="+mn-lt"/>
          <a:ea typeface="+mn-ea"/>
          <a:cs typeface="+mn-cs"/>
        </a:defRPr>
      </a:lvl5pPr>
      <a:lvl6pPr marL="251460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3765" rtl="0" eaLnBrk="1" latinLnBrk="0" hangingPunct="1">
        <a:defRPr sz="1800" kern="1200">
          <a:solidFill>
            <a:schemeClr val="tx1"/>
          </a:solidFill>
          <a:latin typeface="+mn-lt"/>
          <a:ea typeface="+mn-ea"/>
          <a:cs typeface="+mn-cs"/>
        </a:defRPr>
      </a:lvl1pPr>
      <a:lvl2pPr marL="457200" algn="l" defTabSz="913765" rtl="0" eaLnBrk="1" latinLnBrk="0" hangingPunct="1">
        <a:defRPr sz="1800" kern="1200">
          <a:solidFill>
            <a:schemeClr val="tx1"/>
          </a:solidFill>
          <a:latin typeface="+mn-lt"/>
          <a:ea typeface="+mn-ea"/>
          <a:cs typeface="+mn-cs"/>
        </a:defRPr>
      </a:lvl2pPr>
      <a:lvl3pPr marL="914400" algn="l" defTabSz="913765" rtl="0" eaLnBrk="1" latinLnBrk="0" hangingPunct="1">
        <a:defRPr sz="1800" kern="1200">
          <a:solidFill>
            <a:schemeClr val="tx1"/>
          </a:solidFill>
          <a:latin typeface="+mn-lt"/>
          <a:ea typeface="+mn-ea"/>
          <a:cs typeface="+mn-cs"/>
        </a:defRPr>
      </a:lvl3pPr>
      <a:lvl4pPr marL="1371600" algn="l" defTabSz="913765" rtl="0" eaLnBrk="1" latinLnBrk="0" hangingPunct="1">
        <a:defRPr sz="1800" kern="1200">
          <a:solidFill>
            <a:schemeClr val="tx1"/>
          </a:solidFill>
          <a:latin typeface="+mn-lt"/>
          <a:ea typeface="+mn-ea"/>
          <a:cs typeface="+mn-cs"/>
        </a:defRPr>
      </a:lvl4pPr>
      <a:lvl5pPr marL="1828800" algn="l" defTabSz="913765" rtl="0" eaLnBrk="1" latinLnBrk="0" hangingPunct="1">
        <a:defRPr sz="1800" kern="1200">
          <a:solidFill>
            <a:schemeClr val="tx1"/>
          </a:solidFill>
          <a:latin typeface="+mn-lt"/>
          <a:ea typeface="+mn-ea"/>
          <a:cs typeface="+mn-cs"/>
        </a:defRPr>
      </a:lvl5pPr>
      <a:lvl6pPr marL="2286000" algn="l" defTabSz="913765" rtl="0" eaLnBrk="1" latinLnBrk="0" hangingPunct="1">
        <a:defRPr sz="1800" kern="1200">
          <a:solidFill>
            <a:schemeClr val="tx1"/>
          </a:solidFill>
          <a:latin typeface="+mn-lt"/>
          <a:ea typeface="+mn-ea"/>
          <a:cs typeface="+mn-cs"/>
        </a:defRPr>
      </a:lvl6pPr>
      <a:lvl7pPr marL="2743200" algn="l" defTabSz="913765" rtl="0" eaLnBrk="1" latinLnBrk="0" hangingPunct="1">
        <a:defRPr sz="1800" kern="1200">
          <a:solidFill>
            <a:schemeClr val="tx1"/>
          </a:solidFill>
          <a:latin typeface="+mn-lt"/>
          <a:ea typeface="+mn-ea"/>
          <a:cs typeface="+mn-cs"/>
        </a:defRPr>
      </a:lvl7pPr>
      <a:lvl8pPr marL="3200400" algn="l" defTabSz="913765" rtl="0" eaLnBrk="1" latinLnBrk="0" hangingPunct="1">
        <a:defRPr sz="1800" kern="1200">
          <a:solidFill>
            <a:schemeClr val="tx1"/>
          </a:solidFill>
          <a:latin typeface="+mn-lt"/>
          <a:ea typeface="+mn-ea"/>
          <a:cs typeface="+mn-cs"/>
        </a:defRPr>
      </a:lvl8pPr>
      <a:lvl9pPr marL="3657600" algn="l" defTabSz="913765"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png"/><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2.png"/><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2.png"/><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2.png"/><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2.png"/><Relationship Id="rId1" Type="http://schemas.openxmlformats.org/officeDocument/2006/relationships/slideLayout" Target="../slideLayouts/slideLayout13.xml"/><Relationship Id="rId4" Type="http://schemas.openxmlformats.org/officeDocument/2006/relationships/image" Target="../media/image9.png"/></Relationships>
</file>

<file path=ppt/slides/_rels/slide1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2.png"/><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2.png"/><Relationship Id="rId1" Type="http://schemas.openxmlformats.org/officeDocument/2006/relationships/slideLayout" Target="../slideLayouts/slideLayout13.xml"/><Relationship Id="rId5" Type="http://schemas.openxmlformats.org/officeDocument/2006/relationships/image" Target="../media/image13.png"/><Relationship Id="rId4" Type="http://schemas.openxmlformats.org/officeDocument/2006/relationships/image" Target="../media/image12.png"/></Relationships>
</file>

<file path=ppt/slides/_rels/slide1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2.png"/><Relationship Id="rId1" Type="http://schemas.openxmlformats.org/officeDocument/2006/relationships/slideLayout" Target="../slideLayouts/slideLayout13.xml"/><Relationship Id="rId5" Type="http://schemas.openxmlformats.org/officeDocument/2006/relationships/image" Target="../media/image16.png"/><Relationship Id="rId4" Type="http://schemas.openxmlformats.org/officeDocument/2006/relationships/image" Target="../media/image15.png"/></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7.xml"/><Relationship Id="rId1" Type="http://schemas.openxmlformats.org/officeDocument/2006/relationships/themeOverride" Target="../theme/themeOverride1.xml"/></Relationships>
</file>

<file path=ppt/slides/_rels/slide20.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2.png"/><Relationship Id="rId1" Type="http://schemas.openxmlformats.org/officeDocument/2006/relationships/slideLayout" Target="../slideLayouts/slideLayout13.xml"/><Relationship Id="rId5" Type="http://schemas.openxmlformats.org/officeDocument/2006/relationships/image" Target="../media/image19.png"/><Relationship Id="rId4" Type="http://schemas.openxmlformats.org/officeDocument/2006/relationships/image" Target="../media/image18.png"/></Relationships>
</file>

<file path=ppt/slides/_rels/slide21.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2.png"/><Relationship Id="rId1" Type="http://schemas.openxmlformats.org/officeDocument/2006/relationships/slideLayout" Target="../slideLayouts/slideLayout13.xml"/><Relationship Id="rId5" Type="http://schemas.openxmlformats.org/officeDocument/2006/relationships/image" Target="../media/image22.png"/><Relationship Id="rId4" Type="http://schemas.openxmlformats.org/officeDocument/2006/relationships/image" Target="../media/image21.png"/></Relationships>
</file>

<file path=ppt/slides/_rels/slide22.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png"/><Relationship Id="rId1" Type="http://schemas.openxmlformats.org/officeDocument/2006/relationships/slideLayout" Target="../slideLayouts/slideLayout13.xml"/><Relationship Id="rId5" Type="http://schemas.openxmlformats.org/officeDocument/2006/relationships/image" Target="../media/image25.png"/><Relationship Id="rId4" Type="http://schemas.openxmlformats.org/officeDocument/2006/relationships/image" Target="../media/image24.png"/></Relationships>
</file>

<file path=ppt/slides/_rels/slide23.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png"/><Relationship Id="rId1" Type="http://schemas.openxmlformats.org/officeDocument/2006/relationships/slideLayout" Target="../slideLayouts/slideLayout13.xml"/></Relationships>
</file>

<file path=ppt/slides/_rels/slide24.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png"/><Relationship Id="rId1" Type="http://schemas.openxmlformats.org/officeDocument/2006/relationships/slideLayout" Target="../slideLayouts/slideLayout13.xml"/></Relationships>
</file>

<file path=ppt/slides/_rels/slide25.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png"/><Relationship Id="rId1" Type="http://schemas.openxmlformats.org/officeDocument/2006/relationships/slideLayout" Target="../slideLayouts/slideLayout13.xml"/></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7.xml"/><Relationship Id="rId1" Type="http://schemas.openxmlformats.org/officeDocument/2006/relationships/themeOverride" Target="../theme/themeOverride8.xml"/><Relationship Id="rId4" Type="http://schemas.openxmlformats.org/officeDocument/2006/relationships/image" Target="../media/image1.png"/></Relationships>
</file>

<file path=ppt/slides/_rels/slide27.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13.xml"/><Relationship Id="rId1" Type="http://schemas.openxmlformats.org/officeDocument/2006/relationships/themeOverride" Target="../theme/themeOverride9.xml"/></Relationships>
</file>

<file path=ppt/slides/_rels/slide28.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13.xml"/><Relationship Id="rId1" Type="http://schemas.openxmlformats.org/officeDocument/2006/relationships/themeOverride" Target="../theme/themeOverride10.xml"/></Relationships>
</file>

<file path=ppt/slides/_rels/slide29.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13.xml"/><Relationship Id="rId1" Type="http://schemas.openxmlformats.org/officeDocument/2006/relationships/themeOverride" Target="../theme/themeOverride11.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7.xml"/><Relationship Id="rId1" Type="http://schemas.openxmlformats.org/officeDocument/2006/relationships/themeOverride" Target="../theme/themeOverride2.xml"/><Relationship Id="rId4" Type="http://schemas.openxmlformats.org/officeDocument/2006/relationships/image" Target="../media/image1.png"/></Relationships>
</file>

<file path=ppt/slides/_rels/slide30.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13.xml"/><Relationship Id="rId1" Type="http://schemas.openxmlformats.org/officeDocument/2006/relationships/themeOverride" Target="../theme/themeOverride12.xml"/><Relationship Id="rId4" Type="http://schemas.openxmlformats.org/officeDocument/2006/relationships/image" Target="../media/image29.jpeg"/></Relationships>
</file>

<file path=ppt/slides/_rels/slide3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notesSlide" Target="../notesSlides/notesSlide4.xml"/><Relationship Id="rId7" Type="http://schemas.openxmlformats.org/officeDocument/2006/relationships/diagramColors" Target="../diagrams/colors1.xml"/><Relationship Id="rId2" Type="http://schemas.openxmlformats.org/officeDocument/2006/relationships/slideLayout" Target="../slideLayouts/slideLayout13.xml"/><Relationship Id="rId1" Type="http://schemas.openxmlformats.org/officeDocument/2006/relationships/themeOverride" Target="../theme/themeOverride3.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13.xml"/><Relationship Id="rId1" Type="http://schemas.openxmlformats.org/officeDocument/2006/relationships/themeOverride" Target="../theme/themeOverride4.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7.xml"/><Relationship Id="rId1" Type="http://schemas.openxmlformats.org/officeDocument/2006/relationships/themeOverride" Target="../theme/themeOverride5.xml"/><Relationship Id="rId4" Type="http://schemas.openxmlformats.org/officeDocument/2006/relationships/image" Target="../media/image1.png"/></Relationships>
</file>

<file path=ppt/slides/_rels/slide7.xml.rels><?xml version="1.0" encoding="UTF-8" standalone="yes"?>
<Relationships xmlns="http://schemas.openxmlformats.org/package/2006/relationships"><Relationship Id="rId8" Type="http://schemas.microsoft.com/office/2007/relationships/diagramDrawing" Target="../diagrams/drawing2.xml"/><Relationship Id="rId3" Type="http://schemas.openxmlformats.org/officeDocument/2006/relationships/notesSlide" Target="../notesSlides/notesSlide7.xml"/><Relationship Id="rId7" Type="http://schemas.openxmlformats.org/officeDocument/2006/relationships/diagramColors" Target="../diagrams/colors2.xml"/><Relationship Id="rId2" Type="http://schemas.openxmlformats.org/officeDocument/2006/relationships/slideLayout" Target="../slideLayouts/slideLayout13.xml"/><Relationship Id="rId1" Type="http://schemas.openxmlformats.org/officeDocument/2006/relationships/themeOverride" Target="../theme/themeOverride6.xml"/><Relationship Id="rId6" Type="http://schemas.openxmlformats.org/officeDocument/2006/relationships/diagramQuickStyle" Target="../diagrams/quickStyle2.xml"/><Relationship Id="rId5" Type="http://schemas.openxmlformats.org/officeDocument/2006/relationships/diagramLayout" Target="../diagrams/layout2.xml"/><Relationship Id="rId4" Type="http://schemas.openxmlformats.org/officeDocument/2006/relationships/diagramData" Target="../diagrams/data2.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7.xml"/><Relationship Id="rId1" Type="http://schemas.openxmlformats.org/officeDocument/2006/relationships/themeOverride" Target="../theme/themeOverride7.xml"/><Relationship Id="rId4" Type="http://schemas.openxmlformats.org/officeDocument/2006/relationships/image" Target="../media/image1.png"/></Relationships>
</file>

<file path=ppt/slides/_rels/slide9.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9.xml"/><Relationship Id="rId1" Type="http://schemas.openxmlformats.org/officeDocument/2006/relationships/slideLayout" Target="../slideLayouts/slideLayout13.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 name="矩形 116"/>
          <p:cNvSpPr/>
          <p:nvPr/>
        </p:nvSpPr>
        <p:spPr>
          <a:xfrm flipH="1">
            <a:off x="677419" y="598161"/>
            <a:ext cx="10825884" cy="5667826"/>
          </a:xfrm>
          <a:prstGeom prst="rect">
            <a:avLst/>
          </a:prstGeom>
          <a:blipFill dpi="0" rotWithShape="1">
            <a:blip r:embed="rId3">
              <a:alphaModFix amt="85000"/>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5" name="矩形 114"/>
          <p:cNvSpPr/>
          <p:nvPr/>
        </p:nvSpPr>
        <p:spPr>
          <a:xfrm>
            <a:off x="716532" y="4943510"/>
            <a:ext cx="10825884" cy="140832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t>·</a:t>
            </a:r>
            <a:endParaRPr lang="zh-CN" altLang="en-US" dirty="0"/>
          </a:p>
        </p:txBody>
      </p:sp>
      <p:grpSp>
        <p:nvGrpSpPr>
          <p:cNvPr id="132" name="组合 131"/>
          <p:cNvGrpSpPr/>
          <p:nvPr/>
        </p:nvGrpSpPr>
        <p:grpSpPr>
          <a:xfrm>
            <a:off x="3335807" y="4512178"/>
            <a:ext cx="5587330" cy="416362"/>
            <a:chOff x="1038822" y="5228103"/>
            <a:chExt cx="2817548" cy="416362"/>
          </a:xfrm>
        </p:grpSpPr>
        <p:grpSp>
          <p:nvGrpSpPr>
            <p:cNvPr id="131" name="组合 130"/>
            <p:cNvGrpSpPr/>
            <p:nvPr/>
          </p:nvGrpSpPr>
          <p:grpSpPr>
            <a:xfrm>
              <a:off x="1331133" y="5253034"/>
              <a:ext cx="2232927" cy="391431"/>
              <a:chOff x="1331133" y="5326964"/>
              <a:chExt cx="2232927" cy="317500"/>
            </a:xfrm>
          </p:grpSpPr>
          <p:sp>
            <p:nvSpPr>
              <p:cNvPr id="118" name="矩形 117"/>
              <p:cNvSpPr/>
              <p:nvPr/>
            </p:nvSpPr>
            <p:spPr>
              <a:xfrm>
                <a:off x="1331133" y="5326964"/>
                <a:ext cx="2232927" cy="317500"/>
              </a:xfrm>
              <a:prstGeom prst="rect">
                <a:avLst/>
              </a:prstGeom>
              <a:solidFill>
                <a:srgbClr val="FF9C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9" name="椭圆 118"/>
              <p:cNvSpPr/>
              <p:nvPr/>
            </p:nvSpPr>
            <p:spPr>
              <a:xfrm>
                <a:off x="1546569" y="5326964"/>
                <a:ext cx="292100" cy="317500"/>
              </a:xfrm>
              <a:prstGeom prst="ellipse">
                <a:avLst/>
              </a:prstGeom>
              <a:solidFill>
                <a:srgbClr val="FF9C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6" name="椭圆 125"/>
              <p:cNvSpPr/>
              <p:nvPr/>
            </p:nvSpPr>
            <p:spPr>
              <a:xfrm>
                <a:off x="3110157" y="5326964"/>
                <a:ext cx="292100" cy="317500"/>
              </a:xfrm>
              <a:prstGeom prst="ellipse">
                <a:avLst/>
              </a:prstGeom>
              <a:solidFill>
                <a:srgbClr val="FF9C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24" name="文本占位符 1110"/>
            <p:cNvSpPr txBox="1"/>
            <p:nvPr/>
          </p:nvSpPr>
          <p:spPr>
            <a:xfrm>
              <a:off x="1038822" y="5228103"/>
              <a:ext cx="2817548" cy="391431"/>
            </a:xfrm>
            <a:prstGeom prst="roundRect">
              <a:avLst/>
            </a:prstGeom>
          </p:spPr>
          <p:txBody>
            <a:bodyPr vert="horz" lIns="91440" tIns="45720" rIns="91440" bIns="45720" rtlCol="0" anchor="ctr">
              <a:noAutofit/>
            </a:bodyPr>
            <a:lstStyle>
              <a:lvl1pPr marL="0" indent="0" algn="r" defTabSz="913765" rtl="0" eaLnBrk="1" latinLnBrk="0" hangingPunct="1">
                <a:lnSpc>
                  <a:spcPct val="90000"/>
                </a:lnSpc>
                <a:spcBef>
                  <a:spcPts val="1000"/>
                </a:spcBef>
                <a:buFont typeface="Arial" panose="020B0604020202020204" pitchFamily="34" charset="0"/>
                <a:buNone/>
                <a:defRPr sz="1500" b="0" kern="1200">
                  <a:solidFill>
                    <a:srgbClr val="08A0E2"/>
                  </a:solidFill>
                  <a:latin typeface="+mn-lt"/>
                  <a:ea typeface="+mn-ea"/>
                  <a:cs typeface="+mn-cs"/>
                </a:defRPr>
              </a:lvl1pPr>
              <a:lvl2pPr marL="457200" indent="0" algn="l" defTabSz="913765"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2pPr>
              <a:lvl3pPr marL="914400" indent="0" algn="l" defTabSz="913765"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3pPr>
              <a:lvl4pPr marL="1371600" indent="0" algn="l" defTabSz="913765" rtl="0" eaLnBrk="1" latinLnBrk="0" hangingPunct="1">
                <a:lnSpc>
                  <a:spcPct val="90000"/>
                </a:lnSpc>
                <a:spcBef>
                  <a:spcPts val="500"/>
                </a:spcBef>
                <a:buFont typeface="Arial" panose="020B0604020202020204" pitchFamily="34" charset="0"/>
                <a:buNone/>
                <a:defRPr sz="1400" kern="1200">
                  <a:solidFill>
                    <a:schemeClr val="tx1"/>
                  </a:solidFill>
                  <a:latin typeface="+mn-lt"/>
                  <a:ea typeface="+mn-ea"/>
                  <a:cs typeface="+mn-cs"/>
                </a:defRPr>
              </a:lvl4pPr>
              <a:lvl5pPr marL="1828800" indent="0" algn="l" defTabSz="913765" rtl="0" eaLnBrk="1" latinLnBrk="0" hangingPunct="1">
                <a:lnSpc>
                  <a:spcPct val="90000"/>
                </a:lnSpc>
                <a:spcBef>
                  <a:spcPts val="500"/>
                </a:spcBef>
                <a:buFont typeface="Arial" panose="020B0604020202020204" pitchFamily="34" charset="0"/>
                <a:buNone/>
                <a:defRPr sz="1400" kern="1200">
                  <a:solidFill>
                    <a:schemeClr val="tx1"/>
                  </a:solidFill>
                  <a:latin typeface="+mn-lt"/>
                  <a:ea typeface="+mn-ea"/>
                  <a:cs typeface="+mn-cs"/>
                </a:defRPr>
              </a:lvl5pPr>
              <a:lvl6pPr marL="251460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0" algn="ctr">
                <a:defRPr/>
              </a:pPr>
              <a:r>
                <a:rPr kumimoji="0" lang="zh-CN" altLang="en-US" sz="1800" i="0" u="none" strike="noStrike" kern="1200" cap="none" spc="0" normalizeH="0" baseline="0" noProof="0" dirty="0" smtClean="0">
                  <a:ln>
                    <a:noFill/>
                  </a:ln>
                  <a:solidFill>
                    <a:schemeClr val="bg1"/>
                  </a:solidFill>
                  <a:effectLst>
                    <a:outerShdw blurRad="355600" dist="88900" dir="2700000" algn="tl" rotWithShape="0">
                      <a:prstClr val="black">
                        <a:alpha val="28000"/>
                      </a:prstClr>
                    </a:outerShdw>
                  </a:effectLst>
                  <a:uLnTx/>
                  <a:uFillTx/>
                  <a:latin typeface="宋体" panose="02010600030101010101" pitchFamily="2" charset="-122"/>
                  <a:ea typeface="宋体" panose="02010600030101010101" pitchFamily="2" charset="-122"/>
                </a:rPr>
                <a:t>汇报小组</a:t>
              </a:r>
              <a:r>
                <a:rPr kumimoji="0" lang="zh-CN" altLang="en-US" sz="1800" i="0" u="none" strike="noStrike" kern="1200" cap="none" spc="0" normalizeH="0" baseline="0" noProof="0" dirty="0" smtClean="0">
                  <a:ln>
                    <a:noFill/>
                  </a:ln>
                  <a:solidFill>
                    <a:schemeClr val="bg1"/>
                  </a:solidFill>
                  <a:effectLst>
                    <a:outerShdw blurRad="355600" dist="88900" dir="2700000" algn="tl" rotWithShape="0">
                      <a:prstClr val="black">
                        <a:alpha val="28000"/>
                      </a:prstClr>
                    </a:outerShdw>
                  </a:effectLst>
                  <a:uLnTx/>
                  <a:uFillTx/>
                  <a:latin typeface="宋体" panose="02010600030101010101" pitchFamily="2" charset="-122"/>
                  <a:ea typeface="宋体" panose="02010600030101010101" pitchFamily="2" charset="-122"/>
                </a:rPr>
                <a:t>：</a:t>
              </a:r>
              <a:r>
                <a:rPr lang="zh-CN" altLang="en-US" sz="1800" dirty="0">
                  <a:solidFill>
                    <a:schemeClr val="bg1"/>
                  </a:solidFill>
                  <a:effectLst>
                    <a:outerShdw blurRad="355600" dist="88900" dir="2700000" algn="tl" rotWithShape="0">
                      <a:prstClr val="black">
                        <a:alpha val="28000"/>
                      </a:prstClr>
                    </a:outerShdw>
                  </a:effectLst>
                  <a:latin typeface="宋体" panose="02010600030101010101" pitchFamily="2" charset="-122"/>
                  <a:ea typeface="宋体" panose="02010600030101010101" pitchFamily="2" charset="-122"/>
                  <a:sym typeface="+mn-ea"/>
                </a:rPr>
                <a:t>李旭涛 邝宏政 王雨潇 陈阳</a:t>
              </a:r>
              <a:endParaRPr lang="zh-CN" altLang="en-US" sz="1800" dirty="0">
                <a:solidFill>
                  <a:schemeClr val="bg1"/>
                </a:solidFill>
                <a:effectLst>
                  <a:outerShdw blurRad="355600" dist="88900" dir="2700000" algn="tl" rotWithShape="0">
                    <a:prstClr val="black">
                      <a:alpha val="28000"/>
                    </a:prstClr>
                  </a:outerShdw>
                </a:effectLst>
                <a:latin typeface="宋体" panose="02010600030101010101" pitchFamily="2" charset="-122"/>
                <a:ea typeface="宋体" panose="02010600030101010101" pitchFamily="2" charset="-122"/>
                <a:sym typeface="+mn-ea"/>
              </a:endParaRPr>
            </a:p>
          </p:txBody>
        </p:sp>
      </p:grpSp>
      <p:grpSp>
        <p:nvGrpSpPr>
          <p:cNvPr id="138" name="组合 137"/>
          <p:cNvGrpSpPr/>
          <p:nvPr/>
        </p:nvGrpSpPr>
        <p:grpSpPr>
          <a:xfrm>
            <a:off x="9140168" y="5864709"/>
            <a:ext cx="2402207" cy="401662"/>
            <a:chOff x="6064369" y="-979684"/>
            <a:chExt cx="3102363" cy="401662"/>
          </a:xfrm>
        </p:grpSpPr>
        <p:grpSp>
          <p:nvGrpSpPr>
            <p:cNvPr id="137" name="组合 136"/>
            <p:cNvGrpSpPr/>
            <p:nvPr/>
          </p:nvGrpSpPr>
          <p:grpSpPr>
            <a:xfrm>
              <a:off x="6196432" y="-979684"/>
              <a:ext cx="2858407" cy="391432"/>
              <a:chOff x="6196432" y="-979684"/>
              <a:chExt cx="2858407" cy="391432"/>
            </a:xfrm>
          </p:grpSpPr>
          <p:sp>
            <p:nvSpPr>
              <p:cNvPr id="133" name="矩形 132"/>
              <p:cNvSpPr/>
              <p:nvPr/>
            </p:nvSpPr>
            <p:spPr>
              <a:xfrm>
                <a:off x="6322310" y="-979684"/>
                <a:ext cx="2586479" cy="391431"/>
              </a:xfrm>
              <a:prstGeom prst="rect">
                <a:avLst/>
              </a:prstGeom>
              <a:solidFill>
                <a:srgbClr val="FF9C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4" name="椭圆 133"/>
              <p:cNvSpPr/>
              <p:nvPr/>
            </p:nvSpPr>
            <p:spPr>
              <a:xfrm>
                <a:off x="6196432" y="-979683"/>
                <a:ext cx="292100" cy="391431"/>
              </a:xfrm>
              <a:prstGeom prst="ellipse">
                <a:avLst/>
              </a:prstGeom>
              <a:solidFill>
                <a:srgbClr val="FF9C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5" name="椭圆 134"/>
              <p:cNvSpPr/>
              <p:nvPr/>
            </p:nvSpPr>
            <p:spPr>
              <a:xfrm>
                <a:off x="8762739" y="-979683"/>
                <a:ext cx="292100" cy="391431"/>
              </a:xfrm>
              <a:prstGeom prst="ellipse">
                <a:avLst/>
              </a:prstGeom>
              <a:solidFill>
                <a:srgbClr val="FF9C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25" name="文本占位符 1111"/>
            <p:cNvSpPr txBox="1"/>
            <p:nvPr/>
          </p:nvSpPr>
          <p:spPr>
            <a:xfrm>
              <a:off x="6064369" y="-969453"/>
              <a:ext cx="3102363" cy="391431"/>
            </a:xfrm>
            <a:prstGeom prst="rect">
              <a:avLst/>
            </a:prstGeom>
          </p:spPr>
          <p:txBody>
            <a:bodyPr vert="horz" lIns="91440" tIns="45720" rIns="91440" bIns="45720" rtlCol="0" anchor="ctr">
              <a:noAutofit/>
            </a:bodyPr>
            <a:lstStyle>
              <a:lvl1pPr marL="0" indent="0" algn="r" defTabSz="913765" rtl="0" eaLnBrk="1" latinLnBrk="0" hangingPunct="1">
                <a:lnSpc>
                  <a:spcPct val="90000"/>
                </a:lnSpc>
                <a:spcBef>
                  <a:spcPts val="1000"/>
                </a:spcBef>
                <a:buFont typeface="Arial" panose="020B0604020202020204" pitchFamily="34" charset="0"/>
                <a:buNone/>
                <a:defRPr sz="1500" b="0" kern="1200">
                  <a:solidFill>
                    <a:srgbClr val="08A0E2"/>
                  </a:solidFill>
                  <a:latin typeface="+mn-lt"/>
                  <a:ea typeface="+mn-ea"/>
                  <a:cs typeface="+mn-cs"/>
                </a:defRPr>
              </a:lvl1pPr>
              <a:lvl2pPr marL="457200" indent="0" algn="l" defTabSz="913765"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2pPr>
              <a:lvl3pPr marL="914400" indent="0" algn="l" defTabSz="913765"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3pPr>
              <a:lvl4pPr marL="1371600" indent="0" algn="l" defTabSz="913765" rtl="0" eaLnBrk="1" latinLnBrk="0" hangingPunct="1">
                <a:lnSpc>
                  <a:spcPct val="90000"/>
                </a:lnSpc>
                <a:spcBef>
                  <a:spcPts val="500"/>
                </a:spcBef>
                <a:buFont typeface="Arial" panose="020B0604020202020204" pitchFamily="34" charset="0"/>
                <a:buNone/>
                <a:defRPr sz="1400" kern="1200">
                  <a:solidFill>
                    <a:schemeClr val="tx1"/>
                  </a:solidFill>
                  <a:latin typeface="+mn-lt"/>
                  <a:ea typeface="+mn-ea"/>
                  <a:cs typeface="+mn-cs"/>
                </a:defRPr>
              </a:lvl4pPr>
              <a:lvl5pPr marL="1828800" indent="0" algn="l" defTabSz="913765" rtl="0" eaLnBrk="1" latinLnBrk="0" hangingPunct="1">
                <a:lnSpc>
                  <a:spcPct val="90000"/>
                </a:lnSpc>
                <a:spcBef>
                  <a:spcPts val="500"/>
                </a:spcBef>
                <a:buFont typeface="Arial" panose="020B0604020202020204" pitchFamily="34" charset="0"/>
                <a:buNone/>
                <a:defRPr sz="1400" kern="1200">
                  <a:solidFill>
                    <a:schemeClr val="tx1"/>
                  </a:solidFill>
                  <a:latin typeface="+mn-lt"/>
                  <a:ea typeface="+mn-ea"/>
                  <a:cs typeface="+mn-cs"/>
                </a:defRPr>
              </a:lvl5pPr>
              <a:lvl6pPr marL="251460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913765" rtl="0" eaLnBrk="1" fontAlgn="auto" latinLnBrk="0" hangingPunct="1">
                <a:lnSpc>
                  <a:spcPct val="90000"/>
                </a:lnSpc>
                <a:spcBef>
                  <a:spcPts val="1000"/>
                </a:spcBef>
                <a:spcAft>
                  <a:spcPts val="0"/>
                </a:spcAft>
                <a:buClrTx/>
                <a:buSzTx/>
                <a:buFont typeface="Arial" panose="020B0604020202020204" pitchFamily="34" charset="0"/>
                <a:buNone/>
                <a:defRPr/>
              </a:pPr>
              <a:r>
                <a:rPr lang="zh-CN" altLang="en-US" sz="1800" dirty="0">
                  <a:solidFill>
                    <a:schemeClr val="bg1"/>
                  </a:solidFill>
                  <a:effectLst>
                    <a:outerShdw blurRad="355600" dist="88900" dir="2700000" algn="tl" rotWithShape="0">
                      <a:prstClr val="black">
                        <a:alpha val="28000"/>
                      </a:prstClr>
                    </a:outerShdw>
                  </a:effectLst>
                  <a:latin typeface="宋体" panose="02010600030101010101" pitchFamily="2" charset="-122"/>
                  <a:ea typeface="宋体" panose="02010600030101010101" pitchFamily="2" charset="-122"/>
                </a:rPr>
                <a:t>指导老师</a:t>
              </a:r>
              <a:r>
                <a:rPr kumimoji="0" lang="zh-CN" altLang="en-US" sz="1800" i="0" u="none" strike="noStrike" kern="1200" cap="none" spc="0" normalizeH="0" baseline="0" noProof="0" dirty="0" smtClean="0">
                  <a:ln>
                    <a:noFill/>
                  </a:ln>
                  <a:solidFill>
                    <a:schemeClr val="bg1"/>
                  </a:solidFill>
                  <a:effectLst>
                    <a:outerShdw blurRad="355600" dist="88900" dir="2700000" algn="tl" rotWithShape="0">
                      <a:prstClr val="black">
                        <a:alpha val="28000"/>
                      </a:prstClr>
                    </a:outerShdw>
                  </a:effectLst>
                  <a:uLnTx/>
                  <a:uFillTx/>
                  <a:latin typeface="宋体" panose="02010600030101010101" pitchFamily="2" charset="-122"/>
                  <a:ea typeface="宋体" panose="02010600030101010101" pitchFamily="2" charset="-122"/>
                </a:rPr>
                <a:t>：张艳萍</a:t>
              </a:r>
              <a:endParaRPr kumimoji="0" lang="en-US" altLang="en-US" sz="1800" i="0" u="none" strike="noStrike" kern="1200" cap="none" spc="0" normalizeH="0" baseline="0" noProof="0" dirty="0">
                <a:ln>
                  <a:noFill/>
                </a:ln>
                <a:solidFill>
                  <a:schemeClr val="bg1"/>
                </a:solidFill>
                <a:effectLst>
                  <a:outerShdw blurRad="355600" dist="88900" dir="2700000" algn="tl" rotWithShape="0">
                    <a:prstClr val="black">
                      <a:alpha val="28000"/>
                    </a:prstClr>
                  </a:outerShdw>
                </a:effectLst>
                <a:uLnTx/>
                <a:uFillTx/>
                <a:latin typeface="宋体" panose="02010600030101010101" pitchFamily="2" charset="-122"/>
                <a:ea typeface="宋体" panose="02010600030101010101" pitchFamily="2" charset="-122"/>
              </a:endParaRPr>
            </a:p>
          </p:txBody>
        </p:sp>
      </p:grpSp>
      <p:cxnSp>
        <p:nvCxnSpPr>
          <p:cNvPr id="146" name="直接连接符 145"/>
          <p:cNvCxnSpPr/>
          <p:nvPr/>
        </p:nvCxnSpPr>
        <p:spPr>
          <a:xfrm>
            <a:off x="1651343" y="4943475"/>
            <a:ext cx="663232" cy="0"/>
          </a:xfrm>
          <a:prstGeom prst="line">
            <a:avLst/>
          </a:prstGeom>
          <a:ln w="38100">
            <a:solidFill>
              <a:srgbClr val="FF9C00"/>
            </a:solidFill>
          </a:ln>
        </p:spPr>
        <p:style>
          <a:lnRef idx="1">
            <a:schemeClr val="accent1"/>
          </a:lnRef>
          <a:fillRef idx="0">
            <a:schemeClr val="accent1"/>
          </a:fillRef>
          <a:effectRef idx="0">
            <a:schemeClr val="accent1"/>
          </a:effectRef>
          <a:fontRef idx="minor">
            <a:schemeClr val="tx1"/>
          </a:fontRef>
        </p:style>
      </p:cxnSp>
      <p:grpSp>
        <p:nvGrpSpPr>
          <p:cNvPr id="149" name="组合 148"/>
          <p:cNvGrpSpPr/>
          <p:nvPr/>
        </p:nvGrpSpPr>
        <p:grpSpPr>
          <a:xfrm>
            <a:off x="2740514" y="2037261"/>
            <a:ext cx="6728089" cy="1561972"/>
            <a:chOff x="1533869" y="2000836"/>
            <a:chExt cx="6728089" cy="1561972"/>
          </a:xfrm>
        </p:grpSpPr>
        <p:sp>
          <p:nvSpPr>
            <p:cNvPr id="5" name="矩形 4"/>
            <p:cNvSpPr/>
            <p:nvPr/>
          </p:nvSpPr>
          <p:spPr>
            <a:xfrm>
              <a:off x="1533869" y="2239369"/>
              <a:ext cx="6728089" cy="1323439"/>
            </a:xfrm>
            <a:prstGeom prst="rect">
              <a:avLst/>
            </a:prstGeom>
          </p:spPr>
          <p:txBody>
            <a:bodyPr wrap="square">
              <a:spAutoFit/>
            </a:bodyPr>
            <a:lstStyle/>
            <a:p>
              <a:pPr algn="ctr"/>
              <a:r>
                <a:rPr lang="zh-CN" altLang="en-US" sz="4000" b="1" dirty="0">
                  <a:solidFill>
                    <a:schemeClr val="tx1">
                      <a:lumMod val="85000"/>
                      <a:lumOff val="15000"/>
                    </a:schemeClr>
                  </a:solidFill>
                  <a:latin typeface="站酷快乐体2016修订版" panose="02010600030101010101" pitchFamily="2" charset="-122"/>
                  <a:ea typeface="站酷快乐体2016修订版" panose="02010600030101010101" pitchFamily="2" charset="-122"/>
                  <a:sym typeface="+mn-ea"/>
                </a:rPr>
                <a:t>美妆博主营销模式对大学生消费意愿影响因素探究</a:t>
              </a:r>
            </a:p>
          </p:txBody>
        </p:sp>
        <p:sp>
          <p:nvSpPr>
            <p:cNvPr id="147" name="文本框 146"/>
            <p:cNvSpPr txBox="1"/>
            <p:nvPr/>
          </p:nvSpPr>
          <p:spPr>
            <a:xfrm>
              <a:off x="1533869" y="2000836"/>
              <a:ext cx="2091501" cy="1015663"/>
            </a:xfrm>
            <a:prstGeom prst="rect">
              <a:avLst/>
            </a:prstGeom>
            <a:noFill/>
          </p:spPr>
          <p:txBody>
            <a:bodyPr wrap="square" rtlCol="0">
              <a:spAutoFit/>
            </a:bodyPr>
            <a:lstStyle/>
            <a:p>
              <a:endParaRPr lang="zh-CN" altLang="en-US" sz="6000" b="1" dirty="0">
                <a:solidFill>
                  <a:schemeClr val="tx1">
                    <a:lumMod val="85000"/>
                    <a:lumOff val="15000"/>
                  </a:schemeClr>
                </a:solidFill>
              </a:endParaRPr>
            </a:p>
          </p:txBody>
        </p:sp>
      </p:grpSp>
      <p:grpSp>
        <p:nvGrpSpPr>
          <p:cNvPr id="31" name="组合 30"/>
          <p:cNvGrpSpPr/>
          <p:nvPr/>
        </p:nvGrpSpPr>
        <p:grpSpPr>
          <a:xfrm>
            <a:off x="7042827" y="837908"/>
            <a:ext cx="4196672" cy="457054"/>
            <a:chOff x="7042827" y="837908"/>
            <a:chExt cx="4196672" cy="457054"/>
          </a:xfrm>
        </p:grpSpPr>
        <p:grpSp>
          <p:nvGrpSpPr>
            <p:cNvPr id="32" name="组合 31"/>
            <p:cNvGrpSpPr/>
            <p:nvPr/>
          </p:nvGrpSpPr>
          <p:grpSpPr>
            <a:xfrm>
              <a:off x="10795050" y="837908"/>
              <a:ext cx="444449" cy="457054"/>
              <a:chOff x="10795050" y="837908"/>
              <a:chExt cx="444449" cy="457054"/>
            </a:xfrm>
          </p:grpSpPr>
          <p:sp>
            <p:nvSpPr>
              <p:cNvPr id="34" name="businessman_57134"/>
              <p:cNvSpPr>
                <a:spLocks noChangeAspect="1"/>
              </p:cNvSpPr>
              <p:nvPr/>
            </p:nvSpPr>
            <p:spPr bwMode="auto">
              <a:xfrm>
                <a:off x="10884001" y="895204"/>
                <a:ext cx="279300" cy="304842"/>
              </a:xfrm>
              <a:custGeom>
                <a:avLst/>
                <a:gdLst>
                  <a:gd name="connsiteX0" fmla="*/ 243589 w 557114"/>
                  <a:gd name="connsiteY0" fmla="*/ 355438 h 608062"/>
                  <a:gd name="connsiteX1" fmla="*/ 277656 w 557114"/>
                  <a:gd name="connsiteY1" fmla="*/ 355438 h 608062"/>
                  <a:gd name="connsiteX2" fmla="*/ 277940 w 557114"/>
                  <a:gd name="connsiteY2" fmla="*/ 355438 h 608062"/>
                  <a:gd name="connsiteX3" fmla="*/ 278604 w 557114"/>
                  <a:gd name="connsiteY3" fmla="*/ 355438 h 608062"/>
                  <a:gd name="connsiteX4" fmla="*/ 279174 w 557114"/>
                  <a:gd name="connsiteY4" fmla="*/ 355438 h 608062"/>
                  <a:gd name="connsiteX5" fmla="*/ 279458 w 557114"/>
                  <a:gd name="connsiteY5" fmla="*/ 355438 h 608062"/>
                  <a:gd name="connsiteX6" fmla="*/ 279553 w 557114"/>
                  <a:gd name="connsiteY6" fmla="*/ 355438 h 608062"/>
                  <a:gd name="connsiteX7" fmla="*/ 313620 w 557114"/>
                  <a:gd name="connsiteY7" fmla="*/ 355438 h 608062"/>
                  <a:gd name="connsiteX8" fmla="*/ 324438 w 557114"/>
                  <a:gd name="connsiteY8" fmla="*/ 375432 h 608062"/>
                  <a:gd name="connsiteX9" fmla="*/ 298152 w 557114"/>
                  <a:gd name="connsiteY9" fmla="*/ 430202 h 608062"/>
                  <a:gd name="connsiteX10" fmla="*/ 301948 w 557114"/>
                  <a:gd name="connsiteY10" fmla="*/ 510272 h 608062"/>
                  <a:gd name="connsiteX11" fmla="*/ 356891 w 557114"/>
                  <a:gd name="connsiteY11" fmla="*/ 389172 h 608062"/>
                  <a:gd name="connsiteX12" fmla="*/ 356986 w 557114"/>
                  <a:gd name="connsiteY12" fmla="*/ 389172 h 608062"/>
                  <a:gd name="connsiteX13" fmla="*/ 376628 w 557114"/>
                  <a:gd name="connsiteY13" fmla="*/ 375337 h 608062"/>
                  <a:gd name="connsiteX14" fmla="*/ 383556 w 557114"/>
                  <a:gd name="connsiteY14" fmla="*/ 376474 h 608062"/>
                  <a:gd name="connsiteX15" fmla="*/ 383745 w 557114"/>
                  <a:gd name="connsiteY15" fmla="*/ 376569 h 608062"/>
                  <a:gd name="connsiteX16" fmla="*/ 518588 w 557114"/>
                  <a:gd name="connsiteY16" fmla="*/ 438920 h 608062"/>
                  <a:gd name="connsiteX17" fmla="*/ 557114 w 557114"/>
                  <a:gd name="connsiteY17" fmla="*/ 482224 h 608062"/>
                  <a:gd name="connsiteX18" fmla="*/ 557114 w 557114"/>
                  <a:gd name="connsiteY18" fmla="*/ 608062 h 608062"/>
                  <a:gd name="connsiteX19" fmla="*/ 279743 w 557114"/>
                  <a:gd name="connsiteY19" fmla="*/ 608062 h 608062"/>
                  <a:gd name="connsiteX20" fmla="*/ 279458 w 557114"/>
                  <a:gd name="connsiteY20" fmla="*/ 608062 h 608062"/>
                  <a:gd name="connsiteX21" fmla="*/ 279364 w 557114"/>
                  <a:gd name="connsiteY21" fmla="*/ 608062 h 608062"/>
                  <a:gd name="connsiteX22" fmla="*/ 279174 w 557114"/>
                  <a:gd name="connsiteY22" fmla="*/ 608062 h 608062"/>
                  <a:gd name="connsiteX23" fmla="*/ 278984 w 557114"/>
                  <a:gd name="connsiteY23" fmla="*/ 608062 h 608062"/>
                  <a:gd name="connsiteX24" fmla="*/ 278604 w 557114"/>
                  <a:gd name="connsiteY24" fmla="*/ 608062 h 608062"/>
                  <a:gd name="connsiteX25" fmla="*/ 278130 w 557114"/>
                  <a:gd name="connsiteY25" fmla="*/ 608062 h 608062"/>
                  <a:gd name="connsiteX26" fmla="*/ 277940 w 557114"/>
                  <a:gd name="connsiteY26" fmla="*/ 608062 h 608062"/>
                  <a:gd name="connsiteX27" fmla="*/ 277845 w 557114"/>
                  <a:gd name="connsiteY27" fmla="*/ 608062 h 608062"/>
                  <a:gd name="connsiteX28" fmla="*/ 277750 w 557114"/>
                  <a:gd name="connsiteY28" fmla="*/ 608062 h 608062"/>
                  <a:gd name="connsiteX29" fmla="*/ 277656 w 557114"/>
                  <a:gd name="connsiteY29" fmla="*/ 608062 h 608062"/>
                  <a:gd name="connsiteX30" fmla="*/ 277371 w 557114"/>
                  <a:gd name="connsiteY30" fmla="*/ 608062 h 608062"/>
                  <a:gd name="connsiteX31" fmla="*/ 0 w 557114"/>
                  <a:gd name="connsiteY31" fmla="*/ 608062 h 608062"/>
                  <a:gd name="connsiteX32" fmla="*/ 0 w 557114"/>
                  <a:gd name="connsiteY32" fmla="*/ 482224 h 608062"/>
                  <a:gd name="connsiteX33" fmla="*/ 38621 w 557114"/>
                  <a:gd name="connsiteY33" fmla="*/ 438920 h 608062"/>
                  <a:gd name="connsiteX34" fmla="*/ 173464 w 557114"/>
                  <a:gd name="connsiteY34" fmla="*/ 376569 h 608062"/>
                  <a:gd name="connsiteX35" fmla="*/ 173558 w 557114"/>
                  <a:gd name="connsiteY35" fmla="*/ 376474 h 608062"/>
                  <a:gd name="connsiteX36" fmla="*/ 180486 w 557114"/>
                  <a:gd name="connsiteY36" fmla="*/ 375337 h 608062"/>
                  <a:gd name="connsiteX37" fmla="*/ 200223 w 557114"/>
                  <a:gd name="connsiteY37" fmla="*/ 389172 h 608062"/>
                  <a:gd name="connsiteX38" fmla="*/ 255166 w 557114"/>
                  <a:gd name="connsiteY38" fmla="*/ 510272 h 608062"/>
                  <a:gd name="connsiteX39" fmla="*/ 258962 w 557114"/>
                  <a:gd name="connsiteY39" fmla="*/ 430202 h 608062"/>
                  <a:gd name="connsiteX40" fmla="*/ 232676 w 557114"/>
                  <a:gd name="connsiteY40" fmla="*/ 375432 h 608062"/>
                  <a:gd name="connsiteX41" fmla="*/ 243589 w 557114"/>
                  <a:gd name="connsiteY41" fmla="*/ 355438 h 608062"/>
                  <a:gd name="connsiteX42" fmla="*/ 276250 w 557114"/>
                  <a:gd name="connsiteY42" fmla="*/ 0 h 608062"/>
                  <a:gd name="connsiteX43" fmla="*/ 277674 w 557114"/>
                  <a:gd name="connsiteY43" fmla="*/ 0 h 608062"/>
                  <a:gd name="connsiteX44" fmla="*/ 277863 w 557114"/>
                  <a:gd name="connsiteY44" fmla="*/ 0 h 608062"/>
                  <a:gd name="connsiteX45" fmla="*/ 277958 w 557114"/>
                  <a:gd name="connsiteY45" fmla="*/ 0 h 608062"/>
                  <a:gd name="connsiteX46" fmla="*/ 279382 w 557114"/>
                  <a:gd name="connsiteY46" fmla="*/ 0 h 608062"/>
                  <a:gd name="connsiteX47" fmla="*/ 402570 w 557114"/>
                  <a:gd name="connsiteY47" fmla="*/ 104895 h 608062"/>
                  <a:gd name="connsiteX48" fmla="*/ 394693 w 557114"/>
                  <a:gd name="connsiteY48" fmla="*/ 159001 h 608062"/>
                  <a:gd name="connsiteX49" fmla="*/ 405892 w 557114"/>
                  <a:gd name="connsiteY49" fmla="*/ 184774 h 608062"/>
                  <a:gd name="connsiteX50" fmla="*/ 377040 w 557114"/>
                  <a:gd name="connsiteY50" fmla="*/ 236890 h 608062"/>
                  <a:gd name="connsiteX51" fmla="*/ 315731 w 557114"/>
                  <a:gd name="connsiteY51" fmla="*/ 311274 h 608062"/>
                  <a:gd name="connsiteX52" fmla="*/ 277958 w 557114"/>
                  <a:gd name="connsiteY52" fmla="*/ 319707 h 608062"/>
                  <a:gd name="connsiteX53" fmla="*/ 277958 w 557114"/>
                  <a:gd name="connsiteY53" fmla="*/ 319802 h 608062"/>
                  <a:gd name="connsiteX54" fmla="*/ 277863 w 557114"/>
                  <a:gd name="connsiteY54" fmla="*/ 319802 h 608062"/>
                  <a:gd name="connsiteX55" fmla="*/ 277674 w 557114"/>
                  <a:gd name="connsiteY55" fmla="*/ 319802 h 608062"/>
                  <a:gd name="connsiteX56" fmla="*/ 277674 w 557114"/>
                  <a:gd name="connsiteY56" fmla="*/ 319707 h 608062"/>
                  <a:gd name="connsiteX57" fmla="*/ 239901 w 557114"/>
                  <a:gd name="connsiteY57" fmla="*/ 311274 h 608062"/>
                  <a:gd name="connsiteX58" fmla="*/ 178592 w 557114"/>
                  <a:gd name="connsiteY58" fmla="*/ 236890 h 608062"/>
                  <a:gd name="connsiteX59" fmla="*/ 149740 w 557114"/>
                  <a:gd name="connsiteY59" fmla="*/ 184774 h 608062"/>
                  <a:gd name="connsiteX60" fmla="*/ 161034 w 557114"/>
                  <a:gd name="connsiteY60" fmla="*/ 159001 h 608062"/>
                  <a:gd name="connsiteX61" fmla="*/ 153062 w 557114"/>
                  <a:gd name="connsiteY61" fmla="*/ 104895 h 608062"/>
                  <a:gd name="connsiteX62" fmla="*/ 276250 w 557114"/>
                  <a:gd name="connsiteY62" fmla="*/ 0 h 6080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Lst>
                <a:rect l="l" t="t" r="r" b="b"/>
                <a:pathLst>
                  <a:path w="557114" h="608062">
                    <a:moveTo>
                      <a:pt x="243589" y="355438"/>
                    </a:moveTo>
                    <a:lnTo>
                      <a:pt x="277656" y="355438"/>
                    </a:lnTo>
                    <a:lnTo>
                      <a:pt x="277940" y="355438"/>
                    </a:lnTo>
                    <a:lnTo>
                      <a:pt x="278604" y="355438"/>
                    </a:lnTo>
                    <a:lnTo>
                      <a:pt x="279174" y="355438"/>
                    </a:lnTo>
                    <a:lnTo>
                      <a:pt x="279458" y="355438"/>
                    </a:lnTo>
                    <a:lnTo>
                      <a:pt x="279553" y="355438"/>
                    </a:lnTo>
                    <a:lnTo>
                      <a:pt x="313620" y="355438"/>
                    </a:lnTo>
                    <a:cubicBezTo>
                      <a:pt x="325007" y="355438"/>
                      <a:pt x="330511" y="364630"/>
                      <a:pt x="324438" y="375432"/>
                    </a:cubicBezTo>
                    <a:cubicBezTo>
                      <a:pt x="321781" y="379980"/>
                      <a:pt x="298152" y="430202"/>
                      <a:pt x="298152" y="430202"/>
                    </a:cubicBezTo>
                    <a:lnTo>
                      <a:pt x="301948" y="510272"/>
                    </a:lnTo>
                    <a:cubicBezTo>
                      <a:pt x="317700" y="481655"/>
                      <a:pt x="343131" y="422432"/>
                      <a:pt x="356891" y="389172"/>
                    </a:cubicBezTo>
                    <a:cubicBezTo>
                      <a:pt x="356891" y="389172"/>
                      <a:pt x="356891" y="389172"/>
                      <a:pt x="356986" y="389172"/>
                    </a:cubicBezTo>
                    <a:cubicBezTo>
                      <a:pt x="359832" y="381117"/>
                      <a:pt x="367519" y="375337"/>
                      <a:pt x="376628" y="375337"/>
                    </a:cubicBezTo>
                    <a:cubicBezTo>
                      <a:pt x="379096" y="375337"/>
                      <a:pt x="381373" y="375716"/>
                      <a:pt x="383556" y="376474"/>
                    </a:cubicBezTo>
                    <a:cubicBezTo>
                      <a:pt x="383650" y="376474"/>
                      <a:pt x="383650" y="376474"/>
                      <a:pt x="383745" y="376569"/>
                    </a:cubicBezTo>
                    <a:cubicBezTo>
                      <a:pt x="387446" y="377706"/>
                      <a:pt x="464973" y="411724"/>
                      <a:pt x="518588" y="438920"/>
                    </a:cubicBezTo>
                    <a:cubicBezTo>
                      <a:pt x="542595" y="451049"/>
                      <a:pt x="557114" y="466305"/>
                      <a:pt x="557114" y="482224"/>
                    </a:cubicBezTo>
                    <a:lnTo>
                      <a:pt x="557114" y="608062"/>
                    </a:lnTo>
                    <a:lnTo>
                      <a:pt x="279743" y="608062"/>
                    </a:lnTo>
                    <a:lnTo>
                      <a:pt x="279458" y="608062"/>
                    </a:lnTo>
                    <a:lnTo>
                      <a:pt x="279364" y="608062"/>
                    </a:lnTo>
                    <a:lnTo>
                      <a:pt x="279174" y="608062"/>
                    </a:lnTo>
                    <a:lnTo>
                      <a:pt x="278984" y="608062"/>
                    </a:lnTo>
                    <a:lnTo>
                      <a:pt x="278604" y="608062"/>
                    </a:lnTo>
                    <a:lnTo>
                      <a:pt x="278130" y="608062"/>
                    </a:lnTo>
                    <a:lnTo>
                      <a:pt x="277940" y="608062"/>
                    </a:lnTo>
                    <a:lnTo>
                      <a:pt x="277845" y="608062"/>
                    </a:lnTo>
                    <a:lnTo>
                      <a:pt x="277750" y="608062"/>
                    </a:lnTo>
                    <a:lnTo>
                      <a:pt x="277656" y="608062"/>
                    </a:lnTo>
                    <a:lnTo>
                      <a:pt x="277371" y="608062"/>
                    </a:lnTo>
                    <a:lnTo>
                      <a:pt x="0" y="608062"/>
                    </a:lnTo>
                    <a:lnTo>
                      <a:pt x="0" y="482224"/>
                    </a:lnTo>
                    <a:cubicBezTo>
                      <a:pt x="0" y="466305"/>
                      <a:pt x="14519" y="451049"/>
                      <a:pt x="38621" y="438920"/>
                    </a:cubicBezTo>
                    <a:cubicBezTo>
                      <a:pt x="92141" y="411724"/>
                      <a:pt x="169668" y="377706"/>
                      <a:pt x="173464" y="376569"/>
                    </a:cubicBezTo>
                    <a:cubicBezTo>
                      <a:pt x="173464" y="376474"/>
                      <a:pt x="173464" y="376474"/>
                      <a:pt x="173558" y="376474"/>
                    </a:cubicBezTo>
                    <a:cubicBezTo>
                      <a:pt x="175741" y="375716"/>
                      <a:pt x="178018" y="375337"/>
                      <a:pt x="180486" y="375337"/>
                    </a:cubicBezTo>
                    <a:cubicBezTo>
                      <a:pt x="189595" y="375337"/>
                      <a:pt x="197282" y="381117"/>
                      <a:pt x="200223" y="389172"/>
                    </a:cubicBezTo>
                    <a:cubicBezTo>
                      <a:pt x="214078" y="422432"/>
                      <a:pt x="239414" y="481655"/>
                      <a:pt x="255166" y="510272"/>
                    </a:cubicBezTo>
                    <a:lnTo>
                      <a:pt x="258962" y="430202"/>
                    </a:lnTo>
                    <a:cubicBezTo>
                      <a:pt x="258962" y="430202"/>
                      <a:pt x="235333" y="379980"/>
                      <a:pt x="232676" y="375432"/>
                    </a:cubicBezTo>
                    <a:cubicBezTo>
                      <a:pt x="226603" y="364630"/>
                      <a:pt x="232107" y="355438"/>
                      <a:pt x="243589" y="355438"/>
                    </a:cubicBezTo>
                    <a:close/>
                    <a:moveTo>
                      <a:pt x="276250" y="0"/>
                    </a:moveTo>
                    <a:cubicBezTo>
                      <a:pt x="276725" y="0"/>
                      <a:pt x="277199" y="0"/>
                      <a:pt x="277674" y="0"/>
                    </a:cubicBezTo>
                    <a:cubicBezTo>
                      <a:pt x="277769" y="0"/>
                      <a:pt x="277769" y="0"/>
                      <a:pt x="277863" y="0"/>
                    </a:cubicBezTo>
                    <a:cubicBezTo>
                      <a:pt x="277863" y="0"/>
                      <a:pt x="277863" y="0"/>
                      <a:pt x="277958" y="0"/>
                    </a:cubicBezTo>
                    <a:cubicBezTo>
                      <a:pt x="278433" y="0"/>
                      <a:pt x="278907" y="0"/>
                      <a:pt x="279382" y="0"/>
                    </a:cubicBezTo>
                    <a:cubicBezTo>
                      <a:pt x="385487" y="0"/>
                      <a:pt x="405417" y="75615"/>
                      <a:pt x="402570" y="104895"/>
                    </a:cubicBezTo>
                    <a:cubicBezTo>
                      <a:pt x="400387" y="128395"/>
                      <a:pt x="394693" y="159001"/>
                      <a:pt x="394693" y="159001"/>
                    </a:cubicBezTo>
                    <a:cubicBezTo>
                      <a:pt x="394693" y="159001"/>
                      <a:pt x="405892" y="164118"/>
                      <a:pt x="405892" y="184774"/>
                    </a:cubicBezTo>
                    <a:cubicBezTo>
                      <a:pt x="402001" y="236511"/>
                      <a:pt x="381311" y="214149"/>
                      <a:pt x="377040" y="236890"/>
                    </a:cubicBezTo>
                    <a:cubicBezTo>
                      <a:pt x="370017" y="274603"/>
                      <a:pt x="336610" y="301893"/>
                      <a:pt x="315731" y="311274"/>
                    </a:cubicBezTo>
                    <a:cubicBezTo>
                      <a:pt x="303583" y="316770"/>
                      <a:pt x="291055" y="319518"/>
                      <a:pt x="277958" y="319707"/>
                    </a:cubicBezTo>
                    <a:lnTo>
                      <a:pt x="277958" y="319802"/>
                    </a:lnTo>
                    <a:cubicBezTo>
                      <a:pt x="277863" y="319802"/>
                      <a:pt x="277863" y="319802"/>
                      <a:pt x="277863" y="319802"/>
                    </a:cubicBezTo>
                    <a:cubicBezTo>
                      <a:pt x="277769" y="319802"/>
                      <a:pt x="277769" y="319802"/>
                      <a:pt x="277674" y="319802"/>
                    </a:cubicBezTo>
                    <a:lnTo>
                      <a:pt x="277674" y="319707"/>
                    </a:lnTo>
                    <a:cubicBezTo>
                      <a:pt x="264577" y="319518"/>
                      <a:pt x="252049" y="316770"/>
                      <a:pt x="239901" y="311274"/>
                    </a:cubicBezTo>
                    <a:cubicBezTo>
                      <a:pt x="219022" y="301893"/>
                      <a:pt x="185615" y="274603"/>
                      <a:pt x="178592" y="236890"/>
                    </a:cubicBezTo>
                    <a:cubicBezTo>
                      <a:pt x="174321" y="214149"/>
                      <a:pt x="153631" y="236511"/>
                      <a:pt x="149740" y="184774"/>
                    </a:cubicBezTo>
                    <a:cubicBezTo>
                      <a:pt x="149740" y="164118"/>
                      <a:pt x="161034" y="159001"/>
                      <a:pt x="161034" y="159001"/>
                    </a:cubicBezTo>
                    <a:cubicBezTo>
                      <a:pt x="161034" y="159001"/>
                      <a:pt x="155245" y="128395"/>
                      <a:pt x="153062" y="104895"/>
                    </a:cubicBezTo>
                    <a:cubicBezTo>
                      <a:pt x="150215" y="75615"/>
                      <a:pt x="170145" y="0"/>
                      <a:pt x="276250" y="0"/>
                    </a:cubicBezTo>
                    <a:close/>
                  </a:path>
                </a:pathLst>
              </a:custGeom>
              <a:solidFill>
                <a:srgbClr val="1A3172"/>
              </a:solidFill>
              <a:ln>
                <a:noFill/>
              </a:ln>
            </p:spPr>
          </p:sp>
          <p:sp>
            <p:nvSpPr>
              <p:cNvPr id="35" name="椭圆 34"/>
              <p:cNvSpPr/>
              <p:nvPr/>
            </p:nvSpPr>
            <p:spPr>
              <a:xfrm>
                <a:off x="10795050" y="837908"/>
                <a:ext cx="444449" cy="457054"/>
              </a:xfrm>
              <a:prstGeom prst="ellipse">
                <a:avLst/>
              </a:prstGeom>
              <a:noFill/>
              <a:ln w="25400">
                <a:solidFill>
                  <a:srgbClr val="1A317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3" name="文本框 32"/>
            <p:cNvSpPr txBox="1"/>
            <p:nvPr/>
          </p:nvSpPr>
          <p:spPr>
            <a:xfrm>
              <a:off x="7042827" y="915812"/>
              <a:ext cx="3707748" cy="379149"/>
            </a:xfrm>
            <a:prstGeom prst="rect">
              <a:avLst/>
            </a:prstGeom>
            <a:noFill/>
          </p:spPr>
          <p:txBody>
            <a:bodyPr wrap="square" rtlCol="0">
              <a:spAutoFit/>
            </a:bodyPr>
            <a:lstStyle/>
            <a:p>
              <a:pPr algn="r"/>
              <a:r>
                <a:rPr lang="zh-CN" altLang="en-US" dirty="0" smtClean="0">
                  <a:solidFill>
                    <a:schemeClr val="tx1">
                      <a:lumMod val="85000"/>
                      <a:lumOff val="15000"/>
                    </a:schemeClr>
                  </a:solidFill>
                  <a:latin typeface="+mn-ea"/>
                </a:rPr>
                <a:t>河北工程大学数理科学与工程学院</a:t>
              </a:r>
              <a:endParaRPr lang="zh-CN" altLang="en-US" dirty="0">
                <a:solidFill>
                  <a:schemeClr val="tx1">
                    <a:lumMod val="85000"/>
                    <a:lumOff val="15000"/>
                  </a:schemeClr>
                </a:solidFill>
                <a:latin typeface="+mn-ea"/>
              </a:endParaRPr>
            </a:p>
          </p:txBody>
        </p:sp>
      </p:grpSp>
    </p:spTree>
    <p:extLst>
      <p:ext uri="{BB962C8B-B14F-4D97-AF65-F5344CB8AC3E}">
        <p14:creationId xmlns:p14="http://schemas.microsoft.com/office/powerpoint/2010/main" val="2737210443"/>
      </p:ext>
    </p:extLst>
  </p:cSld>
  <p:clrMapOvr>
    <a:masterClrMapping/>
  </p:clrMapOvr>
  <p:transition spd="slow" advTm="3000">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17"/>
                                        </p:tgtEl>
                                        <p:attrNameLst>
                                          <p:attrName>style.visibility</p:attrName>
                                        </p:attrNameLst>
                                      </p:cBhvr>
                                      <p:to>
                                        <p:strVal val="visible"/>
                                      </p:to>
                                    </p:set>
                                    <p:anim calcmode="lin" valueType="num">
                                      <p:cBhvr additive="base">
                                        <p:cTn id="7" dur="500" fill="hold"/>
                                        <p:tgtEl>
                                          <p:spTgt spid="117"/>
                                        </p:tgtEl>
                                        <p:attrNameLst>
                                          <p:attrName>ppt_x</p:attrName>
                                        </p:attrNameLst>
                                      </p:cBhvr>
                                      <p:tavLst>
                                        <p:tav tm="0">
                                          <p:val>
                                            <p:strVal val="#ppt_x"/>
                                          </p:val>
                                        </p:tav>
                                        <p:tav tm="100000">
                                          <p:val>
                                            <p:strVal val="#ppt_x"/>
                                          </p:val>
                                        </p:tav>
                                      </p:tavLst>
                                    </p:anim>
                                    <p:anim calcmode="lin" valueType="num">
                                      <p:cBhvr additive="base">
                                        <p:cTn id="8" dur="500" fill="hold"/>
                                        <p:tgtEl>
                                          <p:spTgt spid="117"/>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4" presetClass="entr" presetSubtype="10" fill="hold" nodeType="clickEffect">
                                  <p:stCondLst>
                                    <p:cond delay="0"/>
                                  </p:stCondLst>
                                  <p:childTnLst>
                                    <p:set>
                                      <p:cBhvr>
                                        <p:cTn id="12" dur="1" fill="hold">
                                          <p:stCondLst>
                                            <p:cond delay="0"/>
                                          </p:stCondLst>
                                        </p:cTn>
                                        <p:tgtEl>
                                          <p:spTgt spid="149"/>
                                        </p:tgtEl>
                                        <p:attrNameLst>
                                          <p:attrName>style.visibility</p:attrName>
                                        </p:attrNameLst>
                                      </p:cBhvr>
                                      <p:to>
                                        <p:strVal val="visible"/>
                                      </p:to>
                                    </p:set>
                                    <p:animEffect transition="in" filter="randombar(horizontal)">
                                      <p:cBhvr>
                                        <p:cTn id="13" dur="500"/>
                                        <p:tgtEl>
                                          <p:spTgt spid="149"/>
                                        </p:tgtEl>
                                      </p:cBhvr>
                                    </p:animEffect>
                                  </p:childTnLst>
                                </p:cTn>
                              </p:par>
                            </p:childTnLst>
                          </p:cTn>
                        </p:par>
                      </p:childTnLst>
                    </p:cTn>
                  </p:par>
                  <p:par>
                    <p:cTn id="14" fill="hold">
                      <p:stCondLst>
                        <p:cond delay="indefinite"/>
                      </p:stCondLst>
                      <p:childTnLst>
                        <p:par>
                          <p:cTn id="15" fill="hold">
                            <p:stCondLst>
                              <p:cond delay="0"/>
                            </p:stCondLst>
                            <p:childTnLst>
                              <p:par>
                                <p:cTn id="16" presetID="14" presetClass="entr" presetSubtype="10" fill="hold" nodeType="clickEffect">
                                  <p:stCondLst>
                                    <p:cond delay="0"/>
                                  </p:stCondLst>
                                  <p:childTnLst>
                                    <p:set>
                                      <p:cBhvr>
                                        <p:cTn id="17" dur="1" fill="hold">
                                          <p:stCondLst>
                                            <p:cond delay="0"/>
                                          </p:stCondLst>
                                        </p:cTn>
                                        <p:tgtEl>
                                          <p:spTgt spid="146"/>
                                        </p:tgtEl>
                                        <p:attrNameLst>
                                          <p:attrName>style.visibility</p:attrName>
                                        </p:attrNameLst>
                                      </p:cBhvr>
                                      <p:to>
                                        <p:strVal val="visible"/>
                                      </p:to>
                                    </p:set>
                                    <p:animEffect transition="in" filter="randombar(horizontal)">
                                      <p:cBhvr>
                                        <p:cTn id="18" dur="500"/>
                                        <p:tgtEl>
                                          <p:spTgt spid="146"/>
                                        </p:tgtEl>
                                      </p:cBhvr>
                                    </p:animEffect>
                                  </p:childTnLst>
                                </p:cTn>
                              </p:par>
                            </p:childTnLst>
                          </p:cTn>
                        </p:par>
                      </p:childTnLst>
                    </p:cTn>
                  </p:par>
                  <p:par>
                    <p:cTn id="19" fill="hold">
                      <p:stCondLst>
                        <p:cond delay="indefinite"/>
                      </p:stCondLst>
                      <p:childTnLst>
                        <p:par>
                          <p:cTn id="20" fill="hold">
                            <p:stCondLst>
                              <p:cond delay="0"/>
                            </p:stCondLst>
                            <p:childTnLst>
                              <p:par>
                                <p:cTn id="21" presetID="42" presetClass="entr" presetSubtype="0" fill="hold" nodeType="clickEffect">
                                  <p:stCondLst>
                                    <p:cond delay="0"/>
                                  </p:stCondLst>
                                  <p:childTnLst>
                                    <p:set>
                                      <p:cBhvr>
                                        <p:cTn id="22" dur="1" fill="hold">
                                          <p:stCondLst>
                                            <p:cond delay="0"/>
                                          </p:stCondLst>
                                        </p:cTn>
                                        <p:tgtEl>
                                          <p:spTgt spid="132"/>
                                        </p:tgtEl>
                                        <p:attrNameLst>
                                          <p:attrName>style.visibility</p:attrName>
                                        </p:attrNameLst>
                                      </p:cBhvr>
                                      <p:to>
                                        <p:strVal val="visible"/>
                                      </p:to>
                                    </p:set>
                                    <p:animEffect transition="in" filter="fade">
                                      <p:cBhvr>
                                        <p:cTn id="23" dur="1000"/>
                                        <p:tgtEl>
                                          <p:spTgt spid="132"/>
                                        </p:tgtEl>
                                      </p:cBhvr>
                                    </p:animEffect>
                                    <p:anim calcmode="lin" valueType="num">
                                      <p:cBhvr>
                                        <p:cTn id="24" dur="1000" fill="hold"/>
                                        <p:tgtEl>
                                          <p:spTgt spid="132"/>
                                        </p:tgtEl>
                                        <p:attrNameLst>
                                          <p:attrName>ppt_x</p:attrName>
                                        </p:attrNameLst>
                                      </p:cBhvr>
                                      <p:tavLst>
                                        <p:tav tm="0">
                                          <p:val>
                                            <p:strVal val="#ppt_x"/>
                                          </p:val>
                                        </p:tav>
                                        <p:tav tm="100000">
                                          <p:val>
                                            <p:strVal val="#ppt_x"/>
                                          </p:val>
                                        </p:tav>
                                      </p:tavLst>
                                    </p:anim>
                                    <p:anim calcmode="lin" valueType="num">
                                      <p:cBhvr>
                                        <p:cTn id="25" dur="1000" fill="hold"/>
                                        <p:tgtEl>
                                          <p:spTgt spid="132"/>
                                        </p:tgtEl>
                                        <p:attrNameLst>
                                          <p:attrName>ppt_y</p:attrName>
                                        </p:attrNameLst>
                                      </p:cBhvr>
                                      <p:tavLst>
                                        <p:tav tm="0">
                                          <p:val>
                                            <p:strVal val="#ppt_y+.1"/>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42" presetClass="entr" presetSubtype="0" fill="hold" nodeType="clickEffect">
                                  <p:stCondLst>
                                    <p:cond delay="0"/>
                                  </p:stCondLst>
                                  <p:childTnLst>
                                    <p:set>
                                      <p:cBhvr>
                                        <p:cTn id="29" dur="1" fill="hold">
                                          <p:stCondLst>
                                            <p:cond delay="0"/>
                                          </p:stCondLst>
                                        </p:cTn>
                                        <p:tgtEl>
                                          <p:spTgt spid="138"/>
                                        </p:tgtEl>
                                        <p:attrNameLst>
                                          <p:attrName>style.visibility</p:attrName>
                                        </p:attrNameLst>
                                      </p:cBhvr>
                                      <p:to>
                                        <p:strVal val="visible"/>
                                      </p:to>
                                    </p:set>
                                    <p:animEffect transition="in" filter="fade">
                                      <p:cBhvr>
                                        <p:cTn id="30" dur="1000"/>
                                        <p:tgtEl>
                                          <p:spTgt spid="138"/>
                                        </p:tgtEl>
                                      </p:cBhvr>
                                    </p:animEffect>
                                    <p:anim calcmode="lin" valueType="num">
                                      <p:cBhvr>
                                        <p:cTn id="31" dur="1000" fill="hold"/>
                                        <p:tgtEl>
                                          <p:spTgt spid="138"/>
                                        </p:tgtEl>
                                        <p:attrNameLst>
                                          <p:attrName>ppt_x</p:attrName>
                                        </p:attrNameLst>
                                      </p:cBhvr>
                                      <p:tavLst>
                                        <p:tav tm="0">
                                          <p:val>
                                            <p:strVal val="#ppt_x"/>
                                          </p:val>
                                        </p:tav>
                                        <p:tav tm="100000">
                                          <p:val>
                                            <p:strVal val="#ppt_x"/>
                                          </p:val>
                                        </p:tav>
                                      </p:tavLst>
                                    </p:anim>
                                    <p:anim calcmode="lin" valueType="num">
                                      <p:cBhvr>
                                        <p:cTn id="32" dur="1000" fill="hold"/>
                                        <p:tgtEl>
                                          <p:spTgt spid="138"/>
                                        </p:tgtEl>
                                        <p:attrNameLst>
                                          <p:attrName>ppt_y</p:attrName>
                                        </p:attrNameLst>
                                      </p:cBhvr>
                                      <p:tavLst>
                                        <p:tav tm="0">
                                          <p:val>
                                            <p:strVal val="#ppt_y+.1"/>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14" presetClass="entr" presetSubtype="10" fill="hold" nodeType="clickEffect">
                                  <p:stCondLst>
                                    <p:cond delay="0"/>
                                  </p:stCondLst>
                                  <p:childTnLst>
                                    <p:set>
                                      <p:cBhvr>
                                        <p:cTn id="36" dur="1" fill="hold">
                                          <p:stCondLst>
                                            <p:cond delay="0"/>
                                          </p:stCondLst>
                                        </p:cTn>
                                        <p:tgtEl>
                                          <p:spTgt spid="31"/>
                                        </p:tgtEl>
                                        <p:attrNameLst>
                                          <p:attrName>style.visibility</p:attrName>
                                        </p:attrNameLst>
                                      </p:cBhvr>
                                      <p:to>
                                        <p:strVal val="visible"/>
                                      </p:to>
                                    </p:set>
                                    <p:animEffect transition="in" filter="randombar(horizontal)">
                                      <p:cBhvr>
                                        <p:cTn id="37"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7" grpId="0" bldLvl="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E617CE3D-F766-480F-A3E5-FC0D69E5CDA4}"/>
              </a:ext>
            </a:extLst>
          </p:cNvPr>
          <p:cNvSpPr>
            <a:spLocks noGrp="1"/>
          </p:cNvSpPr>
          <p:nvPr>
            <p:ph type="title"/>
          </p:nvPr>
        </p:nvSpPr>
        <p:spPr/>
        <p:txBody>
          <a:bodyPr/>
          <a:lstStyle/>
          <a:p>
            <a:r>
              <a:rPr lang="zh-CN" altLang="en-US" sz="3200" dirty="0">
                <a:solidFill>
                  <a:schemeClr val="accent6">
                    <a:lumMod val="75000"/>
                  </a:schemeClr>
                </a:solidFill>
              </a:rPr>
              <a:t>基于多重响应方法分析性别对主要使用平台的差异</a:t>
            </a:r>
          </a:p>
        </p:txBody>
      </p:sp>
      <p:pic>
        <p:nvPicPr>
          <p:cNvPr id="4" name="图片 3">
            <a:extLst>
              <a:ext uri="{FF2B5EF4-FFF2-40B4-BE49-F238E27FC236}">
                <a16:creationId xmlns:a16="http://schemas.microsoft.com/office/drawing/2014/main" xmlns="" id="{8E7B4D47-4D7E-4C7F-83B3-3B3C267E3215}"/>
              </a:ext>
            </a:extLst>
          </p:cNvPr>
          <p:cNvPicPr>
            <a:picLocks noChangeAspect="1"/>
          </p:cNvPicPr>
          <p:nvPr/>
        </p:nvPicPr>
        <p:blipFill>
          <a:blip r:embed="rId2"/>
          <a:stretch>
            <a:fillRect/>
          </a:stretch>
        </p:blipFill>
        <p:spPr>
          <a:xfrm>
            <a:off x="0" y="938784"/>
            <a:ext cx="12192000" cy="5919216"/>
          </a:xfrm>
          <a:prstGeom prst="rect">
            <a:avLst/>
          </a:prstGeom>
        </p:spPr>
      </p:pic>
      <p:pic>
        <p:nvPicPr>
          <p:cNvPr id="6" name="图片 5">
            <a:extLst>
              <a:ext uri="{FF2B5EF4-FFF2-40B4-BE49-F238E27FC236}">
                <a16:creationId xmlns:a16="http://schemas.microsoft.com/office/drawing/2014/main" xmlns="" id="{8119B0DF-8D00-4A6E-8D1A-F810B2376667}"/>
              </a:ext>
            </a:extLst>
          </p:cNvPr>
          <p:cNvPicPr>
            <a:picLocks noChangeAspect="1"/>
          </p:cNvPicPr>
          <p:nvPr/>
        </p:nvPicPr>
        <p:blipFill>
          <a:blip r:embed="rId3"/>
          <a:stretch>
            <a:fillRect/>
          </a:stretch>
        </p:blipFill>
        <p:spPr>
          <a:xfrm>
            <a:off x="2393652" y="1231247"/>
            <a:ext cx="7404696" cy="2812852"/>
          </a:xfrm>
          <a:prstGeom prst="rect">
            <a:avLst/>
          </a:prstGeom>
        </p:spPr>
      </p:pic>
      <p:sp>
        <p:nvSpPr>
          <p:cNvPr id="7" name="文本框 6">
            <a:extLst>
              <a:ext uri="{FF2B5EF4-FFF2-40B4-BE49-F238E27FC236}">
                <a16:creationId xmlns:a16="http://schemas.microsoft.com/office/drawing/2014/main" xmlns="" id="{E80540BE-FAA9-45F5-A19C-EE367799426A}"/>
              </a:ext>
            </a:extLst>
          </p:cNvPr>
          <p:cNvSpPr txBox="1"/>
          <p:nvPr/>
        </p:nvSpPr>
        <p:spPr>
          <a:xfrm>
            <a:off x="0" y="4044099"/>
            <a:ext cx="12192000" cy="2432115"/>
          </a:xfrm>
          <a:prstGeom prst="rect">
            <a:avLst/>
          </a:prstGeom>
          <a:noFill/>
        </p:spPr>
        <p:txBody>
          <a:bodyPr wrap="square" lIns="90000" tIns="46800" rIns="90000" bIns="46800" rtlCol="0" anchor="ctr" anchorCtr="0">
            <a:normAutofit/>
          </a:bodyPr>
          <a:lstStyle/>
          <a:p>
            <a:pPr indent="720000" algn="just">
              <a:lnSpc>
                <a:spcPct val="150000"/>
              </a:lnSpc>
            </a:pPr>
            <a:r>
              <a:rPr lang="zh-CN" altLang="zh-CN" sz="2400" b="1" dirty="0">
                <a:effectLst/>
                <a:latin typeface="微软雅黑" panose="020B0503020204020204" pitchFamily="34" charset="-122"/>
                <a:ea typeface="微软雅黑" panose="020B0503020204020204" pitchFamily="34" charset="-122"/>
                <a:cs typeface="Times New Roman" panose="02020603050405020304" pitchFamily="18" charset="0"/>
              </a:rPr>
              <a:t>选择微博作为关注美妆博主平台的大学生最多，微博作为最早的博主大</a:t>
            </a:r>
            <a:r>
              <a:rPr lang="en-US" altLang="zh-CN" sz="2400" b="1" dirty="0">
                <a:effectLst/>
                <a:latin typeface="Times New Roman" panose="02020603050405020304" pitchFamily="18" charset="0"/>
                <a:ea typeface="宋体" panose="02010600030101010101" pitchFamily="2" charset="-122"/>
              </a:rPr>
              <a:t>V</a:t>
            </a:r>
            <a:r>
              <a:rPr lang="zh-CN" altLang="zh-CN" sz="2400" b="1" dirty="0">
                <a:effectLst/>
                <a:latin typeface="微软雅黑" panose="020B0503020204020204" pitchFamily="34" charset="-122"/>
                <a:ea typeface="微软雅黑" panose="020B0503020204020204" pitchFamily="34" charset="-122"/>
                <a:cs typeface="Times New Roman" panose="02020603050405020304" pitchFamily="18" charset="0"/>
              </a:rPr>
              <a:t>分享平台，具有广泛的粉丝积累；哔哩哔哩、小红书与抖音三平台的使用率接近，这三个平台是近几年新兴的自媒体分享平台，尤其在大学生等年轻人中广受欢迎</a:t>
            </a:r>
            <a:endParaRPr lang="zh-CN" altLang="en-US" sz="2400" b="1"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705719390"/>
      </p:ext>
    </p:extLst>
  </p:cSld>
  <p:clrMapOvr>
    <a:masterClrMapping/>
  </p:clrMapOvr>
  <p:transition spd="slow" advTm="3000">
    <p:push dir="u"/>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E617CE3D-F766-480F-A3E5-FC0D69E5CDA4}"/>
              </a:ext>
            </a:extLst>
          </p:cNvPr>
          <p:cNvSpPr>
            <a:spLocks noGrp="1"/>
          </p:cNvSpPr>
          <p:nvPr>
            <p:ph type="title"/>
          </p:nvPr>
        </p:nvSpPr>
        <p:spPr/>
        <p:txBody>
          <a:bodyPr/>
          <a:lstStyle/>
          <a:p>
            <a:r>
              <a:rPr lang="zh-CN" altLang="en-US" sz="3200" dirty="0">
                <a:solidFill>
                  <a:schemeClr val="accent6">
                    <a:lumMod val="75000"/>
                  </a:schemeClr>
                </a:solidFill>
              </a:rPr>
              <a:t>基于多重响应方法分析性别对主要使用平台的差异</a:t>
            </a:r>
          </a:p>
        </p:txBody>
      </p:sp>
      <p:pic>
        <p:nvPicPr>
          <p:cNvPr id="4" name="图片 3">
            <a:extLst>
              <a:ext uri="{FF2B5EF4-FFF2-40B4-BE49-F238E27FC236}">
                <a16:creationId xmlns:a16="http://schemas.microsoft.com/office/drawing/2014/main" xmlns="" id="{8E7B4D47-4D7E-4C7F-83B3-3B3C267E3215}"/>
              </a:ext>
            </a:extLst>
          </p:cNvPr>
          <p:cNvPicPr>
            <a:picLocks noChangeAspect="1"/>
          </p:cNvPicPr>
          <p:nvPr/>
        </p:nvPicPr>
        <p:blipFill>
          <a:blip r:embed="rId2"/>
          <a:stretch>
            <a:fillRect/>
          </a:stretch>
        </p:blipFill>
        <p:spPr>
          <a:xfrm>
            <a:off x="0" y="938784"/>
            <a:ext cx="12192000" cy="5919216"/>
          </a:xfrm>
          <a:prstGeom prst="rect">
            <a:avLst/>
          </a:prstGeom>
        </p:spPr>
      </p:pic>
      <p:sp>
        <p:nvSpPr>
          <p:cNvPr id="7" name="文本框 6">
            <a:extLst>
              <a:ext uri="{FF2B5EF4-FFF2-40B4-BE49-F238E27FC236}">
                <a16:creationId xmlns:a16="http://schemas.microsoft.com/office/drawing/2014/main" xmlns="" id="{E80540BE-FAA9-45F5-A19C-EE367799426A}"/>
              </a:ext>
            </a:extLst>
          </p:cNvPr>
          <p:cNvSpPr txBox="1"/>
          <p:nvPr/>
        </p:nvSpPr>
        <p:spPr>
          <a:xfrm>
            <a:off x="0" y="4044099"/>
            <a:ext cx="12192000" cy="2432115"/>
          </a:xfrm>
          <a:prstGeom prst="rect">
            <a:avLst/>
          </a:prstGeom>
          <a:noFill/>
        </p:spPr>
        <p:txBody>
          <a:bodyPr wrap="square" lIns="90000" tIns="46800" rIns="90000" bIns="46800" rtlCol="0" anchor="ctr" anchorCtr="0">
            <a:normAutofit/>
          </a:bodyPr>
          <a:lstStyle/>
          <a:p>
            <a:pPr indent="720000" algn="just">
              <a:lnSpc>
                <a:spcPct val="150000"/>
              </a:lnSpc>
            </a:pPr>
            <a:r>
              <a:rPr lang="zh-CN" altLang="en-US" sz="2400" b="1" dirty="0">
                <a:effectLst/>
                <a:latin typeface="微软雅黑" panose="020B0503020204020204" pitchFamily="34" charset="-122"/>
                <a:ea typeface="微软雅黑" panose="020B0503020204020204" pitchFamily="34" charset="-122"/>
                <a:cs typeface="Times New Roman" panose="02020603050405020304" pitchFamily="18" charset="0"/>
              </a:rPr>
              <a:t>相对男大学生来言，女大学生更愿意使用微博平台关注美妆博主；相对女大学生来言，男大学生更倾向于使用快手、抖音和直播平台关注美妆博主</a:t>
            </a:r>
            <a:endParaRPr lang="zh-CN" altLang="en-US" sz="2400" b="1" dirty="0">
              <a:latin typeface="微软雅黑" panose="020B0503020204020204" pitchFamily="34" charset="-122"/>
              <a:ea typeface="微软雅黑" panose="020B0503020204020204" pitchFamily="34" charset="-122"/>
            </a:endParaRPr>
          </a:p>
        </p:txBody>
      </p:sp>
      <p:pic>
        <p:nvPicPr>
          <p:cNvPr id="3" name="图片 2">
            <a:extLst>
              <a:ext uri="{FF2B5EF4-FFF2-40B4-BE49-F238E27FC236}">
                <a16:creationId xmlns:a16="http://schemas.microsoft.com/office/drawing/2014/main" xmlns="" id="{951E1983-3CDE-49EA-9FD8-ADDE1AD332E8}"/>
              </a:ext>
            </a:extLst>
          </p:cNvPr>
          <p:cNvPicPr>
            <a:picLocks noChangeAspect="1"/>
          </p:cNvPicPr>
          <p:nvPr/>
        </p:nvPicPr>
        <p:blipFill>
          <a:blip r:embed="rId3"/>
          <a:stretch>
            <a:fillRect/>
          </a:stretch>
        </p:blipFill>
        <p:spPr>
          <a:xfrm>
            <a:off x="1821196" y="1249459"/>
            <a:ext cx="8393588" cy="2888907"/>
          </a:xfrm>
          <a:prstGeom prst="rect">
            <a:avLst/>
          </a:prstGeom>
        </p:spPr>
      </p:pic>
    </p:spTree>
    <p:extLst>
      <p:ext uri="{BB962C8B-B14F-4D97-AF65-F5344CB8AC3E}">
        <p14:creationId xmlns:p14="http://schemas.microsoft.com/office/powerpoint/2010/main" val="422904589"/>
      </p:ext>
    </p:extLst>
  </p:cSld>
  <p:clrMapOvr>
    <a:masterClrMapping/>
  </p:clrMapOvr>
  <p:transition spd="slow" advTm="3000">
    <p:push dir="u"/>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E617CE3D-F766-480F-A3E5-FC0D69E5CDA4}"/>
              </a:ext>
            </a:extLst>
          </p:cNvPr>
          <p:cNvSpPr>
            <a:spLocks noGrp="1"/>
          </p:cNvSpPr>
          <p:nvPr>
            <p:ph type="title"/>
          </p:nvPr>
        </p:nvSpPr>
        <p:spPr>
          <a:xfrm>
            <a:off x="1082352" y="275209"/>
            <a:ext cx="11336694" cy="663575"/>
          </a:xfrm>
        </p:spPr>
        <p:txBody>
          <a:bodyPr/>
          <a:lstStyle/>
          <a:p>
            <a:r>
              <a:rPr lang="zh-CN" altLang="en-US" sz="2800" dirty="0">
                <a:solidFill>
                  <a:schemeClr val="accent6">
                    <a:lumMod val="75000"/>
                  </a:schemeClr>
                </a:solidFill>
              </a:rPr>
              <a:t>基于多重响应方法分析不同平台上最喜欢的美妆博主推荐方式</a:t>
            </a:r>
          </a:p>
        </p:txBody>
      </p:sp>
      <p:pic>
        <p:nvPicPr>
          <p:cNvPr id="4" name="图片 3">
            <a:extLst>
              <a:ext uri="{FF2B5EF4-FFF2-40B4-BE49-F238E27FC236}">
                <a16:creationId xmlns:a16="http://schemas.microsoft.com/office/drawing/2014/main" xmlns="" id="{8E7B4D47-4D7E-4C7F-83B3-3B3C267E3215}"/>
              </a:ext>
            </a:extLst>
          </p:cNvPr>
          <p:cNvPicPr>
            <a:picLocks noChangeAspect="1"/>
          </p:cNvPicPr>
          <p:nvPr/>
        </p:nvPicPr>
        <p:blipFill>
          <a:blip r:embed="rId2"/>
          <a:stretch>
            <a:fillRect/>
          </a:stretch>
        </p:blipFill>
        <p:spPr>
          <a:xfrm>
            <a:off x="0" y="938784"/>
            <a:ext cx="12192000" cy="5919216"/>
          </a:xfrm>
          <a:prstGeom prst="rect">
            <a:avLst/>
          </a:prstGeom>
        </p:spPr>
      </p:pic>
      <p:sp>
        <p:nvSpPr>
          <p:cNvPr id="7" name="文本框 6">
            <a:extLst>
              <a:ext uri="{FF2B5EF4-FFF2-40B4-BE49-F238E27FC236}">
                <a16:creationId xmlns:a16="http://schemas.microsoft.com/office/drawing/2014/main" xmlns="" id="{E80540BE-FAA9-45F5-A19C-EE367799426A}"/>
              </a:ext>
            </a:extLst>
          </p:cNvPr>
          <p:cNvSpPr txBox="1"/>
          <p:nvPr/>
        </p:nvSpPr>
        <p:spPr>
          <a:xfrm>
            <a:off x="0" y="4216005"/>
            <a:ext cx="12191999" cy="2641995"/>
          </a:xfrm>
          <a:prstGeom prst="rect">
            <a:avLst/>
          </a:prstGeom>
          <a:noFill/>
        </p:spPr>
        <p:txBody>
          <a:bodyPr wrap="square" lIns="90000" tIns="46800" rIns="90000" bIns="46800" rtlCol="0" anchor="ctr" anchorCtr="0">
            <a:normAutofit/>
          </a:bodyPr>
          <a:lstStyle/>
          <a:p>
            <a:pPr indent="720000" algn="just">
              <a:lnSpc>
                <a:spcPct val="150000"/>
              </a:lnSpc>
            </a:pPr>
            <a:r>
              <a:rPr lang="zh-CN" altLang="en-US" sz="2400" b="1" dirty="0">
                <a:effectLst/>
                <a:latin typeface="微软雅黑" panose="020B0503020204020204" pitchFamily="34" charset="-122"/>
                <a:ea typeface="微软雅黑" panose="020B0503020204020204" pitchFamily="34" charset="-122"/>
                <a:cs typeface="Times New Roman" panose="02020603050405020304" pitchFamily="18" charset="0"/>
              </a:rPr>
              <a:t>大学生群体对快手和直播平台的总体关注情况较低，而在微博、小红书和哔哩哔哩三大平台上，大学生群体对妆容教学、体验分享、专业测评和知识分享四类推荐方式都有较高的关注率</a:t>
            </a:r>
            <a:endParaRPr lang="zh-CN" altLang="en-US" sz="2400" b="1" dirty="0">
              <a:latin typeface="微软雅黑" panose="020B0503020204020204" pitchFamily="34" charset="-122"/>
              <a:ea typeface="微软雅黑" panose="020B0503020204020204" pitchFamily="34" charset="-122"/>
            </a:endParaRPr>
          </a:p>
        </p:txBody>
      </p:sp>
      <p:pic>
        <p:nvPicPr>
          <p:cNvPr id="5" name="图片 4">
            <a:extLst>
              <a:ext uri="{FF2B5EF4-FFF2-40B4-BE49-F238E27FC236}">
                <a16:creationId xmlns:a16="http://schemas.microsoft.com/office/drawing/2014/main" xmlns="" id="{664DEA52-C8A1-40A2-AB1F-A9F7676F6AEB}"/>
              </a:ext>
            </a:extLst>
          </p:cNvPr>
          <p:cNvPicPr>
            <a:picLocks noChangeAspect="1"/>
          </p:cNvPicPr>
          <p:nvPr/>
        </p:nvPicPr>
        <p:blipFill>
          <a:blip r:embed="rId3"/>
          <a:stretch>
            <a:fillRect/>
          </a:stretch>
        </p:blipFill>
        <p:spPr>
          <a:xfrm>
            <a:off x="2420497" y="1205222"/>
            <a:ext cx="7091148" cy="3291364"/>
          </a:xfrm>
          <a:prstGeom prst="rect">
            <a:avLst/>
          </a:prstGeom>
        </p:spPr>
      </p:pic>
    </p:spTree>
    <p:extLst>
      <p:ext uri="{BB962C8B-B14F-4D97-AF65-F5344CB8AC3E}">
        <p14:creationId xmlns:p14="http://schemas.microsoft.com/office/powerpoint/2010/main" val="534577867"/>
      </p:ext>
    </p:extLst>
  </p:cSld>
  <p:clrMapOvr>
    <a:masterClrMapping/>
  </p:clrMapOvr>
  <p:transition spd="slow" advTm="3000">
    <p:push dir="u"/>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E617CE3D-F766-480F-A3E5-FC0D69E5CDA4}"/>
              </a:ext>
            </a:extLst>
          </p:cNvPr>
          <p:cNvSpPr>
            <a:spLocks noGrp="1"/>
          </p:cNvSpPr>
          <p:nvPr>
            <p:ph type="title"/>
          </p:nvPr>
        </p:nvSpPr>
        <p:spPr/>
        <p:txBody>
          <a:bodyPr/>
          <a:lstStyle/>
          <a:p>
            <a:r>
              <a:rPr lang="zh-CN" altLang="en-US" sz="3200" dirty="0">
                <a:solidFill>
                  <a:schemeClr val="accent6">
                    <a:lumMod val="75000"/>
                  </a:schemeClr>
                </a:solidFill>
              </a:rPr>
              <a:t>关注美妆博主的不同原因描述性统计</a:t>
            </a:r>
          </a:p>
        </p:txBody>
      </p:sp>
      <p:pic>
        <p:nvPicPr>
          <p:cNvPr id="4" name="图片 3">
            <a:extLst>
              <a:ext uri="{FF2B5EF4-FFF2-40B4-BE49-F238E27FC236}">
                <a16:creationId xmlns:a16="http://schemas.microsoft.com/office/drawing/2014/main" xmlns="" id="{8E7B4D47-4D7E-4C7F-83B3-3B3C267E3215}"/>
              </a:ext>
            </a:extLst>
          </p:cNvPr>
          <p:cNvPicPr>
            <a:picLocks noChangeAspect="1"/>
          </p:cNvPicPr>
          <p:nvPr/>
        </p:nvPicPr>
        <p:blipFill>
          <a:blip r:embed="rId2"/>
          <a:stretch>
            <a:fillRect/>
          </a:stretch>
        </p:blipFill>
        <p:spPr>
          <a:xfrm>
            <a:off x="0" y="938784"/>
            <a:ext cx="12192000" cy="5919216"/>
          </a:xfrm>
          <a:prstGeom prst="rect">
            <a:avLst/>
          </a:prstGeom>
        </p:spPr>
      </p:pic>
      <p:sp>
        <p:nvSpPr>
          <p:cNvPr id="7" name="文本框 6">
            <a:extLst>
              <a:ext uri="{FF2B5EF4-FFF2-40B4-BE49-F238E27FC236}">
                <a16:creationId xmlns:a16="http://schemas.microsoft.com/office/drawing/2014/main" xmlns="" id="{E80540BE-FAA9-45F5-A19C-EE367799426A}"/>
              </a:ext>
            </a:extLst>
          </p:cNvPr>
          <p:cNvSpPr txBox="1"/>
          <p:nvPr/>
        </p:nvSpPr>
        <p:spPr>
          <a:xfrm>
            <a:off x="0" y="4044099"/>
            <a:ext cx="12192000" cy="2432115"/>
          </a:xfrm>
          <a:prstGeom prst="rect">
            <a:avLst/>
          </a:prstGeom>
          <a:noFill/>
        </p:spPr>
        <p:txBody>
          <a:bodyPr wrap="square" lIns="90000" tIns="46800" rIns="90000" bIns="46800" rtlCol="0" anchor="ctr" anchorCtr="0">
            <a:normAutofit/>
          </a:bodyPr>
          <a:lstStyle/>
          <a:p>
            <a:pPr indent="720000" algn="just">
              <a:lnSpc>
                <a:spcPct val="150000"/>
              </a:lnSpc>
            </a:pPr>
            <a:r>
              <a:rPr lang="zh-CN" altLang="en-US" sz="2400" b="1" dirty="0">
                <a:effectLst/>
                <a:latin typeface="微软雅黑" panose="020B0503020204020204" pitchFamily="34" charset="-122"/>
                <a:ea typeface="微软雅黑" panose="020B0503020204020204" pitchFamily="34" charset="-122"/>
                <a:cs typeface="Times New Roman" panose="02020603050405020304" pitchFamily="18" charset="0"/>
              </a:rPr>
              <a:t>大学生群体关注美妆博主的首要原因即是学习化妆技巧与知识，其次则是博主的风格、展示符合自己的审美并且内容剧情生动有趣，而不仅仅限于简单的分享美妆知识与技巧</a:t>
            </a:r>
            <a:endParaRPr lang="zh-CN" altLang="en-US" sz="2400" b="1" dirty="0">
              <a:latin typeface="微软雅黑" panose="020B0503020204020204" pitchFamily="34" charset="-122"/>
              <a:ea typeface="微软雅黑" panose="020B0503020204020204" pitchFamily="34" charset="-122"/>
            </a:endParaRPr>
          </a:p>
        </p:txBody>
      </p:sp>
      <p:pic>
        <p:nvPicPr>
          <p:cNvPr id="5" name="图片 4">
            <a:extLst>
              <a:ext uri="{FF2B5EF4-FFF2-40B4-BE49-F238E27FC236}">
                <a16:creationId xmlns:a16="http://schemas.microsoft.com/office/drawing/2014/main" xmlns="" id="{F2B525F7-8E2F-4E81-B005-17E2C8A8A47B}"/>
              </a:ext>
            </a:extLst>
          </p:cNvPr>
          <p:cNvPicPr>
            <a:picLocks noChangeAspect="1"/>
          </p:cNvPicPr>
          <p:nvPr/>
        </p:nvPicPr>
        <p:blipFill>
          <a:blip r:embed="rId3"/>
          <a:stretch>
            <a:fillRect/>
          </a:stretch>
        </p:blipFill>
        <p:spPr>
          <a:xfrm>
            <a:off x="2128108" y="1506170"/>
            <a:ext cx="7951495" cy="2537929"/>
          </a:xfrm>
          <a:prstGeom prst="rect">
            <a:avLst/>
          </a:prstGeom>
        </p:spPr>
      </p:pic>
    </p:spTree>
    <p:extLst>
      <p:ext uri="{BB962C8B-B14F-4D97-AF65-F5344CB8AC3E}">
        <p14:creationId xmlns:p14="http://schemas.microsoft.com/office/powerpoint/2010/main" val="3132448872"/>
      </p:ext>
    </p:extLst>
  </p:cSld>
  <p:clrMapOvr>
    <a:masterClrMapping/>
  </p:clrMapOvr>
  <p:transition spd="slow" advTm="3000">
    <p:push dir="u"/>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E617CE3D-F766-480F-A3E5-FC0D69E5CDA4}"/>
              </a:ext>
            </a:extLst>
          </p:cNvPr>
          <p:cNvSpPr>
            <a:spLocks noGrp="1"/>
          </p:cNvSpPr>
          <p:nvPr>
            <p:ph type="title"/>
          </p:nvPr>
        </p:nvSpPr>
        <p:spPr/>
        <p:txBody>
          <a:bodyPr/>
          <a:lstStyle/>
          <a:p>
            <a:r>
              <a:rPr lang="zh-CN" altLang="en-US" sz="3200" dirty="0">
                <a:solidFill>
                  <a:schemeClr val="accent6">
                    <a:lumMod val="75000"/>
                  </a:schemeClr>
                </a:solidFill>
              </a:rPr>
              <a:t>基于</a:t>
            </a:r>
            <a:r>
              <a:rPr lang="en-US" altLang="zh-CN" sz="3200" dirty="0">
                <a:solidFill>
                  <a:schemeClr val="accent6">
                    <a:lumMod val="75000"/>
                  </a:schemeClr>
                </a:solidFill>
              </a:rPr>
              <a:t>T</a:t>
            </a:r>
            <a:r>
              <a:rPr lang="zh-CN" altLang="en-US" sz="3200" dirty="0">
                <a:solidFill>
                  <a:schemeClr val="accent6">
                    <a:lumMod val="75000"/>
                  </a:schemeClr>
                </a:solidFill>
              </a:rPr>
              <a:t>检验的美妆产品消费影响情况分析</a:t>
            </a:r>
          </a:p>
        </p:txBody>
      </p:sp>
      <p:pic>
        <p:nvPicPr>
          <p:cNvPr id="4" name="图片 3">
            <a:extLst>
              <a:ext uri="{FF2B5EF4-FFF2-40B4-BE49-F238E27FC236}">
                <a16:creationId xmlns:a16="http://schemas.microsoft.com/office/drawing/2014/main" xmlns="" id="{8E7B4D47-4D7E-4C7F-83B3-3B3C267E3215}"/>
              </a:ext>
            </a:extLst>
          </p:cNvPr>
          <p:cNvPicPr>
            <a:picLocks noChangeAspect="1"/>
          </p:cNvPicPr>
          <p:nvPr/>
        </p:nvPicPr>
        <p:blipFill>
          <a:blip r:embed="rId2"/>
          <a:stretch>
            <a:fillRect/>
          </a:stretch>
        </p:blipFill>
        <p:spPr>
          <a:xfrm>
            <a:off x="0" y="938784"/>
            <a:ext cx="12192000" cy="5919216"/>
          </a:xfrm>
          <a:prstGeom prst="rect">
            <a:avLst/>
          </a:prstGeom>
        </p:spPr>
      </p:pic>
      <p:sp>
        <p:nvSpPr>
          <p:cNvPr id="7" name="文本框 6">
            <a:extLst>
              <a:ext uri="{FF2B5EF4-FFF2-40B4-BE49-F238E27FC236}">
                <a16:creationId xmlns:a16="http://schemas.microsoft.com/office/drawing/2014/main" xmlns="" id="{E80540BE-FAA9-45F5-A19C-EE367799426A}"/>
              </a:ext>
            </a:extLst>
          </p:cNvPr>
          <p:cNvSpPr txBox="1"/>
          <p:nvPr/>
        </p:nvSpPr>
        <p:spPr>
          <a:xfrm>
            <a:off x="0" y="3429000"/>
            <a:ext cx="12192000" cy="3219120"/>
          </a:xfrm>
          <a:prstGeom prst="rect">
            <a:avLst/>
          </a:prstGeom>
          <a:noFill/>
        </p:spPr>
        <p:txBody>
          <a:bodyPr wrap="square" lIns="90000" tIns="46800" rIns="90000" bIns="46800" rtlCol="0" anchor="ctr" anchorCtr="0">
            <a:normAutofit lnSpcReduction="10000"/>
          </a:bodyPr>
          <a:lstStyle/>
          <a:p>
            <a:pPr indent="720000" algn="ctr">
              <a:lnSpc>
                <a:spcPct val="150000"/>
              </a:lnSpc>
            </a:pPr>
            <a:r>
              <a:rPr lang="en-US" altLang="zh-CN" sz="2400" b="1" dirty="0">
                <a:effectLst/>
                <a:latin typeface="微软雅黑" panose="020B0503020204020204" pitchFamily="34" charset="-122"/>
                <a:ea typeface="微软雅黑" panose="020B0503020204020204" pitchFamily="34" charset="-122"/>
                <a:cs typeface="Times New Roman" panose="02020603050405020304" pitchFamily="18" charset="0"/>
              </a:rPr>
              <a:t>1.</a:t>
            </a:r>
            <a:r>
              <a:rPr lang="zh-CN" altLang="en-US" sz="2400" b="1" dirty="0">
                <a:effectLst/>
                <a:latin typeface="微软雅黑" panose="020B0503020204020204" pitchFamily="34" charset="-122"/>
                <a:ea typeface="微软雅黑" panose="020B0503020204020204" pitchFamily="34" charset="-122"/>
                <a:cs typeface="Times New Roman" panose="02020603050405020304" pitchFamily="18" charset="0"/>
              </a:rPr>
              <a:t>美妆总消费与美妆博主推荐产品消费存在差异性</a:t>
            </a:r>
            <a:endParaRPr lang="en-US" altLang="zh-CN" sz="2400" b="1" dirty="0">
              <a:effectLst/>
              <a:latin typeface="微软雅黑" panose="020B0503020204020204" pitchFamily="34" charset="-122"/>
              <a:ea typeface="微软雅黑" panose="020B0503020204020204" pitchFamily="34" charset="-122"/>
              <a:cs typeface="Times New Roman" panose="02020603050405020304" pitchFamily="18" charset="0"/>
            </a:endParaRPr>
          </a:p>
          <a:p>
            <a:pPr indent="720000" algn="ctr">
              <a:lnSpc>
                <a:spcPct val="150000"/>
              </a:lnSpc>
            </a:pPr>
            <a:endParaRPr lang="en-US" altLang="zh-CN" sz="2400" b="1" dirty="0">
              <a:effectLst/>
              <a:latin typeface="微软雅黑" panose="020B0503020204020204" pitchFamily="34" charset="-122"/>
              <a:ea typeface="微软雅黑" panose="020B0503020204020204" pitchFamily="34" charset="-122"/>
              <a:cs typeface="Times New Roman" panose="02020603050405020304" pitchFamily="18" charset="0"/>
            </a:endParaRPr>
          </a:p>
          <a:p>
            <a:pPr indent="720000" algn="ctr">
              <a:lnSpc>
                <a:spcPct val="150000"/>
              </a:lnSpc>
            </a:pPr>
            <a:r>
              <a:rPr lang="en-US" altLang="zh-CN" sz="2400" b="1" dirty="0">
                <a:effectLst/>
                <a:latin typeface="微软雅黑" panose="020B0503020204020204" pitchFamily="34" charset="-122"/>
                <a:ea typeface="微软雅黑" panose="020B0503020204020204" pitchFamily="34" charset="-122"/>
                <a:cs typeface="Times New Roman" panose="02020603050405020304" pitchFamily="18" charset="0"/>
              </a:rPr>
              <a:t>2.</a:t>
            </a:r>
            <a:r>
              <a:rPr lang="zh-CN" altLang="en-US" sz="2400" b="1" dirty="0">
                <a:effectLst/>
                <a:latin typeface="微软雅黑" panose="020B0503020204020204" pitchFamily="34" charset="-122"/>
                <a:ea typeface="微软雅黑" panose="020B0503020204020204" pitchFamily="34" charset="-122"/>
                <a:cs typeface="Times New Roman" panose="02020603050405020304" pitchFamily="18" charset="0"/>
              </a:rPr>
              <a:t>用在美妆博主推荐的美妆产品消费明显低于平均每月用在美妆产品的消费</a:t>
            </a:r>
            <a:endParaRPr lang="en-US" altLang="zh-CN" sz="2400" b="1" dirty="0">
              <a:effectLst/>
              <a:latin typeface="微软雅黑" panose="020B0503020204020204" pitchFamily="34" charset="-122"/>
              <a:ea typeface="微软雅黑" panose="020B0503020204020204" pitchFamily="34" charset="-122"/>
              <a:cs typeface="Times New Roman" panose="02020603050405020304" pitchFamily="18" charset="0"/>
            </a:endParaRPr>
          </a:p>
          <a:p>
            <a:pPr indent="720000" algn="ctr">
              <a:lnSpc>
                <a:spcPct val="150000"/>
              </a:lnSpc>
            </a:pPr>
            <a:endParaRPr lang="en-US" altLang="zh-CN" sz="2400" b="1" dirty="0">
              <a:effectLst/>
              <a:latin typeface="微软雅黑" panose="020B0503020204020204" pitchFamily="34" charset="-122"/>
              <a:ea typeface="微软雅黑" panose="020B0503020204020204" pitchFamily="34" charset="-122"/>
              <a:cs typeface="Times New Roman" panose="02020603050405020304" pitchFamily="18" charset="0"/>
            </a:endParaRPr>
          </a:p>
          <a:p>
            <a:pPr indent="720000" algn="ctr">
              <a:lnSpc>
                <a:spcPct val="150000"/>
              </a:lnSpc>
            </a:pPr>
            <a:r>
              <a:rPr lang="en-US" altLang="zh-CN" sz="2400" b="1" dirty="0">
                <a:effectLst/>
                <a:latin typeface="微软雅黑" panose="020B0503020204020204" pitchFamily="34" charset="-122"/>
                <a:ea typeface="微软雅黑" panose="020B0503020204020204" pitchFamily="34" charset="-122"/>
                <a:cs typeface="Times New Roman" panose="02020603050405020304" pitchFamily="18" charset="0"/>
              </a:rPr>
              <a:t>3.T</a:t>
            </a:r>
            <a:r>
              <a:rPr lang="zh-CN" altLang="en-US" sz="2400" b="1" dirty="0">
                <a:effectLst/>
                <a:latin typeface="微软雅黑" panose="020B0503020204020204" pitchFamily="34" charset="-122"/>
                <a:ea typeface="微软雅黑" panose="020B0503020204020204" pitchFamily="34" charset="-122"/>
                <a:cs typeface="Times New Roman" panose="02020603050405020304" pitchFamily="18" charset="0"/>
              </a:rPr>
              <a:t>检验使用</a:t>
            </a:r>
            <a:r>
              <a:rPr lang="en-US" altLang="zh-CN" sz="2400" b="1" dirty="0">
                <a:effectLst/>
                <a:latin typeface="Times New Roman" panose="02020603050405020304" pitchFamily="18" charset="0"/>
                <a:ea typeface="微软雅黑" panose="020B0503020204020204" pitchFamily="34" charset="-122"/>
                <a:cs typeface="Times New Roman" panose="02020603050405020304" pitchFamily="18" charset="0"/>
              </a:rPr>
              <a:t>Cohen</a:t>
            </a:r>
            <a:r>
              <a:rPr lang="en-US" altLang="zh-CN" sz="2400" b="1" dirty="0">
                <a:latin typeface="Times New Roman" panose="02020603050405020304" pitchFamily="18" charset="0"/>
                <a:ea typeface="微软雅黑" panose="020B0503020204020204" pitchFamily="34" charset="-122"/>
                <a:cs typeface="Times New Roman" panose="02020603050405020304" pitchFamily="18" charset="0"/>
              </a:rPr>
              <a:t>’</a:t>
            </a:r>
            <a:r>
              <a:rPr lang="en-US" altLang="zh-CN" sz="2400" b="1" dirty="0">
                <a:effectLst/>
                <a:latin typeface="Times New Roman" panose="02020603050405020304" pitchFamily="18" charset="0"/>
                <a:ea typeface="微软雅黑" panose="020B0503020204020204" pitchFamily="34" charset="-122"/>
                <a:cs typeface="Times New Roman" panose="02020603050405020304" pitchFamily="18" charset="0"/>
              </a:rPr>
              <a:t>s d</a:t>
            </a:r>
            <a:r>
              <a:rPr lang="zh-CN" altLang="en-US" sz="2400" b="1" dirty="0">
                <a:effectLst/>
                <a:latin typeface="微软雅黑" panose="020B0503020204020204" pitchFamily="34" charset="-122"/>
                <a:ea typeface="微软雅黑" panose="020B0503020204020204" pitchFamily="34" charset="-122"/>
                <a:cs typeface="Times New Roman" panose="02020603050405020304" pitchFamily="18" charset="0"/>
              </a:rPr>
              <a:t>值作为效应量，经计算</a:t>
            </a:r>
            <a:r>
              <a:rPr lang="en-US" altLang="zh-CN" sz="2400" b="1" dirty="0">
                <a:effectLst/>
                <a:latin typeface="Times New Roman" panose="02020603050405020304" pitchFamily="18" charset="0"/>
                <a:ea typeface="微软雅黑" panose="020B0503020204020204" pitchFamily="34" charset="-122"/>
                <a:cs typeface="Times New Roman" panose="02020603050405020304" pitchFamily="18" charset="0"/>
              </a:rPr>
              <a:t>Cohen’s d</a:t>
            </a:r>
            <a:r>
              <a:rPr lang="zh-CN" altLang="en-US" sz="2400" b="1" dirty="0">
                <a:effectLst/>
                <a:latin typeface="微软雅黑" panose="020B0503020204020204" pitchFamily="34" charset="-122"/>
                <a:ea typeface="微软雅黑" panose="020B0503020204020204" pitchFamily="34" charset="-122"/>
                <a:cs typeface="Times New Roman" panose="02020603050405020304" pitchFamily="18" charset="0"/>
              </a:rPr>
              <a:t>值为</a:t>
            </a:r>
            <a:r>
              <a:rPr lang="en-US" altLang="zh-CN" sz="2400" b="1" dirty="0">
                <a:effectLst/>
                <a:latin typeface="Times New Roman" panose="02020603050405020304" pitchFamily="18" charset="0"/>
                <a:ea typeface="微软雅黑" panose="020B0503020204020204" pitchFamily="34" charset="-122"/>
                <a:cs typeface="Times New Roman" panose="02020603050405020304" pitchFamily="18" charset="0"/>
              </a:rPr>
              <a:t>0.431&lt;0.50</a:t>
            </a:r>
            <a:r>
              <a:rPr lang="zh-CN" altLang="en-US" sz="2400" b="1" dirty="0">
                <a:effectLst/>
                <a:latin typeface="微软雅黑" panose="020B0503020204020204" pitchFamily="34" charset="-122"/>
                <a:ea typeface="微软雅黑" panose="020B0503020204020204" pitchFamily="34" charset="-122"/>
                <a:cs typeface="Times New Roman" panose="02020603050405020304" pitchFamily="18" charset="0"/>
              </a:rPr>
              <a:t>，说明差异幅度较小，大学生群体的美妆产品消费受美妆博主影响并不明显，但也存在一定的影响性</a:t>
            </a:r>
          </a:p>
          <a:p>
            <a:pPr algn="ctr"/>
            <a:endParaRPr lang="zh-CN" altLang="en-US" sz="2400" b="1" dirty="0">
              <a:latin typeface="微软雅黑" panose="020B0503020204020204" pitchFamily="34" charset="-122"/>
              <a:ea typeface="微软雅黑" panose="020B0503020204020204" pitchFamily="34" charset="-122"/>
            </a:endParaRPr>
          </a:p>
        </p:txBody>
      </p:sp>
      <p:pic>
        <p:nvPicPr>
          <p:cNvPr id="3" name="图片 2">
            <a:extLst>
              <a:ext uri="{FF2B5EF4-FFF2-40B4-BE49-F238E27FC236}">
                <a16:creationId xmlns:a16="http://schemas.microsoft.com/office/drawing/2014/main" xmlns="" id="{FFADECDF-D315-4911-A7F4-2FBE55CEA5B5}"/>
              </a:ext>
            </a:extLst>
          </p:cNvPr>
          <p:cNvPicPr>
            <a:picLocks noChangeAspect="1"/>
          </p:cNvPicPr>
          <p:nvPr/>
        </p:nvPicPr>
        <p:blipFill>
          <a:blip r:embed="rId3"/>
          <a:stretch>
            <a:fillRect/>
          </a:stretch>
        </p:blipFill>
        <p:spPr>
          <a:xfrm>
            <a:off x="1380807" y="1281508"/>
            <a:ext cx="9430386" cy="1678507"/>
          </a:xfrm>
          <a:prstGeom prst="rect">
            <a:avLst/>
          </a:prstGeom>
        </p:spPr>
      </p:pic>
    </p:spTree>
    <p:extLst>
      <p:ext uri="{BB962C8B-B14F-4D97-AF65-F5344CB8AC3E}">
        <p14:creationId xmlns:p14="http://schemas.microsoft.com/office/powerpoint/2010/main" val="4127530310"/>
      </p:ext>
    </p:extLst>
  </p:cSld>
  <p:clrMapOvr>
    <a:masterClrMapping/>
  </p:clrMapOvr>
  <p:transition spd="slow" advTm="3000">
    <p:push dir="u"/>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E617CE3D-F766-480F-A3E5-FC0D69E5CDA4}"/>
              </a:ext>
            </a:extLst>
          </p:cNvPr>
          <p:cNvSpPr>
            <a:spLocks noGrp="1"/>
          </p:cNvSpPr>
          <p:nvPr>
            <p:ph type="title"/>
          </p:nvPr>
        </p:nvSpPr>
        <p:spPr/>
        <p:txBody>
          <a:bodyPr/>
          <a:lstStyle/>
          <a:p>
            <a:r>
              <a:rPr lang="zh-CN" altLang="en-US" sz="2800" dirty="0">
                <a:solidFill>
                  <a:schemeClr val="accent6">
                    <a:lumMod val="75000"/>
                  </a:schemeClr>
                </a:solidFill>
              </a:rPr>
              <a:t>基于方差分析探究关注时长对美妆博主影响下的美妆产品消费影响</a:t>
            </a:r>
          </a:p>
        </p:txBody>
      </p:sp>
      <p:pic>
        <p:nvPicPr>
          <p:cNvPr id="4" name="图片 3">
            <a:extLst>
              <a:ext uri="{FF2B5EF4-FFF2-40B4-BE49-F238E27FC236}">
                <a16:creationId xmlns:a16="http://schemas.microsoft.com/office/drawing/2014/main" xmlns="" id="{8E7B4D47-4D7E-4C7F-83B3-3B3C267E3215}"/>
              </a:ext>
            </a:extLst>
          </p:cNvPr>
          <p:cNvPicPr>
            <a:picLocks noChangeAspect="1"/>
          </p:cNvPicPr>
          <p:nvPr/>
        </p:nvPicPr>
        <p:blipFill>
          <a:blip r:embed="rId2"/>
          <a:stretch>
            <a:fillRect/>
          </a:stretch>
        </p:blipFill>
        <p:spPr>
          <a:xfrm>
            <a:off x="0" y="938784"/>
            <a:ext cx="12192000" cy="5919216"/>
          </a:xfrm>
          <a:prstGeom prst="rect">
            <a:avLst/>
          </a:prstGeom>
        </p:spPr>
      </p:pic>
      <mc:AlternateContent xmlns:mc="http://schemas.openxmlformats.org/markup-compatibility/2006" xmlns:a14="http://schemas.microsoft.com/office/drawing/2010/main">
        <mc:Choice Requires="a14">
          <p:sp>
            <p:nvSpPr>
              <p:cNvPr id="7" name="文本框 6">
                <a:extLst>
                  <a:ext uri="{FF2B5EF4-FFF2-40B4-BE49-F238E27FC236}">
                    <a16:creationId xmlns:a16="http://schemas.microsoft.com/office/drawing/2014/main" xmlns="" id="{E80540BE-FAA9-45F5-A19C-EE367799426A}"/>
                  </a:ext>
                </a:extLst>
              </p:cNvPr>
              <p:cNvSpPr txBox="1"/>
              <p:nvPr/>
            </p:nvSpPr>
            <p:spPr>
              <a:xfrm>
                <a:off x="0" y="3429000"/>
                <a:ext cx="12192000" cy="3219120"/>
              </a:xfrm>
              <a:prstGeom prst="rect">
                <a:avLst/>
              </a:prstGeom>
              <a:noFill/>
            </p:spPr>
            <p:txBody>
              <a:bodyPr wrap="square" lIns="90000" tIns="46800" rIns="90000" bIns="46800" rtlCol="0" anchor="ctr" anchorCtr="0">
                <a:normAutofit/>
              </a:bodyPr>
              <a:lstStyle/>
              <a:p>
                <a:pPr indent="720000" algn="just">
                  <a:lnSpc>
                    <a:spcPct val="150000"/>
                  </a:lnSpc>
                </a:pPr>
                <a:r>
                  <a:rPr lang="zh-CN" altLang="en-US" sz="2400" b="1" dirty="0">
                    <a:latin typeface="微软雅黑" panose="020B0503020204020204" pitchFamily="34" charset="-122"/>
                    <a:ea typeface="微软雅黑" panose="020B0503020204020204" pitchFamily="34" charset="-122"/>
                  </a:rPr>
                  <a:t>方差分析</a:t>
                </a:r>
                <a:r>
                  <a:rPr lang="en-US" altLang="zh-CN" sz="2400" b="1" dirty="0">
                    <a:latin typeface="Times New Roman" panose="02020603050405020304" pitchFamily="18" charset="0"/>
                    <a:ea typeface="微软雅黑" panose="020B0503020204020204" pitchFamily="34" charset="-122"/>
                    <a:cs typeface="Times New Roman" panose="02020603050405020304" pitchFamily="18" charset="0"/>
                  </a:rPr>
                  <a:t>p</a:t>
                </a:r>
                <a:r>
                  <a:rPr lang="zh-CN" altLang="en-US" sz="2400" b="1" dirty="0">
                    <a:latin typeface="微软雅黑" panose="020B0503020204020204" pitchFamily="34" charset="-122"/>
                    <a:ea typeface="微软雅黑" panose="020B0503020204020204" pitchFamily="34" charset="-122"/>
                  </a:rPr>
                  <a:t>值为</a:t>
                </a:r>
                <a14:m>
                  <m:oMath xmlns:m="http://schemas.openxmlformats.org/officeDocument/2006/math">
                    <m:r>
                      <a:rPr lang="en-US" altLang="zh-CN" sz="2400" i="1" smtClean="0">
                        <a:effectLst/>
                        <a:latin typeface="Cambria Math" panose="02040503050406030204" pitchFamily="18" charset="0"/>
                        <a:ea typeface="宋体" panose="02010600030101010101" pitchFamily="2" charset="-122"/>
                        <a:cs typeface="Times New Roman" panose="02020603050405020304" pitchFamily="18" charset="0"/>
                      </a:rPr>
                      <m:t>𝑝</m:t>
                    </m:r>
                    <m:r>
                      <a:rPr lang="en-US" altLang="zh-CN" sz="2400" i="1" smtClean="0">
                        <a:effectLst/>
                        <a:latin typeface="Cambria Math" panose="02040503050406030204" pitchFamily="18" charset="0"/>
                        <a:ea typeface="宋体" panose="02010600030101010101" pitchFamily="2" charset="-122"/>
                        <a:cs typeface="Times New Roman" panose="02020603050405020304" pitchFamily="18" charset="0"/>
                      </a:rPr>
                      <m:t>=0.000&lt;0.05</m:t>
                    </m:r>
                  </m:oMath>
                </a14:m>
                <a:r>
                  <a:rPr lang="zh-CN" altLang="en-US" sz="2400" b="1" dirty="0">
                    <a:latin typeface="微软雅黑" panose="020B0503020204020204" pitchFamily="34" charset="-122"/>
                    <a:ea typeface="微软雅黑" panose="020B0503020204020204" pitchFamily="34" charset="-122"/>
                  </a:rPr>
                  <a:t>，呈现出显著性，即美妆博主推荐产品消费在不同的花费时间上具有差异性。效应量</a:t>
                </a:r>
                <a:r>
                  <a:rPr lang="en-US" altLang="zh-CN" sz="2400" b="1" dirty="0">
                    <a:latin typeface="Times New Roman" panose="02020603050405020304" pitchFamily="18" charset="0"/>
                    <a:ea typeface="微软雅黑" panose="020B0503020204020204" pitchFamily="34" charset="-122"/>
                    <a:cs typeface="Times New Roman" panose="02020603050405020304" pitchFamily="18" charset="0"/>
                  </a:rPr>
                  <a:t>Cohen's f</a:t>
                </a:r>
                <a:r>
                  <a:rPr lang="zh-CN" altLang="en-US" sz="2400" b="1" dirty="0">
                    <a:latin typeface="微软雅黑" panose="020B0503020204020204" pitchFamily="34" charset="-122"/>
                    <a:ea typeface="微软雅黑" panose="020B0503020204020204" pitchFamily="34" charset="-122"/>
                  </a:rPr>
                  <a:t>值为</a:t>
                </a:r>
                <a:r>
                  <a:rPr lang="en-US" altLang="zh-CN" sz="2400" dirty="0">
                    <a:latin typeface="Cambria Math" panose="02040503050406030204" pitchFamily="18" charset="0"/>
                    <a:ea typeface="Cambria Math" panose="02040503050406030204" pitchFamily="18" charset="0"/>
                    <a:cs typeface="Times New Roman" panose="02020603050405020304" pitchFamily="18" charset="0"/>
                  </a:rPr>
                  <a:t>0.517&gt;0.40</a:t>
                </a:r>
                <a:r>
                  <a:rPr lang="zh-CN" altLang="en-US" sz="2400" b="1" dirty="0">
                    <a:latin typeface="微软雅黑" panose="020B0503020204020204" pitchFamily="34" charset="-122"/>
                    <a:ea typeface="微软雅黑" panose="020B0503020204020204" pitchFamily="34" charset="-122"/>
                  </a:rPr>
                  <a:t>，说明消费情况受每日关注博主时间长短的影响较大。大多数人群关注时长集中在</a:t>
                </a:r>
                <a:r>
                  <a:rPr lang="en-US" altLang="zh-CN" sz="2400" b="1" dirty="0">
                    <a:latin typeface="Times New Roman" panose="02020603050405020304" pitchFamily="18" charset="0"/>
                    <a:ea typeface="微软雅黑" panose="020B0503020204020204" pitchFamily="34" charset="-122"/>
                    <a:cs typeface="Times New Roman" panose="02020603050405020304" pitchFamily="18" charset="0"/>
                  </a:rPr>
                  <a:t>0.5</a:t>
                </a:r>
                <a:r>
                  <a:rPr lang="zh-CN" altLang="en-US" sz="2400" b="1" dirty="0">
                    <a:latin typeface="微软雅黑" panose="020B0503020204020204" pitchFamily="34" charset="-122"/>
                    <a:ea typeface="微软雅黑" panose="020B0503020204020204" pitchFamily="34" charset="-122"/>
                  </a:rPr>
                  <a:t>小时以下或</a:t>
                </a:r>
                <a:r>
                  <a:rPr lang="en-US" altLang="zh-CN" sz="2400" b="1" dirty="0">
                    <a:latin typeface="Times New Roman" panose="02020603050405020304" pitchFamily="18" charset="0"/>
                    <a:ea typeface="微软雅黑" panose="020B0503020204020204" pitchFamily="34" charset="-122"/>
                    <a:cs typeface="Times New Roman" panose="02020603050405020304" pitchFamily="18" charset="0"/>
                  </a:rPr>
                  <a:t>0.5-1</a:t>
                </a:r>
                <a:r>
                  <a:rPr lang="zh-CN" altLang="en-US" sz="2400" b="1" dirty="0">
                    <a:latin typeface="微软雅黑" panose="020B0503020204020204" pitchFamily="34" charset="-122"/>
                    <a:ea typeface="微软雅黑" panose="020B0503020204020204" pitchFamily="34" charset="-122"/>
                  </a:rPr>
                  <a:t>小时之间，仅有极少数人群每天关注时长在</a:t>
                </a:r>
                <a:r>
                  <a:rPr lang="en-US" altLang="zh-CN" sz="2400" b="1" dirty="0">
                    <a:latin typeface="Times New Roman" panose="02020603050405020304" pitchFamily="18" charset="0"/>
                    <a:ea typeface="微软雅黑" panose="020B0503020204020204" pitchFamily="34" charset="-122"/>
                    <a:cs typeface="Times New Roman" panose="02020603050405020304" pitchFamily="18" charset="0"/>
                  </a:rPr>
                  <a:t>1.5</a:t>
                </a:r>
                <a:r>
                  <a:rPr lang="zh-CN" altLang="en-US" sz="2400" b="1" dirty="0">
                    <a:latin typeface="微软雅黑" panose="020B0503020204020204" pitchFamily="34" charset="-122"/>
                    <a:ea typeface="微软雅黑" panose="020B0503020204020204" pitchFamily="34" charset="-122"/>
                  </a:rPr>
                  <a:t>小时以上。</a:t>
                </a:r>
              </a:p>
            </p:txBody>
          </p:sp>
        </mc:Choice>
        <mc:Fallback xmlns="">
          <p:sp>
            <p:nvSpPr>
              <p:cNvPr id="7" name="文本框 6">
                <a:extLst>
                  <a:ext uri="{FF2B5EF4-FFF2-40B4-BE49-F238E27FC236}">
                    <a16:creationId xmlns:a16="http://schemas.microsoft.com/office/drawing/2014/main" id="{E80540BE-FAA9-45F5-A19C-EE367799426A}"/>
                  </a:ext>
                </a:extLst>
              </p:cNvPr>
              <p:cNvSpPr txBox="1">
                <a:spLocks noRot="1" noChangeAspect="1" noMove="1" noResize="1" noEditPoints="1" noAdjustHandles="1" noChangeArrowheads="1" noChangeShapeType="1" noTextEdit="1"/>
              </p:cNvSpPr>
              <p:nvPr/>
            </p:nvSpPr>
            <p:spPr>
              <a:xfrm>
                <a:off x="0" y="3429000"/>
                <a:ext cx="12192000" cy="3219120"/>
              </a:xfrm>
              <a:prstGeom prst="rect">
                <a:avLst/>
              </a:prstGeom>
              <a:blipFill>
                <a:blip r:embed="rId3"/>
                <a:stretch>
                  <a:fillRect l="-800" r="-750"/>
                </a:stretch>
              </a:blipFill>
            </p:spPr>
            <p:txBody>
              <a:bodyPr/>
              <a:lstStyle/>
              <a:p>
                <a:r>
                  <a:rPr lang="zh-CN" altLang="en-US">
                    <a:noFill/>
                  </a:rPr>
                  <a:t> </a:t>
                </a:r>
              </a:p>
            </p:txBody>
          </p:sp>
        </mc:Fallback>
      </mc:AlternateContent>
      <p:pic>
        <p:nvPicPr>
          <p:cNvPr id="5" name="图片 4">
            <a:extLst>
              <a:ext uri="{FF2B5EF4-FFF2-40B4-BE49-F238E27FC236}">
                <a16:creationId xmlns:a16="http://schemas.microsoft.com/office/drawing/2014/main" xmlns="" id="{06B81045-B165-41E4-9F37-473C292D20B4}"/>
              </a:ext>
            </a:extLst>
          </p:cNvPr>
          <p:cNvPicPr>
            <a:picLocks noChangeAspect="1"/>
          </p:cNvPicPr>
          <p:nvPr/>
        </p:nvPicPr>
        <p:blipFill>
          <a:blip r:embed="rId4"/>
          <a:stretch>
            <a:fillRect/>
          </a:stretch>
        </p:blipFill>
        <p:spPr>
          <a:xfrm>
            <a:off x="1739398" y="1147171"/>
            <a:ext cx="8713204" cy="2406734"/>
          </a:xfrm>
          <a:prstGeom prst="rect">
            <a:avLst/>
          </a:prstGeom>
        </p:spPr>
      </p:pic>
    </p:spTree>
    <p:extLst>
      <p:ext uri="{BB962C8B-B14F-4D97-AF65-F5344CB8AC3E}">
        <p14:creationId xmlns:p14="http://schemas.microsoft.com/office/powerpoint/2010/main" val="1124179225"/>
      </p:ext>
    </p:extLst>
  </p:cSld>
  <p:clrMapOvr>
    <a:masterClrMapping/>
  </p:clrMapOvr>
  <p:transition spd="slow" advTm="3000">
    <p:push dir="u"/>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E617CE3D-F766-480F-A3E5-FC0D69E5CDA4}"/>
              </a:ext>
            </a:extLst>
          </p:cNvPr>
          <p:cNvSpPr>
            <a:spLocks noGrp="1"/>
          </p:cNvSpPr>
          <p:nvPr>
            <p:ph type="title"/>
          </p:nvPr>
        </p:nvSpPr>
        <p:spPr/>
        <p:txBody>
          <a:bodyPr/>
          <a:lstStyle/>
          <a:p>
            <a:r>
              <a:rPr lang="zh-CN" altLang="en-US" sz="3200" dirty="0">
                <a:solidFill>
                  <a:schemeClr val="accent6">
                    <a:lumMod val="75000"/>
                  </a:schemeClr>
                </a:solidFill>
              </a:rPr>
              <a:t>变量间的相关性分析</a:t>
            </a:r>
          </a:p>
        </p:txBody>
      </p:sp>
      <p:pic>
        <p:nvPicPr>
          <p:cNvPr id="4" name="图片 3">
            <a:extLst>
              <a:ext uri="{FF2B5EF4-FFF2-40B4-BE49-F238E27FC236}">
                <a16:creationId xmlns:a16="http://schemas.microsoft.com/office/drawing/2014/main" xmlns="" id="{8E7B4D47-4D7E-4C7F-83B3-3B3C267E3215}"/>
              </a:ext>
            </a:extLst>
          </p:cNvPr>
          <p:cNvPicPr>
            <a:picLocks noChangeAspect="1"/>
          </p:cNvPicPr>
          <p:nvPr/>
        </p:nvPicPr>
        <p:blipFill>
          <a:blip r:embed="rId2"/>
          <a:stretch>
            <a:fillRect/>
          </a:stretch>
        </p:blipFill>
        <p:spPr>
          <a:xfrm>
            <a:off x="0" y="938784"/>
            <a:ext cx="12192000" cy="5919216"/>
          </a:xfrm>
          <a:prstGeom prst="rect">
            <a:avLst/>
          </a:prstGeom>
        </p:spPr>
      </p:pic>
      <p:sp>
        <p:nvSpPr>
          <p:cNvPr id="7" name="文本框 6">
            <a:extLst>
              <a:ext uri="{FF2B5EF4-FFF2-40B4-BE49-F238E27FC236}">
                <a16:creationId xmlns:a16="http://schemas.microsoft.com/office/drawing/2014/main" xmlns="" id="{E80540BE-FAA9-45F5-A19C-EE367799426A}"/>
              </a:ext>
            </a:extLst>
          </p:cNvPr>
          <p:cNvSpPr txBox="1"/>
          <p:nvPr/>
        </p:nvSpPr>
        <p:spPr>
          <a:xfrm>
            <a:off x="0" y="5442594"/>
            <a:ext cx="12192000" cy="1415406"/>
          </a:xfrm>
          <a:prstGeom prst="rect">
            <a:avLst/>
          </a:prstGeom>
          <a:noFill/>
        </p:spPr>
        <p:txBody>
          <a:bodyPr wrap="square" lIns="90000" tIns="46800" rIns="90000" bIns="46800" rtlCol="0" anchor="ctr" anchorCtr="0">
            <a:normAutofit/>
          </a:bodyPr>
          <a:lstStyle/>
          <a:p>
            <a:pPr indent="720000" algn="just">
              <a:lnSpc>
                <a:spcPct val="150000"/>
              </a:lnSpc>
            </a:pPr>
            <a:r>
              <a:rPr lang="zh-CN" altLang="zh-CN" sz="1800" b="1" dirty="0">
                <a:effectLst/>
                <a:latin typeface="微软雅黑" panose="020B0503020204020204" pitchFamily="34" charset="-122"/>
                <a:ea typeface="微软雅黑" panose="020B0503020204020204" pitchFamily="34" charset="-122"/>
                <a:cs typeface="Times New Roman" panose="02020603050405020304" pitchFamily="18" charset="0"/>
              </a:rPr>
              <a:t>自变量感知利益、呈现形式、专业性、互动性与中介变量感知价值、感知信任均呈现显著正相关，与因变量消费意愿也呈现显著正相关；中介变量感知价值、感知信任与因变量消费意愿之间也存在显著的正相关关系，感知价值和感知信任也存在着显著的正相关关系</a:t>
            </a:r>
            <a:endParaRPr lang="zh-CN" altLang="en-US" sz="2400" b="1" dirty="0">
              <a:latin typeface="微软雅黑" panose="020B0503020204020204" pitchFamily="34" charset="-122"/>
              <a:ea typeface="微软雅黑" panose="020B0503020204020204" pitchFamily="34" charset="-122"/>
            </a:endParaRPr>
          </a:p>
        </p:txBody>
      </p:sp>
      <p:pic>
        <p:nvPicPr>
          <p:cNvPr id="3" name="图片 2">
            <a:extLst>
              <a:ext uri="{FF2B5EF4-FFF2-40B4-BE49-F238E27FC236}">
                <a16:creationId xmlns:a16="http://schemas.microsoft.com/office/drawing/2014/main" xmlns="" id="{F1DB9B7B-485D-4E4C-AB9F-ECB2D6FBC76E}"/>
              </a:ext>
            </a:extLst>
          </p:cNvPr>
          <p:cNvPicPr>
            <a:picLocks noChangeAspect="1"/>
          </p:cNvPicPr>
          <p:nvPr/>
        </p:nvPicPr>
        <p:blipFill>
          <a:blip r:embed="rId3"/>
          <a:stretch>
            <a:fillRect/>
          </a:stretch>
        </p:blipFill>
        <p:spPr>
          <a:xfrm>
            <a:off x="2394408" y="938784"/>
            <a:ext cx="6579910" cy="4503810"/>
          </a:xfrm>
          <a:prstGeom prst="rect">
            <a:avLst/>
          </a:prstGeom>
        </p:spPr>
      </p:pic>
    </p:spTree>
    <p:extLst>
      <p:ext uri="{BB962C8B-B14F-4D97-AF65-F5344CB8AC3E}">
        <p14:creationId xmlns:p14="http://schemas.microsoft.com/office/powerpoint/2010/main" val="1314448278"/>
      </p:ext>
    </p:extLst>
  </p:cSld>
  <p:clrMapOvr>
    <a:masterClrMapping/>
  </p:clrMapOvr>
  <p:transition spd="slow" advTm="3000">
    <p:push dir="u"/>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E617CE3D-F766-480F-A3E5-FC0D69E5CDA4}"/>
              </a:ext>
            </a:extLst>
          </p:cNvPr>
          <p:cNvSpPr>
            <a:spLocks noGrp="1"/>
          </p:cNvSpPr>
          <p:nvPr>
            <p:ph type="title"/>
          </p:nvPr>
        </p:nvSpPr>
        <p:spPr/>
        <p:txBody>
          <a:bodyPr/>
          <a:lstStyle/>
          <a:p>
            <a:r>
              <a:rPr lang="zh-CN" altLang="en-US" sz="3200" dirty="0">
                <a:solidFill>
                  <a:schemeClr val="accent6">
                    <a:lumMod val="75000"/>
                  </a:schemeClr>
                </a:solidFill>
              </a:rPr>
              <a:t>中介效应与回归分析</a:t>
            </a:r>
          </a:p>
        </p:txBody>
      </p:sp>
      <p:pic>
        <p:nvPicPr>
          <p:cNvPr id="4" name="图片 3">
            <a:extLst>
              <a:ext uri="{FF2B5EF4-FFF2-40B4-BE49-F238E27FC236}">
                <a16:creationId xmlns:a16="http://schemas.microsoft.com/office/drawing/2014/main" xmlns="" id="{8E7B4D47-4D7E-4C7F-83B3-3B3C267E3215}"/>
              </a:ext>
            </a:extLst>
          </p:cNvPr>
          <p:cNvPicPr>
            <a:picLocks noChangeAspect="1"/>
          </p:cNvPicPr>
          <p:nvPr/>
        </p:nvPicPr>
        <p:blipFill>
          <a:blip r:embed="rId2"/>
          <a:stretch>
            <a:fillRect/>
          </a:stretch>
        </p:blipFill>
        <p:spPr>
          <a:xfrm>
            <a:off x="0" y="938784"/>
            <a:ext cx="12192000" cy="5919216"/>
          </a:xfrm>
          <a:prstGeom prst="rect">
            <a:avLst/>
          </a:prstGeom>
        </p:spPr>
      </p:pic>
      <p:sp>
        <p:nvSpPr>
          <p:cNvPr id="7" name="文本框 6">
            <a:extLst>
              <a:ext uri="{FF2B5EF4-FFF2-40B4-BE49-F238E27FC236}">
                <a16:creationId xmlns:a16="http://schemas.microsoft.com/office/drawing/2014/main" xmlns="" id="{E80540BE-FAA9-45F5-A19C-EE367799426A}"/>
              </a:ext>
            </a:extLst>
          </p:cNvPr>
          <p:cNvSpPr txBox="1"/>
          <p:nvPr/>
        </p:nvSpPr>
        <p:spPr>
          <a:xfrm>
            <a:off x="4901938" y="1011104"/>
            <a:ext cx="7022969" cy="5919215"/>
          </a:xfrm>
          <a:prstGeom prst="rect">
            <a:avLst/>
          </a:prstGeom>
          <a:noFill/>
        </p:spPr>
        <p:txBody>
          <a:bodyPr wrap="square" lIns="90000" tIns="46800" rIns="90000" bIns="46800" rtlCol="0" anchor="ctr" anchorCtr="0">
            <a:normAutofit fontScale="70000" lnSpcReduction="20000"/>
          </a:bodyPr>
          <a:lstStyle/>
          <a:p>
            <a:pPr indent="720000" algn="just">
              <a:lnSpc>
                <a:spcPct val="170000"/>
              </a:lnSpc>
            </a:pPr>
            <a:r>
              <a:rPr lang="zh-CN" altLang="en-US" sz="2600" b="1" dirty="0">
                <a:effectLst/>
                <a:latin typeface="微软雅黑" panose="020B0503020204020204" pitchFamily="34" charset="-122"/>
                <a:ea typeface="微软雅黑" panose="020B0503020204020204" pitchFamily="34" charset="-122"/>
                <a:cs typeface="Times New Roman" panose="02020603050405020304" pitchFamily="18" charset="0"/>
              </a:rPr>
              <a:t>模型假设：</a:t>
            </a:r>
            <a:endParaRPr lang="en-US" altLang="zh-CN" sz="2600" b="1" dirty="0">
              <a:effectLst/>
              <a:latin typeface="微软雅黑" panose="020B0503020204020204" pitchFamily="34" charset="-122"/>
              <a:ea typeface="微软雅黑" panose="020B0503020204020204" pitchFamily="34" charset="-122"/>
              <a:cs typeface="Times New Roman" panose="02020603050405020304" pitchFamily="18" charset="0"/>
            </a:endParaRPr>
          </a:p>
          <a:p>
            <a:pPr indent="720000" algn="just">
              <a:lnSpc>
                <a:spcPct val="170000"/>
              </a:lnSpc>
            </a:pPr>
            <a:r>
              <a:rPr lang="en-US" altLang="zh-CN" sz="2600" b="1" dirty="0">
                <a:effectLst/>
                <a:latin typeface="微软雅黑" panose="020B0503020204020204" pitchFamily="34" charset="-122"/>
                <a:ea typeface="微软雅黑" panose="020B0503020204020204" pitchFamily="34" charset="-122"/>
                <a:cs typeface="Times New Roman" panose="02020603050405020304" pitchFamily="18" charset="0"/>
              </a:rPr>
              <a:t>H1</a:t>
            </a:r>
            <a:r>
              <a:rPr lang="zh-CN" altLang="en-US" sz="2600" b="1" dirty="0">
                <a:effectLst/>
                <a:latin typeface="微软雅黑" panose="020B0503020204020204" pitchFamily="34" charset="-122"/>
                <a:ea typeface="微软雅黑" panose="020B0503020204020204" pitchFamily="34" charset="-122"/>
                <a:cs typeface="Times New Roman" panose="02020603050405020304" pitchFamily="18" charset="0"/>
              </a:rPr>
              <a:t>：美妆博主营销的感知利益正向影响感知价值；</a:t>
            </a:r>
          </a:p>
          <a:p>
            <a:pPr indent="720000" algn="just">
              <a:lnSpc>
                <a:spcPct val="170000"/>
              </a:lnSpc>
            </a:pPr>
            <a:r>
              <a:rPr lang="en-US" altLang="zh-CN" sz="2600" b="1" dirty="0">
                <a:effectLst/>
                <a:latin typeface="微软雅黑" panose="020B0503020204020204" pitchFamily="34" charset="-122"/>
                <a:ea typeface="微软雅黑" panose="020B0503020204020204" pitchFamily="34" charset="-122"/>
                <a:cs typeface="Times New Roman" panose="02020603050405020304" pitchFamily="18" charset="0"/>
              </a:rPr>
              <a:t>H2</a:t>
            </a:r>
            <a:r>
              <a:rPr lang="zh-CN" altLang="en-US" sz="2600" b="1" dirty="0">
                <a:effectLst/>
                <a:latin typeface="微软雅黑" panose="020B0503020204020204" pitchFamily="34" charset="-122"/>
                <a:ea typeface="微软雅黑" panose="020B0503020204020204" pitchFamily="34" charset="-122"/>
                <a:cs typeface="Times New Roman" panose="02020603050405020304" pitchFamily="18" charset="0"/>
              </a:rPr>
              <a:t>：美妆博主营销的感知成本负向影响感知价值；</a:t>
            </a:r>
          </a:p>
          <a:p>
            <a:pPr indent="720000" algn="just">
              <a:lnSpc>
                <a:spcPct val="170000"/>
              </a:lnSpc>
            </a:pPr>
            <a:r>
              <a:rPr lang="en-US" altLang="zh-CN" sz="2600" b="1" dirty="0">
                <a:effectLst/>
                <a:latin typeface="微软雅黑" panose="020B0503020204020204" pitchFamily="34" charset="-122"/>
                <a:ea typeface="微软雅黑" panose="020B0503020204020204" pitchFamily="34" charset="-122"/>
                <a:cs typeface="Times New Roman" panose="02020603050405020304" pitchFamily="18" charset="0"/>
              </a:rPr>
              <a:t>H3</a:t>
            </a:r>
            <a:r>
              <a:rPr lang="zh-CN" altLang="en-US" sz="2600" b="1" dirty="0">
                <a:effectLst/>
                <a:latin typeface="微软雅黑" panose="020B0503020204020204" pitchFamily="34" charset="-122"/>
                <a:ea typeface="微软雅黑" panose="020B0503020204020204" pitchFamily="34" charset="-122"/>
                <a:cs typeface="Times New Roman" panose="02020603050405020304" pitchFamily="18" charset="0"/>
              </a:rPr>
              <a:t>：美妆博主营销的呈现形式正向影响感知价值；</a:t>
            </a:r>
          </a:p>
          <a:p>
            <a:pPr indent="720000" algn="just">
              <a:lnSpc>
                <a:spcPct val="170000"/>
              </a:lnSpc>
            </a:pPr>
            <a:r>
              <a:rPr lang="en-US" altLang="zh-CN" sz="2600" b="1" dirty="0">
                <a:effectLst/>
                <a:latin typeface="微软雅黑" panose="020B0503020204020204" pitchFamily="34" charset="-122"/>
                <a:ea typeface="微软雅黑" panose="020B0503020204020204" pitchFamily="34" charset="-122"/>
                <a:cs typeface="Times New Roman" panose="02020603050405020304" pitchFamily="18" charset="0"/>
              </a:rPr>
              <a:t>H4</a:t>
            </a:r>
            <a:r>
              <a:rPr lang="zh-CN" altLang="en-US" sz="2600" b="1" dirty="0">
                <a:effectLst/>
                <a:latin typeface="微软雅黑" panose="020B0503020204020204" pitchFamily="34" charset="-122"/>
                <a:ea typeface="微软雅黑" panose="020B0503020204020204" pitchFamily="34" charset="-122"/>
                <a:cs typeface="Times New Roman" panose="02020603050405020304" pitchFamily="18" charset="0"/>
              </a:rPr>
              <a:t>：美妆博主营销的专业性正向影响感知价值；</a:t>
            </a:r>
          </a:p>
          <a:p>
            <a:pPr indent="720000" algn="just">
              <a:lnSpc>
                <a:spcPct val="170000"/>
              </a:lnSpc>
            </a:pPr>
            <a:r>
              <a:rPr lang="en-US" altLang="zh-CN" sz="2600" b="1" dirty="0">
                <a:effectLst/>
                <a:latin typeface="微软雅黑" panose="020B0503020204020204" pitchFamily="34" charset="-122"/>
                <a:ea typeface="微软雅黑" panose="020B0503020204020204" pitchFamily="34" charset="-122"/>
                <a:cs typeface="Times New Roman" panose="02020603050405020304" pitchFamily="18" charset="0"/>
              </a:rPr>
              <a:t>H5</a:t>
            </a:r>
            <a:r>
              <a:rPr lang="zh-CN" altLang="en-US" sz="2600" b="1" dirty="0">
                <a:effectLst/>
                <a:latin typeface="微软雅黑" panose="020B0503020204020204" pitchFamily="34" charset="-122"/>
                <a:ea typeface="微软雅黑" panose="020B0503020204020204" pitchFamily="34" charset="-122"/>
                <a:cs typeface="Times New Roman" panose="02020603050405020304" pitchFamily="18" charset="0"/>
              </a:rPr>
              <a:t>：美妆博主营销的互动性正向影响感知价值；</a:t>
            </a:r>
          </a:p>
          <a:p>
            <a:pPr indent="720000" algn="just">
              <a:lnSpc>
                <a:spcPct val="170000"/>
              </a:lnSpc>
            </a:pPr>
            <a:r>
              <a:rPr lang="en-US" altLang="zh-CN" sz="2600" b="1" dirty="0">
                <a:effectLst/>
                <a:latin typeface="微软雅黑" panose="020B0503020204020204" pitchFamily="34" charset="-122"/>
                <a:ea typeface="微软雅黑" panose="020B0503020204020204" pitchFamily="34" charset="-122"/>
                <a:cs typeface="Times New Roman" panose="02020603050405020304" pitchFamily="18" charset="0"/>
              </a:rPr>
              <a:t>H6</a:t>
            </a:r>
            <a:r>
              <a:rPr lang="zh-CN" altLang="en-US" sz="2600" b="1" dirty="0">
                <a:effectLst/>
                <a:latin typeface="微软雅黑" panose="020B0503020204020204" pitchFamily="34" charset="-122"/>
                <a:ea typeface="微软雅黑" panose="020B0503020204020204" pitchFamily="34" charset="-122"/>
                <a:cs typeface="Times New Roman" panose="02020603050405020304" pitchFamily="18" charset="0"/>
              </a:rPr>
              <a:t>：美妆博主营销的感知利益正向影响感知信任；</a:t>
            </a:r>
          </a:p>
          <a:p>
            <a:pPr indent="720000" algn="just">
              <a:lnSpc>
                <a:spcPct val="170000"/>
              </a:lnSpc>
            </a:pPr>
            <a:r>
              <a:rPr lang="en-US" altLang="zh-CN" sz="2600" b="1" dirty="0">
                <a:effectLst/>
                <a:latin typeface="微软雅黑" panose="020B0503020204020204" pitchFamily="34" charset="-122"/>
                <a:ea typeface="微软雅黑" panose="020B0503020204020204" pitchFamily="34" charset="-122"/>
                <a:cs typeface="Times New Roman" panose="02020603050405020304" pitchFamily="18" charset="0"/>
              </a:rPr>
              <a:t>H7</a:t>
            </a:r>
            <a:r>
              <a:rPr lang="zh-CN" altLang="en-US" sz="2600" b="1" dirty="0">
                <a:effectLst/>
                <a:latin typeface="微软雅黑" panose="020B0503020204020204" pitchFamily="34" charset="-122"/>
                <a:ea typeface="微软雅黑" panose="020B0503020204020204" pitchFamily="34" charset="-122"/>
                <a:cs typeface="Times New Roman" panose="02020603050405020304" pitchFamily="18" charset="0"/>
              </a:rPr>
              <a:t>：美妆博主营销的感知成本负向影响感知信任；</a:t>
            </a:r>
          </a:p>
          <a:p>
            <a:pPr indent="720000" algn="just">
              <a:lnSpc>
                <a:spcPct val="170000"/>
              </a:lnSpc>
            </a:pPr>
            <a:r>
              <a:rPr lang="en-US" altLang="zh-CN" sz="2600" b="1" dirty="0">
                <a:effectLst/>
                <a:latin typeface="微软雅黑" panose="020B0503020204020204" pitchFamily="34" charset="-122"/>
                <a:ea typeface="微软雅黑" panose="020B0503020204020204" pitchFamily="34" charset="-122"/>
                <a:cs typeface="Times New Roman" panose="02020603050405020304" pitchFamily="18" charset="0"/>
              </a:rPr>
              <a:t>H8</a:t>
            </a:r>
            <a:r>
              <a:rPr lang="zh-CN" altLang="en-US" sz="2600" b="1" dirty="0">
                <a:effectLst/>
                <a:latin typeface="微软雅黑" panose="020B0503020204020204" pitchFamily="34" charset="-122"/>
                <a:ea typeface="微软雅黑" panose="020B0503020204020204" pitchFamily="34" charset="-122"/>
                <a:cs typeface="Times New Roman" panose="02020603050405020304" pitchFamily="18" charset="0"/>
              </a:rPr>
              <a:t>：美妆博主营销的呈现形式正向影响感知信任；</a:t>
            </a:r>
          </a:p>
          <a:p>
            <a:pPr indent="720000" algn="just">
              <a:lnSpc>
                <a:spcPct val="170000"/>
              </a:lnSpc>
            </a:pPr>
            <a:r>
              <a:rPr lang="en-US" altLang="zh-CN" sz="2600" b="1" dirty="0">
                <a:effectLst/>
                <a:latin typeface="微软雅黑" panose="020B0503020204020204" pitchFamily="34" charset="-122"/>
                <a:ea typeface="微软雅黑" panose="020B0503020204020204" pitchFamily="34" charset="-122"/>
                <a:cs typeface="Times New Roman" panose="02020603050405020304" pitchFamily="18" charset="0"/>
              </a:rPr>
              <a:t>H9</a:t>
            </a:r>
            <a:r>
              <a:rPr lang="zh-CN" altLang="en-US" sz="2600" b="1" dirty="0">
                <a:effectLst/>
                <a:latin typeface="微软雅黑" panose="020B0503020204020204" pitchFamily="34" charset="-122"/>
                <a:ea typeface="微软雅黑" panose="020B0503020204020204" pitchFamily="34" charset="-122"/>
                <a:cs typeface="Times New Roman" panose="02020603050405020304" pitchFamily="18" charset="0"/>
              </a:rPr>
              <a:t>：美妆博主营销的专业性正向影响感知信任；</a:t>
            </a:r>
          </a:p>
          <a:p>
            <a:pPr indent="720000" algn="just">
              <a:lnSpc>
                <a:spcPct val="170000"/>
              </a:lnSpc>
            </a:pPr>
            <a:r>
              <a:rPr lang="en-US" altLang="zh-CN" sz="2600" b="1" dirty="0">
                <a:effectLst/>
                <a:latin typeface="微软雅黑" panose="020B0503020204020204" pitchFamily="34" charset="-122"/>
                <a:ea typeface="微软雅黑" panose="020B0503020204020204" pitchFamily="34" charset="-122"/>
                <a:cs typeface="Times New Roman" panose="02020603050405020304" pitchFamily="18" charset="0"/>
              </a:rPr>
              <a:t>H10</a:t>
            </a:r>
            <a:r>
              <a:rPr lang="zh-CN" altLang="en-US" sz="2600" b="1" dirty="0">
                <a:effectLst/>
                <a:latin typeface="微软雅黑" panose="020B0503020204020204" pitchFamily="34" charset="-122"/>
                <a:ea typeface="微软雅黑" panose="020B0503020204020204" pitchFamily="34" charset="-122"/>
                <a:cs typeface="Times New Roman" panose="02020603050405020304" pitchFamily="18" charset="0"/>
              </a:rPr>
              <a:t>：美妆博主营销的互动性正向影响感知信任；</a:t>
            </a:r>
          </a:p>
          <a:p>
            <a:pPr indent="720000" algn="just">
              <a:lnSpc>
                <a:spcPct val="170000"/>
              </a:lnSpc>
            </a:pPr>
            <a:r>
              <a:rPr lang="en-US" altLang="zh-CN" sz="2600" b="1" dirty="0">
                <a:effectLst/>
                <a:latin typeface="微软雅黑" panose="020B0503020204020204" pitchFamily="34" charset="-122"/>
                <a:ea typeface="微软雅黑" panose="020B0503020204020204" pitchFamily="34" charset="-122"/>
                <a:cs typeface="Times New Roman" panose="02020603050405020304" pitchFamily="18" charset="0"/>
              </a:rPr>
              <a:t>H11</a:t>
            </a:r>
            <a:r>
              <a:rPr lang="zh-CN" altLang="en-US" sz="2600" b="1" dirty="0">
                <a:effectLst/>
                <a:latin typeface="微软雅黑" panose="020B0503020204020204" pitchFamily="34" charset="-122"/>
                <a:ea typeface="微软雅黑" panose="020B0503020204020204" pitchFamily="34" charset="-122"/>
                <a:cs typeface="Times New Roman" panose="02020603050405020304" pitchFamily="18" charset="0"/>
              </a:rPr>
              <a:t>：美妆博主营销的感知信任正向影响消费意愿；</a:t>
            </a:r>
          </a:p>
          <a:p>
            <a:pPr indent="720000" algn="just">
              <a:lnSpc>
                <a:spcPct val="170000"/>
              </a:lnSpc>
            </a:pPr>
            <a:r>
              <a:rPr lang="en-US" altLang="zh-CN" sz="2600" b="1" dirty="0">
                <a:effectLst/>
                <a:latin typeface="微软雅黑" panose="020B0503020204020204" pitchFamily="34" charset="-122"/>
                <a:ea typeface="微软雅黑" panose="020B0503020204020204" pitchFamily="34" charset="-122"/>
                <a:cs typeface="Times New Roman" panose="02020603050405020304" pitchFamily="18" charset="0"/>
              </a:rPr>
              <a:t>H12</a:t>
            </a:r>
            <a:r>
              <a:rPr lang="zh-CN" altLang="en-US" sz="2600" b="1" dirty="0">
                <a:effectLst/>
                <a:latin typeface="微软雅黑" panose="020B0503020204020204" pitchFamily="34" charset="-122"/>
                <a:ea typeface="微软雅黑" panose="020B0503020204020204" pitchFamily="34" charset="-122"/>
                <a:cs typeface="Times New Roman" panose="02020603050405020304" pitchFamily="18" charset="0"/>
              </a:rPr>
              <a:t>：美妆博主营销的感知价值正向影响消费意愿</a:t>
            </a:r>
            <a:r>
              <a:rPr lang="zh-CN" altLang="en-US" sz="2400" b="1" dirty="0">
                <a:effectLst/>
                <a:latin typeface="微软雅黑" panose="020B0503020204020204" pitchFamily="34" charset="-122"/>
                <a:ea typeface="微软雅黑" panose="020B0503020204020204" pitchFamily="34" charset="-122"/>
                <a:cs typeface="Times New Roman" panose="02020603050405020304" pitchFamily="18" charset="0"/>
              </a:rPr>
              <a:t>。</a:t>
            </a:r>
          </a:p>
        </p:txBody>
      </p:sp>
      <p:sp>
        <p:nvSpPr>
          <p:cNvPr id="11" name="文本框 10">
            <a:extLst>
              <a:ext uri="{FF2B5EF4-FFF2-40B4-BE49-F238E27FC236}">
                <a16:creationId xmlns:a16="http://schemas.microsoft.com/office/drawing/2014/main" xmlns="" id="{07A545C3-6F6F-4F42-8F35-45544963598D}"/>
              </a:ext>
            </a:extLst>
          </p:cNvPr>
          <p:cNvSpPr txBox="1"/>
          <p:nvPr/>
        </p:nvSpPr>
        <p:spPr>
          <a:xfrm>
            <a:off x="0" y="1011104"/>
            <a:ext cx="3943546" cy="5774576"/>
          </a:xfrm>
          <a:prstGeom prst="rect">
            <a:avLst/>
          </a:prstGeom>
          <a:noFill/>
        </p:spPr>
        <p:txBody>
          <a:bodyPr wrap="square" lIns="90000" tIns="46800" rIns="90000" bIns="46800" rtlCol="0" anchor="ctr" anchorCtr="0">
            <a:normAutofit/>
          </a:bodyPr>
          <a:lstStyle/>
          <a:p>
            <a:pPr indent="720000" algn="ctr">
              <a:lnSpc>
                <a:spcPct val="150000"/>
              </a:lnSpc>
            </a:pPr>
            <a:r>
              <a:rPr lang="zh-CN" altLang="en-US" sz="2000" b="1" dirty="0"/>
              <a:t>自变量：</a:t>
            </a:r>
            <a:endParaRPr lang="en-US" altLang="zh-CN" sz="2000" b="1" dirty="0"/>
          </a:p>
          <a:p>
            <a:pPr indent="720000" algn="ctr">
              <a:lnSpc>
                <a:spcPct val="150000"/>
              </a:lnSpc>
            </a:pPr>
            <a:r>
              <a:rPr lang="en-US" altLang="zh-CN" sz="2000" b="1" dirty="0"/>
              <a:t>X1</a:t>
            </a:r>
            <a:r>
              <a:rPr lang="zh-CN" altLang="en-US" sz="2000" b="1" dirty="0"/>
              <a:t>：互动性</a:t>
            </a:r>
            <a:endParaRPr lang="en-US" altLang="zh-CN" sz="2000" b="1" dirty="0"/>
          </a:p>
          <a:p>
            <a:pPr indent="720000" algn="ctr">
              <a:lnSpc>
                <a:spcPct val="150000"/>
              </a:lnSpc>
            </a:pPr>
            <a:r>
              <a:rPr lang="en-US" altLang="zh-CN" sz="2000" b="1" dirty="0"/>
              <a:t>X2</a:t>
            </a:r>
            <a:r>
              <a:rPr lang="zh-CN" altLang="en-US" sz="2000" b="1" dirty="0"/>
              <a:t>：专业性</a:t>
            </a:r>
            <a:endParaRPr lang="en-US" altLang="zh-CN" sz="2000" b="1" dirty="0"/>
          </a:p>
          <a:p>
            <a:pPr indent="720000" algn="ctr">
              <a:lnSpc>
                <a:spcPct val="150000"/>
              </a:lnSpc>
            </a:pPr>
            <a:r>
              <a:rPr lang="en-US" altLang="zh-CN" sz="2000" b="1" dirty="0"/>
              <a:t>X3</a:t>
            </a:r>
            <a:r>
              <a:rPr lang="zh-CN" altLang="en-US" sz="2000" b="1" dirty="0"/>
              <a:t>：呈现形式</a:t>
            </a:r>
            <a:endParaRPr lang="en-US" altLang="zh-CN" sz="2000" b="1" dirty="0"/>
          </a:p>
          <a:p>
            <a:pPr indent="720000" algn="ctr">
              <a:lnSpc>
                <a:spcPct val="150000"/>
              </a:lnSpc>
            </a:pPr>
            <a:r>
              <a:rPr lang="en-US" altLang="zh-CN" sz="2000" b="1" dirty="0"/>
              <a:t>X4</a:t>
            </a:r>
            <a:r>
              <a:rPr lang="zh-CN" altLang="en-US" sz="2000" b="1" dirty="0"/>
              <a:t>：感知利益</a:t>
            </a:r>
            <a:endParaRPr lang="en-US" altLang="zh-CN" sz="2000" b="1" dirty="0"/>
          </a:p>
          <a:p>
            <a:pPr indent="720000" algn="ctr">
              <a:lnSpc>
                <a:spcPct val="150000"/>
              </a:lnSpc>
            </a:pPr>
            <a:r>
              <a:rPr lang="en-US" altLang="zh-CN" sz="2000" b="1" dirty="0"/>
              <a:t>X5</a:t>
            </a:r>
            <a:r>
              <a:rPr lang="zh-CN" altLang="en-US" sz="2000" b="1" dirty="0"/>
              <a:t>：感知成本</a:t>
            </a:r>
            <a:endParaRPr lang="en-US" altLang="zh-CN" sz="2000" b="1" dirty="0"/>
          </a:p>
          <a:p>
            <a:pPr indent="720000" algn="ctr">
              <a:lnSpc>
                <a:spcPct val="150000"/>
              </a:lnSpc>
            </a:pPr>
            <a:r>
              <a:rPr lang="zh-CN" altLang="en-US" sz="2000" b="1" dirty="0"/>
              <a:t>中介变量：</a:t>
            </a:r>
            <a:endParaRPr lang="en-US" altLang="zh-CN" sz="2000" b="1" dirty="0"/>
          </a:p>
          <a:p>
            <a:pPr indent="720000" algn="ctr">
              <a:lnSpc>
                <a:spcPct val="150000"/>
              </a:lnSpc>
            </a:pPr>
            <a:r>
              <a:rPr lang="en-US" altLang="zh-CN" sz="2000" b="1" dirty="0"/>
              <a:t>X6</a:t>
            </a:r>
            <a:r>
              <a:rPr lang="zh-CN" altLang="en-US" sz="2000" b="1" dirty="0"/>
              <a:t>：感知信任</a:t>
            </a:r>
            <a:endParaRPr lang="en-US" altLang="zh-CN" sz="2000" b="1" dirty="0"/>
          </a:p>
          <a:p>
            <a:pPr indent="720000" algn="ctr">
              <a:lnSpc>
                <a:spcPct val="150000"/>
              </a:lnSpc>
            </a:pPr>
            <a:r>
              <a:rPr lang="en-US" altLang="zh-CN" sz="2000" b="1" dirty="0"/>
              <a:t>X7:</a:t>
            </a:r>
            <a:r>
              <a:rPr lang="zh-CN" altLang="en-US" sz="2000" b="1" dirty="0"/>
              <a:t>感知价值</a:t>
            </a:r>
            <a:endParaRPr lang="en-US" altLang="zh-CN" sz="2000" b="1" dirty="0"/>
          </a:p>
          <a:p>
            <a:pPr indent="720000" algn="ctr">
              <a:lnSpc>
                <a:spcPct val="150000"/>
              </a:lnSpc>
            </a:pPr>
            <a:r>
              <a:rPr lang="zh-CN" altLang="en-US" sz="2000" b="1" dirty="0"/>
              <a:t>因变量：</a:t>
            </a:r>
            <a:endParaRPr lang="en-US" altLang="zh-CN" sz="2000" b="1" dirty="0"/>
          </a:p>
          <a:p>
            <a:pPr indent="720000" algn="ctr">
              <a:lnSpc>
                <a:spcPct val="150000"/>
              </a:lnSpc>
            </a:pPr>
            <a:r>
              <a:rPr lang="en-US" altLang="zh-CN" sz="2000" b="1" dirty="0"/>
              <a:t>Y</a:t>
            </a:r>
            <a:r>
              <a:rPr lang="zh-CN" altLang="en-US" sz="2000" b="1" dirty="0"/>
              <a:t>：消费意愿</a:t>
            </a:r>
          </a:p>
        </p:txBody>
      </p:sp>
    </p:spTree>
    <p:extLst>
      <p:ext uri="{BB962C8B-B14F-4D97-AF65-F5344CB8AC3E}">
        <p14:creationId xmlns:p14="http://schemas.microsoft.com/office/powerpoint/2010/main" val="3013185872"/>
      </p:ext>
    </p:extLst>
  </p:cSld>
  <p:clrMapOvr>
    <a:masterClrMapping/>
  </p:clrMapOvr>
  <p:transition spd="slow" advTm="3000">
    <p:push dir="u"/>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E617CE3D-F766-480F-A3E5-FC0D69E5CDA4}"/>
              </a:ext>
            </a:extLst>
          </p:cNvPr>
          <p:cNvSpPr>
            <a:spLocks noGrp="1"/>
          </p:cNvSpPr>
          <p:nvPr>
            <p:ph type="title"/>
          </p:nvPr>
        </p:nvSpPr>
        <p:spPr/>
        <p:txBody>
          <a:bodyPr/>
          <a:lstStyle/>
          <a:p>
            <a:r>
              <a:rPr lang="zh-CN" altLang="en-US" sz="3200" dirty="0">
                <a:solidFill>
                  <a:schemeClr val="accent6">
                    <a:lumMod val="75000"/>
                  </a:schemeClr>
                </a:solidFill>
              </a:rPr>
              <a:t>变量间的相关性分析</a:t>
            </a:r>
          </a:p>
        </p:txBody>
      </p:sp>
      <p:pic>
        <p:nvPicPr>
          <p:cNvPr id="4" name="图片 3">
            <a:extLst>
              <a:ext uri="{FF2B5EF4-FFF2-40B4-BE49-F238E27FC236}">
                <a16:creationId xmlns:a16="http://schemas.microsoft.com/office/drawing/2014/main" xmlns="" id="{8E7B4D47-4D7E-4C7F-83B3-3B3C267E3215}"/>
              </a:ext>
            </a:extLst>
          </p:cNvPr>
          <p:cNvPicPr>
            <a:picLocks noChangeAspect="1"/>
          </p:cNvPicPr>
          <p:nvPr/>
        </p:nvPicPr>
        <p:blipFill>
          <a:blip r:embed="rId2"/>
          <a:stretch>
            <a:fillRect/>
          </a:stretch>
        </p:blipFill>
        <p:spPr>
          <a:xfrm>
            <a:off x="0" y="938784"/>
            <a:ext cx="12192000" cy="5919216"/>
          </a:xfrm>
          <a:prstGeom prst="rect">
            <a:avLst/>
          </a:prstGeom>
        </p:spPr>
      </p:pic>
      <p:sp>
        <p:nvSpPr>
          <p:cNvPr id="7" name="文本框 6">
            <a:extLst>
              <a:ext uri="{FF2B5EF4-FFF2-40B4-BE49-F238E27FC236}">
                <a16:creationId xmlns:a16="http://schemas.microsoft.com/office/drawing/2014/main" xmlns="" id="{E80540BE-FAA9-45F5-A19C-EE367799426A}"/>
              </a:ext>
            </a:extLst>
          </p:cNvPr>
          <p:cNvSpPr txBox="1"/>
          <p:nvPr/>
        </p:nvSpPr>
        <p:spPr>
          <a:xfrm>
            <a:off x="6840717" y="1479198"/>
            <a:ext cx="4873658" cy="647121"/>
          </a:xfrm>
          <a:prstGeom prst="rect">
            <a:avLst/>
          </a:prstGeom>
          <a:noFill/>
        </p:spPr>
        <p:txBody>
          <a:bodyPr wrap="square" lIns="90000" tIns="46800" rIns="90000" bIns="46800" rtlCol="0" anchor="ctr" anchorCtr="0">
            <a:normAutofit/>
          </a:bodyPr>
          <a:lstStyle/>
          <a:p>
            <a:pPr indent="720000" algn="just">
              <a:lnSpc>
                <a:spcPct val="150000"/>
              </a:lnSpc>
            </a:pPr>
            <a:r>
              <a:rPr lang="zh-CN" altLang="zh-CN" sz="1800" b="1" kern="0" dirty="0">
                <a:effectLst/>
                <a:latin typeface="微软雅黑" panose="020B0503020204020204" pitchFamily="34" charset="-122"/>
                <a:ea typeface="微软雅黑" panose="020B0503020204020204" pitchFamily="34" charset="-122"/>
                <a:cs typeface="Times New Roman" panose="02020603050405020304" pitchFamily="18" charset="0"/>
              </a:rPr>
              <a:t>自变量对消费意愿</a:t>
            </a:r>
            <a:r>
              <a:rPr lang="zh-CN" altLang="zh-CN" sz="1800" b="1" dirty="0">
                <a:effectLst/>
                <a:latin typeface="微软雅黑" panose="020B0503020204020204" pitchFamily="34" charset="-122"/>
                <a:ea typeface="微软雅黑" panose="020B0503020204020204" pitchFamily="34" charset="-122"/>
                <a:cs typeface="Times New Roman" panose="02020603050405020304" pitchFamily="18" charset="0"/>
              </a:rPr>
              <a:t>影响</a:t>
            </a:r>
            <a:r>
              <a:rPr lang="zh-CN" altLang="zh-CN" sz="1800" b="1" kern="0" dirty="0">
                <a:effectLst/>
                <a:latin typeface="微软雅黑" panose="020B0503020204020204" pitchFamily="34" charset="-122"/>
                <a:ea typeface="微软雅黑" panose="020B0503020204020204" pitchFamily="34" charset="-122"/>
                <a:cs typeface="Times New Roman" panose="02020603050405020304" pitchFamily="18" charset="0"/>
              </a:rPr>
              <a:t>的回归方程</a:t>
            </a:r>
            <a:r>
              <a:rPr lang="zh-CN" altLang="en-US" sz="1800" b="1" kern="0" dirty="0">
                <a:effectLst/>
                <a:latin typeface="Times New Roman" panose="02020603050405020304" pitchFamily="18" charset="0"/>
                <a:ea typeface="宋体" panose="02010600030101010101" pitchFamily="2" charset="-122"/>
                <a:cs typeface="Times New Roman" panose="02020603050405020304" pitchFamily="18" charset="0"/>
              </a:rPr>
              <a:t>：</a:t>
            </a:r>
            <a:endParaRPr lang="zh-CN" altLang="en-US" sz="2400" b="1" dirty="0">
              <a:latin typeface="微软雅黑" panose="020B0503020204020204" pitchFamily="34" charset="-122"/>
              <a:ea typeface="微软雅黑" panose="020B0503020204020204" pitchFamily="34" charset="-122"/>
            </a:endParaRPr>
          </a:p>
        </p:txBody>
      </p:sp>
      <p:pic>
        <p:nvPicPr>
          <p:cNvPr id="6" name="图片 5">
            <a:extLst>
              <a:ext uri="{FF2B5EF4-FFF2-40B4-BE49-F238E27FC236}">
                <a16:creationId xmlns:a16="http://schemas.microsoft.com/office/drawing/2014/main" xmlns="" id="{BB6566B9-FBB1-4AEE-8293-27AB965F26A1}"/>
              </a:ext>
            </a:extLst>
          </p:cNvPr>
          <p:cNvPicPr>
            <a:picLocks noChangeAspect="1"/>
          </p:cNvPicPr>
          <p:nvPr/>
        </p:nvPicPr>
        <p:blipFill>
          <a:blip r:embed="rId3"/>
          <a:stretch>
            <a:fillRect/>
          </a:stretch>
        </p:blipFill>
        <p:spPr>
          <a:xfrm>
            <a:off x="246367" y="1526782"/>
            <a:ext cx="6116726" cy="1199074"/>
          </a:xfrm>
          <a:prstGeom prst="rect">
            <a:avLst/>
          </a:prstGeom>
        </p:spPr>
      </p:pic>
      <p:pic>
        <p:nvPicPr>
          <p:cNvPr id="10" name="图片 9">
            <a:extLst>
              <a:ext uri="{FF2B5EF4-FFF2-40B4-BE49-F238E27FC236}">
                <a16:creationId xmlns:a16="http://schemas.microsoft.com/office/drawing/2014/main" xmlns="" id="{D7B50CF6-CB28-40DF-B053-9434F26BA996}"/>
              </a:ext>
            </a:extLst>
          </p:cNvPr>
          <p:cNvPicPr>
            <a:picLocks noChangeAspect="1"/>
          </p:cNvPicPr>
          <p:nvPr/>
        </p:nvPicPr>
        <p:blipFill>
          <a:blip r:embed="rId4"/>
          <a:stretch>
            <a:fillRect/>
          </a:stretch>
        </p:blipFill>
        <p:spPr>
          <a:xfrm>
            <a:off x="246367" y="3353017"/>
            <a:ext cx="6373453" cy="2189943"/>
          </a:xfrm>
          <a:prstGeom prst="rect">
            <a:avLst/>
          </a:prstGeom>
        </p:spPr>
      </p:pic>
      <mc:AlternateContent xmlns:mc="http://schemas.openxmlformats.org/markup-compatibility/2006" xmlns:a14="http://schemas.microsoft.com/office/drawing/2010/main">
        <mc:Choice Requires="a14">
          <p:sp>
            <p:nvSpPr>
              <p:cNvPr id="12" name="文本框 11">
                <a:extLst>
                  <a:ext uri="{FF2B5EF4-FFF2-40B4-BE49-F238E27FC236}">
                    <a16:creationId xmlns:a16="http://schemas.microsoft.com/office/drawing/2014/main" xmlns="" id="{BEAB2AD6-09D8-4FBC-9C3F-B7964FE2FAB7}"/>
                  </a:ext>
                </a:extLst>
              </p:cNvPr>
              <p:cNvSpPr txBox="1"/>
              <p:nvPr/>
            </p:nvSpPr>
            <p:spPr>
              <a:xfrm>
                <a:off x="6265682" y="2273323"/>
                <a:ext cx="6169842" cy="369332"/>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r>
                        <a:rPr lang="zh-CN" altLang="en-US" i="1" smtClean="0">
                          <a:latin typeface="Cambria Math" panose="02040503050406030204" pitchFamily="18" charset="0"/>
                        </a:rPr>
                        <m:t>𝑌</m:t>
                      </m:r>
                      <m:r>
                        <a:rPr lang="zh-CN" altLang="en-US" i="0">
                          <a:latin typeface="Cambria Math" panose="02040503050406030204" pitchFamily="18" charset="0"/>
                        </a:rPr>
                        <m:t>=0.186</m:t>
                      </m:r>
                      <m:sSub>
                        <m:sSubPr>
                          <m:ctrlPr>
                            <a:rPr lang="zh-CN" altLang="en-US" i="1">
                              <a:latin typeface="Cambria Math" panose="02040503050406030204" pitchFamily="18" charset="0"/>
                            </a:rPr>
                          </m:ctrlPr>
                        </m:sSubPr>
                        <m:e>
                          <m:r>
                            <a:rPr lang="zh-CN" altLang="en-US" i="1">
                              <a:latin typeface="Cambria Math" panose="02040503050406030204" pitchFamily="18" charset="0"/>
                            </a:rPr>
                            <m:t>𝑋</m:t>
                          </m:r>
                        </m:e>
                        <m:sub>
                          <m:r>
                            <a:rPr lang="zh-CN" altLang="en-US" i="0">
                              <a:latin typeface="Cambria Math" panose="02040503050406030204" pitchFamily="18" charset="0"/>
                            </a:rPr>
                            <m:t>1</m:t>
                          </m:r>
                        </m:sub>
                      </m:sSub>
                      <m:r>
                        <a:rPr lang="zh-CN" altLang="en-US" i="0">
                          <a:latin typeface="Cambria Math" panose="02040503050406030204" pitchFamily="18" charset="0"/>
                        </a:rPr>
                        <m:t>+0.156</m:t>
                      </m:r>
                      <m:sSub>
                        <m:sSubPr>
                          <m:ctrlPr>
                            <a:rPr lang="zh-CN" altLang="en-US" i="1">
                              <a:latin typeface="Cambria Math" panose="02040503050406030204" pitchFamily="18" charset="0"/>
                            </a:rPr>
                          </m:ctrlPr>
                        </m:sSubPr>
                        <m:e>
                          <m:r>
                            <a:rPr lang="zh-CN" altLang="en-US" i="1">
                              <a:latin typeface="Cambria Math" panose="02040503050406030204" pitchFamily="18" charset="0"/>
                            </a:rPr>
                            <m:t>𝑋</m:t>
                          </m:r>
                        </m:e>
                        <m:sub>
                          <m:r>
                            <a:rPr lang="zh-CN" altLang="en-US" i="0">
                              <a:latin typeface="Cambria Math" panose="02040503050406030204" pitchFamily="18" charset="0"/>
                            </a:rPr>
                            <m:t>2</m:t>
                          </m:r>
                        </m:sub>
                      </m:sSub>
                      <m:r>
                        <a:rPr lang="zh-CN" altLang="en-US" i="0">
                          <a:latin typeface="Cambria Math" panose="02040503050406030204" pitchFamily="18" charset="0"/>
                        </a:rPr>
                        <m:t>+0.180</m:t>
                      </m:r>
                      <m:sSub>
                        <m:sSubPr>
                          <m:ctrlPr>
                            <a:rPr lang="zh-CN" altLang="en-US" i="1">
                              <a:latin typeface="Cambria Math" panose="02040503050406030204" pitchFamily="18" charset="0"/>
                            </a:rPr>
                          </m:ctrlPr>
                        </m:sSubPr>
                        <m:e>
                          <m:r>
                            <a:rPr lang="zh-CN" altLang="en-US" i="1">
                              <a:latin typeface="Cambria Math" panose="02040503050406030204" pitchFamily="18" charset="0"/>
                            </a:rPr>
                            <m:t>𝑋</m:t>
                          </m:r>
                        </m:e>
                        <m:sub>
                          <m:r>
                            <a:rPr lang="zh-CN" altLang="en-US" i="0">
                              <a:latin typeface="Cambria Math" panose="02040503050406030204" pitchFamily="18" charset="0"/>
                            </a:rPr>
                            <m:t>3</m:t>
                          </m:r>
                        </m:sub>
                      </m:sSub>
                      <m:r>
                        <a:rPr lang="zh-CN" altLang="en-US" i="0">
                          <a:latin typeface="Cambria Math" panose="02040503050406030204" pitchFamily="18" charset="0"/>
                        </a:rPr>
                        <m:t>+0.309</m:t>
                      </m:r>
                      <m:sSub>
                        <m:sSubPr>
                          <m:ctrlPr>
                            <a:rPr lang="zh-CN" altLang="en-US" i="1">
                              <a:latin typeface="Cambria Math" panose="02040503050406030204" pitchFamily="18" charset="0"/>
                            </a:rPr>
                          </m:ctrlPr>
                        </m:sSubPr>
                        <m:e>
                          <m:r>
                            <a:rPr lang="zh-CN" altLang="en-US" i="1">
                              <a:latin typeface="Cambria Math" panose="02040503050406030204" pitchFamily="18" charset="0"/>
                            </a:rPr>
                            <m:t>𝑋</m:t>
                          </m:r>
                        </m:e>
                        <m:sub>
                          <m:r>
                            <a:rPr lang="zh-CN" altLang="en-US" i="0">
                              <a:latin typeface="Cambria Math" panose="02040503050406030204" pitchFamily="18" charset="0"/>
                            </a:rPr>
                            <m:t>4</m:t>
                          </m:r>
                        </m:sub>
                      </m:sSub>
                      <m:r>
                        <a:rPr lang="zh-CN" altLang="en-US" i="0">
                          <a:latin typeface="Cambria Math" panose="02040503050406030204" pitchFamily="18" charset="0"/>
                        </a:rPr>
                        <m:t>+0.115</m:t>
                      </m:r>
                      <m:sSub>
                        <m:sSubPr>
                          <m:ctrlPr>
                            <a:rPr lang="zh-CN" altLang="en-US" i="1">
                              <a:latin typeface="Cambria Math" panose="02040503050406030204" pitchFamily="18" charset="0"/>
                            </a:rPr>
                          </m:ctrlPr>
                        </m:sSubPr>
                        <m:e>
                          <m:r>
                            <a:rPr lang="zh-CN" altLang="en-US" i="1">
                              <a:latin typeface="Cambria Math" panose="02040503050406030204" pitchFamily="18" charset="0"/>
                            </a:rPr>
                            <m:t>𝑋</m:t>
                          </m:r>
                        </m:e>
                        <m:sub>
                          <m:r>
                            <a:rPr lang="zh-CN" altLang="en-US" i="0">
                              <a:latin typeface="Cambria Math" panose="02040503050406030204" pitchFamily="18" charset="0"/>
                            </a:rPr>
                            <m:t>5</m:t>
                          </m:r>
                        </m:sub>
                      </m:sSub>
                    </m:oMath>
                  </m:oMathPara>
                </a14:m>
                <a:endParaRPr lang="zh-CN" altLang="en-US" dirty="0"/>
              </a:p>
            </p:txBody>
          </p:sp>
        </mc:Choice>
        <mc:Fallback xmlns="">
          <p:sp>
            <p:nvSpPr>
              <p:cNvPr id="12" name="文本框 11">
                <a:extLst>
                  <a:ext uri="{FF2B5EF4-FFF2-40B4-BE49-F238E27FC236}">
                    <a16:creationId xmlns:a16="http://schemas.microsoft.com/office/drawing/2014/main" id="{BEAB2AD6-09D8-4FBC-9C3F-B7964FE2FAB7}"/>
                  </a:ext>
                </a:extLst>
              </p:cNvPr>
              <p:cNvSpPr txBox="1">
                <a:spLocks noRot="1" noChangeAspect="1" noMove="1" noResize="1" noEditPoints="1" noAdjustHandles="1" noChangeArrowheads="1" noChangeShapeType="1" noTextEdit="1"/>
              </p:cNvSpPr>
              <p:nvPr/>
            </p:nvSpPr>
            <p:spPr>
              <a:xfrm>
                <a:off x="6265682" y="2273323"/>
                <a:ext cx="6169842" cy="369332"/>
              </a:xfrm>
              <a:prstGeom prst="rect">
                <a:avLst/>
              </a:prstGeom>
              <a:blipFill>
                <a:blip r:embed="rId5"/>
                <a:stretch>
                  <a:fillRect/>
                </a:stretch>
              </a:blipFill>
            </p:spPr>
            <p:txBody>
              <a:bodyPr/>
              <a:lstStyle/>
              <a:p>
                <a:r>
                  <a:rPr lang="zh-CN" altLang="en-US">
                    <a:noFill/>
                  </a:rPr>
                  <a:t> </a:t>
                </a:r>
              </a:p>
            </p:txBody>
          </p:sp>
        </mc:Fallback>
      </mc:AlternateContent>
      <p:sp>
        <p:nvSpPr>
          <p:cNvPr id="15" name="文本框 14">
            <a:extLst>
              <a:ext uri="{FF2B5EF4-FFF2-40B4-BE49-F238E27FC236}">
                <a16:creationId xmlns:a16="http://schemas.microsoft.com/office/drawing/2014/main" xmlns="" id="{A5825BF5-A4C1-4235-88E9-5F52DC85C9E9}"/>
              </a:ext>
            </a:extLst>
          </p:cNvPr>
          <p:cNvSpPr txBox="1"/>
          <p:nvPr/>
        </p:nvSpPr>
        <p:spPr>
          <a:xfrm>
            <a:off x="6766718" y="2923985"/>
            <a:ext cx="5178915" cy="2884602"/>
          </a:xfrm>
          <a:prstGeom prst="rect">
            <a:avLst/>
          </a:prstGeom>
          <a:noFill/>
        </p:spPr>
        <p:txBody>
          <a:bodyPr wrap="square" lIns="90000" tIns="46800" rIns="90000" bIns="46800" rtlCol="0" anchor="ctr" anchorCtr="0">
            <a:normAutofit fontScale="92500"/>
          </a:bodyPr>
          <a:lstStyle/>
          <a:p>
            <a:pPr indent="720000" algn="ctr">
              <a:lnSpc>
                <a:spcPct val="150000"/>
              </a:lnSpc>
            </a:pPr>
            <a:r>
              <a:rPr lang="en-US" altLang="zh-CN" sz="2000" b="1" dirty="0"/>
              <a:t>5</a:t>
            </a:r>
            <a:r>
              <a:rPr lang="zh-CN" altLang="en-US" sz="2000" b="1" dirty="0"/>
              <a:t>个自变量的显著性均小于</a:t>
            </a:r>
            <a:r>
              <a:rPr lang="en-US" altLang="zh-CN" sz="2000" b="1" dirty="0"/>
              <a:t>0.05</a:t>
            </a:r>
            <a:r>
              <a:rPr lang="zh-CN" altLang="en-US" sz="2000" b="1" dirty="0"/>
              <a:t>，即美妆博主的互动性、专业性、呈现形式、大学生的感知利益和感知成本均对大学生的消费意愿显著正向影响，且从标准化系数</a:t>
            </a:r>
            <a:r>
              <a:rPr lang="en-US" altLang="zh-CN" sz="2000" b="1" dirty="0"/>
              <a:t>β</a:t>
            </a:r>
            <a:r>
              <a:rPr lang="zh-CN" altLang="en-US" sz="2000" b="1" dirty="0"/>
              <a:t>来看，感知利益（</a:t>
            </a:r>
            <a:r>
              <a:rPr lang="en-US" altLang="zh-CN" sz="2000" b="1" dirty="0"/>
              <a:t>β=0.309</a:t>
            </a:r>
            <a:r>
              <a:rPr lang="zh-CN" altLang="en-US" sz="2000" b="1" dirty="0"/>
              <a:t>）对消费意愿的影响最大，其他自变量的标准化系数</a:t>
            </a:r>
            <a:r>
              <a:rPr lang="en-US" altLang="zh-CN" sz="2000" b="1" dirty="0"/>
              <a:t>β</a:t>
            </a:r>
            <a:r>
              <a:rPr lang="zh-CN" altLang="en-US" sz="2000" b="1" dirty="0"/>
              <a:t>均在</a:t>
            </a:r>
            <a:r>
              <a:rPr lang="en-US" altLang="zh-CN" sz="2000" b="1" dirty="0"/>
              <a:t>0.1</a:t>
            </a:r>
            <a:r>
              <a:rPr lang="zh-CN" altLang="en-US" sz="2000" b="1" dirty="0"/>
              <a:t>到</a:t>
            </a:r>
            <a:r>
              <a:rPr lang="en-US" altLang="zh-CN" sz="2000" b="1" dirty="0"/>
              <a:t>0.2</a:t>
            </a:r>
            <a:r>
              <a:rPr lang="zh-CN" altLang="en-US" sz="2000" b="1" dirty="0"/>
              <a:t>之间。</a:t>
            </a:r>
          </a:p>
        </p:txBody>
      </p:sp>
    </p:spTree>
    <p:extLst>
      <p:ext uri="{BB962C8B-B14F-4D97-AF65-F5344CB8AC3E}">
        <p14:creationId xmlns:p14="http://schemas.microsoft.com/office/powerpoint/2010/main" val="2692696443"/>
      </p:ext>
    </p:extLst>
  </p:cSld>
  <p:clrMapOvr>
    <a:masterClrMapping/>
  </p:clrMapOvr>
  <p:transition spd="slow" advTm="3000">
    <p:push dir="u"/>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E617CE3D-F766-480F-A3E5-FC0D69E5CDA4}"/>
              </a:ext>
            </a:extLst>
          </p:cNvPr>
          <p:cNvSpPr>
            <a:spLocks noGrp="1"/>
          </p:cNvSpPr>
          <p:nvPr>
            <p:ph type="title"/>
          </p:nvPr>
        </p:nvSpPr>
        <p:spPr/>
        <p:txBody>
          <a:bodyPr/>
          <a:lstStyle/>
          <a:p>
            <a:r>
              <a:rPr lang="zh-CN" altLang="en-US" sz="3200" dirty="0">
                <a:solidFill>
                  <a:schemeClr val="accent6">
                    <a:lumMod val="75000"/>
                  </a:schemeClr>
                </a:solidFill>
              </a:rPr>
              <a:t>自变量对感知价值的回归分析</a:t>
            </a:r>
          </a:p>
        </p:txBody>
      </p:sp>
      <p:pic>
        <p:nvPicPr>
          <p:cNvPr id="4" name="图片 3">
            <a:extLst>
              <a:ext uri="{FF2B5EF4-FFF2-40B4-BE49-F238E27FC236}">
                <a16:creationId xmlns:a16="http://schemas.microsoft.com/office/drawing/2014/main" xmlns="" id="{8E7B4D47-4D7E-4C7F-83B3-3B3C267E3215}"/>
              </a:ext>
            </a:extLst>
          </p:cNvPr>
          <p:cNvPicPr>
            <a:picLocks noChangeAspect="1"/>
          </p:cNvPicPr>
          <p:nvPr/>
        </p:nvPicPr>
        <p:blipFill>
          <a:blip r:embed="rId2"/>
          <a:stretch>
            <a:fillRect/>
          </a:stretch>
        </p:blipFill>
        <p:spPr>
          <a:xfrm>
            <a:off x="0" y="1042479"/>
            <a:ext cx="12192000" cy="5919216"/>
          </a:xfrm>
          <a:prstGeom prst="rect">
            <a:avLst/>
          </a:prstGeom>
        </p:spPr>
      </p:pic>
      <p:sp>
        <p:nvSpPr>
          <p:cNvPr id="7" name="文本框 6">
            <a:extLst>
              <a:ext uri="{FF2B5EF4-FFF2-40B4-BE49-F238E27FC236}">
                <a16:creationId xmlns:a16="http://schemas.microsoft.com/office/drawing/2014/main" xmlns="" id="{E80540BE-FAA9-45F5-A19C-EE367799426A}"/>
              </a:ext>
            </a:extLst>
          </p:cNvPr>
          <p:cNvSpPr txBox="1"/>
          <p:nvPr/>
        </p:nvSpPr>
        <p:spPr>
          <a:xfrm>
            <a:off x="6520350" y="1675889"/>
            <a:ext cx="4873658" cy="647121"/>
          </a:xfrm>
          <a:prstGeom prst="rect">
            <a:avLst/>
          </a:prstGeom>
          <a:noFill/>
        </p:spPr>
        <p:txBody>
          <a:bodyPr wrap="square" lIns="90000" tIns="46800" rIns="90000" bIns="46800" rtlCol="0" anchor="ctr" anchorCtr="0">
            <a:normAutofit/>
          </a:bodyPr>
          <a:lstStyle/>
          <a:p>
            <a:pPr indent="720000" algn="just">
              <a:lnSpc>
                <a:spcPct val="150000"/>
              </a:lnSpc>
            </a:pPr>
            <a:r>
              <a:rPr lang="zh-CN" altLang="en-US" sz="1800" b="1" kern="0" dirty="0">
                <a:effectLst/>
                <a:latin typeface="微软雅黑" panose="020B0503020204020204" pitchFamily="34" charset="-122"/>
                <a:ea typeface="微软雅黑" panose="020B0503020204020204" pitchFamily="34" charset="-122"/>
                <a:cs typeface="Times New Roman" panose="02020603050405020304" pitchFamily="18" charset="0"/>
              </a:rPr>
              <a:t>自变量对感知价值影响的回归方程如下</a:t>
            </a:r>
            <a:r>
              <a:rPr lang="zh-CN" altLang="en-US" sz="1800" b="1" kern="0" dirty="0">
                <a:effectLst/>
                <a:latin typeface="Times New Roman" panose="02020603050405020304" pitchFamily="18" charset="0"/>
                <a:ea typeface="宋体" panose="02010600030101010101" pitchFamily="2" charset="-122"/>
                <a:cs typeface="Times New Roman" panose="02020603050405020304" pitchFamily="18" charset="0"/>
              </a:rPr>
              <a:t>：</a:t>
            </a:r>
            <a:endParaRPr lang="zh-CN" altLang="en-US" sz="2400" b="1" dirty="0">
              <a:latin typeface="微软雅黑" panose="020B0503020204020204" pitchFamily="34" charset="-122"/>
              <a:ea typeface="微软雅黑" panose="020B0503020204020204" pitchFamily="34" charset="-122"/>
            </a:endParaRPr>
          </a:p>
        </p:txBody>
      </p:sp>
      <p:sp>
        <p:nvSpPr>
          <p:cNvPr id="15" name="文本框 14">
            <a:extLst>
              <a:ext uri="{FF2B5EF4-FFF2-40B4-BE49-F238E27FC236}">
                <a16:creationId xmlns:a16="http://schemas.microsoft.com/office/drawing/2014/main" xmlns="" id="{A5825BF5-A4C1-4235-88E9-5F52DC85C9E9}"/>
              </a:ext>
            </a:extLst>
          </p:cNvPr>
          <p:cNvSpPr txBox="1"/>
          <p:nvPr/>
        </p:nvSpPr>
        <p:spPr>
          <a:xfrm>
            <a:off x="6699140" y="3179845"/>
            <a:ext cx="5178915" cy="3324650"/>
          </a:xfrm>
          <a:prstGeom prst="rect">
            <a:avLst/>
          </a:prstGeom>
          <a:noFill/>
        </p:spPr>
        <p:txBody>
          <a:bodyPr wrap="square" lIns="90000" tIns="46800" rIns="90000" bIns="46800" rtlCol="0" anchor="ctr" anchorCtr="0">
            <a:normAutofit fontScale="77500" lnSpcReduction="20000"/>
          </a:bodyPr>
          <a:lstStyle/>
          <a:p>
            <a:pPr indent="720000" algn="ctr">
              <a:lnSpc>
                <a:spcPct val="170000"/>
              </a:lnSpc>
            </a:pPr>
            <a:r>
              <a:rPr lang="en-US" altLang="zh-CN" sz="2000" b="1" dirty="0"/>
              <a:t>5</a:t>
            </a:r>
            <a:r>
              <a:rPr lang="zh-CN" altLang="en-US" sz="2000" b="1" dirty="0"/>
              <a:t>个自变量中除感知成本的显著性大于</a:t>
            </a:r>
            <a:r>
              <a:rPr lang="en-US" altLang="zh-CN" sz="2000" b="1" dirty="0"/>
              <a:t>0.05</a:t>
            </a:r>
            <a:r>
              <a:rPr lang="zh-CN" altLang="en-US" sz="2000" b="1" dirty="0"/>
              <a:t>外，其它自变量的显著性均小于</a:t>
            </a:r>
            <a:r>
              <a:rPr lang="en-US" altLang="zh-CN" sz="2000" b="1" dirty="0"/>
              <a:t>0.05</a:t>
            </a:r>
            <a:r>
              <a:rPr lang="zh-CN" altLang="en-US" sz="2000" b="1" dirty="0"/>
              <a:t>，即美妆博主的互动性、专业性、呈现形式、大学生的感知利益对大学生的感知价值显著正向影响，感知成本对感知价值不具有显著性影响。且从标准化系数</a:t>
            </a:r>
            <a:r>
              <a:rPr lang="en-US" altLang="zh-CN" sz="2000" b="1" dirty="0"/>
              <a:t>β</a:t>
            </a:r>
            <a:r>
              <a:rPr lang="zh-CN" altLang="en-US" sz="2000" b="1" dirty="0"/>
              <a:t>来看，专业性（</a:t>
            </a:r>
            <a:r>
              <a:rPr lang="en-US" altLang="zh-CN" sz="2000" b="1" dirty="0"/>
              <a:t>β=0.270</a:t>
            </a:r>
            <a:r>
              <a:rPr lang="zh-CN" altLang="en-US" sz="2000" b="1" dirty="0"/>
              <a:t>）与互动性（</a:t>
            </a:r>
            <a:r>
              <a:rPr lang="en-US" altLang="zh-CN" sz="2000" b="1" dirty="0"/>
              <a:t>β=0.255</a:t>
            </a:r>
            <a:r>
              <a:rPr lang="zh-CN" altLang="en-US" sz="2000" b="1" dirty="0"/>
              <a:t>）对感知价值的影响最大，呈现形式（</a:t>
            </a:r>
            <a:r>
              <a:rPr lang="en-US" altLang="zh-CN" sz="2000" b="1" dirty="0"/>
              <a:t>β=0.186</a:t>
            </a:r>
            <a:r>
              <a:rPr lang="zh-CN" altLang="en-US" sz="2000" b="1" dirty="0"/>
              <a:t>）与感知利益（</a:t>
            </a:r>
            <a:r>
              <a:rPr lang="en-US" altLang="zh-CN" sz="2000" b="1" dirty="0"/>
              <a:t>β=0.209</a:t>
            </a:r>
            <a:r>
              <a:rPr lang="zh-CN" altLang="en-US" sz="2000" b="1" dirty="0"/>
              <a:t>）则次之。因此接受假设</a:t>
            </a:r>
            <a:r>
              <a:rPr lang="en-US" altLang="zh-CN" sz="2000" b="1" dirty="0"/>
              <a:t>H1</a:t>
            </a:r>
            <a:r>
              <a:rPr lang="zh-CN" altLang="en-US" sz="2000" b="1" dirty="0"/>
              <a:t>、</a:t>
            </a:r>
            <a:r>
              <a:rPr lang="en-US" altLang="zh-CN" sz="2000" b="1" dirty="0"/>
              <a:t>H3</a:t>
            </a:r>
            <a:r>
              <a:rPr lang="zh-CN" altLang="en-US" sz="2000" b="1" dirty="0"/>
              <a:t>、</a:t>
            </a:r>
            <a:r>
              <a:rPr lang="en-US" altLang="zh-CN" sz="2000" b="1" dirty="0"/>
              <a:t>H4</a:t>
            </a:r>
            <a:r>
              <a:rPr lang="zh-CN" altLang="en-US" sz="2000" b="1" dirty="0"/>
              <a:t>、</a:t>
            </a:r>
            <a:r>
              <a:rPr lang="en-US" altLang="zh-CN" sz="2000" b="1" dirty="0"/>
              <a:t>H5</a:t>
            </a:r>
            <a:r>
              <a:rPr lang="zh-CN" altLang="en-US" sz="2000" b="1" dirty="0"/>
              <a:t>，拒绝假设</a:t>
            </a:r>
            <a:r>
              <a:rPr lang="en-US" altLang="zh-CN" sz="2000" b="1" dirty="0"/>
              <a:t>H2</a:t>
            </a:r>
            <a:r>
              <a:rPr lang="zh-CN" altLang="en-US" sz="2000" b="1" dirty="0"/>
              <a:t>。</a:t>
            </a:r>
          </a:p>
        </p:txBody>
      </p:sp>
      <p:pic>
        <p:nvPicPr>
          <p:cNvPr id="3" name="图片 2">
            <a:extLst>
              <a:ext uri="{FF2B5EF4-FFF2-40B4-BE49-F238E27FC236}">
                <a16:creationId xmlns:a16="http://schemas.microsoft.com/office/drawing/2014/main" xmlns="" id="{26290A88-D66B-486D-B99B-AD5B03FC4D9D}"/>
              </a:ext>
            </a:extLst>
          </p:cNvPr>
          <p:cNvPicPr>
            <a:picLocks noChangeAspect="1"/>
          </p:cNvPicPr>
          <p:nvPr/>
        </p:nvPicPr>
        <p:blipFill>
          <a:blip r:embed="rId3"/>
          <a:stretch>
            <a:fillRect/>
          </a:stretch>
        </p:blipFill>
        <p:spPr>
          <a:xfrm>
            <a:off x="313946" y="1702667"/>
            <a:ext cx="6209402" cy="1107847"/>
          </a:xfrm>
          <a:prstGeom prst="rect">
            <a:avLst/>
          </a:prstGeom>
        </p:spPr>
      </p:pic>
      <p:pic>
        <p:nvPicPr>
          <p:cNvPr id="5" name="图片 4">
            <a:extLst>
              <a:ext uri="{FF2B5EF4-FFF2-40B4-BE49-F238E27FC236}">
                <a16:creationId xmlns:a16="http://schemas.microsoft.com/office/drawing/2014/main" xmlns="" id="{22CDEEAF-7A9A-4F97-813B-2C7F0E8F244E}"/>
              </a:ext>
            </a:extLst>
          </p:cNvPr>
          <p:cNvPicPr>
            <a:picLocks noChangeAspect="1"/>
          </p:cNvPicPr>
          <p:nvPr/>
        </p:nvPicPr>
        <p:blipFill>
          <a:blip r:embed="rId4"/>
          <a:stretch>
            <a:fillRect/>
          </a:stretch>
        </p:blipFill>
        <p:spPr>
          <a:xfrm>
            <a:off x="313945" y="3500021"/>
            <a:ext cx="6206405" cy="2419195"/>
          </a:xfrm>
          <a:prstGeom prst="rect">
            <a:avLst/>
          </a:prstGeom>
        </p:spPr>
      </p:pic>
      <mc:AlternateContent xmlns:mc="http://schemas.openxmlformats.org/markup-compatibility/2006" xmlns:a14="http://schemas.microsoft.com/office/drawing/2010/main">
        <mc:Choice Requires="a14">
          <p:sp>
            <p:nvSpPr>
              <p:cNvPr id="13" name="文本框 12">
                <a:extLst>
                  <a:ext uri="{FF2B5EF4-FFF2-40B4-BE49-F238E27FC236}">
                    <a16:creationId xmlns:a16="http://schemas.microsoft.com/office/drawing/2014/main" xmlns="" id="{ADA02EF8-6A9F-4806-B2AB-956D8172FB1E}"/>
                  </a:ext>
                </a:extLst>
              </p:cNvPr>
              <p:cNvSpPr txBox="1"/>
              <p:nvPr/>
            </p:nvSpPr>
            <p:spPr>
              <a:xfrm>
                <a:off x="6241383" y="2573137"/>
                <a:ext cx="6094428" cy="369332"/>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zh-CN" altLang="en-US" i="1" smtClean="0">
                              <a:latin typeface="Cambria Math" panose="02040503050406030204" pitchFamily="18" charset="0"/>
                            </a:rPr>
                          </m:ctrlPr>
                        </m:sSubPr>
                        <m:e>
                          <m:r>
                            <a:rPr lang="zh-CN" altLang="en-US" i="1">
                              <a:latin typeface="Cambria Math" panose="02040503050406030204" pitchFamily="18" charset="0"/>
                            </a:rPr>
                            <m:t>𝑋</m:t>
                          </m:r>
                        </m:e>
                        <m:sub>
                          <m:r>
                            <a:rPr lang="zh-CN" altLang="en-US" i="0">
                              <a:latin typeface="Cambria Math" panose="02040503050406030204" pitchFamily="18" charset="0"/>
                            </a:rPr>
                            <m:t>7</m:t>
                          </m:r>
                        </m:sub>
                      </m:sSub>
                      <m:r>
                        <a:rPr lang="zh-CN" altLang="en-US" i="0">
                          <a:latin typeface="Cambria Math" panose="02040503050406030204" pitchFamily="18" charset="0"/>
                        </a:rPr>
                        <m:t>=0.255</m:t>
                      </m:r>
                      <m:sSub>
                        <m:sSubPr>
                          <m:ctrlPr>
                            <a:rPr lang="zh-CN" altLang="en-US" i="1">
                              <a:latin typeface="Cambria Math" panose="02040503050406030204" pitchFamily="18" charset="0"/>
                            </a:rPr>
                          </m:ctrlPr>
                        </m:sSubPr>
                        <m:e>
                          <m:r>
                            <a:rPr lang="zh-CN" altLang="en-US" i="1">
                              <a:latin typeface="Cambria Math" panose="02040503050406030204" pitchFamily="18" charset="0"/>
                            </a:rPr>
                            <m:t>𝑋</m:t>
                          </m:r>
                        </m:e>
                        <m:sub>
                          <m:r>
                            <a:rPr lang="zh-CN" altLang="en-US" i="0">
                              <a:latin typeface="Cambria Math" panose="02040503050406030204" pitchFamily="18" charset="0"/>
                            </a:rPr>
                            <m:t>1</m:t>
                          </m:r>
                        </m:sub>
                      </m:sSub>
                      <m:r>
                        <a:rPr lang="zh-CN" altLang="en-US" i="0">
                          <a:latin typeface="Cambria Math" panose="02040503050406030204" pitchFamily="18" charset="0"/>
                        </a:rPr>
                        <m:t>+0.270</m:t>
                      </m:r>
                      <m:sSub>
                        <m:sSubPr>
                          <m:ctrlPr>
                            <a:rPr lang="zh-CN" altLang="en-US" i="1">
                              <a:latin typeface="Cambria Math" panose="02040503050406030204" pitchFamily="18" charset="0"/>
                            </a:rPr>
                          </m:ctrlPr>
                        </m:sSubPr>
                        <m:e>
                          <m:r>
                            <a:rPr lang="zh-CN" altLang="en-US" i="1">
                              <a:latin typeface="Cambria Math" panose="02040503050406030204" pitchFamily="18" charset="0"/>
                            </a:rPr>
                            <m:t>𝑋</m:t>
                          </m:r>
                        </m:e>
                        <m:sub>
                          <m:r>
                            <a:rPr lang="zh-CN" altLang="en-US" i="0">
                              <a:latin typeface="Cambria Math" panose="02040503050406030204" pitchFamily="18" charset="0"/>
                            </a:rPr>
                            <m:t>2</m:t>
                          </m:r>
                        </m:sub>
                      </m:sSub>
                      <m:r>
                        <a:rPr lang="zh-CN" altLang="en-US" i="0">
                          <a:latin typeface="Cambria Math" panose="02040503050406030204" pitchFamily="18" charset="0"/>
                        </a:rPr>
                        <m:t>+0.186</m:t>
                      </m:r>
                      <m:sSub>
                        <m:sSubPr>
                          <m:ctrlPr>
                            <a:rPr lang="zh-CN" altLang="en-US" i="1">
                              <a:latin typeface="Cambria Math" panose="02040503050406030204" pitchFamily="18" charset="0"/>
                            </a:rPr>
                          </m:ctrlPr>
                        </m:sSubPr>
                        <m:e>
                          <m:r>
                            <a:rPr lang="zh-CN" altLang="en-US" i="1">
                              <a:latin typeface="Cambria Math" panose="02040503050406030204" pitchFamily="18" charset="0"/>
                            </a:rPr>
                            <m:t>𝑋</m:t>
                          </m:r>
                        </m:e>
                        <m:sub>
                          <m:r>
                            <a:rPr lang="zh-CN" altLang="en-US" i="0">
                              <a:latin typeface="Cambria Math" panose="02040503050406030204" pitchFamily="18" charset="0"/>
                            </a:rPr>
                            <m:t>3</m:t>
                          </m:r>
                        </m:sub>
                      </m:sSub>
                      <m:r>
                        <a:rPr lang="zh-CN" altLang="en-US" i="0">
                          <a:latin typeface="Cambria Math" panose="02040503050406030204" pitchFamily="18" charset="0"/>
                        </a:rPr>
                        <m:t>+0.209</m:t>
                      </m:r>
                      <m:sSub>
                        <m:sSubPr>
                          <m:ctrlPr>
                            <a:rPr lang="zh-CN" altLang="en-US" i="1">
                              <a:latin typeface="Cambria Math" panose="02040503050406030204" pitchFamily="18" charset="0"/>
                            </a:rPr>
                          </m:ctrlPr>
                        </m:sSubPr>
                        <m:e>
                          <m:r>
                            <a:rPr lang="zh-CN" altLang="en-US" i="1">
                              <a:latin typeface="Cambria Math" panose="02040503050406030204" pitchFamily="18" charset="0"/>
                            </a:rPr>
                            <m:t>𝑋</m:t>
                          </m:r>
                        </m:e>
                        <m:sub>
                          <m:r>
                            <a:rPr lang="zh-CN" altLang="en-US" i="0">
                              <a:latin typeface="Cambria Math" panose="02040503050406030204" pitchFamily="18" charset="0"/>
                            </a:rPr>
                            <m:t>4</m:t>
                          </m:r>
                        </m:sub>
                      </m:sSub>
                    </m:oMath>
                  </m:oMathPara>
                </a14:m>
                <a:endParaRPr lang="zh-CN" altLang="en-US" dirty="0"/>
              </a:p>
            </p:txBody>
          </p:sp>
        </mc:Choice>
        <mc:Fallback xmlns="">
          <p:sp>
            <p:nvSpPr>
              <p:cNvPr id="13" name="文本框 12">
                <a:extLst>
                  <a:ext uri="{FF2B5EF4-FFF2-40B4-BE49-F238E27FC236}">
                    <a16:creationId xmlns:a16="http://schemas.microsoft.com/office/drawing/2014/main" id="{ADA02EF8-6A9F-4806-B2AB-956D8172FB1E}"/>
                  </a:ext>
                </a:extLst>
              </p:cNvPr>
              <p:cNvSpPr txBox="1">
                <a:spLocks noRot="1" noChangeAspect="1" noMove="1" noResize="1" noEditPoints="1" noAdjustHandles="1" noChangeArrowheads="1" noChangeShapeType="1" noTextEdit="1"/>
              </p:cNvSpPr>
              <p:nvPr/>
            </p:nvSpPr>
            <p:spPr>
              <a:xfrm>
                <a:off x="6241383" y="2573137"/>
                <a:ext cx="6094428" cy="369332"/>
              </a:xfrm>
              <a:prstGeom prst="rect">
                <a:avLst/>
              </a:prstGeom>
              <a:blipFill>
                <a:blip r:embed="rId5"/>
                <a:stretch>
                  <a:fillRect/>
                </a:stretch>
              </a:blipFill>
            </p:spPr>
            <p:txBody>
              <a:bodyPr/>
              <a:lstStyle/>
              <a:p>
                <a:r>
                  <a:rPr lang="zh-CN" altLang="en-US">
                    <a:noFill/>
                  </a:rPr>
                  <a:t> </a:t>
                </a:r>
              </a:p>
            </p:txBody>
          </p:sp>
        </mc:Fallback>
      </mc:AlternateContent>
    </p:spTree>
    <p:extLst>
      <p:ext uri="{BB962C8B-B14F-4D97-AF65-F5344CB8AC3E}">
        <p14:creationId xmlns:p14="http://schemas.microsoft.com/office/powerpoint/2010/main" val="1290933433"/>
      </p:ext>
    </p:extLst>
  </p:cSld>
  <p:clrMapOvr>
    <a:masterClrMapping/>
  </p:clrMapOvr>
  <p:transition spd="slow" advTm="3000">
    <p:push dir="u"/>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0" y="0"/>
            <a:ext cx="671512"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矩形 1"/>
          <p:cNvSpPr/>
          <p:nvPr/>
        </p:nvSpPr>
        <p:spPr>
          <a:xfrm>
            <a:off x="671512" y="0"/>
            <a:ext cx="11520488" cy="685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a:off x="1680377" y="333767"/>
            <a:ext cx="10033350" cy="61150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1" name="组合 20"/>
          <p:cNvGrpSpPr/>
          <p:nvPr/>
        </p:nvGrpSpPr>
        <p:grpSpPr>
          <a:xfrm>
            <a:off x="6277005" y="5218247"/>
            <a:ext cx="5125668" cy="771282"/>
            <a:chOff x="6277005" y="5218247"/>
            <a:chExt cx="5125668" cy="771282"/>
          </a:xfrm>
        </p:grpSpPr>
        <p:sp>
          <p:nvSpPr>
            <p:cNvPr id="30" name="菱形 29"/>
            <p:cNvSpPr/>
            <p:nvPr/>
          </p:nvSpPr>
          <p:spPr bwMode="auto">
            <a:xfrm>
              <a:off x="6277005" y="5218247"/>
              <a:ext cx="771282" cy="771282"/>
            </a:xfrm>
            <a:prstGeom prst="diamond">
              <a:avLst/>
            </a:prstGeom>
            <a:solidFill>
              <a:srgbClr val="1A3172"/>
            </a:solidFill>
            <a:ln w="38100">
              <a:noFill/>
            </a:ln>
            <a:effectLst>
              <a:outerShdw blurRad="355600" dist="88900" dir="2700000" algn="tl" rotWithShape="0">
                <a:srgbClr val="1A3172">
                  <a:alpha val="27000"/>
                </a:srgbClr>
              </a:outerShdw>
            </a:effectLst>
          </p:spPr>
          <p:style>
            <a:lnRef idx="2">
              <a:schemeClr val="dk1"/>
            </a:lnRef>
            <a:fillRef idx="1">
              <a:schemeClr val="lt1"/>
            </a:fillRef>
            <a:effectRef idx="0">
              <a:schemeClr val="dk1"/>
            </a:effectRef>
            <a:fontRef idx="minor">
              <a:schemeClr val="dk1"/>
            </a:fontRef>
          </p:style>
          <p:txBody>
            <a:bodyPr wrap="none" rtlCol="0" anchor="ctr">
              <a:noAutofit/>
            </a:bodyPr>
            <a:lstStyle/>
            <a:p>
              <a:pPr algn="ctr"/>
              <a:r>
                <a:rPr lang="en-US" altLang="zh-CN" sz="2400" dirty="0">
                  <a:solidFill>
                    <a:schemeClr val="bg1"/>
                  </a:solidFill>
                  <a:latin typeface="站酷快乐体2016修订版" panose="02010600030101010101" pitchFamily="2" charset="-122"/>
                  <a:ea typeface="站酷快乐体2016修订版" panose="02010600030101010101" pitchFamily="2" charset="-122"/>
                  <a:cs typeface="+mn-ea"/>
                  <a:sym typeface="+mn-lt"/>
                </a:rPr>
                <a:t>04</a:t>
              </a:r>
              <a:endParaRPr lang="zh-CN" altLang="en-US" sz="2400" dirty="0">
                <a:solidFill>
                  <a:schemeClr val="bg1"/>
                </a:solidFill>
                <a:latin typeface="站酷快乐体2016修订版" panose="02010600030101010101" pitchFamily="2" charset="-122"/>
                <a:ea typeface="站酷快乐体2016修订版" panose="02010600030101010101" pitchFamily="2" charset="-122"/>
                <a:cs typeface="+mn-ea"/>
                <a:sym typeface="+mn-lt"/>
              </a:endParaRPr>
            </a:p>
          </p:txBody>
        </p:sp>
        <p:sp>
          <p:nvSpPr>
            <p:cNvPr id="32" name="TextBox 31"/>
            <p:cNvSpPr txBox="1"/>
            <p:nvPr/>
          </p:nvSpPr>
          <p:spPr bwMode="auto">
            <a:xfrm>
              <a:off x="7281987" y="5239828"/>
              <a:ext cx="4120686" cy="7497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000" tIns="46800" rIns="90000" bIns="36000">
              <a:noAutofit/>
            </a:bodyPr>
            <a:lstStyle>
              <a:defPPr>
                <a:defRPr lang="zh-CN"/>
              </a:defPPr>
              <a:lvl1pPr marL="0" algn="l" defTabSz="913765" rtl="0" eaLnBrk="1" latinLnBrk="0" hangingPunct="1">
                <a:defRPr sz="1800" kern="1200">
                  <a:solidFill>
                    <a:schemeClr val="tx1"/>
                  </a:solidFill>
                </a:defRPr>
              </a:lvl1pPr>
              <a:lvl2pPr marL="457200" algn="l" defTabSz="913765" rtl="0" eaLnBrk="1" latinLnBrk="0" hangingPunct="1">
                <a:defRPr sz="1800" kern="1200">
                  <a:solidFill>
                    <a:schemeClr val="tx1"/>
                  </a:solidFill>
                </a:defRPr>
              </a:lvl2pPr>
              <a:lvl3pPr marL="914400" algn="l" defTabSz="913765" rtl="0" eaLnBrk="1" latinLnBrk="0" hangingPunct="1">
                <a:defRPr sz="1800" kern="1200">
                  <a:solidFill>
                    <a:schemeClr val="tx1"/>
                  </a:solidFill>
                </a:defRPr>
              </a:lvl3pPr>
              <a:lvl4pPr marL="1371600" algn="l" defTabSz="913765" rtl="0" eaLnBrk="1" latinLnBrk="0" hangingPunct="1">
                <a:defRPr sz="1800" kern="1200">
                  <a:solidFill>
                    <a:schemeClr val="tx1"/>
                  </a:solidFill>
                </a:defRPr>
              </a:lvl4pPr>
              <a:lvl5pPr marL="1828800" algn="l" defTabSz="913765" rtl="0" eaLnBrk="1" latinLnBrk="0" hangingPunct="1">
                <a:defRPr sz="1800" kern="1200">
                  <a:solidFill>
                    <a:schemeClr val="tx1"/>
                  </a:solidFill>
                </a:defRPr>
              </a:lvl5pPr>
              <a:lvl6pPr marL="2286000" algn="l" defTabSz="913765" rtl="0" eaLnBrk="1" latinLnBrk="0" hangingPunct="1">
                <a:defRPr sz="1800" kern="1200">
                  <a:solidFill>
                    <a:schemeClr val="tx1"/>
                  </a:solidFill>
                </a:defRPr>
              </a:lvl6pPr>
              <a:lvl7pPr marL="2743200" algn="l" defTabSz="913765" rtl="0" eaLnBrk="1" latinLnBrk="0" hangingPunct="1">
                <a:defRPr sz="1800" kern="1200">
                  <a:solidFill>
                    <a:schemeClr val="tx1"/>
                  </a:solidFill>
                </a:defRPr>
              </a:lvl7pPr>
              <a:lvl8pPr marL="3200400" algn="l" defTabSz="913765" rtl="0" eaLnBrk="1" latinLnBrk="0" hangingPunct="1">
                <a:defRPr sz="1800" kern="1200">
                  <a:solidFill>
                    <a:schemeClr val="tx1"/>
                  </a:solidFill>
                </a:defRPr>
              </a:lvl8pPr>
              <a:lvl9pPr marL="3657600" algn="l" defTabSz="913765" rtl="0" eaLnBrk="1" latinLnBrk="0" hangingPunct="1">
                <a:defRPr sz="1800" kern="1200">
                  <a:solidFill>
                    <a:schemeClr val="tx1"/>
                  </a:solidFill>
                </a:defRPr>
              </a:lvl9pPr>
            </a:lstStyle>
            <a:p>
              <a:pPr algn="ctr">
                <a:lnSpc>
                  <a:spcPct val="150000"/>
                </a:lnSpc>
              </a:pPr>
              <a:r>
                <a:rPr lang="zh-CN" altLang="en-US" sz="3200" b="1" spc="600" dirty="0">
                  <a:solidFill>
                    <a:srgbClr val="1A3172"/>
                  </a:solidFill>
                  <a:latin typeface="站酷快乐体2016修订版" panose="02010600030101010101" pitchFamily="2" charset="-122"/>
                  <a:ea typeface="站酷快乐体2016修订版" panose="02010600030101010101" pitchFamily="2" charset="-122"/>
                </a:rPr>
                <a:t>结论及建议</a:t>
              </a:r>
              <a:endParaRPr lang="en-US" altLang="zh-CN" sz="3200" b="1" spc="600" dirty="0">
                <a:solidFill>
                  <a:srgbClr val="1A3172"/>
                </a:solidFill>
                <a:latin typeface="站酷快乐体2016修订版" panose="02010600030101010101" pitchFamily="2" charset="-122"/>
                <a:ea typeface="站酷快乐体2016修订版" panose="02010600030101010101" pitchFamily="2" charset="-122"/>
              </a:endParaRPr>
            </a:p>
          </p:txBody>
        </p:sp>
      </p:grpSp>
      <p:grpSp>
        <p:nvGrpSpPr>
          <p:cNvPr id="17" name="组合 16"/>
          <p:cNvGrpSpPr/>
          <p:nvPr/>
        </p:nvGrpSpPr>
        <p:grpSpPr>
          <a:xfrm>
            <a:off x="6277005" y="1119176"/>
            <a:ext cx="5125668" cy="887669"/>
            <a:chOff x="6277005" y="1119176"/>
            <a:chExt cx="5125668" cy="887669"/>
          </a:xfrm>
        </p:grpSpPr>
        <p:sp>
          <p:nvSpPr>
            <p:cNvPr id="16" name="菱形 15"/>
            <p:cNvSpPr/>
            <p:nvPr/>
          </p:nvSpPr>
          <p:spPr bwMode="auto">
            <a:xfrm>
              <a:off x="6277005" y="1235563"/>
              <a:ext cx="771282" cy="771282"/>
            </a:xfrm>
            <a:prstGeom prst="diamond">
              <a:avLst/>
            </a:prstGeom>
            <a:solidFill>
              <a:srgbClr val="1A3172"/>
            </a:solidFill>
            <a:ln w="38100">
              <a:noFill/>
            </a:ln>
            <a:effectLst>
              <a:outerShdw blurRad="355600" dist="88900" dir="2700000" algn="tl" rotWithShape="0">
                <a:srgbClr val="1A3172">
                  <a:alpha val="27000"/>
                </a:srgbClr>
              </a:outerShdw>
            </a:effectLst>
          </p:spPr>
          <p:style>
            <a:lnRef idx="2">
              <a:schemeClr val="dk1"/>
            </a:lnRef>
            <a:fillRef idx="1">
              <a:schemeClr val="lt1"/>
            </a:fillRef>
            <a:effectRef idx="0">
              <a:schemeClr val="dk1"/>
            </a:effectRef>
            <a:fontRef idx="minor">
              <a:schemeClr val="dk1"/>
            </a:fontRef>
          </p:style>
          <p:txBody>
            <a:bodyPr wrap="none" rtlCol="0" anchor="ctr">
              <a:noAutofit/>
            </a:bodyPr>
            <a:lstStyle/>
            <a:p>
              <a:pPr algn="ctr"/>
              <a:r>
                <a:rPr lang="en-US" altLang="zh-CN" sz="2400" dirty="0">
                  <a:solidFill>
                    <a:schemeClr val="bg1"/>
                  </a:solidFill>
                  <a:latin typeface="站酷快乐体2016修订版" panose="02010600030101010101" pitchFamily="2" charset="-122"/>
                  <a:ea typeface="站酷快乐体2016修订版" panose="02010600030101010101" pitchFamily="2" charset="-122"/>
                  <a:cs typeface="+mn-ea"/>
                  <a:sym typeface="+mn-lt"/>
                </a:rPr>
                <a:t>01</a:t>
              </a:r>
              <a:endParaRPr lang="zh-CN" altLang="en-US" sz="2400" dirty="0">
                <a:solidFill>
                  <a:schemeClr val="bg1"/>
                </a:solidFill>
                <a:latin typeface="站酷快乐体2016修订版" panose="02010600030101010101" pitchFamily="2" charset="-122"/>
                <a:ea typeface="站酷快乐体2016修订版" panose="02010600030101010101" pitchFamily="2" charset="-122"/>
                <a:cs typeface="+mn-ea"/>
                <a:sym typeface="+mn-lt"/>
              </a:endParaRPr>
            </a:p>
          </p:txBody>
        </p:sp>
        <p:sp>
          <p:nvSpPr>
            <p:cNvPr id="19" name="TextBox 31"/>
            <p:cNvSpPr txBox="1"/>
            <p:nvPr/>
          </p:nvSpPr>
          <p:spPr bwMode="auto">
            <a:xfrm>
              <a:off x="7281987" y="1119176"/>
              <a:ext cx="4120686" cy="7497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000" tIns="46800" rIns="90000" bIns="36000">
              <a:noAutofit/>
            </a:bodyPr>
            <a:lstStyle>
              <a:defPPr>
                <a:defRPr lang="zh-CN"/>
              </a:defPPr>
              <a:lvl1pPr marL="0" algn="l" defTabSz="913765" rtl="0" eaLnBrk="1" latinLnBrk="0" hangingPunct="1">
                <a:defRPr sz="1800" kern="1200">
                  <a:solidFill>
                    <a:schemeClr val="tx1"/>
                  </a:solidFill>
                </a:defRPr>
              </a:lvl1pPr>
              <a:lvl2pPr marL="457200" algn="l" defTabSz="913765" rtl="0" eaLnBrk="1" latinLnBrk="0" hangingPunct="1">
                <a:defRPr sz="1800" kern="1200">
                  <a:solidFill>
                    <a:schemeClr val="tx1"/>
                  </a:solidFill>
                </a:defRPr>
              </a:lvl2pPr>
              <a:lvl3pPr marL="914400" algn="l" defTabSz="913765" rtl="0" eaLnBrk="1" latinLnBrk="0" hangingPunct="1">
                <a:defRPr sz="1800" kern="1200">
                  <a:solidFill>
                    <a:schemeClr val="tx1"/>
                  </a:solidFill>
                </a:defRPr>
              </a:lvl3pPr>
              <a:lvl4pPr marL="1371600" algn="l" defTabSz="913765" rtl="0" eaLnBrk="1" latinLnBrk="0" hangingPunct="1">
                <a:defRPr sz="1800" kern="1200">
                  <a:solidFill>
                    <a:schemeClr val="tx1"/>
                  </a:solidFill>
                </a:defRPr>
              </a:lvl4pPr>
              <a:lvl5pPr marL="1828800" algn="l" defTabSz="913765" rtl="0" eaLnBrk="1" latinLnBrk="0" hangingPunct="1">
                <a:defRPr sz="1800" kern="1200">
                  <a:solidFill>
                    <a:schemeClr val="tx1"/>
                  </a:solidFill>
                </a:defRPr>
              </a:lvl5pPr>
              <a:lvl6pPr marL="2286000" algn="l" defTabSz="913765" rtl="0" eaLnBrk="1" latinLnBrk="0" hangingPunct="1">
                <a:defRPr sz="1800" kern="1200">
                  <a:solidFill>
                    <a:schemeClr val="tx1"/>
                  </a:solidFill>
                </a:defRPr>
              </a:lvl6pPr>
              <a:lvl7pPr marL="2743200" algn="l" defTabSz="913765" rtl="0" eaLnBrk="1" latinLnBrk="0" hangingPunct="1">
                <a:defRPr sz="1800" kern="1200">
                  <a:solidFill>
                    <a:schemeClr val="tx1"/>
                  </a:solidFill>
                </a:defRPr>
              </a:lvl7pPr>
              <a:lvl8pPr marL="3200400" algn="l" defTabSz="913765" rtl="0" eaLnBrk="1" latinLnBrk="0" hangingPunct="1">
                <a:defRPr sz="1800" kern="1200">
                  <a:solidFill>
                    <a:schemeClr val="tx1"/>
                  </a:solidFill>
                </a:defRPr>
              </a:lvl8pPr>
              <a:lvl9pPr marL="3657600" algn="l" defTabSz="913765" rtl="0" eaLnBrk="1" latinLnBrk="0" hangingPunct="1">
                <a:defRPr sz="1800" kern="1200">
                  <a:solidFill>
                    <a:schemeClr val="tx1"/>
                  </a:solidFill>
                </a:defRPr>
              </a:lvl9pPr>
            </a:lstStyle>
            <a:p>
              <a:pPr algn="ctr">
                <a:lnSpc>
                  <a:spcPct val="150000"/>
                </a:lnSpc>
              </a:pPr>
              <a:r>
                <a:rPr lang="zh-CN" altLang="en-US" sz="3200" b="1" spc="600" dirty="0">
                  <a:solidFill>
                    <a:srgbClr val="1A3172"/>
                  </a:solidFill>
                  <a:latin typeface="站酷快乐体2016修订版" panose="02010600030101010101" pitchFamily="2" charset="-122"/>
                  <a:ea typeface="站酷快乐体2016修订版" panose="02010600030101010101" pitchFamily="2" charset="-122"/>
                </a:rPr>
                <a:t>研究背景概述</a:t>
              </a:r>
              <a:endParaRPr lang="en-US" altLang="zh-CN" sz="3200" b="1" spc="600" dirty="0">
                <a:solidFill>
                  <a:srgbClr val="1A3172"/>
                </a:solidFill>
                <a:latin typeface="站酷快乐体2016修订版" panose="02010600030101010101" pitchFamily="2" charset="-122"/>
                <a:ea typeface="站酷快乐体2016修订版" panose="02010600030101010101" pitchFamily="2" charset="-122"/>
              </a:endParaRPr>
            </a:p>
          </p:txBody>
        </p:sp>
        <p:cxnSp>
          <p:nvCxnSpPr>
            <p:cNvPr id="34" name="直接连接符 33"/>
            <p:cNvCxnSpPr/>
            <p:nvPr/>
          </p:nvCxnSpPr>
          <p:spPr>
            <a:xfrm>
              <a:off x="7340054" y="2006845"/>
              <a:ext cx="3984488" cy="0"/>
            </a:xfrm>
            <a:prstGeom prst="line">
              <a:avLst/>
            </a:prstGeom>
            <a:ln w="6350" cap="rnd">
              <a:solidFill>
                <a:schemeClr val="tx1">
                  <a:lumMod val="75000"/>
                  <a:lumOff val="25000"/>
                </a:schemeClr>
              </a:solidFill>
              <a:round/>
              <a:headEnd type="none"/>
              <a:tailEnd type="none" w="med" len="med"/>
            </a:ln>
          </p:spPr>
          <p:style>
            <a:lnRef idx="1">
              <a:schemeClr val="accent1"/>
            </a:lnRef>
            <a:fillRef idx="0">
              <a:schemeClr val="accent1"/>
            </a:fillRef>
            <a:effectRef idx="0">
              <a:schemeClr val="accent1"/>
            </a:effectRef>
            <a:fontRef idx="minor">
              <a:schemeClr val="tx1"/>
            </a:fontRef>
          </p:style>
        </p:cxnSp>
      </p:grpSp>
      <p:grpSp>
        <p:nvGrpSpPr>
          <p:cNvPr id="18" name="组合 17"/>
          <p:cNvGrpSpPr/>
          <p:nvPr/>
        </p:nvGrpSpPr>
        <p:grpSpPr>
          <a:xfrm>
            <a:off x="6277005" y="2597253"/>
            <a:ext cx="5125668" cy="771282"/>
            <a:chOff x="6277005" y="2597253"/>
            <a:chExt cx="5125668" cy="771282"/>
          </a:xfrm>
        </p:grpSpPr>
        <p:sp>
          <p:nvSpPr>
            <p:cNvPr id="22" name="菱形 21"/>
            <p:cNvSpPr/>
            <p:nvPr/>
          </p:nvSpPr>
          <p:spPr bwMode="auto">
            <a:xfrm>
              <a:off x="6277005" y="2597253"/>
              <a:ext cx="771282" cy="771282"/>
            </a:xfrm>
            <a:prstGeom prst="diamond">
              <a:avLst/>
            </a:prstGeom>
            <a:solidFill>
              <a:srgbClr val="1A3172"/>
            </a:solidFill>
            <a:ln w="38100">
              <a:noFill/>
            </a:ln>
            <a:effectLst>
              <a:outerShdw blurRad="355600" dist="88900" dir="2700000" algn="tl" rotWithShape="0">
                <a:srgbClr val="1A3172">
                  <a:alpha val="27000"/>
                </a:srgbClr>
              </a:outerShdw>
            </a:effectLst>
          </p:spPr>
          <p:style>
            <a:lnRef idx="2">
              <a:schemeClr val="dk1"/>
            </a:lnRef>
            <a:fillRef idx="1">
              <a:schemeClr val="lt1"/>
            </a:fillRef>
            <a:effectRef idx="0">
              <a:schemeClr val="dk1"/>
            </a:effectRef>
            <a:fontRef idx="minor">
              <a:schemeClr val="dk1"/>
            </a:fontRef>
          </p:style>
          <p:txBody>
            <a:bodyPr wrap="none" rtlCol="0" anchor="ctr">
              <a:noAutofit/>
            </a:bodyPr>
            <a:lstStyle/>
            <a:p>
              <a:pPr algn="ctr"/>
              <a:r>
                <a:rPr lang="en-US" altLang="zh-CN" sz="2400" dirty="0">
                  <a:solidFill>
                    <a:schemeClr val="bg1"/>
                  </a:solidFill>
                  <a:latin typeface="站酷快乐体2016修订版" panose="02010600030101010101" pitchFamily="2" charset="-122"/>
                  <a:ea typeface="站酷快乐体2016修订版" panose="02010600030101010101" pitchFamily="2" charset="-122"/>
                  <a:cs typeface="+mn-ea"/>
                  <a:sym typeface="+mn-lt"/>
                </a:rPr>
                <a:t>02</a:t>
              </a:r>
              <a:endParaRPr lang="zh-CN" altLang="en-US" sz="2400" dirty="0">
                <a:solidFill>
                  <a:schemeClr val="bg1"/>
                </a:solidFill>
                <a:latin typeface="站酷快乐体2016修订版" panose="02010600030101010101" pitchFamily="2" charset="-122"/>
                <a:ea typeface="站酷快乐体2016修订版" panose="02010600030101010101" pitchFamily="2" charset="-122"/>
                <a:cs typeface="+mn-ea"/>
                <a:sym typeface="+mn-lt"/>
              </a:endParaRPr>
            </a:p>
          </p:txBody>
        </p:sp>
        <p:sp>
          <p:nvSpPr>
            <p:cNvPr id="24" name="TextBox 31"/>
            <p:cNvSpPr txBox="1"/>
            <p:nvPr/>
          </p:nvSpPr>
          <p:spPr bwMode="auto">
            <a:xfrm>
              <a:off x="7281987" y="2618834"/>
              <a:ext cx="4120686" cy="7497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000" tIns="46800" rIns="90000" bIns="36000">
              <a:noAutofit/>
            </a:bodyPr>
            <a:lstStyle>
              <a:defPPr>
                <a:defRPr lang="zh-CN"/>
              </a:defPPr>
              <a:lvl1pPr marL="0" algn="l" defTabSz="913765" rtl="0" eaLnBrk="1" latinLnBrk="0" hangingPunct="1">
                <a:defRPr sz="1800" kern="1200">
                  <a:solidFill>
                    <a:schemeClr val="tx1"/>
                  </a:solidFill>
                </a:defRPr>
              </a:lvl1pPr>
              <a:lvl2pPr marL="457200" algn="l" defTabSz="913765" rtl="0" eaLnBrk="1" latinLnBrk="0" hangingPunct="1">
                <a:defRPr sz="1800" kern="1200">
                  <a:solidFill>
                    <a:schemeClr val="tx1"/>
                  </a:solidFill>
                </a:defRPr>
              </a:lvl2pPr>
              <a:lvl3pPr marL="914400" algn="l" defTabSz="913765" rtl="0" eaLnBrk="1" latinLnBrk="0" hangingPunct="1">
                <a:defRPr sz="1800" kern="1200">
                  <a:solidFill>
                    <a:schemeClr val="tx1"/>
                  </a:solidFill>
                </a:defRPr>
              </a:lvl3pPr>
              <a:lvl4pPr marL="1371600" algn="l" defTabSz="913765" rtl="0" eaLnBrk="1" latinLnBrk="0" hangingPunct="1">
                <a:defRPr sz="1800" kern="1200">
                  <a:solidFill>
                    <a:schemeClr val="tx1"/>
                  </a:solidFill>
                </a:defRPr>
              </a:lvl4pPr>
              <a:lvl5pPr marL="1828800" algn="l" defTabSz="913765" rtl="0" eaLnBrk="1" latinLnBrk="0" hangingPunct="1">
                <a:defRPr sz="1800" kern="1200">
                  <a:solidFill>
                    <a:schemeClr val="tx1"/>
                  </a:solidFill>
                </a:defRPr>
              </a:lvl5pPr>
              <a:lvl6pPr marL="2286000" algn="l" defTabSz="913765" rtl="0" eaLnBrk="1" latinLnBrk="0" hangingPunct="1">
                <a:defRPr sz="1800" kern="1200">
                  <a:solidFill>
                    <a:schemeClr val="tx1"/>
                  </a:solidFill>
                </a:defRPr>
              </a:lvl6pPr>
              <a:lvl7pPr marL="2743200" algn="l" defTabSz="913765" rtl="0" eaLnBrk="1" latinLnBrk="0" hangingPunct="1">
                <a:defRPr sz="1800" kern="1200">
                  <a:solidFill>
                    <a:schemeClr val="tx1"/>
                  </a:solidFill>
                </a:defRPr>
              </a:lvl7pPr>
              <a:lvl8pPr marL="3200400" algn="l" defTabSz="913765" rtl="0" eaLnBrk="1" latinLnBrk="0" hangingPunct="1">
                <a:defRPr sz="1800" kern="1200">
                  <a:solidFill>
                    <a:schemeClr val="tx1"/>
                  </a:solidFill>
                </a:defRPr>
              </a:lvl8pPr>
              <a:lvl9pPr marL="3657600" algn="l" defTabSz="913765" rtl="0" eaLnBrk="1" latinLnBrk="0" hangingPunct="1">
                <a:defRPr sz="1800" kern="1200">
                  <a:solidFill>
                    <a:schemeClr val="tx1"/>
                  </a:solidFill>
                </a:defRPr>
              </a:lvl9pPr>
            </a:lstStyle>
            <a:p>
              <a:pPr algn="ctr">
                <a:spcBef>
                  <a:spcPct val="0"/>
                </a:spcBef>
              </a:pPr>
              <a:r>
                <a:rPr lang="zh-CN" altLang="en-US" sz="3200" b="1" spc="600" dirty="0">
                  <a:solidFill>
                    <a:srgbClr val="1A3172"/>
                  </a:solidFill>
                  <a:latin typeface="微软雅黑" panose="020B0503020204020204" pitchFamily="34" charset="-122"/>
                  <a:ea typeface="微软雅黑" panose="020B0503020204020204" pitchFamily="34" charset="-122"/>
                </a:rPr>
                <a:t>数据来源</a:t>
              </a:r>
              <a:endParaRPr lang="en-US" altLang="zh-CN" sz="3200" b="1" spc="600" dirty="0">
                <a:solidFill>
                  <a:srgbClr val="1A3172"/>
                </a:solidFill>
                <a:latin typeface="微软雅黑" panose="020B0503020204020204" pitchFamily="34" charset="-122"/>
                <a:ea typeface="微软雅黑" panose="020B0503020204020204" pitchFamily="34" charset="-122"/>
                <a:sym typeface="+mn-lt"/>
              </a:endParaRPr>
            </a:p>
          </p:txBody>
        </p:sp>
        <p:cxnSp>
          <p:nvCxnSpPr>
            <p:cNvPr id="37" name="直接连接符 36"/>
            <p:cNvCxnSpPr/>
            <p:nvPr/>
          </p:nvCxnSpPr>
          <p:spPr>
            <a:xfrm>
              <a:off x="7340054" y="3368535"/>
              <a:ext cx="3984488" cy="0"/>
            </a:xfrm>
            <a:prstGeom prst="line">
              <a:avLst/>
            </a:prstGeom>
            <a:ln w="6350" cap="rnd">
              <a:solidFill>
                <a:schemeClr val="tx1">
                  <a:lumMod val="75000"/>
                  <a:lumOff val="25000"/>
                </a:schemeClr>
              </a:solidFill>
              <a:round/>
              <a:headEnd type="none"/>
              <a:tailEnd type="none" w="med" len="med"/>
            </a:ln>
          </p:spPr>
          <p:style>
            <a:lnRef idx="1">
              <a:schemeClr val="accent1"/>
            </a:lnRef>
            <a:fillRef idx="0">
              <a:schemeClr val="accent1"/>
            </a:fillRef>
            <a:effectRef idx="0">
              <a:schemeClr val="accent1"/>
            </a:effectRef>
            <a:fontRef idx="minor">
              <a:schemeClr val="tx1"/>
            </a:fontRef>
          </p:style>
        </p:cxnSp>
      </p:grpSp>
      <p:grpSp>
        <p:nvGrpSpPr>
          <p:cNvPr id="20" name="组合 19"/>
          <p:cNvGrpSpPr/>
          <p:nvPr/>
        </p:nvGrpSpPr>
        <p:grpSpPr>
          <a:xfrm>
            <a:off x="6277005" y="3958943"/>
            <a:ext cx="5125668" cy="771282"/>
            <a:chOff x="6277005" y="3958943"/>
            <a:chExt cx="5125668" cy="771282"/>
          </a:xfrm>
        </p:grpSpPr>
        <p:sp>
          <p:nvSpPr>
            <p:cNvPr id="26" name="菱形 25"/>
            <p:cNvSpPr/>
            <p:nvPr/>
          </p:nvSpPr>
          <p:spPr bwMode="auto">
            <a:xfrm>
              <a:off x="6277005" y="3958943"/>
              <a:ext cx="771282" cy="771282"/>
            </a:xfrm>
            <a:prstGeom prst="diamond">
              <a:avLst/>
            </a:prstGeom>
            <a:solidFill>
              <a:srgbClr val="1A3172"/>
            </a:solidFill>
            <a:ln w="38100">
              <a:noFill/>
            </a:ln>
            <a:effectLst>
              <a:outerShdw blurRad="355600" dist="88900" dir="2700000" algn="tl" rotWithShape="0">
                <a:srgbClr val="1A3172">
                  <a:alpha val="27000"/>
                </a:srgbClr>
              </a:outerShdw>
            </a:effectLst>
          </p:spPr>
          <p:style>
            <a:lnRef idx="2">
              <a:schemeClr val="dk1"/>
            </a:lnRef>
            <a:fillRef idx="1">
              <a:schemeClr val="lt1"/>
            </a:fillRef>
            <a:effectRef idx="0">
              <a:schemeClr val="dk1"/>
            </a:effectRef>
            <a:fontRef idx="minor">
              <a:schemeClr val="dk1"/>
            </a:fontRef>
          </p:style>
          <p:txBody>
            <a:bodyPr wrap="none" rtlCol="0" anchor="ctr">
              <a:noAutofit/>
            </a:bodyPr>
            <a:lstStyle/>
            <a:p>
              <a:pPr algn="ctr"/>
              <a:r>
                <a:rPr lang="en-US" altLang="zh-CN" sz="2400" dirty="0">
                  <a:solidFill>
                    <a:schemeClr val="bg1"/>
                  </a:solidFill>
                  <a:latin typeface="站酷快乐体2016修订版" panose="02010600030101010101" pitchFamily="2" charset="-122"/>
                  <a:ea typeface="站酷快乐体2016修订版" panose="02010600030101010101" pitchFamily="2" charset="-122"/>
                  <a:cs typeface="+mn-ea"/>
                  <a:sym typeface="+mn-lt"/>
                </a:rPr>
                <a:t>03</a:t>
              </a:r>
              <a:endParaRPr lang="zh-CN" altLang="en-US" sz="2400" dirty="0">
                <a:solidFill>
                  <a:schemeClr val="bg1"/>
                </a:solidFill>
                <a:latin typeface="站酷快乐体2016修订版" panose="02010600030101010101" pitchFamily="2" charset="-122"/>
                <a:ea typeface="站酷快乐体2016修订版" panose="02010600030101010101" pitchFamily="2" charset="-122"/>
                <a:cs typeface="+mn-ea"/>
                <a:sym typeface="+mn-lt"/>
              </a:endParaRPr>
            </a:p>
          </p:txBody>
        </p:sp>
        <p:sp>
          <p:nvSpPr>
            <p:cNvPr id="28" name="TextBox 31"/>
            <p:cNvSpPr txBox="1"/>
            <p:nvPr/>
          </p:nvSpPr>
          <p:spPr bwMode="auto">
            <a:xfrm>
              <a:off x="7281987" y="3980524"/>
              <a:ext cx="4120686" cy="7497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000" tIns="46800" rIns="90000" bIns="36000">
              <a:noAutofit/>
            </a:bodyPr>
            <a:lstStyle>
              <a:defPPr>
                <a:defRPr lang="zh-CN"/>
              </a:defPPr>
              <a:lvl1pPr marL="0" algn="l" defTabSz="913765" rtl="0" eaLnBrk="1" latinLnBrk="0" hangingPunct="1">
                <a:defRPr sz="1800" kern="1200">
                  <a:solidFill>
                    <a:schemeClr val="tx1"/>
                  </a:solidFill>
                </a:defRPr>
              </a:lvl1pPr>
              <a:lvl2pPr marL="457200" algn="l" defTabSz="913765" rtl="0" eaLnBrk="1" latinLnBrk="0" hangingPunct="1">
                <a:defRPr sz="1800" kern="1200">
                  <a:solidFill>
                    <a:schemeClr val="tx1"/>
                  </a:solidFill>
                </a:defRPr>
              </a:lvl2pPr>
              <a:lvl3pPr marL="914400" algn="l" defTabSz="913765" rtl="0" eaLnBrk="1" latinLnBrk="0" hangingPunct="1">
                <a:defRPr sz="1800" kern="1200">
                  <a:solidFill>
                    <a:schemeClr val="tx1"/>
                  </a:solidFill>
                </a:defRPr>
              </a:lvl3pPr>
              <a:lvl4pPr marL="1371600" algn="l" defTabSz="913765" rtl="0" eaLnBrk="1" latinLnBrk="0" hangingPunct="1">
                <a:defRPr sz="1800" kern="1200">
                  <a:solidFill>
                    <a:schemeClr val="tx1"/>
                  </a:solidFill>
                </a:defRPr>
              </a:lvl4pPr>
              <a:lvl5pPr marL="1828800" algn="l" defTabSz="913765" rtl="0" eaLnBrk="1" latinLnBrk="0" hangingPunct="1">
                <a:defRPr sz="1800" kern="1200">
                  <a:solidFill>
                    <a:schemeClr val="tx1"/>
                  </a:solidFill>
                </a:defRPr>
              </a:lvl5pPr>
              <a:lvl6pPr marL="2286000" algn="l" defTabSz="913765" rtl="0" eaLnBrk="1" latinLnBrk="0" hangingPunct="1">
                <a:defRPr sz="1800" kern="1200">
                  <a:solidFill>
                    <a:schemeClr val="tx1"/>
                  </a:solidFill>
                </a:defRPr>
              </a:lvl6pPr>
              <a:lvl7pPr marL="2743200" algn="l" defTabSz="913765" rtl="0" eaLnBrk="1" latinLnBrk="0" hangingPunct="1">
                <a:defRPr sz="1800" kern="1200">
                  <a:solidFill>
                    <a:schemeClr val="tx1"/>
                  </a:solidFill>
                </a:defRPr>
              </a:lvl7pPr>
              <a:lvl8pPr marL="3200400" algn="l" defTabSz="913765" rtl="0" eaLnBrk="1" latinLnBrk="0" hangingPunct="1">
                <a:defRPr sz="1800" kern="1200">
                  <a:solidFill>
                    <a:schemeClr val="tx1"/>
                  </a:solidFill>
                </a:defRPr>
              </a:lvl8pPr>
              <a:lvl9pPr marL="3657600" algn="l" defTabSz="913765" rtl="0" eaLnBrk="1" latinLnBrk="0" hangingPunct="1">
                <a:defRPr sz="1800" kern="1200">
                  <a:solidFill>
                    <a:schemeClr val="tx1"/>
                  </a:solidFill>
                </a:defRPr>
              </a:lvl9pPr>
            </a:lstStyle>
            <a:p>
              <a:pPr algn="ctr">
                <a:spcBef>
                  <a:spcPct val="0"/>
                </a:spcBef>
              </a:pPr>
              <a:r>
                <a:rPr lang="zh-CN" altLang="en-US" sz="3200" b="1" spc="600" dirty="0">
                  <a:solidFill>
                    <a:srgbClr val="1A3172"/>
                  </a:solidFill>
                  <a:latin typeface="站酷快乐体2016修订版" panose="02010600030101010101" pitchFamily="2" charset="-122"/>
                  <a:ea typeface="站酷快乐体2016修订版" panose="02010600030101010101" pitchFamily="2" charset="-122"/>
                </a:rPr>
                <a:t>研究方法及结果</a:t>
              </a:r>
              <a:endParaRPr lang="en-US" altLang="zh-CN" sz="3200" b="1" spc="600" dirty="0">
                <a:solidFill>
                  <a:srgbClr val="1A3172"/>
                </a:solidFill>
                <a:latin typeface="站酷快乐体2016修订版" panose="02010600030101010101" pitchFamily="2" charset="-122"/>
                <a:ea typeface="站酷快乐体2016修订版" panose="02010600030101010101" pitchFamily="2" charset="-122"/>
                <a:sym typeface="+mn-lt"/>
              </a:endParaRPr>
            </a:p>
          </p:txBody>
        </p:sp>
        <p:cxnSp>
          <p:nvCxnSpPr>
            <p:cNvPr id="38" name="直接连接符 37"/>
            <p:cNvCxnSpPr/>
            <p:nvPr/>
          </p:nvCxnSpPr>
          <p:spPr>
            <a:xfrm>
              <a:off x="7340054" y="4724350"/>
              <a:ext cx="3984488" cy="0"/>
            </a:xfrm>
            <a:prstGeom prst="line">
              <a:avLst/>
            </a:prstGeom>
            <a:ln w="6350" cap="rnd">
              <a:solidFill>
                <a:schemeClr val="tx1">
                  <a:lumMod val="75000"/>
                  <a:lumOff val="25000"/>
                </a:schemeClr>
              </a:solidFill>
              <a:round/>
              <a:headEnd type="none"/>
              <a:tailEnd type="none" w="med" len="med"/>
            </a:ln>
          </p:spPr>
          <p:style>
            <a:lnRef idx="1">
              <a:schemeClr val="accent1"/>
            </a:lnRef>
            <a:fillRef idx="0">
              <a:schemeClr val="accent1"/>
            </a:fillRef>
            <a:effectRef idx="0">
              <a:schemeClr val="accent1"/>
            </a:effectRef>
            <a:fontRef idx="minor">
              <a:schemeClr val="tx1"/>
            </a:fontRef>
          </p:style>
        </p:cxnSp>
      </p:grpSp>
      <p:grpSp>
        <p:nvGrpSpPr>
          <p:cNvPr id="8" name="组合 7"/>
          <p:cNvGrpSpPr/>
          <p:nvPr/>
        </p:nvGrpSpPr>
        <p:grpSpPr>
          <a:xfrm>
            <a:off x="333378" y="1405691"/>
            <a:ext cx="4216744" cy="4311372"/>
            <a:chOff x="1329535" y="2086986"/>
            <a:chExt cx="2851930" cy="2999852"/>
          </a:xfrm>
        </p:grpSpPr>
        <p:sp>
          <p:nvSpPr>
            <p:cNvPr id="9" name="矩形 8"/>
            <p:cNvSpPr/>
            <p:nvPr/>
          </p:nvSpPr>
          <p:spPr>
            <a:xfrm>
              <a:off x="1485000" y="2799000"/>
              <a:ext cx="2541000" cy="562912"/>
            </a:xfrm>
            <a:prstGeom prst="rect">
              <a:avLst/>
            </a:prstGeom>
            <a:noFill/>
          </p:spPr>
          <p:txBody>
            <a:bodyPr wrap="none" anchor="ctr">
              <a:normAutofit/>
            </a:bodyPr>
            <a:lstStyle/>
            <a:p>
              <a:pPr algn="ctr"/>
              <a:r>
                <a:rPr lang="en-US" altLang="zh-CN" sz="2800" b="1" dirty="0">
                  <a:solidFill>
                    <a:schemeClr val="bg1"/>
                  </a:solidFill>
                  <a:cs typeface="+mn-ea"/>
                  <a:sym typeface="+mn-lt"/>
                </a:rPr>
                <a:t>CONTENTS</a:t>
              </a:r>
            </a:p>
          </p:txBody>
        </p:sp>
        <p:sp>
          <p:nvSpPr>
            <p:cNvPr id="56" name="菱形 55"/>
            <p:cNvSpPr/>
            <p:nvPr/>
          </p:nvSpPr>
          <p:spPr bwMode="auto">
            <a:xfrm>
              <a:off x="1329535" y="2086986"/>
              <a:ext cx="2851930" cy="2999852"/>
            </a:xfrm>
            <a:prstGeom prst="diamond">
              <a:avLst/>
            </a:prstGeom>
            <a:solidFill>
              <a:srgbClr val="1A3172"/>
            </a:solidFill>
            <a:ln w="38100">
              <a:noFill/>
            </a:ln>
            <a:effectLst>
              <a:outerShdw blurRad="355600" dist="88900" dir="2700000" algn="tl" rotWithShape="0">
                <a:srgbClr val="1A3172">
                  <a:alpha val="27000"/>
                </a:srgbClr>
              </a:outerShdw>
            </a:effectLst>
          </p:spPr>
          <p:style>
            <a:lnRef idx="2">
              <a:schemeClr val="dk1"/>
            </a:lnRef>
            <a:fillRef idx="1">
              <a:schemeClr val="lt1"/>
            </a:fillRef>
            <a:effectRef idx="0">
              <a:schemeClr val="dk1"/>
            </a:effectRef>
            <a:fontRef idx="minor">
              <a:schemeClr val="dk1"/>
            </a:fontRef>
          </p:style>
          <p:txBody>
            <a:bodyPr wrap="none" rtlCol="0" anchor="ctr">
              <a:noAutofit/>
            </a:bodyPr>
            <a:lstStyle/>
            <a:p>
              <a:pPr algn="ctr"/>
              <a:endParaRPr lang="zh-CN" altLang="en-US" sz="2400" dirty="0">
                <a:solidFill>
                  <a:schemeClr val="bg1"/>
                </a:solidFill>
                <a:latin typeface="站酷快乐体2016修订版" panose="02010600030101010101" pitchFamily="2" charset="-122"/>
                <a:ea typeface="站酷快乐体2016修订版" panose="02010600030101010101" pitchFamily="2" charset="-122"/>
                <a:cs typeface="+mn-ea"/>
                <a:sym typeface="+mn-lt"/>
              </a:endParaRPr>
            </a:p>
          </p:txBody>
        </p:sp>
        <p:sp>
          <p:nvSpPr>
            <p:cNvPr id="10" name="文本框 9"/>
            <p:cNvSpPr txBox="1"/>
            <p:nvPr/>
          </p:nvSpPr>
          <p:spPr>
            <a:xfrm>
              <a:off x="2240557" y="3361912"/>
              <a:ext cx="900000" cy="450000"/>
            </a:xfrm>
            <a:prstGeom prst="rect">
              <a:avLst/>
            </a:prstGeom>
            <a:noFill/>
          </p:spPr>
          <p:txBody>
            <a:bodyPr wrap="none" rtlCol="0" anchor="ctr">
              <a:normAutofit fontScale="92500" lnSpcReduction="20000"/>
            </a:bodyPr>
            <a:lstStyle/>
            <a:p>
              <a:pPr algn="ctr"/>
              <a:r>
                <a:rPr lang="zh-CN" altLang="en-US" sz="4400" dirty="0">
                  <a:solidFill>
                    <a:schemeClr val="bg1">
                      <a:lumMod val="95000"/>
                    </a:schemeClr>
                  </a:solidFill>
                  <a:cs typeface="+mn-ea"/>
                  <a:sym typeface="+mn-lt"/>
                </a:rPr>
                <a:t>目录</a:t>
              </a:r>
              <a:endParaRPr lang="en-US" altLang="zh-CN" sz="4400" dirty="0">
                <a:solidFill>
                  <a:schemeClr val="bg1">
                    <a:lumMod val="95000"/>
                  </a:schemeClr>
                </a:solidFill>
                <a:cs typeface="+mn-ea"/>
                <a:sym typeface="+mn-lt"/>
              </a:endParaRPr>
            </a:p>
          </p:txBody>
        </p:sp>
        <p:cxnSp>
          <p:nvCxnSpPr>
            <p:cNvPr id="12" name="直接连接符 11"/>
            <p:cNvCxnSpPr>
              <a:stCxn id="10" idx="1"/>
            </p:cNvCxnSpPr>
            <p:nvPr/>
          </p:nvCxnSpPr>
          <p:spPr>
            <a:xfrm flipH="1">
              <a:off x="1655557" y="3586912"/>
              <a:ext cx="585000" cy="0"/>
            </a:xfrm>
            <a:prstGeom prst="line">
              <a:avLst/>
            </a:prstGeom>
            <a:ln w="6350" cap="rnd">
              <a:solidFill>
                <a:schemeClr val="bg1">
                  <a:lumMod val="75000"/>
                </a:schemeClr>
              </a:solidFill>
              <a:round/>
              <a:headEnd type="none"/>
              <a:tailEnd type="none" w="med" len="med"/>
            </a:ln>
          </p:spPr>
          <p:style>
            <a:lnRef idx="1">
              <a:schemeClr val="accent1"/>
            </a:lnRef>
            <a:fillRef idx="0">
              <a:schemeClr val="accent1"/>
            </a:fillRef>
            <a:effectRef idx="0">
              <a:schemeClr val="accent1"/>
            </a:effectRef>
            <a:fontRef idx="minor">
              <a:schemeClr val="tx1"/>
            </a:fontRef>
          </p:style>
        </p:cxnSp>
        <p:cxnSp>
          <p:nvCxnSpPr>
            <p:cNvPr id="15" name="直接连接符 14"/>
            <p:cNvCxnSpPr>
              <a:stCxn id="10" idx="3"/>
            </p:cNvCxnSpPr>
            <p:nvPr/>
          </p:nvCxnSpPr>
          <p:spPr>
            <a:xfrm>
              <a:off x="3140557" y="3586912"/>
              <a:ext cx="586800" cy="0"/>
            </a:xfrm>
            <a:prstGeom prst="line">
              <a:avLst/>
            </a:prstGeom>
            <a:ln w="6350" cap="rnd">
              <a:solidFill>
                <a:schemeClr val="bg1">
                  <a:lumMod val="75000"/>
                </a:schemeClr>
              </a:solidFill>
              <a:round/>
              <a:headEnd type="none"/>
              <a:tailEnd type="none" w="med" len="med"/>
            </a:ln>
          </p:spPr>
          <p:style>
            <a:lnRef idx="1">
              <a:schemeClr val="accent1"/>
            </a:lnRef>
            <a:fillRef idx="0">
              <a:schemeClr val="accent1"/>
            </a:fillRef>
            <a:effectRef idx="0">
              <a:schemeClr val="accent1"/>
            </a:effectRef>
            <a:fontRef idx="minor">
              <a:schemeClr val="tx1"/>
            </a:fontRef>
          </p:style>
        </p:cxnSp>
      </p:grpSp>
      <p:cxnSp>
        <p:nvCxnSpPr>
          <p:cNvPr id="13" name="直接连接符 12"/>
          <p:cNvCxnSpPr/>
          <p:nvPr/>
        </p:nvCxnSpPr>
        <p:spPr>
          <a:xfrm flipH="1">
            <a:off x="1407501" y="568813"/>
            <a:ext cx="1034249" cy="1123950"/>
          </a:xfrm>
          <a:prstGeom prst="line">
            <a:avLst/>
          </a:prstGeom>
          <a:ln w="25400">
            <a:solidFill>
              <a:schemeClr val="tx1">
                <a:lumMod val="85000"/>
                <a:lumOff val="15000"/>
              </a:schemeClr>
            </a:solidFill>
            <a:tailEnd type="oval"/>
          </a:ln>
        </p:spPr>
        <p:style>
          <a:lnRef idx="1">
            <a:schemeClr val="accent1"/>
          </a:lnRef>
          <a:fillRef idx="0">
            <a:schemeClr val="accent1"/>
          </a:fillRef>
          <a:effectRef idx="0">
            <a:schemeClr val="accent1"/>
          </a:effectRef>
          <a:fontRef idx="minor">
            <a:schemeClr val="tx1"/>
          </a:fontRef>
        </p:style>
      </p:cxnSp>
      <p:cxnSp>
        <p:nvCxnSpPr>
          <p:cNvPr id="60" name="直接连接符 59"/>
          <p:cNvCxnSpPr/>
          <p:nvPr/>
        </p:nvCxnSpPr>
        <p:spPr>
          <a:xfrm flipH="1">
            <a:off x="2003458" y="1034216"/>
            <a:ext cx="438292" cy="434758"/>
          </a:xfrm>
          <a:prstGeom prst="line">
            <a:avLst/>
          </a:prstGeom>
          <a:ln w="25400">
            <a:solidFill>
              <a:srgbClr val="FF9C00"/>
            </a:solidFill>
            <a:tailEnd type="oval"/>
          </a:ln>
        </p:spPr>
        <p:style>
          <a:lnRef idx="1">
            <a:schemeClr val="accent1"/>
          </a:lnRef>
          <a:fillRef idx="0">
            <a:schemeClr val="accent1"/>
          </a:fillRef>
          <a:effectRef idx="0">
            <a:schemeClr val="accent1"/>
          </a:effectRef>
          <a:fontRef idx="minor">
            <a:schemeClr val="tx1"/>
          </a:fontRef>
        </p:style>
      </p:cxnSp>
      <p:cxnSp>
        <p:nvCxnSpPr>
          <p:cNvPr id="62" name="直接连接符 61"/>
          <p:cNvCxnSpPr/>
          <p:nvPr/>
        </p:nvCxnSpPr>
        <p:spPr>
          <a:xfrm flipH="1">
            <a:off x="2389134" y="5524259"/>
            <a:ext cx="1034249" cy="1123950"/>
          </a:xfrm>
          <a:prstGeom prst="line">
            <a:avLst/>
          </a:prstGeom>
          <a:ln w="25400">
            <a:solidFill>
              <a:schemeClr val="tx1">
                <a:lumMod val="85000"/>
                <a:lumOff val="15000"/>
              </a:schemeClr>
            </a:solidFill>
            <a:headEnd type="oval"/>
            <a:tailEnd type="none"/>
          </a:ln>
        </p:spPr>
        <p:style>
          <a:lnRef idx="1">
            <a:schemeClr val="accent1"/>
          </a:lnRef>
          <a:fillRef idx="0">
            <a:schemeClr val="accent1"/>
          </a:fillRef>
          <a:effectRef idx="0">
            <a:schemeClr val="accent1"/>
          </a:effectRef>
          <a:fontRef idx="minor">
            <a:schemeClr val="tx1"/>
          </a:fontRef>
        </p:style>
      </p:cxnSp>
      <p:cxnSp>
        <p:nvCxnSpPr>
          <p:cNvPr id="63" name="直接连接符 62"/>
          <p:cNvCxnSpPr/>
          <p:nvPr/>
        </p:nvCxnSpPr>
        <p:spPr>
          <a:xfrm flipH="1">
            <a:off x="2490345" y="5650502"/>
            <a:ext cx="438292" cy="434758"/>
          </a:xfrm>
          <a:prstGeom prst="line">
            <a:avLst/>
          </a:prstGeom>
          <a:ln w="25400">
            <a:solidFill>
              <a:srgbClr val="FF9C00"/>
            </a:solidFill>
            <a:headEnd type="oval"/>
            <a:tailEnd type="none"/>
          </a:ln>
        </p:spPr>
        <p:style>
          <a:lnRef idx="1">
            <a:schemeClr val="accent1"/>
          </a:lnRef>
          <a:fillRef idx="0">
            <a:schemeClr val="accent1"/>
          </a:fillRef>
          <a:effectRef idx="0">
            <a:schemeClr val="accent1"/>
          </a:effectRef>
          <a:fontRef idx="minor">
            <a:schemeClr val="tx1"/>
          </a:fontRef>
        </p:style>
      </p:cxnSp>
    </p:spTree>
  </p:cSld>
  <p:clrMapOvr>
    <a:masterClrMapping/>
  </p:clrMapOvr>
  <p:transition spd="slow" advTm="3000">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4" presetClass="entr" presetSubtype="10" fill="hold" nodeType="clickEffect">
                                  <p:stCondLst>
                                    <p:cond delay="0"/>
                                  </p:stCondLst>
                                  <p:childTnLst>
                                    <p:set>
                                      <p:cBhvr>
                                        <p:cTn id="13" dur="1" fill="hold">
                                          <p:stCondLst>
                                            <p:cond delay="0"/>
                                          </p:stCondLst>
                                        </p:cTn>
                                        <p:tgtEl>
                                          <p:spTgt spid="13"/>
                                        </p:tgtEl>
                                        <p:attrNameLst>
                                          <p:attrName>style.visibility</p:attrName>
                                        </p:attrNameLst>
                                      </p:cBhvr>
                                      <p:to>
                                        <p:strVal val="visible"/>
                                      </p:to>
                                    </p:set>
                                    <p:animEffect transition="in" filter="randombar(horizontal)">
                                      <p:cBhvr>
                                        <p:cTn id="14" dur="500"/>
                                        <p:tgtEl>
                                          <p:spTgt spid="13"/>
                                        </p:tgtEl>
                                      </p:cBhvr>
                                    </p:animEffect>
                                  </p:childTnLst>
                                </p:cTn>
                              </p:par>
                            </p:childTnLst>
                          </p:cTn>
                        </p:par>
                      </p:childTnLst>
                    </p:cTn>
                  </p:par>
                  <p:par>
                    <p:cTn id="15" fill="hold">
                      <p:stCondLst>
                        <p:cond delay="indefinite"/>
                      </p:stCondLst>
                      <p:childTnLst>
                        <p:par>
                          <p:cTn id="16" fill="hold">
                            <p:stCondLst>
                              <p:cond delay="0"/>
                            </p:stCondLst>
                            <p:childTnLst>
                              <p:par>
                                <p:cTn id="17" presetID="14" presetClass="entr" presetSubtype="10" fill="hold" nodeType="clickEffect">
                                  <p:stCondLst>
                                    <p:cond delay="0"/>
                                  </p:stCondLst>
                                  <p:childTnLst>
                                    <p:set>
                                      <p:cBhvr>
                                        <p:cTn id="18" dur="1" fill="hold">
                                          <p:stCondLst>
                                            <p:cond delay="0"/>
                                          </p:stCondLst>
                                        </p:cTn>
                                        <p:tgtEl>
                                          <p:spTgt spid="60"/>
                                        </p:tgtEl>
                                        <p:attrNameLst>
                                          <p:attrName>style.visibility</p:attrName>
                                        </p:attrNameLst>
                                      </p:cBhvr>
                                      <p:to>
                                        <p:strVal val="visible"/>
                                      </p:to>
                                    </p:set>
                                    <p:animEffect transition="in" filter="randombar(horizontal)">
                                      <p:cBhvr>
                                        <p:cTn id="19" dur="500"/>
                                        <p:tgtEl>
                                          <p:spTgt spid="60"/>
                                        </p:tgtEl>
                                      </p:cBhvr>
                                    </p:animEffect>
                                  </p:childTnLst>
                                </p:cTn>
                              </p:par>
                            </p:childTnLst>
                          </p:cTn>
                        </p:par>
                      </p:childTnLst>
                    </p:cTn>
                  </p:par>
                  <p:par>
                    <p:cTn id="20" fill="hold">
                      <p:stCondLst>
                        <p:cond delay="indefinite"/>
                      </p:stCondLst>
                      <p:childTnLst>
                        <p:par>
                          <p:cTn id="21" fill="hold">
                            <p:stCondLst>
                              <p:cond delay="0"/>
                            </p:stCondLst>
                            <p:childTnLst>
                              <p:par>
                                <p:cTn id="22" presetID="21" presetClass="entr" presetSubtype="1" fill="hold" nodeType="clickEffect">
                                  <p:stCondLst>
                                    <p:cond delay="0"/>
                                  </p:stCondLst>
                                  <p:childTnLst>
                                    <p:set>
                                      <p:cBhvr>
                                        <p:cTn id="23" dur="1" fill="hold">
                                          <p:stCondLst>
                                            <p:cond delay="0"/>
                                          </p:stCondLst>
                                        </p:cTn>
                                        <p:tgtEl>
                                          <p:spTgt spid="8"/>
                                        </p:tgtEl>
                                        <p:attrNameLst>
                                          <p:attrName>style.visibility</p:attrName>
                                        </p:attrNameLst>
                                      </p:cBhvr>
                                      <p:to>
                                        <p:strVal val="visible"/>
                                      </p:to>
                                    </p:set>
                                    <p:animEffect transition="in" filter="wheel(1)">
                                      <p:cBhvr>
                                        <p:cTn id="24" dur="2000"/>
                                        <p:tgtEl>
                                          <p:spTgt spid="8"/>
                                        </p:tgtEl>
                                      </p:cBhvr>
                                    </p:animEffect>
                                  </p:childTnLst>
                                </p:cTn>
                              </p:par>
                            </p:childTnLst>
                          </p:cTn>
                        </p:par>
                      </p:childTnLst>
                    </p:cTn>
                  </p:par>
                  <p:par>
                    <p:cTn id="25" fill="hold">
                      <p:stCondLst>
                        <p:cond delay="indefinite"/>
                      </p:stCondLst>
                      <p:childTnLst>
                        <p:par>
                          <p:cTn id="26" fill="hold">
                            <p:stCondLst>
                              <p:cond delay="0"/>
                            </p:stCondLst>
                            <p:childTnLst>
                              <p:par>
                                <p:cTn id="27" presetID="14" presetClass="entr" presetSubtype="10" fill="hold" nodeType="clickEffect">
                                  <p:stCondLst>
                                    <p:cond delay="0"/>
                                  </p:stCondLst>
                                  <p:childTnLst>
                                    <p:set>
                                      <p:cBhvr>
                                        <p:cTn id="28" dur="1" fill="hold">
                                          <p:stCondLst>
                                            <p:cond delay="0"/>
                                          </p:stCondLst>
                                        </p:cTn>
                                        <p:tgtEl>
                                          <p:spTgt spid="63"/>
                                        </p:tgtEl>
                                        <p:attrNameLst>
                                          <p:attrName>style.visibility</p:attrName>
                                        </p:attrNameLst>
                                      </p:cBhvr>
                                      <p:to>
                                        <p:strVal val="visible"/>
                                      </p:to>
                                    </p:set>
                                    <p:animEffect transition="in" filter="randombar(horizontal)">
                                      <p:cBhvr>
                                        <p:cTn id="29" dur="500"/>
                                        <p:tgtEl>
                                          <p:spTgt spid="63"/>
                                        </p:tgtEl>
                                      </p:cBhvr>
                                    </p:animEffect>
                                  </p:childTnLst>
                                </p:cTn>
                              </p:par>
                            </p:childTnLst>
                          </p:cTn>
                        </p:par>
                      </p:childTnLst>
                    </p:cTn>
                  </p:par>
                  <p:par>
                    <p:cTn id="30" fill="hold">
                      <p:stCondLst>
                        <p:cond delay="indefinite"/>
                      </p:stCondLst>
                      <p:childTnLst>
                        <p:par>
                          <p:cTn id="31" fill="hold">
                            <p:stCondLst>
                              <p:cond delay="0"/>
                            </p:stCondLst>
                            <p:childTnLst>
                              <p:par>
                                <p:cTn id="32" presetID="14" presetClass="entr" presetSubtype="10" fill="hold" nodeType="clickEffect">
                                  <p:stCondLst>
                                    <p:cond delay="0"/>
                                  </p:stCondLst>
                                  <p:childTnLst>
                                    <p:set>
                                      <p:cBhvr>
                                        <p:cTn id="33" dur="1" fill="hold">
                                          <p:stCondLst>
                                            <p:cond delay="0"/>
                                          </p:stCondLst>
                                        </p:cTn>
                                        <p:tgtEl>
                                          <p:spTgt spid="62"/>
                                        </p:tgtEl>
                                        <p:attrNameLst>
                                          <p:attrName>style.visibility</p:attrName>
                                        </p:attrNameLst>
                                      </p:cBhvr>
                                      <p:to>
                                        <p:strVal val="visible"/>
                                      </p:to>
                                    </p:set>
                                    <p:animEffect transition="in" filter="randombar(horizontal)">
                                      <p:cBhvr>
                                        <p:cTn id="34" dur="500"/>
                                        <p:tgtEl>
                                          <p:spTgt spid="62"/>
                                        </p:tgtEl>
                                      </p:cBhvr>
                                    </p:animEffect>
                                  </p:childTnLst>
                                </p:cTn>
                              </p:par>
                            </p:childTnLst>
                          </p:cTn>
                        </p:par>
                      </p:childTnLst>
                    </p:cTn>
                  </p:par>
                  <p:par>
                    <p:cTn id="35" fill="hold">
                      <p:stCondLst>
                        <p:cond delay="indefinite"/>
                      </p:stCondLst>
                      <p:childTnLst>
                        <p:par>
                          <p:cTn id="36" fill="hold">
                            <p:stCondLst>
                              <p:cond delay="0"/>
                            </p:stCondLst>
                            <p:childTnLst>
                              <p:par>
                                <p:cTn id="37" presetID="42" presetClass="entr" presetSubtype="0" fill="hold" nodeType="clickEffect">
                                  <p:stCondLst>
                                    <p:cond delay="0"/>
                                  </p:stCondLst>
                                  <p:childTnLst>
                                    <p:set>
                                      <p:cBhvr>
                                        <p:cTn id="38" dur="1" fill="hold">
                                          <p:stCondLst>
                                            <p:cond delay="0"/>
                                          </p:stCondLst>
                                        </p:cTn>
                                        <p:tgtEl>
                                          <p:spTgt spid="17"/>
                                        </p:tgtEl>
                                        <p:attrNameLst>
                                          <p:attrName>style.visibility</p:attrName>
                                        </p:attrNameLst>
                                      </p:cBhvr>
                                      <p:to>
                                        <p:strVal val="visible"/>
                                      </p:to>
                                    </p:set>
                                    <p:animEffect transition="in" filter="fade">
                                      <p:cBhvr>
                                        <p:cTn id="39" dur="1000"/>
                                        <p:tgtEl>
                                          <p:spTgt spid="17"/>
                                        </p:tgtEl>
                                      </p:cBhvr>
                                    </p:animEffect>
                                    <p:anim calcmode="lin" valueType="num">
                                      <p:cBhvr>
                                        <p:cTn id="40" dur="1000" fill="hold"/>
                                        <p:tgtEl>
                                          <p:spTgt spid="17"/>
                                        </p:tgtEl>
                                        <p:attrNameLst>
                                          <p:attrName>ppt_x</p:attrName>
                                        </p:attrNameLst>
                                      </p:cBhvr>
                                      <p:tavLst>
                                        <p:tav tm="0">
                                          <p:val>
                                            <p:strVal val="#ppt_x"/>
                                          </p:val>
                                        </p:tav>
                                        <p:tav tm="100000">
                                          <p:val>
                                            <p:strVal val="#ppt_x"/>
                                          </p:val>
                                        </p:tav>
                                      </p:tavLst>
                                    </p:anim>
                                    <p:anim calcmode="lin" valueType="num">
                                      <p:cBhvr>
                                        <p:cTn id="41" dur="1000" fill="hold"/>
                                        <p:tgtEl>
                                          <p:spTgt spid="17"/>
                                        </p:tgtEl>
                                        <p:attrNameLst>
                                          <p:attrName>ppt_y</p:attrName>
                                        </p:attrNameLst>
                                      </p:cBhvr>
                                      <p:tavLst>
                                        <p:tav tm="0">
                                          <p:val>
                                            <p:strVal val="#ppt_y+.1"/>
                                          </p:val>
                                        </p:tav>
                                        <p:tav tm="100000">
                                          <p:val>
                                            <p:strVal val="#ppt_y"/>
                                          </p:val>
                                        </p:tav>
                                      </p:tavLst>
                                    </p:anim>
                                  </p:childTnLst>
                                </p:cTn>
                              </p:par>
                            </p:childTnLst>
                          </p:cTn>
                        </p:par>
                      </p:childTnLst>
                    </p:cTn>
                  </p:par>
                  <p:par>
                    <p:cTn id="42" fill="hold">
                      <p:stCondLst>
                        <p:cond delay="indefinite"/>
                      </p:stCondLst>
                      <p:childTnLst>
                        <p:par>
                          <p:cTn id="43" fill="hold">
                            <p:stCondLst>
                              <p:cond delay="0"/>
                            </p:stCondLst>
                            <p:childTnLst>
                              <p:par>
                                <p:cTn id="44" presetID="42" presetClass="entr" presetSubtype="0" fill="hold" nodeType="clickEffect">
                                  <p:stCondLst>
                                    <p:cond delay="0"/>
                                  </p:stCondLst>
                                  <p:childTnLst>
                                    <p:set>
                                      <p:cBhvr>
                                        <p:cTn id="45" dur="1" fill="hold">
                                          <p:stCondLst>
                                            <p:cond delay="0"/>
                                          </p:stCondLst>
                                        </p:cTn>
                                        <p:tgtEl>
                                          <p:spTgt spid="18"/>
                                        </p:tgtEl>
                                        <p:attrNameLst>
                                          <p:attrName>style.visibility</p:attrName>
                                        </p:attrNameLst>
                                      </p:cBhvr>
                                      <p:to>
                                        <p:strVal val="visible"/>
                                      </p:to>
                                    </p:set>
                                    <p:animEffect transition="in" filter="fade">
                                      <p:cBhvr>
                                        <p:cTn id="46" dur="1000"/>
                                        <p:tgtEl>
                                          <p:spTgt spid="18"/>
                                        </p:tgtEl>
                                      </p:cBhvr>
                                    </p:animEffect>
                                    <p:anim calcmode="lin" valueType="num">
                                      <p:cBhvr>
                                        <p:cTn id="47" dur="1000" fill="hold"/>
                                        <p:tgtEl>
                                          <p:spTgt spid="18"/>
                                        </p:tgtEl>
                                        <p:attrNameLst>
                                          <p:attrName>ppt_x</p:attrName>
                                        </p:attrNameLst>
                                      </p:cBhvr>
                                      <p:tavLst>
                                        <p:tav tm="0">
                                          <p:val>
                                            <p:strVal val="#ppt_x"/>
                                          </p:val>
                                        </p:tav>
                                        <p:tav tm="100000">
                                          <p:val>
                                            <p:strVal val="#ppt_x"/>
                                          </p:val>
                                        </p:tav>
                                      </p:tavLst>
                                    </p:anim>
                                    <p:anim calcmode="lin" valueType="num">
                                      <p:cBhvr>
                                        <p:cTn id="48" dur="1000" fill="hold"/>
                                        <p:tgtEl>
                                          <p:spTgt spid="18"/>
                                        </p:tgtEl>
                                        <p:attrNameLst>
                                          <p:attrName>ppt_y</p:attrName>
                                        </p:attrNameLst>
                                      </p:cBhvr>
                                      <p:tavLst>
                                        <p:tav tm="0">
                                          <p:val>
                                            <p:strVal val="#ppt_y+.1"/>
                                          </p:val>
                                        </p:tav>
                                        <p:tav tm="100000">
                                          <p:val>
                                            <p:strVal val="#ppt_y"/>
                                          </p:val>
                                        </p:tav>
                                      </p:tavLst>
                                    </p:anim>
                                  </p:childTnLst>
                                </p:cTn>
                              </p:par>
                            </p:childTnLst>
                          </p:cTn>
                        </p:par>
                      </p:childTnLst>
                    </p:cTn>
                  </p:par>
                  <p:par>
                    <p:cTn id="49" fill="hold">
                      <p:stCondLst>
                        <p:cond delay="indefinite"/>
                      </p:stCondLst>
                      <p:childTnLst>
                        <p:par>
                          <p:cTn id="50" fill="hold">
                            <p:stCondLst>
                              <p:cond delay="0"/>
                            </p:stCondLst>
                            <p:childTnLst>
                              <p:par>
                                <p:cTn id="51" presetID="42" presetClass="entr" presetSubtype="0" fill="hold" nodeType="clickEffect">
                                  <p:stCondLst>
                                    <p:cond delay="0"/>
                                  </p:stCondLst>
                                  <p:childTnLst>
                                    <p:set>
                                      <p:cBhvr>
                                        <p:cTn id="52" dur="1" fill="hold">
                                          <p:stCondLst>
                                            <p:cond delay="0"/>
                                          </p:stCondLst>
                                        </p:cTn>
                                        <p:tgtEl>
                                          <p:spTgt spid="20"/>
                                        </p:tgtEl>
                                        <p:attrNameLst>
                                          <p:attrName>style.visibility</p:attrName>
                                        </p:attrNameLst>
                                      </p:cBhvr>
                                      <p:to>
                                        <p:strVal val="visible"/>
                                      </p:to>
                                    </p:set>
                                    <p:animEffect transition="in" filter="fade">
                                      <p:cBhvr>
                                        <p:cTn id="53" dur="1000"/>
                                        <p:tgtEl>
                                          <p:spTgt spid="20"/>
                                        </p:tgtEl>
                                      </p:cBhvr>
                                    </p:animEffect>
                                    <p:anim calcmode="lin" valueType="num">
                                      <p:cBhvr>
                                        <p:cTn id="54" dur="1000" fill="hold"/>
                                        <p:tgtEl>
                                          <p:spTgt spid="20"/>
                                        </p:tgtEl>
                                        <p:attrNameLst>
                                          <p:attrName>ppt_x</p:attrName>
                                        </p:attrNameLst>
                                      </p:cBhvr>
                                      <p:tavLst>
                                        <p:tav tm="0">
                                          <p:val>
                                            <p:strVal val="#ppt_x"/>
                                          </p:val>
                                        </p:tav>
                                        <p:tav tm="100000">
                                          <p:val>
                                            <p:strVal val="#ppt_x"/>
                                          </p:val>
                                        </p:tav>
                                      </p:tavLst>
                                    </p:anim>
                                    <p:anim calcmode="lin" valueType="num">
                                      <p:cBhvr>
                                        <p:cTn id="55" dur="1000" fill="hold"/>
                                        <p:tgtEl>
                                          <p:spTgt spid="20"/>
                                        </p:tgtEl>
                                        <p:attrNameLst>
                                          <p:attrName>ppt_y</p:attrName>
                                        </p:attrNameLst>
                                      </p:cBhvr>
                                      <p:tavLst>
                                        <p:tav tm="0">
                                          <p:val>
                                            <p:strVal val="#ppt_y+.1"/>
                                          </p:val>
                                        </p:tav>
                                        <p:tav tm="100000">
                                          <p:val>
                                            <p:strVal val="#ppt_y"/>
                                          </p:val>
                                        </p:tav>
                                      </p:tavLst>
                                    </p:anim>
                                  </p:childTnLst>
                                </p:cTn>
                              </p:par>
                            </p:childTnLst>
                          </p:cTn>
                        </p:par>
                      </p:childTnLst>
                    </p:cTn>
                  </p:par>
                  <p:par>
                    <p:cTn id="56" fill="hold">
                      <p:stCondLst>
                        <p:cond delay="indefinite"/>
                      </p:stCondLst>
                      <p:childTnLst>
                        <p:par>
                          <p:cTn id="57" fill="hold">
                            <p:stCondLst>
                              <p:cond delay="0"/>
                            </p:stCondLst>
                            <p:childTnLst>
                              <p:par>
                                <p:cTn id="58" presetID="42" presetClass="entr" presetSubtype="0" fill="hold" nodeType="clickEffect">
                                  <p:stCondLst>
                                    <p:cond delay="0"/>
                                  </p:stCondLst>
                                  <p:childTnLst>
                                    <p:set>
                                      <p:cBhvr>
                                        <p:cTn id="59" dur="1" fill="hold">
                                          <p:stCondLst>
                                            <p:cond delay="0"/>
                                          </p:stCondLst>
                                        </p:cTn>
                                        <p:tgtEl>
                                          <p:spTgt spid="21"/>
                                        </p:tgtEl>
                                        <p:attrNameLst>
                                          <p:attrName>style.visibility</p:attrName>
                                        </p:attrNameLst>
                                      </p:cBhvr>
                                      <p:to>
                                        <p:strVal val="visible"/>
                                      </p:to>
                                    </p:set>
                                    <p:animEffect transition="in" filter="fade">
                                      <p:cBhvr>
                                        <p:cTn id="60" dur="1000"/>
                                        <p:tgtEl>
                                          <p:spTgt spid="21"/>
                                        </p:tgtEl>
                                      </p:cBhvr>
                                    </p:animEffect>
                                    <p:anim calcmode="lin" valueType="num">
                                      <p:cBhvr>
                                        <p:cTn id="61" dur="1000" fill="hold"/>
                                        <p:tgtEl>
                                          <p:spTgt spid="21"/>
                                        </p:tgtEl>
                                        <p:attrNameLst>
                                          <p:attrName>ppt_x</p:attrName>
                                        </p:attrNameLst>
                                      </p:cBhvr>
                                      <p:tavLst>
                                        <p:tav tm="0">
                                          <p:val>
                                            <p:strVal val="#ppt_x"/>
                                          </p:val>
                                        </p:tav>
                                        <p:tav tm="100000">
                                          <p:val>
                                            <p:strVal val="#ppt_x"/>
                                          </p:val>
                                        </p:tav>
                                      </p:tavLst>
                                    </p:anim>
                                    <p:anim calcmode="lin" valueType="num">
                                      <p:cBhvr>
                                        <p:cTn id="62" dur="1000" fill="hold"/>
                                        <p:tgtEl>
                                          <p:spTgt spid="2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E617CE3D-F766-480F-A3E5-FC0D69E5CDA4}"/>
              </a:ext>
            </a:extLst>
          </p:cNvPr>
          <p:cNvSpPr>
            <a:spLocks noGrp="1"/>
          </p:cNvSpPr>
          <p:nvPr>
            <p:ph type="title"/>
          </p:nvPr>
        </p:nvSpPr>
        <p:spPr/>
        <p:txBody>
          <a:bodyPr/>
          <a:lstStyle/>
          <a:p>
            <a:r>
              <a:rPr lang="zh-CN" altLang="en-US" sz="3200" dirty="0">
                <a:solidFill>
                  <a:schemeClr val="accent6">
                    <a:lumMod val="75000"/>
                  </a:schemeClr>
                </a:solidFill>
              </a:rPr>
              <a:t>自变量对感知信任的回归分析</a:t>
            </a:r>
          </a:p>
        </p:txBody>
      </p:sp>
      <p:pic>
        <p:nvPicPr>
          <p:cNvPr id="4" name="图片 3">
            <a:extLst>
              <a:ext uri="{FF2B5EF4-FFF2-40B4-BE49-F238E27FC236}">
                <a16:creationId xmlns:a16="http://schemas.microsoft.com/office/drawing/2014/main" xmlns="" id="{8E7B4D47-4D7E-4C7F-83B3-3B3C267E3215}"/>
              </a:ext>
            </a:extLst>
          </p:cNvPr>
          <p:cNvPicPr>
            <a:picLocks noChangeAspect="1"/>
          </p:cNvPicPr>
          <p:nvPr/>
        </p:nvPicPr>
        <p:blipFill>
          <a:blip r:embed="rId2"/>
          <a:stretch>
            <a:fillRect/>
          </a:stretch>
        </p:blipFill>
        <p:spPr>
          <a:xfrm>
            <a:off x="0" y="1240034"/>
            <a:ext cx="12192000" cy="5919216"/>
          </a:xfrm>
          <a:prstGeom prst="rect">
            <a:avLst/>
          </a:prstGeom>
        </p:spPr>
      </p:pic>
      <p:sp>
        <p:nvSpPr>
          <p:cNvPr id="7" name="文本框 6">
            <a:extLst>
              <a:ext uri="{FF2B5EF4-FFF2-40B4-BE49-F238E27FC236}">
                <a16:creationId xmlns:a16="http://schemas.microsoft.com/office/drawing/2014/main" xmlns="" id="{E80540BE-FAA9-45F5-A19C-EE367799426A}"/>
              </a:ext>
            </a:extLst>
          </p:cNvPr>
          <p:cNvSpPr txBox="1"/>
          <p:nvPr/>
        </p:nvSpPr>
        <p:spPr>
          <a:xfrm>
            <a:off x="6520350" y="1675889"/>
            <a:ext cx="4873658" cy="647121"/>
          </a:xfrm>
          <a:prstGeom prst="rect">
            <a:avLst/>
          </a:prstGeom>
          <a:noFill/>
        </p:spPr>
        <p:txBody>
          <a:bodyPr wrap="square" lIns="90000" tIns="46800" rIns="90000" bIns="46800" rtlCol="0" anchor="ctr" anchorCtr="0">
            <a:normAutofit/>
          </a:bodyPr>
          <a:lstStyle/>
          <a:p>
            <a:pPr indent="720000" algn="just">
              <a:lnSpc>
                <a:spcPct val="150000"/>
              </a:lnSpc>
            </a:pPr>
            <a:r>
              <a:rPr lang="zh-CN" altLang="en-US" sz="1800" b="1" kern="0" dirty="0">
                <a:effectLst/>
                <a:latin typeface="微软雅黑" panose="020B0503020204020204" pitchFamily="34" charset="-122"/>
                <a:ea typeface="微软雅黑" panose="020B0503020204020204" pitchFamily="34" charset="-122"/>
                <a:cs typeface="Times New Roman" panose="02020603050405020304" pitchFamily="18" charset="0"/>
              </a:rPr>
              <a:t>自变量对感知信任影响的回归方程如下</a:t>
            </a:r>
            <a:r>
              <a:rPr lang="zh-CN" altLang="en-US" sz="1800" b="1" kern="0" dirty="0">
                <a:effectLst/>
                <a:latin typeface="Times New Roman" panose="02020603050405020304" pitchFamily="18" charset="0"/>
                <a:ea typeface="宋体" panose="02010600030101010101" pitchFamily="2" charset="-122"/>
                <a:cs typeface="Times New Roman" panose="02020603050405020304" pitchFamily="18" charset="0"/>
              </a:rPr>
              <a:t>：</a:t>
            </a:r>
            <a:endParaRPr lang="zh-CN" altLang="en-US" sz="2400" b="1" dirty="0">
              <a:latin typeface="微软雅黑" panose="020B0503020204020204" pitchFamily="34" charset="-122"/>
              <a:ea typeface="微软雅黑" panose="020B0503020204020204" pitchFamily="34" charset="-122"/>
            </a:endParaRPr>
          </a:p>
        </p:txBody>
      </p:sp>
      <p:sp>
        <p:nvSpPr>
          <p:cNvPr id="15" name="文本框 14">
            <a:extLst>
              <a:ext uri="{FF2B5EF4-FFF2-40B4-BE49-F238E27FC236}">
                <a16:creationId xmlns:a16="http://schemas.microsoft.com/office/drawing/2014/main" xmlns="" id="{A5825BF5-A4C1-4235-88E9-5F52DC85C9E9}"/>
              </a:ext>
            </a:extLst>
          </p:cNvPr>
          <p:cNvSpPr txBox="1"/>
          <p:nvPr/>
        </p:nvSpPr>
        <p:spPr>
          <a:xfrm>
            <a:off x="6919715" y="3408739"/>
            <a:ext cx="5178915" cy="3150909"/>
          </a:xfrm>
          <a:prstGeom prst="rect">
            <a:avLst/>
          </a:prstGeom>
          <a:noFill/>
        </p:spPr>
        <p:txBody>
          <a:bodyPr wrap="square" lIns="90000" tIns="46800" rIns="90000" bIns="46800" rtlCol="0" anchor="ctr" anchorCtr="0">
            <a:normAutofit fontScale="77500" lnSpcReduction="20000"/>
          </a:bodyPr>
          <a:lstStyle/>
          <a:p>
            <a:pPr indent="720000" algn="ctr">
              <a:lnSpc>
                <a:spcPct val="170000"/>
              </a:lnSpc>
            </a:pPr>
            <a:r>
              <a:rPr lang="en-US" altLang="zh-CN" sz="2000" b="1" dirty="0"/>
              <a:t>5</a:t>
            </a:r>
            <a:r>
              <a:rPr lang="zh-CN" altLang="en-US" sz="2000" b="1" dirty="0"/>
              <a:t>个自变量中除呈现形式和感知成本的显著性大于</a:t>
            </a:r>
            <a:r>
              <a:rPr lang="en-US" altLang="zh-CN" sz="2000" b="1" dirty="0"/>
              <a:t>0.05</a:t>
            </a:r>
            <a:r>
              <a:rPr lang="zh-CN" altLang="en-US" sz="2000" b="1" dirty="0"/>
              <a:t>外，其它自变量的显著性均小于</a:t>
            </a:r>
            <a:r>
              <a:rPr lang="en-US" altLang="zh-CN" sz="2000" b="1" dirty="0"/>
              <a:t>0.05</a:t>
            </a:r>
            <a:r>
              <a:rPr lang="zh-CN" altLang="en-US" sz="2000" b="1" dirty="0"/>
              <a:t>，即美妆博主的互动性、专业性、大学生的感知利益对大学生的感知信任显著正向影响，呈现形式和感知成本对感知信任不具有显著性影响。且从标准化系数</a:t>
            </a:r>
            <a:r>
              <a:rPr lang="en-US" altLang="zh-CN" sz="2000" b="1" dirty="0"/>
              <a:t>β</a:t>
            </a:r>
            <a:r>
              <a:rPr lang="zh-CN" altLang="en-US" sz="2000" b="1" dirty="0"/>
              <a:t>来看，感知利益（</a:t>
            </a:r>
            <a:r>
              <a:rPr lang="en-US" altLang="zh-CN" sz="2000" b="1" dirty="0"/>
              <a:t>β=0.387</a:t>
            </a:r>
            <a:r>
              <a:rPr lang="zh-CN" altLang="en-US" sz="2000" b="1" dirty="0"/>
              <a:t>）对感知信任的影响最大，专业性（</a:t>
            </a:r>
            <a:r>
              <a:rPr lang="en-US" altLang="zh-CN" sz="2000" b="1" dirty="0"/>
              <a:t>β=0.284</a:t>
            </a:r>
            <a:r>
              <a:rPr lang="zh-CN" altLang="en-US" sz="2000" b="1" dirty="0"/>
              <a:t>）与互动性（</a:t>
            </a:r>
            <a:r>
              <a:rPr lang="en-US" altLang="zh-CN" sz="2000" b="1" dirty="0"/>
              <a:t>β=0.139</a:t>
            </a:r>
            <a:r>
              <a:rPr lang="zh-CN" altLang="en-US" sz="2000" b="1" dirty="0"/>
              <a:t>）则次之。因此接受假设</a:t>
            </a:r>
            <a:r>
              <a:rPr lang="en-US" altLang="zh-CN" sz="2000" b="1" dirty="0"/>
              <a:t>H6</a:t>
            </a:r>
            <a:r>
              <a:rPr lang="zh-CN" altLang="en-US" sz="2000" b="1" dirty="0"/>
              <a:t>、</a:t>
            </a:r>
            <a:r>
              <a:rPr lang="en-US" altLang="zh-CN" sz="2000" b="1" dirty="0"/>
              <a:t>H9</a:t>
            </a:r>
            <a:r>
              <a:rPr lang="zh-CN" altLang="en-US" sz="2000" b="1" dirty="0"/>
              <a:t>、</a:t>
            </a:r>
            <a:r>
              <a:rPr lang="en-US" altLang="zh-CN" sz="2000" b="1" dirty="0"/>
              <a:t>H10</a:t>
            </a:r>
            <a:r>
              <a:rPr lang="zh-CN" altLang="en-US" sz="2000" b="1" dirty="0"/>
              <a:t>，拒绝假设</a:t>
            </a:r>
            <a:r>
              <a:rPr lang="en-US" altLang="zh-CN" sz="2000" b="1" dirty="0"/>
              <a:t>H7</a:t>
            </a:r>
            <a:r>
              <a:rPr lang="zh-CN" altLang="en-US" sz="2000" b="1" dirty="0"/>
              <a:t>、</a:t>
            </a:r>
            <a:r>
              <a:rPr lang="en-US" altLang="zh-CN" sz="2000" b="1" dirty="0"/>
              <a:t>H8</a:t>
            </a:r>
            <a:r>
              <a:rPr lang="zh-CN" altLang="en-US" sz="2000" b="1" dirty="0"/>
              <a:t>。</a:t>
            </a:r>
          </a:p>
        </p:txBody>
      </p:sp>
      <p:pic>
        <p:nvPicPr>
          <p:cNvPr id="6" name="图片 5">
            <a:extLst>
              <a:ext uri="{FF2B5EF4-FFF2-40B4-BE49-F238E27FC236}">
                <a16:creationId xmlns:a16="http://schemas.microsoft.com/office/drawing/2014/main" xmlns="" id="{40E7E7F7-CF73-45A2-8317-8869F88D9D97}"/>
              </a:ext>
            </a:extLst>
          </p:cNvPr>
          <p:cNvPicPr>
            <a:picLocks noChangeAspect="1"/>
          </p:cNvPicPr>
          <p:nvPr/>
        </p:nvPicPr>
        <p:blipFill>
          <a:blip r:embed="rId3"/>
          <a:stretch>
            <a:fillRect/>
          </a:stretch>
        </p:blipFill>
        <p:spPr>
          <a:xfrm>
            <a:off x="399365" y="1897838"/>
            <a:ext cx="6120985" cy="1044631"/>
          </a:xfrm>
          <a:prstGeom prst="rect">
            <a:avLst/>
          </a:prstGeom>
        </p:spPr>
      </p:pic>
      <p:pic>
        <p:nvPicPr>
          <p:cNvPr id="8" name="图片 7">
            <a:extLst>
              <a:ext uri="{FF2B5EF4-FFF2-40B4-BE49-F238E27FC236}">
                <a16:creationId xmlns:a16="http://schemas.microsoft.com/office/drawing/2014/main" xmlns="" id="{3CDDABE5-6FA9-41FF-A19D-DB97BA9DE44B}"/>
              </a:ext>
            </a:extLst>
          </p:cNvPr>
          <p:cNvPicPr>
            <a:picLocks noChangeAspect="1"/>
          </p:cNvPicPr>
          <p:nvPr/>
        </p:nvPicPr>
        <p:blipFill>
          <a:blip r:embed="rId4"/>
          <a:stretch>
            <a:fillRect/>
          </a:stretch>
        </p:blipFill>
        <p:spPr>
          <a:xfrm>
            <a:off x="399365" y="3522781"/>
            <a:ext cx="6120985" cy="2426378"/>
          </a:xfrm>
          <a:prstGeom prst="rect">
            <a:avLst/>
          </a:prstGeom>
        </p:spPr>
      </p:pic>
      <mc:AlternateContent xmlns:mc="http://schemas.openxmlformats.org/markup-compatibility/2006" xmlns:a14="http://schemas.microsoft.com/office/drawing/2010/main">
        <mc:Choice Requires="a14">
          <p:sp>
            <p:nvSpPr>
              <p:cNvPr id="12" name="文本框 11">
                <a:extLst>
                  <a:ext uri="{FF2B5EF4-FFF2-40B4-BE49-F238E27FC236}">
                    <a16:creationId xmlns:a16="http://schemas.microsoft.com/office/drawing/2014/main" xmlns="" id="{8C3B4F23-3990-4760-9D50-8588A8B26E24}"/>
                  </a:ext>
                </a:extLst>
              </p:cNvPr>
              <p:cNvSpPr txBox="1"/>
              <p:nvPr/>
            </p:nvSpPr>
            <p:spPr>
              <a:xfrm>
                <a:off x="6308176" y="2439805"/>
                <a:ext cx="6094428" cy="369332"/>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zh-CN" altLang="en-US" i="1" smtClean="0">
                              <a:latin typeface="Cambria Math" panose="02040503050406030204" pitchFamily="18" charset="0"/>
                            </a:rPr>
                          </m:ctrlPr>
                        </m:sSubPr>
                        <m:e>
                          <m:r>
                            <a:rPr lang="zh-CN" altLang="en-US" i="1">
                              <a:latin typeface="Cambria Math" panose="02040503050406030204" pitchFamily="18" charset="0"/>
                            </a:rPr>
                            <m:t>𝑋</m:t>
                          </m:r>
                        </m:e>
                        <m:sub>
                          <m:r>
                            <a:rPr lang="zh-CN" altLang="en-US" i="0">
                              <a:latin typeface="Cambria Math" panose="02040503050406030204" pitchFamily="18" charset="0"/>
                            </a:rPr>
                            <m:t>6</m:t>
                          </m:r>
                        </m:sub>
                      </m:sSub>
                      <m:r>
                        <a:rPr lang="zh-CN" altLang="en-US" i="0">
                          <a:latin typeface="Cambria Math" panose="02040503050406030204" pitchFamily="18" charset="0"/>
                        </a:rPr>
                        <m:t>=0.139</m:t>
                      </m:r>
                      <m:sSub>
                        <m:sSubPr>
                          <m:ctrlPr>
                            <a:rPr lang="zh-CN" altLang="en-US" i="1">
                              <a:latin typeface="Cambria Math" panose="02040503050406030204" pitchFamily="18" charset="0"/>
                            </a:rPr>
                          </m:ctrlPr>
                        </m:sSubPr>
                        <m:e>
                          <m:r>
                            <a:rPr lang="zh-CN" altLang="en-US" i="1">
                              <a:latin typeface="Cambria Math" panose="02040503050406030204" pitchFamily="18" charset="0"/>
                            </a:rPr>
                            <m:t>𝑋</m:t>
                          </m:r>
                        </m:e>
                        <m:sub>
                          <m:r>
                            <a:rPr lang="zh-CN" altLang="en-US" i="0">
                              <a:latin typeface="Cambria Math" panose="02040503050406030204" pitchFamily="18" charset="0"/>
                            </a:rPr>
                            <m:t>1</m:t>
                          </m:r>
                        </m:sub>
                      </m:sSub>
                      <m:r>
                        <a:rPr lang="zh-CN" altLang="en-US" i="0">
                          <a:latin typeface="Cambria Math" panose="02040503050406030204" pitchFamily="18" charset="0"/>
                        </a:rPr>
                        <m:t>+0.284</m:t>
                      </m:r>
                      <m:sSub>
                        <m:sSubPr>
                          <m:ctrlPr>
                            <a:rPr lang="zh-CN" altLang="en-US" i="1">
                              <a:latin typeface="Cambria Math" panose="02040503050406030204" pitchFamily="18" charset="0"/>
                            </a:rPr>
                          </m:ctrlPr>
                        </m:sSubPr>
                        <m:e>
                          <m:r>
                            <a:rPr lang="zh-CN" altLang="en-US" i="1">
                              <a:latin typeface="Cambria Math" panose="02040503050406030204" pitchFamily="18" charset="0"/>
                            </a:rPr>
                            <m:t>𝑋</m:t>
                          </m:r>
                        </m:e>
                        <m:sub>
                          <m:r>
                            <a:rPr lang="zh-CN" altLang="en-US" i="0">
                              <a:latin typeface="Cambria Math" panose="02040503050406030204" pitchFamily="18" charset="0"/>
                            </a:rPr>
                            <m:t>2</m:t>
                          </m:r>
                        </m:sub>
                      </m:sSub>
                      <m:r>
                        <a:rPr lang="zh-CN" altLang="en-US" i="0">
                          <a:latin typeface="Cambria Math" panose="02040503050406030204" pitchFamily="18" charset="0"/>
                        </a:rPr>
                        <m:t>+0.387</m:t>
                      </m:r>
                      <m:sSub>
                        <m:sSubPr>
                          <m:ctrlPr>
                            <a:rPr lang="zh-CN" altLang="en-US" i="1">
                              <a:latin typeface="Cambria Math" panose="02040503050406030204" pitchFamily="18" charset="0"/>
                            </a:rPr>
                          </m:ctrlPr>
                        </m:sSubPr>
                        <m:e>
                          <m:r>
                            <a:rPr lang="zh-CN" altLang="en-US" i="1">
                              <a:latin typeface="Cambria Math" panose="02040503050406030204" pitchFamily="18" charset="0"/>
                            </a:rPr>
                            <m:t>𝑋</m:t>
                          </m:r>
                        </m:e>
                        <m:sub>
                          <m:r>
                            <a:rPr lang="zh-CN" altLang="en-US" i="0">
                              <a:latin typeface="Cambria Math" panose="02040503050406030204" pitchFamily="18" charset="0"/>
                            </a:rPr>
                            <m:t>4</m:t>
                          </m:r>
                        </m:sub>
                      </m:sSub>
                    </m:oMath>
                  </m:oMathPara>
                </a14:m>
                <a:endParaRPr lang="zh-CN" altLang="en-US" dirty="0"/>
              </a:p>
            </p:txBody>
          </p:sp>
        </mc:Choice>
        <mc:Fallback xmlns="">
          <p:sp>
            <p:nvSpPr>
              <p:cNvPr id="12" name="文本框 11">
                <a:extLst>
                  <a:ext uri="{FF2B5EF4-FFF2-40B4-BE49-F238E27FC236}">
                    <a16:creationId xmlns:a16="http://schemas.microsoft.com/office/drawing/2014/main" id="{8C3B4F23-3990-4760-9D50-8588A8B26E24}"/>
                  </a:ext>
                </a:extLst>
              </p:cNvPr>
              <p:cNvSpPr txBox="1">
                <a:spLocks noRot="1" noChangeAspect="1" noMove="1" noResize="1" noEditPoints="1" noAdjustHandles="1" noChangeArrowheads="1" noChangeShapeType="1" noTextEdit="1"/>
              </p:cNvSpPr>
              <p:nvPr/>
            </p:nvSpPr>
            <p:spPr>
              <a:xfrm>
                <a:off x="6308176" y="2439805"/>
                <a:ext cx="6094428" cy="369332"/>
              </a:xfrm>
              <a:prstGeom prst="rect">
                <a:avLst/>
              </a:prstGeom>
              <a:blipFill>
                <a:blip r:embed="rId5"/>
                <a:stretch>
                  <a:fillRect/>
                </a:stretch>
              </a:blipFill>
            </p:spPr>
            <p:txBody>
              <a:bodyPr/>
              <a:lstStyle/>
              <a:p>
                <a:r>
                  <a:rPr lang="zh-CN" altLang="en-US">
                    <a:noFill/>
                  </a:rPr>
                  <a:t> </a:t>
                </a:r>
              </a:p>
            </p:txBody>
          </p:sp>
        </mc:Fallback>
      </mc:AlternateContent>
    </p:spTree>
    <p:extLst>
      <p:ext uri="{BB962C8B-B14F-4D97-AF65-F5344CB8AC3E}">
        <p14:creationId xmlns:p14="http://schemas.microsoft.com/office/powerpoint/2010/main" val="3714673193"/>
      </p:ext>
    </p:extLst>
  </p:cSld>
  <p:clrMapOvr>
    <a:masterClrMapping/>
  </p:clrMapOvr>
  <p:transition spd="slow" advTm="3000">
    <p:push dir="u"/>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E617CE3D-F766-480F-A3E5-FC0D69E5CDA4}"/>
              </a:ext>
            </a:extLst>
          </p:cNvPr>
          <p:cNvSpPr>
            <a:spLocks noGrp="1"/>
          </p:cNvSpPr>
          <p:nvPr>
            <p:ph type="title"/>
          </p:nvPr>
        </p:nvSpPr>
        <p:spPr/>
        <p:txBody>
          <a:bodyPr/>
          <a:lstStyle/>
          <a:p>
            <a:r>
              <a:rPr lang="zh-CN" altLang="en-US" sz="3200" dirty="0">
                <a:solidFill>
                  <a:schemeClr val="accent6">
                    <a:lumMod val="75000"/>
                  </a:schemeClr>
                </a:solidFill>
              </a:rPr>
              <a:t>自变量与感知信任对消费意愿的回归分析</a:t>
            </a:r>
          </a:p>
        </p:txBody>
      </p:sp>
      <p:pic>
        <p:nvPicPr>
          <p:cNvPr id="4" name="图片 3">
            <a:extLst>
              <a:ext uri="{FF2B5EF4-FFF2-40B4-BE49-F238E27FC236}">
                <a16:creationId xmlns:a16="http://schemas.microsoft.com/office/drawing/2014/main" xmlns="" id="{8E7B4D47-4D7E-4C7F-83B3-3B3C267E3215}"/>
              </a:ext>
            </a:extLst>
          </p:cNvPr>
          <p:cNvPicPr>
            <a:picLocks noChangeAspect="1"/>
          </p:cNvPicPr>
          <p:nvPr/>
        </p:nvPicPr>
        <p:blipFill>
          <a:blip r:embed="rId2"/>
          <a:stretch>
            <a:fillRect/>
          </a:stretch>
        </p:blipFill>
        <p:spPr>
          <a:xfrm>
            <a:off x="0" y="1240034"/>
            <a:ext cx="12192000" cy="5919216"/>
          </a:xfrm>
          <a:prstGeom prst="rect">
            <a:avLst/>
          </a:prstGeom>
        </p:spPr>
      </p:pic>
      <p:sp>
        <p:nvSpPr>
          <p:cNvPr id="7" name="文本框 6">
            <a:extLst>
              <a:ext uri="{FF2B5EF4-FFF2-40B4-BE49-F238E27FC236}">
                <a16:creationId xmlns:a16="http://schemas.microsoft.com/office/drawing/2014/main" xmlns="" id="{E80540BE-FAA9-45F5-A19C-EE367799426A}"/>
              </a:ext>
            </a:extLst>
          </p:cNvPr>
          <p:cNvSpPr txBox="1"/>
          <p:nvPr/>
        </p:nvSpPr>
        <p:spPr>
          <a:xfrm>
            <a:off x="6096000" y="1792684"/>
            <a:ext cx="6231118" cy="647121"/>
          </a:xfrm>
          <a:prstGeom prst="rect">
            <a:avLst/>
          </a:prstGeom>
          <a:noFill/>
        </p:spPr>
        <p:txBody>
          <a:bodyPr wrap="square" lIns="90000" tIns="46800" rIns="90000" bIns="46800" rtlCol="0" anchor="ctr" anchorCtr="0">
            <a:normAutofit/>
          </a:bodyPr>
          <a:lstStyle/>
          <a:p>
            <a:pPr indent="720000" algn="just">
              <a:lnSpc>
                <a:spcPct val="150000"/>
              </a:lnSpc>
            </a:pPr>
            <a:r>
              <a:rPr lang="zh-CN" altLang="en-US" sz="1800" b="1" kern="0" dirty="0">
                <a:effectLst/>
                <a:latin typeface="微软雅黑" panose="020B0503020204020204" pitchFamily="34" charset="-122"/>
                <a:ea typeface="微软雅黑" panose="020B0503020204020204" pitchFamily="34" charset="-122"/>
                <a:cs typeface="Times New Roman" panose="02020603050405020304" pitchFamily="18" charset="0"/>
              </a:rPr>
              <a:t>自变量与感知信任对消费意愿影响的回归方程如下</a:t>
            </a:r>
            <a:r>
              <a:rPr lang="zh-CN" altLang="en-US" sz="1800" b="1" kern="0" dirty="0">
                <a:effectLst/>
                <a:latin typeface="Times New Roman" panose="02020603050405020304" pitchFamily="18" charset="0"/>
                <a:ea typeface="宋体" panose="02010600030101010101" pitchFamily="2" charset="-122"/>
                <a:cs typeface="Times New Roman" panose="02020603050405020304" pitchFamily="18" charset="0"/>
              </a:rPr>
              <a:t>：</a:t>
            </a:r>
            <a:endParaRPr lang="zh-CN" altLang="en-US" sz="2400" b="1" dirty="0">
              <a:latin typeface="微软雅黑" panose="020B0503020204020204" pitchFamily="34" charset="-122"/>
              <a:ea typeface="微软雅黑" panose="020B0503020204020204" pitchFamily="34" charset="-122"/>
            </a:endParaRPr>
          </a:p>
        </p:txBody>
      </p:sp>
      <p:sp>
        <p:nvSpPr>
          <p:cNvPr id="15" name="文本框 14">
            <a:extLst>
              <a:ext uri="{FF2B5EF4-FFF2-40B4-BE49-F238E27FC236}">
                <a16:creationId xmlns:a16="http://schemas.microsoft.com/office/drawing/2014/main" xmlns="" id="{A5825BF5-A4C1-4235-88E9-5F52DC85C9E9}"/>
              </a:ext>
            </a:extLst>
          </p:cNvPr>
          <p:cNvSpPr txBox="1"/>
          <p:nvPr/>
        </p:nvSpPr>
        <p:spPr>
          <a:xfrm>
            <a:off x="6919715" y="3429000"/>
            <a:ext cx="5178915" cy="2884602"/>
          </a:xfrm>
          <a:prstGeom prst="rect">
            <a:avLst/>
          </a:prstGeom>
          <a:noFill/>
        </p:spPr>
        <p:txBody>
          <a:bodyPr wrap="square" lIns="90000" tIns="46800" rIns="90000" bIns="46800" rtlCol="0" anchor="ctr" anchorCtr="0">
            <a:normAutofit fontScale="77500" lnSpcReduction="20000"/>
          </a:bodyPr>
          <a:lstStyle/>
          <a:p>
            <a:pPr indent="720000" algn="ctr">
              <a:lnSpc>
                <a:spcPct val="170000"/>
              </a:lnSpc>
            </a:pPr>
            <a:r>
              <a:rPr lang="zh-CN" altLang="en-US" sz="2000" b="1" dirty="0"/>
              <a:t>只有专业性的显著性大于</a:t>
            </a:r>
            <a:r>
              <a:rPr lang="en-US" altLang="zh-CN" sz="2000" b="1" dirty="0"/>
              <a:t>0.05</a:t>
            </a:r>
            <a:r>
              <a:rPr lang="zh-CN" altLang="en-US" sz="2000" b="1" dirty="0"/>
              <a:t>，从中介效应上看，自变量中加入感知信任后，专业性对消费意愿不呈现显著性影响，说明专业性受到感知信任的完全中介作用。此外，互动性、呈现形式和感知利益的标准化系数</a:t>
            </a:r>
            <a:r>
              <a:rPr lang="en-US" altLang="zh-CN" sz="2000" b="1" dirty="0"/>
              <a:t>β</a:t>
            </a:r>
            <a:r>
              <a:rPr lang="zh-CN" altLang="en-US" sz="2000" b="1" dirty="0"/>
              <a:t>均有明显下降，说明感知信任在互动性、呈现形式和感知利益影响消费意愿过程中起到部分中介作用。感知信任（</a:t>
            </a:r>
            <a:r>
              <a:rPr lang="en-US" altLang="zh-CN" sz="2000" b="1" dirty="0"/>
              <a:t>β=0.302</a:t>
            </a:r>
            <a:r>
              <a:rPr lang="zh-CN" altLang="en-US" sz="2000" b="1" dirty="0"/>
              <a:t>）对消费意愿影响最大，因此，接受假设</a:t>
            </a:r>
            <a:r>
              <a:rPr lang="en-US" altLang="zh-CN" sz="2000" b="1" dirty="0"/>
              <a:t>H11</a:t>
            </a:r>
            <a:r>
              <a:rPr lang="zh-CN" altLang="en-US" sz="2000" b="1" dirty="0"/>
              <a:t>。</a:t>
            </a:r>
          </a:p>
        </p:txBody>
      </p:sp>
      <p:pic>
        <p:nvPicPr>
          <p:cNvPr id="5" name="图片 4">
            <a:extLst>
              <a:ext uri="{FF2B5EF4-FFF2-40B4-BE49-F238E27FC236}">
                <a16:creationId xmlns:a16="http://schemas.microsoft.com/office/drawing/2014/main" xmlns="" id="{D2E41FF5-0227-4066-A6CC-D0E94FAA0E5A}"/>
              </a:ext>
            </a:extLst>
          </p:cNvPr>
          <p:cNvPicPr>
            <a:picLocks noChangeAspect="1"/>
          </p:cNvPicPr>
          <p:nvPr/>
        </p:nvPicPr>
        <p:blipFill>
          <a:blip r:embed="rId3"/>
          <a:stretch>
            <a:fillRect/>
          </a:stretch>
        </p:blipFill>
        <p:spPr>
          <a:xfrm>
            <a:off x="394544" y="1998831"/>
            <a:ext cx="6120984" cy="1037823"/>
          </a:xfrm>
          <a:prstGeom prst="rect">
            <a:avLst/>
          </a:prstGeom>
        </p:spPr>
      </p:pic>
      <p:pic>
        <p:nvPicPr>
          <p:cNvPr id="9" name="图片 8">
            <a:extLst>
              <a:ext uri="{FF2B5EF4-FFF2-40B4-BE49-F238E27FC236}">
                <a16:creationId xmlns:a16="http://schemas.microsoft.com/office/drawing/2014/main" xmlns="" id="{D53468E9-CBD2-404B-9533-0024A2EC23B2}"/>
              </a:ext>
            </a:extLst>
          </p:cNvPr>
          <p:cNvPicPr>
            <a:picLocks noChangeAspect="1"/>
          </p:cNvPicPr>
          <p:nvPr/>
        </p:nvPicPr>
        <p:blipFill>
          <a:blip r:embed="rId4"/>
          <a:stretch>
            <a:fillRect/>
          </a:stretch>
        </p:blipFill>
        <p:spPr>
          <a:xfrm>
            <a:off x="394544" y="3625323"/>
            <a:ext cx="6306150" cy="2688279"/>
          </a:xfrm>
          <a:prstGeom prst="rect">
            <a:avLst/>
          </a:prstGeom>
        </p:spPr>
      </p:pic>
      <mc:AlternateContent xmlns:mc="http://schemas.openxmlformats.org/markup-compatibility/2006" xmlns:a14="http://schemas.microsoft.com/office/drawing/2010/main">
        <mc:Choice Requires="a14">
          <p:sp>
            <p:nvSpPr>
              <p:cNvPr id="13" name="文本框 12">
                <a:extLst>
                  <a:ext uri="{FF2B5EF4-FFF2-40B4-BE49-F238E27FC236}">
                    <a16:creationId xmlns:a16="http://schemas.microsoft.com/office/drawing/2014/main" xmlns="" id="{E28A84DC-A32C-43D1-ABB8-BD3676342617}"/>
                  </a:ext>
                </a:extLst>
              </p:cNvPr>
              <p:cNvSpPr txBox="1"/>
              <p:nvPr/>
            </p:nvSpPr>
            <p:spPr>
              <a:xfrm>
                <a:off x="6271199" y="2659142"/>
                <a:ext cx="6165130" cy="369332"/>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r>
                        <a:rPr lang="zh-CN" altLang="en-US" i="1" smtClean="0">
                          <a:latin typeface="Cambria Math" panose="02040503050406030204" pitchFamily="18" charset="0"/>
                        </a:rPr>
                        <m:t>𝑌</m:t>
                      </m:r>
                      <m:r>
                        <a:rPr lang="zh-CN" altLang="en-US" i="0">
                          <a:latin typeface="Cambria Math" panose="02040503050406030204" pitchFamily="18" charset="0"/>
                        </a:rPr>
                        <m:t>=0.144</m:t>
                      </m:r>
                      <m:sSub>
                        <m:sSubPr>
                          <m:ctrlPr>
                            <a:rPr lang="zh-CN" altLang="en-US" i="1">
                              <a:latin typeface="Cambria Math" panose="02040503050406030204" pitchFamily="18" charset="0"/>
                            </a:rPr>
                          </m:ctrlPr>
                        </m:sSubPr>
                        <m:e>
                          <m:r>
                            <a:rPr lang="zh-CN" altLang="en-US" i="1">
                              <a:latin typeface="Cambria Math" panose="02040503050406030204" pitchFamily="18" charset="0"/>
                            </a:rPr>
                            <m:t>𝑋</m:t>
                          </m:r>
                        </m:e>
                        <m:sub>
                          <m:r>
                            <a:rPr lang="zh-CN" altLang="en-US" i="0">
                              <a:latin typeface="Cambria Math" panose="02040503050406030204" pitchFamily="18" charset="0"/>
                            </a:rPr>
                            <m:t>1</m:t>
                          </m:r>
                        </m:sub>
                      </m:sSub>
                      <m:r>
                        <a:rPr lang="zh-CN" altLang="en-US" i="0">
                          <a:latin typeface="Cambria Math" panose="02040503050406030204" pitchFamily="18" charset="0"/>
                        </a:rPr>
                        <m:t>+0.155</m:t>
                      </m:r>
                      <m:sSub>
                        <m:sSubPr>
                          <m:ctrlPr>
                            <a:rPr lang="zh-CN" altLang="en-US" i="1">
                              <a:latin typeface="Cambria Math" panose="02040503050406030204" pitchFamily="18" charset="0"/>
                            </a:rPr>
                          </m:ctrlPr>
                        </m:sSubPr>
                        <m:e>
                          <m:r>
                            <a:rPr lang="zh-CN" altLang="en-US" i="1">
                              <a:latin typeface="Cambria Math" panose="02040503050406030204" pitchFamily="18" charset="0"/>
                            </a:rPr>
                            <m:t>𝑋</m:t>
                          </m:r>
                        </m:e>
                        <m:sub>
                          <m:r>
                            <a:rPr lang="zh-CN" altLang="en-US" i="0">
                              <a:latin typeface="Cambria Math" panose="02040503050406030204" pitchFamily="18" charset="0"/>
                            </a:rPr>
                            <m:t>3</m:t>
                          </m:r>
                        </m:sub>
                      </m:sSub>
                      <m:r>
                        <a:rPr lang="zh-CN" altLang="en-US" i="0">
                          <a:latin typeface="Cambria Math" panose="02040503050406030204" pitchFamily="18" charset="0"/>
                        </a:rPr>
                        <m:t>+0.192</m:t>
                      </m:r>
                      <m:sSub>
                        <m:sSubPr>
                          <m:ctrlPr>
                            <a:rPr lang="zh-CN" altLang="en-US" i="1">
                              <a:latin typeface="Cambria Math" panose="02040503050406030204" pitchFamily="18" charset="0"/>
                            </a:rPr>
                          </m:ctrlPr>
                        </m:sSubPr>
                        <m:e>
                          <m:r>
                            <a:rPr lang="zh-CN" altLang="en-US" i="1">
                              <a:latin typeface="Cambria Math" panose="02040503050406030204" pitchFamily="18" charset="0"/>
                            </a:rPr>
                            <m:t>𝑋</m:t>
                          </m:r>
                        </m:e>
                        <m:sub>
                          <m:r>
                            <a:rPr lang="zh-CN" altLang="en-US" i="0">
                              <a:latin typeface="Cambria Math" panose="02040503050406030204" pitchFamily="18" charset="0"/>
                            </a:rPr>
                            <m:t>4</m:t>
                          </m:r>
                        </m:sub>
                      </m:sSub>
                      <m:r>
                        <a:rPr lang="zh-CN" altLang="en-US" i="0">
                          <a:latin typeface="Cambria Math" panose="02040503050406030204" pitchFamily="18" charset="0"/>
                        </a:rPr>
                        <m:t>+0.100</m:t>
                      </m:r>
                      <m:sSub>
                        <m:sSubPr>
                          <m:ctrlPr>
                            <a:rPr lang="zh-CN" altLang="en-US" i="1">
                              <a:latin typeface="Cambria Math" panose="02040503050406030204" pitchFamily="18" charset="0"/>
                            </a:rPr>
                          </m:ctrlPr>
                        </m:sSubPr>
                        <m:e>
                          <m:r>
                            <a:rPr lang="zh-CN" altLang="en-US" i="1">
                              <a:latin typeface="Cambria Math" panose="02040503050406030204" pitchFamily="18" charset="0"/>
                            </a:rPr>
                            <m:t>𝑋</m:t>
                          </m:r>
                        </m:e>
                        <m:sub>
                          <m:r>
                            <a:rPr lang="zh-CN" altLang="en-US" i="0">
                              <a:latin typeface="Cambria Math" panose="02040503050406030204" pitchFamily="18" charset="0"/>
                            </a:rPr>
                            <m:t>5</m:t>
                          </m:r>
                        </m:sub>
                      </m:sSub>
                      <m:r>
                        <a:rPr lang="zh-CN" altLang="en-US" i="0">
                          <a:latin typeface="Cambria Math" panose="02040503050406030204" pitchFamily="18" charset="0"/>
                        </a:rPr>
                        <m:t>+0.302</m:t>
                      </m:r>
                      <m:sSub>
                        <m:sSubPr>
                          <m:ctrlPr>
                            <a:rPr lang="zh-CN" altLang="en-US" i="1">
                              <a:latin typeface="Cambria Math" panose="02040503050406030204" pitchFamily="18" charset="0"/>
                            </a:rPr>
                          </m:ctrlPr>
                        </m:sSubPr>
                        <m:e>
                          <m:r>
                            <a:rPr lang="zh-CN" altLang="en-US" i="1">
                              <a:latin typeface="Cambria Math" panose="02040503050406030204" pitchFamily="18" charset="0"/>
                            </a:rPr>
                            <m:t>𝑋</m:t>
                          </m:r>
                        </m:e>
                        <m:sub>
                          <m:r>
                            <a:rPr lang="zh-CN" altLang="en-US" i="0">
                              <a:latin typeface="Cambria Math" panose="02040503050406030204" pitchFamily="18" charset="0"/>
                            </a:rPr>
                            <m:t>6</m:t>
                          </m:r>
                        </m:sub>
                      </m:sSub>
                    </m:oMath>
                  </m:oMathPara>
                </a14:m>
                <a:endParaRPr lang="zh-CN" altLang="en-US" dirty="0"/>
              </a:p>
            </p:txBody>
          </p:sp>
        </mc:Choice>
        <mc:Fallback xmlns="">
          <p:sp>
            <p:nvSpPr>
              <p:cNvPr id="13" name="文本框 12">
                <a:extLst>
                  <a:ext uri="{FF2B5EF4-FFF2-40B4-BE49-F238E27FC236}">
                    <a16:creationId xmlns:a16="http://schemas.microsoft.com/office/drawing/2014/main" id="{E28A84DC-A32C-43D1-ABB8-BD3676342617}"/>
                  </a:ext>
                </a:extLst>
              </p:cNvPr>
              <p:cNvSpPr txBox="1">
                <a:spLocks noRot="1" noChangeAspect="1" noMove="1" noResize="1" noEditPoints="1" noAdjustHandles="1" noChangeArrowheads="1" noChangeShapeType="1" noTextEdit="1"/>
              </p:cNvSpPr>
              <p:nvPr/>
            </p:nvSpPr>
            <p:spPr>
              <a:xfrm>
                <a:off x="6271199" y="2659142"/>
                <a:ext cx="6165130" cy="369332"/>
              </a:xfrm>
              <a:prstGeom prst="rect">
                <a:avLst/>
              </a:prstGeom>
              <a:blipFill>
                <a:blip r:embed="rId5"/>
                <a:stretch>
                  <a:fillRect b="-1639"/>
                </a:stretch>
              </a:blipFill>
            </p:spPr>
            <p:txBody>
              <a:bodyPr/>
              <a:lstStyle/>
              <a:p>
                <a:r>
                  <a:rPr lang="zh-CN" altLang="en-US">
                    <a:noFill/>
                  </a:rPr>
                  <a:t> </a:t>
                </a:r>
              </a:p>
            </p:txBody>
          </p:sp>
        </mc:Fallback>
      </mc:AlternateContent>
    </p:spTree>
    <p:extLst>
      <p:ext uri="{BB962C8B-B14F-4D97-AF65-F5344CB8AC3E}">
        <p14:creationId xmlns:p14="http://schemas.microsoft.com/office/powerpoint/2010/main" val="4007416941"/>
      </p:ext>
    </p:extLst>
  </p:cSld>
  <p:clrMapOvr>
    <a:masterClrMapping/>
  </p:clrMapOvr>
  <p:transition spd="slow" advTm="3000">
    <p:push dir="u"/>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E617CE3D-F766-480F-A3E5-FC0D69E5CDA4}"/>
              </a:ext>
            </a:extLst>
          </p:cNvPr>
          <p:cNvSpPr>
            <a:spLocks noGrp="1"/>
          </p:cNvSpPr>
          <p:nvPr>
            <p:ph type="title"/>
          </p:nvPr>
        </p:nvSpPr>
        <p:spPr/>
        <p:txBody>
          <a:bodyPr/>
          <a:lstStyle/>
          <a:p>
            <a:r>
              <a:rPr lang="zh-CN" altLang="en-US" sz="3200" dirty="0">
                <a:solidFill>
                  <a:schemeClr val="accent6">
                    <a:lumMod val="75000"/>
                  </a:schemeClr>
                </a:solidFill>
              </a:rPr>
              <a:t>自变量、感知信任与感知价值对消费意愿的回归分析</a:t>
            </a:r>
          </a:p>
        </p:txBody>
      </p:sp>
      <p:pic>
        <p:nvPicPr>
          <p:cNvPr id="4" name="图片 3">
            <a:extLst>
              <a:ext uri="{FF2B5EF4-FFF2-40B4-BE49-F238E27FC236}">
                <a16:creationId xmlns:a16="http://schemas.microsoft.com/office/drawing/2014/main" xmlns="" id="{8E7B4D47-4D7E-4C7F-83B3-3B3C267E3215}"/>
              </a:ext>
            </a:extLst>
          </p:cNvPr>
          <p:cNvPicPr>
            <a:picLocks noChangeAspect="1"/>
          </p:cNvPicPr>
          <p:nvPr/>
        </p:nvPicPr>
        <p:blipFill>
          <a:blip r:embed="rId2"/>
          <a:stretch>
            <a:fillRect/>
          </a:stretch>
        </p:blipFill>
        <p:spPr>
          <a:xfrm>
            <a:off x="0" y="1240034"/>
            <a:ext cx="12192000" cy="5919216"/>
          </a:xfrm>
          <a:prstGeom prst="rect">
            <a:avLst/>
          </a:prstGeom>
        </p:spPr>
      </p:pic>
      <p:sp>
        <p:nvSpPr>
          <p:cNvPr id="7" name="文本框 6">
            <a:extLst>
              <a:ext uri="{FF2B5EF4-FFF2-40B4-BE49-F238E27FC236}">
                <a16:creationId xmlns:a16="http://schemas.microsoft.com/office/drawing/2014/main" xmlns="" id="{E80540BE-FAA9-45F5-A19C-EE367799426A}"/>
              </a:ext>
            </a:extLst>
          </p:cNvPr>
          <p:cNvSpPr txBox="1"/>
          <p:nvPr/>
        </p:nvSpPr>
        <p:spPr>
          <a:xfrm>
            <a:off x="6404166" y="1704737"/>
            <a:ext cx="5654865" cy="885218"/>
          </a:xfrm>
          <a:prstGeom prst="rect">
            <a:avLst/>
          </a:prstGeom>
          <a:noFill/>
        </p:spPr>
        <p:txBody>
          <a:bodyPr wrap="square" lIns="90000" tIns="46800" rIns="90000" bIns="46800" rtlCol="0" anchor="ctr" anchorCtr="0">
            <a:normAutofit lnSpcReduction="10000"/>
          </a:bodyPr>
          <a:lstStyle/>
          <a:p>
            <a:pPr indent="720000" algn="just">
              <a:lnSpc>
                <a:spcPct val="150000"/>
              </a:lnSpc>
            </a:pPr>
            <a:r>
              <a:rPr lang="zh-CN" altLang="en-US" sz="1800" b="1" kern="0" dirty="0">
                <a:effectLst/>
                <a:latin typeface="微软雅黑" panose="020B0503020204020204" pitchFamily="34" charset="-122"/>
                <a:ea typeface="微软雅黑" panose="020B0503020204020204" pitchFamily="34" charset="-122"/>
                <a:cs typeface="Times New Roman" panose="02020603050405020304" pitchFamily="18" charset="0"/>
              </a:rPr>
              <a:t>自变量、感知信任与感知价值对消费意愿影响的回归方程如下</a:t>
            </a:r>
            <a:r>
              <a:rPr lang="zh-CN" altLang="en-US" sz="1800" b="1" kern="0" dirty="0">
                <a:effectLst/>
                <a:latin typeface="Times New Roman" panose="02020603050405020304" pitchFamily="18" charset="0"/>
                <a:ea typeface="宋体" panose="02010600030101010101" pitchFamily="2" charset="-122"/>
                <a:cs typeface="Times New Roman" panose="02020603050405020304" pitchFamily="18" charset="0"/>
              </a:rPr>
              <a:t>：</a:t>
            </a:r>
            <a:endParaRPr lang="zh-CN" altLang="en-US" sz="2400" b="1" dirty="0">
              <a:latin typeface="微软雅黑" panose="020B0503020204020204" pitchFamily="34" charset="-122"/>
              <a:ea typeface="微软雅黑" panose="020B0503020204020204" pitchFamily="34" charset="-122"/>
            </a:endParaRPr>
          </a:p>
        </p:txBody>
      </p:sp>
      <p:sp>
        <p:nvSpPr>
          <p:cNvPr id="15" name="文本框 14">
            <a:extLst>
              <a:ext uri="{FF2B5EF4-FFF2-40B4-BE49-F238E27FC236}">
                <a16:creationId xmlns:a16="http://schemas.microsoft.com/office/drawing/2014/main" xmlns="" id="{A5825BF5-A4C1-4235-88E9-5F52DC85C9E9}"/>
              </a:ext>
            </a:extLst>
          </p:cNvPr>
          <p:cNvSpPr txBox="1"/>
          <p:nvPr/>
        </p:nvSpPr>
        <p:spPr>
          <a:xfrm>
            <a:off x="6570529" y="3427261"/>
            <a:ext cx="5349038" cy="3292311"/>
          </a:xfrm>
          <a:prstGeom prst="rect">
            <a:avLst/>
          </a:prstGeom>
          <a:noFill/>
        </p:spPr>
        <p:txBody>
          <a:bodyPr wrap="square" lIns="90000" tIns="46800" rIns="90000" bIns="46800" rtlCol="0" anchor="ctr" anchorCtr="0">
            <a:normAutofit fontScale="77500" lnSpcReduction="20000"/>
          </a:bodyPr>
          <a:lstStyle/>
          <a:p>
            <a:pPr indent="720000" algn="ctr">
              <a:lnSpc>
                <a:spcPct val="170000"/>
              </a:lnSpc>
            </a:pPr>
            <a:r>
              <a:rPr lang="zh-CN" altLang="en-US" sz="2000" b="1" dirty="0"/>
              <a:t>互动性、专业性与呈现形式的显著性均大于</a:t>
            </a:r>
            <a:r>
              <a:rPr lang="en-US" altLang="zh-CN" sz="2000" b="1" dirty="0"/>
              <a:t>0.05</a:t>
            </a:r>
            <a:r>
              <a:rPr lang="zh-CN" altLang="en-US" sz="2000" b="1" dirty="0"/>
              <a:t>，从中介效应上看，自变量中加入感知价值后，互动性、专业性与呈现形式对消费意愿不呈现显著性影响，说明互动性与呈现形式受到感知价值的完全中介作用。此外，感知利益与感知信任的标准化系数</a:t>
            </a:r>
            <a:r>
              <a:rPr lang="en-US" altLang="zh-CN" sz="2000" b="1" dirty="0"/>
              <a:t>β</a:t>
            </a:r>
            <a:r>
              <a:rPr lang="zh-CN" altLang="en-US" sz="2000" b="1" dirty="0"/>
              <a:t>均有明显降低，说明感知价值在感知利益、感知信任影响消费意愿过程中起到部分中介作用。感知价值（</a:t>
            </a:r>
            <a:r>
              <a:rPr lang="en-US" altLang="zh-CN" sz="2000" b="1" dirty="0"/>
              <a:t>β=0.361</a:t>
            </a:r>
            <a:r>
              <a:rPr lang="zh-CN" altLang="en-US" sz="2000" b="1" dirty="0"/>
              <a:t>）对消费意愿影响最大，因此，接受假设</a:t>
            </a:r>
            <a:r>
              <a:rPr lang="en-US" altLang="zh-CN" sz="2000" b="1" dirty="0"/>
              <a:t>H12</a:t>
            </a:r>
            <a:r>
              <a:rPr lang="zh-CN" altLang="en-US" sz="2000" b="1" dirty="0"/>
              <a:t>。</a:t>
            </a:r>
          </a:p>
        </p:txBody>
      </p:sp>
      <p:pic>
        <p:nvPicPr>
          <p:cNvPr id="3" name="图片 2">
            <a:extLst>
              <a:ext uri="{FF2B5EF4-FFF2-40B4-BE49-F238E27FC236}">
                <a16:creationId xmlns:a16="http://schemas.microsoft.com/office/drawing/2014/main" xmlns="" id="{FD51CC52-395D-49AC-B684-940D7DAF4A2A}"/>
              </a:ext>
            </a:extLst>
          </p:cNvPr>
          <p:cNvPicPr>
            <a:picLocks noChangeAspect="1"/>
          </p:cNvPicPr>
          <p:nvPr/>
        </p:nvPicPr>
        <p:blipFill>
          <a:blip r:embed="rId3"/>
          <a:stretch>
            <a:fillRect/>
          </a:stretch>
        </p:blipFill>
        <p:spPr>
          <a:xfrm>
            <a:off x="132968" y="1835829"/>
            <a:ext cx="6138231" cy="954912"/>
          </a:xfrm>
          <a:prstGeom prst="rect">
            <a:avLst/>
          </a:prstGeom>
        </p:spPr>
      </p:pic>
      <p:pic>
        <p:nvPicPr>
          <p:cNvPr id="6" name="图片 5">
            <a:extLst>
              <a:ext uri="{FF2B5EF4-FFF2-40B4-BE49-F238E27FC236}">
                <a16:creationId xmlns:a16="http://schemas.microsoft.com/office/drawing/2014/main" xmlns="" id="{574B96A8-3786-42E6-8CD6-FC1EDA331194}"/>
              </a:ext>
            </a:extLst>
          </p:cNvPr>
          <p:cNvPicPr>
            <a:picLocks noChangeAspect="1"/>
          </p:cNvPicPr>
          <p:nvPr/>
        </p:nvPicPr>
        <p:blipFill>
          <a:blip r:embed="rId4"/>
          <a:stretch>
            <a:fillRect/>
          </a:stretch>
        </p:blipFill>
        <p:spPr>
          <a:xfrm>
            <a:off x="132968" y="3486337"/>
            <a:ext cx="6165129" cy="2827265"/>
          </a:xfrm>
          <a:prstGeom prst="rect">
            <a:avLst/>
          </a:prstGeom>
        </p:spPr>
      </p:pic>
      <mc:AlternateContent xmlns:mc="http://schemas.openxmlformats.org/markup-compatibility/2006" xmlns:a14="http://schemas.microsoft.com/office/drawing/2010/main">
        <mc:Choice Requires="a14">
          <p:sp>
            <p:nvSpPr>
              <p:cNvPr id="12" name="文本框 11">
                <a:extLst>
                  <a:ext uri="{FF2B5EF4-FFF2-40B4-BE49-F238E27FC236}">
                    <a16:creationId xmlns:a16="http://schemas.microsoft.com/office/drawing/2014/main" xmlns="" id="{848F5244-F2C5-4133-8E6E-3418E876ECDC}"/>
                  </a:ext>
                </a:extLst>
              </p:cNvPr>
              <p:cNvSpPr txBox="1"/>
              <p:nvPr/>
            </p:nvSpPr>
            <p:spPr>
              <a:xfrm>
                <a:off x="6404166" y="2788770"/>
                <a:ext cx="6113282" cy="369332"/>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r>
                        <a:rPr lang="zh-CN" altLang="en-US" i="1" smtClean="0">
                          <a:latin typeface="Cambria Math" panose="02040503050406030204" pitchFamily="18" charset="0"/>
                        </a:rPr>
                        <m:t>𝑌</m:t>
                      </m:r>
                      <m:r>
                        <a:rPr lang="zh-CN" altLang="en-US" i="0">
                          <a:latin typeface="Cambria Math" panose="02040503050406030204" pitchFamily="18" charset="0"/>
                        </a:rPr>
                        <m:t>=0.192</m:t>
                      </m:r>
                      <m:sSub>
                        <m:sSubPr>
                          <m:ctrlPr>
                            <a:rPr lang="zh-CN" altLang="en-US" i="1">
                              <a:latin typeface="Cambria Math" panose="02040503050406030204" pitchFamily="18" charset="0"/>
                            </a:rPr>
                          </m:ctrlPr>
                        </m:sSubPr>
                        <m:e>
                          <m:r>
                            <a:rPr lang="zh-CN" altLang="en-US" i="1">
                              <a:latin typeface="Cambria Math" panose="02040503050406030204" pitchFamily="18" charset="0"/>
                            </a:rPr>
                            <m:t>𝑋</m:t>
                          </m:r>
                        </m:e>
                        <m:sub>
                          <m:r>
                            <a:rPr lang="zh-CN" altLang="en-US" i="0">
                              <a:latin typeface="Cambria Math" panose="02040503050406030204" pitchFamily="18" charset="0"/>
                            </a:rPr>
                            <m:t>4</m:t>
                          </m:r>
                        </m:sub>
                      </m:sSub>
                      <m:r>
                        <a:rPr lang="zh-CN" altLang="en-US" i="0">
                          <a:latin typeface="Cambria Math" panose="02040503050406030204" pitchFamily="18" charset="0"/>
                        </a:rPr>
                        <m:t>+0.086</m:t>
                      </m:r>
                      <m:sSub>
                        <m:sSubPr>
                          <m:ctrlPr>
                            <a:rPr lang="zh-CN" altLang="en-US" i="1">
                              <a:latin typeface="Cambria Math" panose="02040503050406030204" pitchFamily="18" charset="0"/>
                            </a:rPr>
                          </m:ctrlPr>
                        </m:sSubPr>
                        <m:e>
                          <m:r>
                            <a:rPr lang="zh-CN" altLang="en-US" i="1">
                              <a:latin typeface="Cambria Math" panose="02040503050406030204" pitchFamily="18" charset="0"/>
                            </a:rPr>
                            <m:t>𝑋</m:t>
                          </m:r>
                        </m:e>
                        <m:sub>
                          <m:r>
                            <a:rPr lang="zh-CN" altLang="en-US" i="0">
                              <a:latin typeface="Cambria Math" panose="02040503050406030204" pitchFamily="18" charset="0"/>
                            </a:rPr>
                            <m:t>5</m:t>
                          </m:r>
                        </m:sub>
                      </m:sSub>
                      <m:r>
                        <a:rPr lang="zh-CN" altLang="en-US" i="0">
                          <a:latin typeface="Cambria Math" panose="02040503050406030204" pitchFamily="18" charset="0"/>
                        </a:rPr>
                        <m:t>+0.198</m:t>
                      </m:r>
                      <m:sSub>
                        <m:sSubPr>
                          <m:ctrlPr>
                            <a:rPr lang="zh-CN" altLang="en-US" i="1">
                              <a:latin typeface="Cambria Math" panose="02040503050406030204" pitchFamily="18" charset="0"/>
                            </a:rPr>
                          </m:ctrlPr>
                        </m:sSubPr>
                        <m:e>
                          <m:r>
                            <a:rPr lang="zh-CN" altLang="en-US" i="1">
                              <a:latin typeface="Cambria Math" panose="02040503050406030204" pitchFamily="18" charset="0"/>
                            </a:rPr>
                            <m:t>𝑋</m:t>
                          </m:r>
                        </m:e>
                        <m:sub>
                          <m:r>
                            <a:rPr lang="zh-CN" altLang="en-US" i="0">
                              <a:latin typeface="Cambria Math" panose="02040503050406030204" pitchFamily="18" charset="0"/>
                            </a:rPr>
                            <m:t>6</m:t>
                          </m:r>
                        </m:sub>
                      </m:sSub>
                      <m:r>
                        <a:rPr lang="zh-CN" altLang="en-US" i="0">
                          <a:latin typeface="Cambria Math" panose="02040503050406030204" pitchFamily="18" charset="0"/>
                        </a:rPr>
                        <m:t>+0.361</m:t>
                      </m:r>
                      <m:sSub>
                        <m:sSubPr>
                          <m:ctrlPr>
                            <a:rPr lang="zh-CN" altLang="en-US" i="1">
                              <a:latin typeface="Cambria Math" panose="02040503050406030204" pitchFamily="18" charset="0"/>
                            </a:rPr>
                          </m:ctrlPr>
                        </m:sSubPr>
                        <m:e>
                          <m:r>
                            <a:rPr lang="zh-CN" altLang="en-US" i="1">
                              <a:latin typeface="Cambria Math" panose="02040503050406030204" pitchFamily="18" charset="0"/>
                            </a:rPr>
                            <m:t>𝑋</m:t>
                          </m:r>
                        </m:e>
                        <m:sub>
                          <m:r>
                            <a:rPr lang="zh-CN" altLang="en-US" i="0">
                              <a:latin typeface="Cambria Math" panose="02040503050406030204" pitchFamily="18" charset="0"/>
                            </a:rPr>
                            <m:t>7</m:t>
                          </m:r>
                        </m:sub>
                      </m:sSub>
                    </m:oMath>
                  </m:oMathPara>
                </a14:m>
                <a:endParaRPr lang="zh-CN" altLang="en-US" dirty="0"/>
              </a:p>
            </p:txBody>
          </p:sp>
        </mc:Choice>
        <mc:Fallback xmlns="">
          <p:sp>
            <p:nvSpPr>
              <p:cNvPr id="12" name="文本框 11">
                <a:extLst>
                  <a:ext uri="{FF2B5EF4-FFF2-40B4-BE49-F238E27FC236}">
                    <a16:creationId xmlns:a16="http://schemas.microsoft.com/office/drawing/2014/main" id="{848F5244-F2C5-4133-8E6E-3418E876ECDC}"/>
                  </a:ext>
                </a:extLst>
              </p:cNvPr>
              <p:cNvSpPr txBox="1">
                <a:spLocks noRot="1" noChangeAspect="1" noMove="1" noResize="1" noEditPoints="1" noAdjustHandles="1" noChangeArrowheads="1" noChangeShapeType="1" noTextEdit="1"/>
              </p:cNvSpPr>
              <p:nvPr/>
            </p:nvSpPr>
            <p:spPr>
              <a:xfrm>
                <a:off x="6404166" y="2788770"/>
                <a:ext cx="6113282" cy="369332"/>
              </a:xfrm>
              <a:prstGeom prst="rect">
                <a:avLst/>
              </a:prstGeom>
              <a:blipFill>
                <a:blip r:embed="rId5"/>
                <a:stretch>
                  <a:fillRect b="-1639"/>
                </a:stretch>
              </a:blipFill>
            </p:spPr>
            <p:txBody>
              <a:bodyPr/>
              <a:lstStyle/>
              <a:p>
                <a:r>
                  <a:rPr lang="zh-CN" altLang="en-US">
                    <a:noFill/>
                  </a:rPr>
                  <a:t> </a:t>
                </a:r>
              </a:p>
            </p:txBody>
          </p:sp>
        </mc:Fallback>
      </mc:AlternateContent>
    </p:spTree>
    <p:extLst>
      <p:ext uri="{BB962C8B-B14F-4D97-AF65-F5344CB8AC3E}">
        <p14:creationId xmlns:p14="http://schemas.microsoft.com/office/powerpoint/2010/main" val="3051759479"/>
      </p:ext>
    </p:extLst>
  </p:cSld>
  <p:clrMapOvr>
    <a:masterClrMapping/>
  </p:clrMapOvr>
  <p:transition spd="slow" advTm="3000">
    <p:push dir="u"/>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E617CE3D-F766-480F-A3E5-FC0D69E5CDA4}"/>
              </a:ext>
            </a:extLst>
          </p:cNvPr>
          <p:cNvSpPr>
            <a:spLocks noGrp="1"/>
          </p:cNvSpPr>
          <p:nvPr>
            <p:ph type="title"/>
          </p:nvPr>
        </p:nvSpPr>
        <p:spPr/>
        <p:txBody>
          <a:bodyPr/>
          <a:lstStyle/>
          <a:p>
            <a:r>
              <a:rPr lang="zh-CN" altLang="en-US" sz="3200" dirty="0">
                <a:solidFill>
                  <a:schemeClr val="accent6">
                    <a:lumMod val="75000"/>
                  </a:schemeClr>
                </a:solidFill>
              </a:rPr>
              <a:t>中介效应模型</a:t>
            </a:r>
          </a:p>
        </p:txBody>
      </p:sp>
      <p:pic>
        <p:nvPicPr>
          <p:cNvPr id="4" name="图片 3">
            <a:extLst>
              <a:ext uri="{FF2B5EF4-FFF2-40B4-BE49-F238E27FC236}">
                <a16:creationId xmlns:a16="http://schemas.microsoft.com/office/drawing/2014/main" xmlns="" id="{8E7B4D47-4D7E-4C7F-83B3-3B3C267E3215}"/>
              </a:ext>
            </a:extLst>
          </p:cNvPr>
          <p:cNvPicPr>
            <a:picLocks noChangeAspect="1"/>
          </p:cNvPicPr>
          <p:nvPr/>
        </p:nvPicPr>
        <p:blipFill>
          <a:blip r:embed="rId2"/>
          <a:stretch>
            <a:fillRect/>
          </a:stretch>
        </p:blipFill>
        <p:spPr>
          <a:xfrm>
            <a:off x="0" y="1240034"/>
            <a:ext cx="12192000" cy="5919216"/>
          </a:xfrm>
          <a:prstGeom prst="rect">
            <a:avLst/>
          </a:prstGeom>
        </p:spPr>
      </p:pic>
      <p:pic>
        <p:nvPicPr>
          <p:cNvPr id="10" name="图片 9">
            <a:extLst>
              <a:ext uri="{FF2B5EF4-FFF2-40B4-BE49-F238E27FC236}">
                <a16:creationId xmlns:a16="http://schemas.microsoft.com/office/drawing/2014/main" xmlns="" id="{B86DEE7B-74A4-410C-B81A-8C545CEA056D}"/>
              </a:ext>
            </a:extLst>
          </p:cNvPr>
          <p:cNvPicPr>
            <a:picLocks noChangeAspect="1"/>
          </p:cNvPicPr>
          <p:nvPr/>
        </p:nvPicPr>
        <p:blipFill>
          <a:blip r:embed="rId3"/>
          <a:stretch>
            <a:fillRect/>
          </a:stretch>
        </p:blipFill>
        <p:spPr>
          <a:xfrm>
            <a:off x="2087900" y="1235831"/>
            <a:ext cx="8016199" cy="3910868"/>
          </a:xfrm>
          <a:prstGeom prst="rect">
            <a:avLst/>
          </a:prstGeom>
        </p:spPr>
      </p:pic>
      <p:sp>
        <p:nvSpPr>
          <p:cNvPr id="11" name="文本框 10">
            <a:extLst>
              <a:ext uri="{FF2B5EF4-FFF2-40B4-BE49-F238E27FC236}">
                <a16:creationId xmlns:a16="http://schemas.microsoft.com/office/drawing/2014/main" xmlns="" id="{32889C85-3377-493B-9AAF-57E69F35C296}"/>
              </a:ext>
            </a:extLst>
          </p:cNvPr>
          <p:cNvSpPr txBox="1"/>
          <p:nvPr/>
        </p:nvSpPr>
        <p:spPr>
          <a:xfrm>
            <a:off x="1" y="5142496"/>
            <a:ext cx="12191999" cy="1728834"/>
          </a:xfrm>
          <a:prstGeom prst="rect">
            <a:avLst/>
          </a:prstGeom>
          <a:noFill/>
        </p:spPr>
        <p:txBody>
          <a:bodyPr wrap="square" lIns="90000" tIns="46800" rIns="90000" bIns="46800" rtlCol="0" anchor="ctr" anchorCtr="0">
            <a:noAutofit/>
          </a:bodyPr>
          <a:lstStyle/>
          <a:p>
            <a:pPr indent="720000">
              <a:lnSpc>
                <a:spcPct val="150000"/>
              </a:lnSpc>
            </a:pPr>
            <a:r>
              <a:rPr lang="zh-CN" altLang="zh-CN" sz="2000" b="1" kern="0" dirty="0">
                <a:effectLst/>
                <a:latin typeface="微软雅黑" panose="020B0503020204020204" pitchFamily="34" charset="-122"/>
                <a:ea typeface="微软雅黑" panose="020B0503020204020204" pitchFamily="34" charset="-122"/>
                <a:cs typeface="Times New Roman" panose="02020603050405020304" pitchFamily="18" charset="0"/>
              </a:rPr>
              <a:t>在大学生受美妆博主营销模式影响的美妆消费意愿因素分析中，美妆博主的专业性、感知利益通过正向影响大学生的感知信任进而正向影响消费意愿；美妆博主营销的互动性、呈现形式和感知信任通过正向影响大学生的感知价值进而正向影响消费意愿；而感知成本则直接影响消费意愿。</a:t>
            </a:r>
            <a:endParaRPr lang="zh-CN" altLang="en-US" sz="2000" b="1"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714585848"/>
      </p:ext>
    </p:extLst>
  </p:cSld>
  <p:clrMapOvr>
    <a:masterClrMapping/>
  </p:clrMapOvr>
  <p:transition spd="slow" advTm="3000">
    <p:push dir="u"/>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E617CE3D-F766-480F-A3E5-FC0D69E5CDA4}"/>
              </a:ext>
            </a:extLst>
          </p:cNvPr>
          <p:cNvSpPr>
            <a:spLocks noGrp="1"/>
          </p:cNvSpPr>
          <p:nvPr>
            <p:ph type="title"/>
          </p:nvPr>
        </p:nvSpPr>
        <p:spPr/>
        <p:txBody>
          <a:bodyPr/>
          <a:lstStyle/>
          <a:p>
            <a:r>
              <a:rPr lang="zh-CN" altLang="en-US" sz="3200" dirty="0">
                <a:solidFill>
                  <a:schemeClr val="accent6">
                    <a:lumMod val="75000"/>
                  </a:schemeClr>
                </a:solidFill>
              </a:rPr>
              <a:t>对大学生关注美妆博主的文本挖掘分析</a:t>
            </a:r>
          </a:p>
        </p:txBody>
      </p:sp>
      <p:pic>
        <p:nvPicPr>
          <p:cNvPr id="4" name="图片 3">
            <a:extLst>
              <a:ext uri="{FF2B5EF4-FFF2-40B4-BE49-F238E27FC236}">
                <a16:creationId xmlns:a16="http://schemas.microsoft.com/office/drawing/2014/main" xmlns="" id="{8E7B4D47-4D7E-4C7F-83B3-3B3C267E3215}"/>
              </a:ext>
            </a:extLst>
          </p:cNvPr>
          <p:cNvPicPr>
            <a:picLocks noChangeAspect="1"/>
          </p:cNvPicPr>
          <p:nvPr/>
        </p:nvPicPr>
        <p:blipFill>
          <a:blip r:embed="rId2"/>
          <a:stretch>
            <a:fillRect/>
          </a:stretch>
        </p:blipFill>
        <p:spPr>
          <a:xfrm>
            <a:off x="0" y="1240034"/>
            <a:ext cx="12192000" cy="5919216"/>
          </a:xfrm>
          <a:prstGeom prst="rect">
            <a:avLst/>
          </a:prstGeom>
        </p:spPr>
      </p:pic>
      <p:pic>
        <p:nvPicPr>
          <p:cNvPr id="5" name="图片 4">
            <a:extLst>
              <a:ext uri="{FF2B5EF4-FFF2-40B4-BE49-F238E27FC236}">
                <a16:creationId xmlns:a16="http://schemas.microsoft.com/office/drawing/2014/main" xmlns="" id="{4ACE2E7B-419F-4D04-92C9-91A1EFF42F69}"/>
              </a:ext>
            </a:extLst>
          </p:cNvPr>
          <p:cNvPicPr/>
          <p:nvPr/>
        </p:nvPicPr>
        <p:blipFill>
          <a:blip r:embed="rId3">
            <a:extLst>
              <a:ext uri="{28A0092B-C50C-407E-A947-70E740481C1C}">
                <a14:useLocalDpi xmlns:a14="http://schemas.microsoft.com/office/drawing/2010/main" val="0"/>
              </a:ext>
            </a:extLst>
          </a:blip>
          <a:stretch>
            <a:fillRect/>
          </a:stretch>
        </p:blipFill>
        <p:spPr>
          <a:xfrm>
            <a:off x="634481" y="1846606"/>
            <a:ext cx="5692691" cy="3947704"/>
          </a:xfrm>
          <a:prstGeom prst="rect">
            <a:avLst/>
          </a:prstGeom>
        </p:spPr>
      </p:pic>
      <p:sp>
        <p:nvSpPr>
          <p:cNvPr id="8" name="文本框 7">
            <a:extLst>
              <a:ext uri="{FF2B5EF4-FFF2-40B4-BE49-F238E27FC236}">
                <a16:creationId xmlns:a16="http://schemas.microsoft.com/office/drawing/2014/main" xmlns="" id="{5364CA9D-31BC-402D-BACF-9A801C744F88}"/>
              </a:ext>
            </a:extLst>
          </p:cNvPr>
          <p:cNvSpPr txBox="1"/>
          <p:nvPr/>
        </p:nvSpPr>
        <p:spPr>
          <a:xfrm>
            <a:off x="7259216" y="1838131"/>
            <a:ext cx="4627984" cy="3946849"/>
          </a:xfrm>
          <a:prstGeom prst="rect">
            <a:avLst/>
          </a:prstGeom>
          <a:noFill/>
        </p:spPr>
        <p:txBody>
          <a:bodyPr wrap="square" lIns="90000" tIns="46800" rIns="90000" bIns="46800" rtlCol="0" anchor="ctr" anchorCtr="0">
            <a:normAutofit/>
          </a:bodyPr>
          <a:lstStyle/>
          <a:p>
            <a:pPr indent="720000" algn="ctr">
              <a:lnSpc>
                <a:spcPct val="150000"/>
              </a:lnSpc>
            </a:pPr>
            <a:r>
              <a:rPr lang="zh-CN" altLang="zh-CN" sz="2000" b="1" dirty="0">
                <a:effectLst/>
                <a:latin typeface="微软雅黑" panose="020B0503020204020204" pitchFamily="34" charset="-122"/>
                <a:ea typeface="微软雅黑" panose="020B0503020204020204" pitchFamily="34" charset="-122"/>
                <a:cs typeface="Times New Roman" panose="02020603050405020304" pitchFamily="18" charset="0"/>
              </a:rPr>
              <a:t>大学生主要关注的美妆博主均在排行榜中排名靠前，其中李佳琦</a:t>
            </a:r>
            <a:r>
              <a:rPr lang="en-US" altLang="zh-CN" sz="2000" b="1" dirty="0">
                <a:effectLst/>
                <a:latin typeface="Times New Roman" panose="02020603050405020304" pitchFamily="18" charset="0"/>
                <a:ea typeface="宋体" panose="02010600030101010101" pitchFamily="2" charset="-122"/>
              </a:rPr>
              <a:t>Austin</a:t>
            </a:r>
            <a:r>
              <a:rPr lang="zh-CN" altLang="zh-CN" sz="2000" b="1" dirty="0">
                <a:effectLst/>
                <a:latin typeface="微软雅黑" panose="020B0503020204020204" pitchFamily="34" charset="-122"/>
                <a:ea typeface="微软雅黑" panose="020B0503020204020204" pitchFamily="34" charset="-122"/>
                <a:cs typeface="Times New Roman" panose="02020603050405020304" pitchFamily="18" charset="0"/>
              </a:rPr>
              <a:t>在微博美妆博主中排名第一，粉丝量高达</a:t>
            </a:r>
            <a:r>
              <a:rPr lang="en-US" altLang="zh-CN" sz="2000" b="1" dirty="0">
                <a:effectLst/>
                <a:latin typeface="Times New Roman" panose="02020603050405020304" pitchFamily="18" charset="0"/>
                <a:ea typeface="宋体" panose="02010600030101010101" pitchFamily="2" charset="-122"/>
              </a:rPr>
              <a:t>1531.6</a:t>
            </a:r>
            <a:r>
              <a:rPr lang="zh-CN" altLang="zh-CN" sz="2000" b="1" dirty="0">
                <a:effectLst/>
                <a:latin typeface="微软雅黑" panose="020B0503020204020204" pitchFamily="34" charset="-122"/>
                <a:ea typeface="微软雅黑" panose="020B0503020204020204" pitchFamily="34" charset="-122"/>
                <a:cs typeface="Times New Roman" panose="02020603050405020304" pitchFamily="18" charset="0"/>
              </a:rPr>
              <a:t>万，尤其是近两年来，李佳琦始终保持着“口红带货一哥”称号。由此可见，大学生主要关注的美妆博主绝大多数都是某平台大</a:t>
            </a:r>
            <a:r>
              <a:rPr lang="en-US" altLang="zh-CN" sz="2000" b="1" dirty="0">
                <a:effectLst/>
                <a:latin typeface="Times New Roman" panose="02020603050405020304" pitchFamily="18" charset="0"/>
                <a:ea typeface="宋体" panose="02010600030101010101" pitchFamily="2" charset="-122"/>
              </a:rPr>
              <a:t>V</a:t>
            </a:r>
            <a:r>
              <a:rPr lang="zh-CN" altLang="zh-CN" sz="2000" b="1" dirty="0">
                <a:effectLst/>
                <a:latin typeface="微软雅黑" panose="020B0503020204020204" pitchFamily="34" charset="-122"/>
                <a:ea typeface="微软雅黑" panose="020B0503020204020204" pitchFamily="34" charset="-122"/>
                <a:cs typeface="Times New Roman" panose="02020603050405020304" pitchFamily="18" charset="0"/>
              </a:rPr>
              <a:t>即头部网红，其粉丝量均在百万甚至千万级别。</a:t>
            </a:r>
            <a:endParaRPr lang="zh-CN" altLang="en-US" sz="2000" b="1"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54475126"/>
      </p:ext>
    </p:extLst>
  </p:cSld>
  <p:clrMapOvr>
    <a:masterClrMapping/>
  </p:clrMapOvr>
  <p:transition spd="slow" advTm="3000">
    <p:push dir="u"/>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E617CE3D-F766-480F-A3E5-FC0D69E5CDA4}"/>
              </a:ext>
            </a:extLst>
          </p:cNvPr>
          <p:cNvSpPr>
            <a:spLocks noGrp="1"/>
          </p:cNvSpPr>
          <p:nvPr>
            <p:ph type="title"/>
          </p:nvPr>
        </p:nvSpPr>
        <p:spPr/>
        <p:txBody>
          <a:bodyPr/>
          <a:lstStyle/>
          <a:p>
            <a:r>
              <a:rPr lang="zh-CN" altLang="en-US" sz="2800" dirty="0">
                <a:solidFill>
                  <a:schemeClr val="accent6">
                    <a:lumMod val="75000"/>
                  </a:schemeClr>
                </a:solidFill>
              </a:rPr>
              <a:t>基于文本挖掘分析大学生对美妆博主营销模式提出的问题建议</a:t>
            </a:r>
          </a:p>
        </p:txBody>
      </p:sp>
      <p:pic>
        <p:nvPicPr>
          <p:cNvPr id="4" name="图片 3">
            <a:extLst>
              <a:ext uri="{FF2B5EF4-FFF2-40B4-BE49-F238E27FC236}">
                <a16:creationId xmlns:a16="http://schemas.microsoft.com/office/drawing/2014/main" xmlns="" id="{8E7B4D47-4D7E-4C7F-83B3-3B3C267E3215}"/>
              </a:ext>
            </a:extLst>
          </p:cNvPr>
          <p:cNvPicPr>
            <a:picLocks noChangeAspect="1"/>
          </p:cNvPicPr>
          <p:nvPr/>
        </p:nvPicPr>
        <p:blipFill>
          <a:blip r:embed="rId2"/>
          <a:stretch>
            <a:fillRect/>
          </a:stretch>
        </p:blipFill>
        <p:spPr>
          <a:xfrm>
            <a:off x="0" y="1258696"/>
            <a:ext cx="12192000" cy="5919216"/>
          </a:xfrm>
          <a:prstGeom prst="rect">
            <a:avLst/>
          </a:prstGeom>
        </p:spPr>
      </p:pic>
      <p:sp>
        <p:nvSpPr>
          <p:cNvPr id="8" name="文本框 7">
            <a:extLst>
              <a:ext uri="{FF2B5EF4-FFF2-40B4-BE49-F238E27FC236}">
                <a16:creationId xmlns:a16="http://schemas.microsoft.com/office/drawing/2014/main" xmlns="" id="{5364CA9D-31BC-402D-BACF-9A801C744F88}"/>
              </a:ext>
            </a:extLst>
          </p:cNvPr>
          <p:cNvSpPr txBox="1"/>
          <p:nvPr/>
        </p:nvSpPr>
        <p:spPr>
          <a:xfrm>
            <a:off x="7259216" y="1838131"/>
            <a:ext cx="4627984" cy="3946849"/>
          </a:xfrm>
          <a:prstGeom prst="rect">
            <a:avLst/>
          </a:prstGeom>
          <a:noFill/>
        </p:spPr>
        <p:txBody>
          <a:bodyPr wrap="square" lIns="90000" tIns="46800" rIns="90000" bIns="46800" rtlCol="0" anchor="ctr" anchorCtr="0">
            <a:normAutofit fontScale="92500" lnSpcReduction="10000"/>
          </a:bodyPr>
          <a:lstStyle/>
          <a:p>
            <a:pPr indent="720000" algn="ctr">
              <a:lnSpc>
                <a:spcPct val="150000"/>
              </a:lnSpc>
            </a:pPr>
            <a:r>
              <a:rPr lang="zh-CN" altLang="en-US" sz="2000" b="1" dirty="0">
                <a:effectLst/>
                <a:latin typeface="微软雅黑" panose="020B0503020204020204" pitchFamily="34" charset="-122"/>
                <a:ea typeface="微软雅黑" panose="020B0503020204020204" pitchFamily="34" charset="-122"/>
                <a:cs typeface="Times New Roman" panose="02020603050405020304" pitchFamily="18" charset="0"/>
              </a:rPr>
              <a:t>“产品”、“真实”、“质量”、“体验”、“测评”、“优惠”、“粉丝”、“互动”、“提高”等词出现的频率较高，可以看出观众更希望美妆博主提供更加真实的产品信息和更多的产品优惠，让观众买到质量放心、价格亲民的产品，同时也希望美妆博主能够增加与粉丝的互动，使得观众更加了解产品的细节，从而提高观众对品牌的认知度。</a:t>
            </a:r>
            <a:endParaRPr lang="zh-CN" altLang="en-US" sz="2000" b="1" dirty="0">
              <a:latin typeface="微软雅黑" panose="020B0503020204020204" pitchFamily="34" charset="-122"/>
              <a:ea typeface="微软雅黑" panose="020B0503020204020204" pitchFamily="34" charset="-122"/>
            </a:endParaRPr>
          </a:p>
        </p:txBody>
      </p:sp>
      <p:pic>
        <p:nvPicPr>
          <p:cNvPr id="3" name="图片 2">
            <a:extLst>
              <a:ext uri="{FF2B5EF4-FFF2-40B4-BE49-F238E27FC236}">
                <a16:creationId xmlns:a16="http://schemas.microsoft.com/office/drawing/2014/main" xmlns="" id="{89FEF812-575F-4A3C-A209-203EDDFB0AD3}"/>
              </a:ext>
            </a:extLst>
          </p:cNvPr>
          <p:cNvPicPr>
            <a:picLocks noChangeAspect="1"/>
          </p:cNvPicPr>
          <p:nvPr/>
        </p:nvPicPr>
        <p:blipFill>
          <a:blip r:embed="rId3"/>
          <a:stretch>
            <a:fillRect/>
          </a:stretch>
        </p:blipFill>
        <p:spPr>
          <a:xfrm>
            <a:off x="345708" y="1928511"/>
            <a:ext cx="6567801" cy="3946848"/>
          </a:xfrm>
          <a:prstGeom prst="rect">
            <a:avLst/>
          </a:prstGeom>
        </p:spPr>
      </p:pic>
    </p:spTree>
    <p:extLst>
      <p:ext uri="{BB962C8B-B14F-4D97-AF65-F5344CB8AC3E}">
        <p14:creationId xmlns:p14="http://schemas.microsoft.com/office/powerpoint/2010/main" val="1177384498"/>
      </p:ext>
    </p:extLst>
  </p:cSld>
  <p:clrMapOvr>
    <a:masterClrMapping/>
  </p:clrMapOvr>
  <p:transition spd="slow" advTm="3000">
    <p:push dir="u"/>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677419" y="598161"/>
            <a:ext cx="10825884" cy="5667826"/>
          </a:xfrm>
          <a:prstGeom prst="rect">
            <a:avLst/>
          </a:prstGeom>
          <a:blipFill dpi="0" rotWithShape="1">
            <a:blip r:embed="rId4">
              <a:alphaModFix amt="85000"/>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1" name="组合 10"/>
          <p:cNvGrpSpPr/>
          <p:nvPr/>
        </p:nvGrpSpPr>
        <p:grpSpPr>
          <a:xfrm>
            <a:off x="5015410" y="1465053"/>
            <a:ext cx="2149901" cy="2149901"/>
            <a:chOff x="5015408" y="1196255"/>
            <a:chExt cx="2149901" cy="2149901"/>
          </a:xfrm>
        </p:grpSpPr>
        <p:sp>
          <p:nvSpPr>
            <p:cNvPr id="10" name="菱形 9"/>
            <p:cNvSpPr/>
            <p:nvPr/>
          </p:nvSpPr>
          <p:spPr bwMode="auto">
            <a:xfrm>
              <a:off x="5015408" y="1196255"/>
              <a:ext cx="2149901" cy="2149901"/>
            </a:xfrm>
            <a:prstGeom prst="diamond">
              <a:avLst/>
            </a:prstGeom>
            <a:solidFill>
              <a:srgbClr val="1A3172"/>
            </a:solidFill>
            <a:ln w="38100">
              <a:solidFill>
                <a:srgbClr val="1A3172"/>
              </a:solidFill>
            </a:ln>
          </p:spPr>
          <p:style>
            <a:lnRef idx="2">
              <a:schemeClr val="dk1"/>
            </a:lnRef>
            <a:fillRef idx="1">
              <a:schemeClr val="lt1"/>
            </a:fillRef>
            <a:effectRef idx="0">
              <a:schemeClr val="dk1"/>
            </a:effectRef>
            <a:fontRef idx="minor">
              <a:schemeClr val="dk1"/>
            </a:fontRef>
          </p:style>
          <p:txBody>
            <a:bodyPr wrap="none" rtlCol="0" anchor="ctr">
              <a:noAutofit/>
            </a:bodyPr>
            <a:lstStyle/>
            <a:p>
              <a:pPr algn="ctr"/>
              <a:endParaRPr lang="zh-CN" altLang="en-US" sz="2400" dirty="0">
                <a:solidFill>
                  <a:schemeClr val="tx1">
                    <a:lumMod val="85000"/>
                    <a:lumOff val="15000"/>
                  </a:schemeClr>
                </a:solidFill>
                <a:latin typeface="站酷快乐体2016修订版" panose="02010600030101010101" pitchFamily="2" charset="-122"/>
                <a:ea typeface="站酷快乐体2016修订版" panose="02010600030101010101" pitchFamily="2" charset="-122"/>
                <a:cs typeface="+mn-ea"/>
                <a:sym typeface="+mn-lt"/>
              </a:endParaRPr>
            </a:p>
          </p:txBody>
        </p:sp>
        <p:sp>
          <p:nvSpPr>
            <p:cNvPr id="7" name="矩形 6"/>
            <p:cNvSpPr/>
            <p:nvPr/>
          </p:nvSpPr>
          <p:spPr>
            <a:xfrm>
              <a:off x="5357655" y="1671042"/>
              <a:ext cx="1476687" cy="1200329"/>
            </a:xfrm>
            <a:prstGeom prst="rect">
              <a:avLst/>
            </a:prstGeom>
          </p:spPr>
          <p:txBody>
            <a:bodyPr wrap="none">
              <a:spAutoFit/>
            </a:bodyPr>
            <a:lstStyle/>
            <a:p>
              <a:pPr lvl="0" algn="ctr"/>
              <a:r>
                <a:rPr lang="en-US" altLang="zh-CN" sz="7200" b="1" spc="600" dirty="0">
                  <a:solidFill>
                    <a:schemeClr val="bg1"/>
                  </a:solidFill>
                  <a:latin typeface="站酷快乐体2016修订版" panose="02010600030101010101" pitchFamily="2" charset="-122"/>
                  <a:ea typeface="站酷快乐体2016修订版" panose="02010600030101010101" pitchFamily="2" charset="-122"/>
                  <a:cs typeface="+mn-ea"/>
                  <a:sym typeface="+mn-lt"/>
                </a:rPr>
                <a:t>04</a:t>
              </a:r>
              <a:endParaRPr lang="zh-CN" altLang="en-US" sz="7200" b="1" spc="600" dirty="0">
                <a:solidFill>
                  <a:schemeClr val="bg1"/>
                </a:solidFill>
                <a:latin typeface="站酷快乐体2016修订版" panose="02010600030101010101" pitchFamily="2" charset="-122"/>
                <a:ea typeface="站酷快乐体2016修订版" panose="02010600030101010101" pitchFamily="2" charset="-122"/>
                <a:cs typeface="+mn-ea"/>
                <a:sym typeface="+mn-lt"/>
              </a:endParaRPr>
            </a:p>
          </p:txBody>
        </p:sp>
      </p:grpSp>
      <p:sp>
        <p:nvSpPr>
          <p:cNvPr id="8" name="矩形 7"/>
          <p:cNvSpPr/>
          <p:nvPr/>
        </p:nvSpPr>
        <p:spPr>
          <a:xfrm>
            <a:off x="2960980" y="3718091"/>
            <a:ext cx="6260098" cy="1191993"/>
          </a:xfrm>
          <a:prstGeom prst="rect">
            <a:avLst/>
          </a:prstGeom>
        </p:spPr>
        <p:txBody>
          <a:bodyPr wrap="square">
            <a:spAutoFit/>
          </a:bodyPr>
          <a:lstStyle/>
          <a:p>
            <a:pPr algn="ctr">
              <a:lnSpc>
                <a:spcPct val="150000"/>
              </a:lnSpc>
            </a:pPr>
            <a:r>
              <a:rPr lang="zh-CN" altLang="en-US" sz="5400" b="1" spc="600" dirty="0">
                <a:solidFill>
                  <a:srgbClr val="1A3172"/>
                </a:solidFill>
                <a:latin typeface="站酷快乐体2016修订版" panose="02010600030101010101" pitchFamily="2" charset="-122"/>
                <a:ea typeface="站酷快乐体2016修订版" panose="02010600030101010101" pitchFamily="2" charset="-122"/>
              </a:rPr>
              <a:t>结论及建议</a:t>
            </a:r>
            <a:endParaRPr lang="en-US" altLang="zh-CN" sz="5400" b="1" spc="600" dirty="0">
              <a:solidFill>
                <a:srgbClr val="1A3172"/>
              </a:solidFill>
              <a:latin typeface="站酷快乐体2016修订版" panose="02010600030101010101" pitchFamily="2" charset="-122"/>
              <a:ea typeface="站酷快乐体2016修订版" panose="02010600030101010101" pitchFamily="2" charset="-122"/>
            </a:endParaRPr>
          </a:p>
        </p:txBody>
      </p:sp>
    </p:spTree>
    <p:extLst>
      <p:ext uri="{BB962C8B-B14F-4D97-AF65-F5344CB8AC3E}">
        <p14:creationId xmlns:p14="http://schemas.microsoft.com/office/powerpoint/2010/main" val="3354890546"/>
      </p:ext>
    </p:extLst>
  </p:cSld>
  <p:clrMapOvr>
    <a:masterClrMapping/>
  </p:clrMapOvr>
  <p:transition spd="slow" advTm="3000">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1" presetClass="entr" presetSubtype="1" fill="hold" nodeType="clickEffect">
                                  <p:stCondLst>
                                    <p:cond delay="0"/>
                                  </p:stCondLst>
                                  <p:childTnLst>
                                    <p:set>
                                      <p:cBhvr>
                                        <p:cTn id="13" dur="1" fill="hold">
                                          <p:stCondLst>
                                            <p:cond delay="0"/>
                                          </p:stCondLst>
                                        </p:cTn>
                                        <p:tgtEl>
                                          <p:spTgt spid="11"/>
                                        </p:tgtEl>
                                        <p:attrNameLst>
                                          <p:attrName>style.visibility</p:attrName>
                                        </p:attrNameLst>
                                      </p:cBhvr>
                                      <p:to>
                                        <p:strVal val="visible"/>
                                      </p:to>
                                    </p:set>
                                    <p:animEffect transition="in" filter="wheel(1)">
                                      <p:cBhvr>
                                        <p:cTn id="14" dur="2000"/>
                                        <p:tgtEl>
                                          <p:spTgt spid="11"/>
                                        </p:tgtEl>
                                      </p:cBhvr>
                                    </p:animEffect>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fade">
                                      <p:cBhvr>
                                        <p:cTn id="19" dur="1000"/>
                                        <p:tgtEl>
                                          <p:spTgt spid="8"/>
                                        </p:tgtEl>
                                      </p:cBhvr>
                                    </p:animEffect>
                                    <p:anim calcmode="lin" valueType="num">
                                      <p:cBhvr>
                                        <p:cTn id="20" dur="1000" fill="hold"/>
                                        <p:tgtEl>
                                          <p:spTgt spid="8"/>
                                        </p:tgtEl>
                                        <p:attrNameLst>
                                          <p:attrName>ppt_x</p:attrName>
                                        </p:attrNameLst>
                                      </p:cBhvr>
                                      <p:tavLst>
                                        <p:tav tm="0">
                                          <p:val>
                                            <p:strVal val="#ppt_x"/>
                                          </p:val>
                                        </p:tav>
                                        <p:tav tm="100000">
                                          <p:val>
                                            <p:strVal val="#ppt_x"/>
                                          </p:val>
                                        </p:tav>
                                      </p:tavLst>
                                    </p:anim>
                                    <p:anim calcmode="lin" valueType="num">
                                      <p:cBhvr>
                                        <p:cTn id="21" dur="10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8"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8" name="矩形 547"/>
          <p:cNvSpPr/>
          <p:nvPr/>
        </p:nvSpPr>
        <p:spPr bwMode="auto">
          <a:xfrm>
            <a:off x="19487" y="37720"/>
            <a:ext cx="12192001" cy="6820280"/>
          </a:xfrm>
          <a:prstGeom prst="rect">
            <a:avLst/>
          </a:prstGeom>
          <a:solidFill>
            <a:schemeClr val="bg1"/>
          </a:solidFill>
          <a:ln w="38100">
            <a:noFill/>
          </a:ln>
        </p:spPr>
        <p:style>
          <a:lnRef idx="2">
            <a:schemeClr val="dk1"/>
          </a:lnRef>
          <a:fillRef idx="1">
            <a:schemeClr val="lt1"/>
          </a:fillRef>
          <a:effectRef idx="0">
            <a:schemeClr val="dk1"/>
          </a:effectRef>
          <a:fontRef idx="minor">
            <a:schemeClr val="dk1"/>
          </a:fontRef>
        </p:style>
        <p:txBody>
          <a:bodyPr rtlCol="0" anchor="ctr"/>
          <a:lstStyle/>
          <a:p>
            <a:pPr algn="ctr"/>
            <a:endParaRPr lang="zh-CN" altLang="en-US" dirty="0">
              <a:solidFill>
                <a:schemeClr val="dk1"/>
              </a:solidFill>
            </a:endParaRPr>
          </a:p>
        </p:txBody>
      </p:sp>
      <p:sp>
        <p:nvSpPr>
          <p:cNvPr id="15" name="标题 14"/>
          <p:cNvSpPr>
            <a:spLocks noGrp="1"/>
          </p:cNvSpPr>
          <p:nvPr>
            <p:ph type="title"/>
          </p:nvPr>
        </p:nvSpPr>
        <p:spPr>
          <a:xfrm>
            <a:off x="1341437" y="235280"/>
            <a:ext cx="10850563" cy="663575"/>
          </a:xfrm>
        </p:spPr>
        <p:txBody>
          <a:bodyPr/>
          <a:lstStyle/>
          <a:p>
            <a:r>
              <a:rPr lang="zh-CN" altLang="en-US" sz="2800" dirty="0">
                <a:solidFill>
                  <a:schemeClr val="accent6">
                    <a:lumMod val="75000"/>
                  </a:schemeClr>
                </a:solidFill>
              </a:rPr>
              <a:t>研究结论</a:t>
            </a:r>
          </a:p>
        </p:txBody>
      </p:sp>
      <p:sp>
        <p:nvSpPr>
          <p:cNvPr id="549" name="book-and-cd_43679"/>
          <p:cNvSpPr>
            <a:spLocks noChangeAspect="1"/>
          </p:cNvSpPr>
          <p:nvPr/>
        </p:nvSpPr>
        <p:spPr bwMode="auto">
          <a:xfrm>
            <a:off x="520658" y="414668"/>
            <a:ext cx="609685" cy="488288"/>
          </a:xfrm>
          <a:custGeom>
            <a:avLst/>
            <a:gdLst>
              <a:gd name="connsiteX0" fmla="*/ 452113 w 560604"/>
              <a:gd name="connsiteY0" fmla="*/ 77314 h 448980"/>
              <a:gd name="connsiteX1" fmla="*/ 417185 w 560604"/>
              <a:gd name="connsiteY1" fmla="*/ 112165 h 448980"/>
              <a:gd name="connsiteX2" fmla="*/ 452113 w 560604"/>
              <a:gd name="connsiteY2" fmla="*/ 145726 h 448980"/>
              <a:gd name="connsiteX3" fmla="*/ 485747 w 560604"/>
              <a:gd name="connsiteY3" fmla="*/ 112165 h 448980"/>
              <a:gd name="connsiteX4" fmla="*/ 452113 w 560604"/>
              <a:gd name="connsiteY4" fmla="*/ 77314 h 448980"/>
              <a:gd name="connsiteX5" fmla="*/ 118850 w 560604"/>
              <a:gd name="connsiteY5" fmla="*/ 64516 h 448980"/>
              <a:gd name="connsiteX6" fmla="*/ 40048 w 560604"/>
              <a:gd name="connsiteY6" fmla="*/ 77417 h 448980"/>
              <a:gd name="connsiteX7" fmla="*/ 40048 w 560604"/>
              <a:gd name="connsiteY7" fmla="*/ 392214 h 448980"/>
              <a:gd name="connsiteX8" fmla="*/ 107224 w 560604"/>
              <a:gd name="connsiteY8" fmla="*/ 380602 h 448980"/>
              <a:gd name="connsiteX9" fmla="*/ 255786 w 560604"/>
              <a:gd name="connsiteY9" fmla="*/ 412856 h 448980"/>
              <a:gd name="connsiteX10" fmla="*/ 255786 w 560604"/>
              <a:gd name="connsiteY10" fmla="*/ 277390 h 448980"/>
              <a:gd name="connsiteX11" fmla="*/ 246743 w 560604"/>
              <a:gd name="connsiteY11" fmla="*/ 287711 h 448980"/>
              <a:gd name="connsiteX12" fmla="*/ 246743 w 560604"/>
              <a:gd name="connsiteY12" fmla="*/ 109671 h 448980"/>
              <a:gd name="connsiteX13" fmla="*/ 118850 w 560604"/>
              <a:gd name="connsiteY13" fmla="*/ 64516 h 448980"/>
              <a:gd name="connsiteX14" fmla="*/ 452113 w 560604"/>
              <a:gd name="connsiteY14" fmla="*/ 64406 h 448980"/>
              <a:gd name="connsiteX15" fmla="*/ 498683 w 560604"/>
              <a:gd name="connsiteY15" fmla="*/ 112165 h 448980"/>
              <a:gd name="connsiteX16" fmla="*/ 452113 w 560604"/>
              <a:gd name="connsiteY16" fmla="*/ 158634 h 448980"/>
              <a:gd name="connsiteX17" fmla="*/ 404248 w 560604"/>
              <a:gd name="connsiteY17" fmla="*/ 112165 h 448980"/>
              <a:gd name="connsiteX18" fmla="*/ 452113 w 560604"/>
              <a:gd name="connsiteY18" fmla="*/ 64406 h 448980"/>
              <a:gd name="connsiteX19" fmla="*/ 452058 w 560604"/>
              <a:gd name="connsiteY19" fmla="*/ 59344 h 448980"/>
              <a:gd name="connsiteX20" fmla="*/ 399076 w 560604"/>
              <a:gd name="connsiteY20" fmla="*/ 112237 h 448980"/>
              <a:gd name="connsiteX21" fmla="*/ 452058 w 560604"/>
              <a:gd name="connsiteY21" fmla="*/ 163840 h 448980"/>
              <a:gd name="connsiteX22" fmla="*/ 505039 w 560604"/>
              <a:gd name="connsiteY22" fmla="*/ 112237 h 448980"/>
              <a:gd name="connsiteX23" fmla="*/ 452058 w 560604"/>
              <a:gd name="connsiteY23" fmla="*/ 59344 h 448980"/>
              <a:gd name="connsiteX24" fmla="*/ 118850 w 560604"/>
              <a:gd name="connsiteY24" fmla="*/ 50324 h 448980"/>
              <a:gd name="connsiteX25" fmla="*/ 257078 w 560604"/>
              <a:gd name="connsiteY25" fmla="*/ 99350 h 448980"/>
              <a:gd name="connsiteX26" fmla="*/ 334589 w 560604"/>
              <a:gd name="connsiteY26" fmla="*/ 58065 h 448980"/>
              <a:gd name="connsiteX27" fmla="*/ 329422 w 560604"/>
              <a:gd name="connsiteY27" fmla="*/ 76127 h 448980"/>
              <a:gd name="connsiteX28" fmla="*/ 268705 w 560604"/>
              <a:gd name="connsiteY28" fmla="*/ 109671 h 448980"/>
              <a:gd name="connsiteX29" fmla="*/ 268705 w 560604"/>
              <a:gd name="connsiteY29" fmla="*/ 287711 h 448980"/>
              <a:gd name="connsiteX30" fmla="*/ 259662 w 560604"/>
              <a:gd name="connsiteY30" fmla="*/ 277390 h 448980"/>
              <a:gd name="connsiteX31" fmla="*/ 259662 w 560604"/>
              <a:gd name="connsiteY31" fmla="*/ 412856 h 448980"/>
              <a:gd name="connsiteX32" fmla="*/ 405641 w 560604"/>
              <a:gd name="connsiteY32" fmla="*/ 380602 h 448980"/>
              <a:gd name="connsiteX33" fmla="*/ 475400 w 560604"/>
              <a:gd name="connsiteY33" fmla="*/ 392214 h 448980"/>
              <a:gd name="connsiteX34" fmla="*/ 475400 w 560604"/>
              <a:gd name="connsiteY34" fmla="*/ 233525 h 448980"/>
              <a:gd name="connsiteX35" fmla="*/ 510280 w 560604"/>
              <a:gd name="connsiteY35" fmla="*/ 221914 h 448980"/>
              <a:gd name="connsiteX36" fmla="*/ 510280 w 560604"/>
              <a:gd name="connsiteY36" fmla="*/ 437369 h 448980"/>
              <a:gd name="connsiteX37" fmla="*/ 290666 w 560604"/>
              <a:gd name="connsiteY37" fmla="*/ 437369 h 448980"/>
              <a:gd name="connsiteX38" fmla="*/ 258370 w 560604"/>
              <a:gd name="connsiteY38" fmla="*/ 448980 h 448980"/>
              <a:gd name="connsiteX39" fmla="*/ 226074 w 560604"/>
              <a:gd name="connsiteY39" fmla="*/ 437369 h 448980"/>
              <a:gd name="connsiteX40" fmla="*/ 0 w 560604"/>
              <a:gd name="connsiteY40" fmla="*/ 437369 h 448980"/>
              <a:gd name="connsiteX41" fmla="*/ 0 w 560604"/>
              <a:gd name="connsiteY41" fmla="*/ 113541 h 448980"/>
              <a:gd name="connsiteX42" fmla="*/ 24545 w 560604"/>
              <a:gd name="connsiteY42" fmla="*/ 96769 h 448980"/>
              <a:gd name="connsiteX43" fmla="*/ 24545 w 560604"/>
              <a:gd name="connsiteY43" fmla="*/ 67096 h 448980"/>
              <a:gd name="connsiteX44" fmla="*/ 29713 w 560604"/>
              <a:gd name="connsiteY44" fmla="*/ 65806 h 448980"/>
              <a:gd name="connsiteX45" fmla="*/ 118850 w 560604"/>
              <a:gd name="connsiteY45" fmla="*/ 50324 h 448980"/>
              <a:gd name="connsiteX46" fmla="*/ 449473 w 560604"/>
              <a:gd name="connsiteY46" fmla="*/ 0 h 448980"/>
              <a:gd name="connsiteX47" fmla="*/ 560604 w 560604"/>
              <a:gd name="connsiteY47" fmla="*/ 109657 h 448980"/>
              <a:gd name="connsiteX48" fmla="*/ 449473 w 560604"/>
              <a:gd name="connsiteY48" fmla="*/ 219313 h 448980"/>
              <a:gd name="connsiteX49" fmla="*/ 339634 w 560604"/>
              <a:gd name="connsiteY49" fmla="*/ 109657 h 448980"/>
              <a:gd name="connsiteX50" fmla="*/ 449473 w 560604"/>
              <a:gd name="connsiteY50" fmla="*/ 0 h 4489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Lst>
            <a:rect l="l" t="t" r="r" b="b"/>
            <a:pathLst>
              <a:path w="560604" h="448980">
                <a:moveTo>
                  <a:pt x="452113" y="77314"/>
                </a:moveTo>
                <a:cubicBezTo>
                  <a:pt x="432708" y="77314"/>
                  <a:pt x="417185" y="92804"/>
                  <a:pt x="417185" y="112165"/>
                </a:cubicBezTo>
                <a:cubicBezTo>
                  <a:pt x="417185" y="130237"/>
                  <a:pt x="432708" y="145726"/>
                  <a:pt x="452113" y="145726"/>
                </a:cubicBezTo>
                <a:cubicBezTo>
                  <a:pt x="471517" y="145726"/>
                  <a:pt x="485747" y="130237"/>
                  <a:pt x="485747" y="112165"/>
                </a:cubicBezTo>
                <a:cubicBezTo>
                  <a:pt x="485747" y="92804"/>
                  <a:pt x="470223" y="77314"/>
                  <a:pt x="452113" y="77314"/>
                </a:cubicBezTo>
                <a:close/>
                <a:moveTo>
                  <a:pt x="118850" y="64516"/>
                </a:moveTo>
                <a:cubicBezTo>
                  <a:pt x="81387" y="64516"/>
                  <a:pt x="50382" y="73547"/>
                  <a:pt x="40048" y="77417"/>
                </a:cubicBezTo>
                <a:lnTo>
                  <a:pt x="40048" y="392214"/>
                </a:lnTo>
                <a:cubicBezTo>
                  <a:pt x="58133" y="384473"/>
                  <a:pt x="81387" y="380602"/>
                  <a:pt x="107224" y="380602"/>
                </a:cubicBezTo>
                <a:cubicBezTo>
                  <a:pt x="171816" y="380602"/>
                  <a:pt x="236408" y="405115"/>
                  <a:pt x="255786" y="412856"/>
                </a:cubicBezTo>
                <a:lnTo>
                  <a:pt x="255786" y="277390"/>
                </a:lnTo>
                <a:lnTo>
                  <a:pt x="246743" y="287711"/>
                </a:lnTo>
                <a:lnTo>
                  <a:pt x="246743" y="109671"/>
                </a:lnTo>
                <a:cubicBezTo>
                  <a:pt x="211863" y="79997"/>
                  <a:pt x="169232" y="64516"/>
                  <a:pt x="118850" y="64516"/>
                </a:cubicBezTo>
                <a:close/>
                <a:moveTo>
                  <a:pt x="452113" y="64406"/>
                </a:moveTo>
                <a:cubicBezTo>
                  <a:pt x="477985" y="64406"/>
                  <a:pt x="498683" y="86350"/>
                  <a:pt x="498683" y="112165"/>
                </a:cubicBezTo>
                <a:cubicBezTo>
                  <a:pt x="498683" y="137981"/>
                  <a:pt x="477985" y="158634"/>
                  <a:pt x="452113" y="158634"/>
                </a:cubicBezTo>
                <a:cubicBezTo>
                  <a:pt x="426240" y="158634"/>
                  <a:pt x="404248" y="137981"/>
                  <a:pt x="404248" y="112165"/>
                </a:cubicBezTo>
                <a:cubicBezTo>
                  <a:pt x="404248" y="86350"/>
                  <a:pt x="426240" y="64406"/>
                  <a:pt x="452113" y="64406"/>
                </a:cubicBezTo>
                <a:close/>
                <a:moveTo>
                  <a:pt x="452058" y="59344"/>
                </a:moveTo>
                <a:cubicBezTo>
                  <a:pt x="422336" y="59344"/>
                  <a:pt x="399076" y="82565"/>
                  <a:pt x="399076" y="112237"/>
                </a:cubicBezTo>
                <a:cubicBezTo>
                  <a:pt x="399076" y="140618"/>
                  <a:pt x="422336" y="163840"/>
                  <a:pt x="452058" y="163840"/>
                </a:cubicBezTo>
                <a:cubicBezTo>
                  <a:pt x="480486" y="163840"/>
                  <a:pt x="505039" y="140618"/>
                  <a:pt x="505039" y="112237"/>
                </a:cubicBezTo>
                <a:cubicBezTo>
                  <a:pt x="505039" y="82565"/>
                  <a:pt x="480486" y="59344"/>
                  <a:pt x="452058" y="59344"/>
                </a:cubicBezTo>
                <a:close/>
                <a:moveTo>
                  <a:pt x="118850" y="50324"/>
                </a:moveTo>
                <a:cubicBezTo>
                  <a:pt x="173108" y="50324"/>
                  <a:pt x="219614" y="67096"/>
                  <a:pt x="257078" y="99350"/>
                </a:cubicBezTo>
                <a:cubicBezTo>
                  <a:pt x="280331" y="79997"/>
                  <a:pt x="306168" y="65806"/>
                  <a:pt x="334589" y="58065"/>
                </a:cubicBezTo>
                <a:cubicBezTo>
                  <a:pt x="332005" y="64516"/>
                  <a:pt x="330713" y="69676"/>
                  <a:pt x="329422" y="76127"/>
                </a:cubicBezTo>
                <a:cubicBezTo>
                  <a:pt x="307460" y="82578"/>
                  <a:pt x="286791" y="94189"/>
                  <a:pt x="268705" y="109671"/>
                </a:cubicBezTo>
                <a:lnTo>
                  <a:pt x="268705" y="287711"/>
                </a:lnTo>
                <a:lnTo>
                  <a:pt x="259662" y="277390"/>
                </a:lnTo>
                <a:lnTo>
                  <a:pt x="259662" y="412856"/>
                </a:lnTo>
                <a:cubicBezTo>
                  <a:pt x="279039" y="405115"/>
                  <a:pt x="339756" y="380602"/>
                  <a:pt x="405641" y="380602"/>
                </a:cubicBezTo>
                <a:cubicBezTo>
                  <a:pt x="431478" y="380602"/>
                  <a:pt x="454731" y="384473"/>
                  <a:pt x="475400" y="392214"/>
                </a:cubicBezTo>
                <a:lnTo>
                  <a:pt x="475400" y="233525"/>
                </a:lnTo>
                <a:cubicBezTo>
                  <a:pt x="488319" y="230945"/>
                  <a:pt x="499945" y="227074"/>
                  <a:pt x="510280" y="221914"/>
                </a:cubicBezTo>
                <a:lnTo>
                  <a:pt x="510280" y="437369"/>
                </a:lnTo>
                <a:lnTo>
                  <a:pt x="290666" y="437369"/>
                </a:lnTo>
                <a:cubicBezTo>
                  <a:pt x="282915" y="445110"/>
                  <a:pt x="271288" y="448980"/>
                  <a:pt x="258370" y="448980"/>
                </a:cubicBezTo>
                <a:cubicBezTo>
                  <a:pt x="245451" y="448980"/>
                  <a:pt x="233825" y="445110"/>
                  <a:pt x="226074" y="437369"/>
                </a:cubicBezTo>
                <a:lnTo>
                  <a:pt x="0" y="437369"/>
                </a:lnTo>
                <a:lnTo>
                  <a:pt x="0" y="113541"/>
                </a:lnTo>
                <a:cubicBezTo>
                  <a:pt x="0" y="105800"/>
                  <a:pt x="9043" y="100640"/>
                  <a:pt x="24545" y="96769"/>
                </a:cubicBezTo>
                <a:lnTo>
                  <a:pt x="24545" y="67096"/>
                </a:lnTo>
                <a:lnTo>
                  <a:pt x="29713" y="65806"/>
                </a:lnTo>
                <a:cubicBezTo>
                  <a:pt x="31005" y="64516"/>
                  <a:pt x="68468" y="50324"/>
                  <a:pt x="118850" y="50324"/>
                </a:cubicBezTo>
                <a:close/>
                <a:moveTo>
                  <a:pt x="449473" y="0"/>
                </a:moveTo>
                <a:cubicBezTo>
                  <a:pt x="510208" y="0"/>
                  <a:pt x="560604" y="49023"/>
                  <a:pt x="560604" y="109657"/>
                </a:cubicBezTo>
                <a:cubicBezTo>
                  <a:pt x="560604" y="170290"/>
                  <a:pt x="510208" y="219313"/>
                  <a:pt x="449473" y="219313"/>
                </a:cubicBezTo>
                <a:cubicBezTo>
                  <a:pt x="388739" y="219313"/>
                  <a:pt x="339634" y="170290"/>
                  <a:pt x="339634" y="109657"/>
                </a:cubicBezTo>
                <a:cubicBezTo>
                  <a:pt x="339634" y="49023"/>
                  <a:pt x="388739" y="0"/>
                  <a:pt x="449473" y="0"/>
                </a:cubicBezTo>
                <a:close/>
              </a:path>
            </a:pathLst>
          </a:custGeom>
          <a:solidFill>
            <a:srgbClr val="1A3172"/>
          </a:solidFill>
          <a:ln>
            <a:noFill/>
          </a:ln>
        </p:spPr>
      </p:sp>
      <p:grpSp>
        <p:nvGrpSpPr>
          <p:cNvPr id="714" name="组合 713">
            <a:extLst>
              <a:ext uri="{FF2B5EF4-FFF2-40B4-BE49-F238E27FC236}">
                <a16:creationId xmlns:a16="http://schemas.microsoft.com/office/drawing/2014/main" xmlns="" id="{68AE0E7B-2CDD-4E92-8C63-2EE8E6F292DA}"/>
              </a:ext>
            </a:extLst>
          </p:cNvPr>
          <p:cNvGrpSpPr/>
          <p:nvPr/>
        </p:nvGrpSpPr>
        <p:grpSpPr>
          <a:xfrm>
            <a:off x="1612582" y="1605347"/>
            <a:ext cx="3035192" cy="4199806"/>
            <a:chOff x="4066534" y="1558695"/>
            <a:chExt cx="3035192" cy="4199806"/>
          </a:xfrm>
        </p:grpSpPr>
        <p:sp>
          <p:nvSpPr>
            <p:cNvPr id="547" name="îŝļíḓé">
              <a:extLst>
                <a:ext uri="{FF2B5EF4-FFF2-40B4-BE49-F238E27FC236}">
                  <a16:creationId xmlns:a16="http://schemas.microsoft.com/office/drawing/2014/main" xmlns="" id="{CA074E6E-DE9A-4F95-AFBB-10EF7D09DDA2}"/>
                </a:ext>
              </a:extLst>
            </p:cNvPr>
            <p:cNvSpPr/>
            <p:nvPr/>
          </p:nvSpPr>
          <p:spPr bwMode="auto">
            <a:xfrm>
              <a:off x="4366502" y="4838351"/>
              <a:ext cx="390170" cy="281247"/>
            </a:xfrm>
            <a:custGeom>
              <a:avLst/>
              <a:gdLst>
                <a:gd name="T0" fmla="*/ 38 w 101"/>
                <a:gd name="T1" fmla="*/ 73 h 73"/>
                <a:gd name="T2" fmla="*/ 38 w 101"/>
                <a:gd name="T3" fmla="*/ 62 h 73"/>
                <a:gd name="T4" fmla="*/ 46 w 101"/>
                <a:gd name="T5" fmla="*/ 50 h 73"/>
                <a:gd name="T6" fmla="*/ 10 w 101"/>
                <a:gd name="T7" fmla="*/ 33 h 73"/>
                <a:gd name="T8" fmla="*/ 3 w 101"/>
                <a:gd name="T9" fmla="*/ 0 h 73"/>
                <a:gd name="T10" fmla="*/ 98 w 101"/>
                <a:gd name="T11" fmla="*/ 2 h 73"/>
                <a:gd name="T12" fmla="*/ 68 w 101"/>
                <a:gd name="T13" fmla="*/ 42 h 73"/>
                <a:gd name="T14" fmla="*/ 56 w 101"/>
                <a:gd name="T15" fmla="*/ 62 h 73"/>
                <a:gd name="T16" fmla="*/ 68 w 101"/>
                <a:gd name="T17" fmla="*/ 68 h 73"/>
                <a:gd name="T18" fmla="*/ 38 w 101"/>
                <a:gd name="T19" fmla="*/ 65 h 73"/>
                <a:gd name="T20" fmla="*/ 38 w 101"/>
                <a:gd name="T21" fmla="*/ 70 h 73"/>
                <a:gd name="T22" fmla="*/ 65 w 101"/>
                <a:gd name="T23" fmla="*/ 68 h 73"/>
                <a:gd name="T24" fmla="*/ 53 w 101"/>
                <a:gd name="T25" fmla="*/ 65 h 73"/>
                <a:gd name="T26" fmla="*/ 54 w 101"/>
                <a:gd name="T27" fmla="*/ 47 h 73"/>
                <a:gd name="T28" fmla="*/ 67 w 101"/>
                <a:gd name="T29" fmla="*/ 39 h 73"/>
                <a:gd name="T30" fmla="*/ 88 w 101"/>
                <a:gd name="T31" fmla="*/ 31 h 73"/>
                <a:gd name="T32" fmla="*/ 5 w 101"/>
                <a:gd name="T33" fmla="*/ 3 h 73"/>
                <a:gd name="T34" fmla="*/ 33 w 101"/>
                <a:gd name="T35" fmla="*/ 39 h 73"/>
                <a:gd name="T36" fmla="*/ 34 w 101"/>
                <a:gd name="T37" fmla="*/ 39 h 73"/>
                <a:gd name="T38" fmla="*/ 49 w 101"/>
                <a:gd name="T39" fmla="*/ 48 h 73"/>
                <a:gd name="T40" fmla="*/ 38 w 101"/>
                <a:gd name="T41" fmla="*/ 65 h 73"/>
                <a:gd name="T42" fmla="*/ 71 w 101"/>
                <a:gd name="T43" fmla="*/ 31 h 73"/>
                <a:gd name="T44" fmla="*/ 78 w 101"/>
                <a:gd name="T45" fmla="*/ 7 h 73"/>
                <a:gd name="T46" fmla="*/ 91 w 101"/>
                <a:gd name="T47" fmla="*/ 8 h 73"/>
                <a:gd name="T48" fmla="*/ 70 w 101"/>
                <a:gd name="T49" fmla="*/ 34 h 73"/>
                <a:gd name="T50" fmla="*/ 75 w 101"/>
                <a:gd name="T51" fmla="*/ 30 h 73"/>
                <a:gd name="T52" fmla="*/ 81 w 101"/>
                <a:gd name="T53" fmla="*/ 10 h 73"/>
                <a:gd name="T54" fmla="*/ 27 w 101"/>
                <a:gd name="T55" fmla="*/ 34 h 73"/>
                <a:gd name="T56" fmla="*/ 9 w 101"/>
                <a:gd name="T57" fmla="*/ 7 h 73"/>
                <a:gd name="T58" fmla="*/ 22 w 101"/>
                <a:gd name="T59" fmla="*/ 9 h 73"/>
                <a:gd name="T60" fmla="*/ 30 w 101"/>
                <a:gd name="T61" fmla="*/ 34 h 73"/>
                <a:gd name="T62" fmla="*/ 25 w 101"/>
                <a:gd name="T63" fmla="*/ 30 h 73"/>
                <a:gd name="T64" fmla="*/ 12 w 101"/>
                <a:gd name="T65" fmla="*/ 10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01" h="73">
                  <a:moveTo>
                    <a:pt x="62" y="73"/>
                  </a:moveTo>
                  <a:cubicBezTo>
                    <a:pt x="38" y="73"/>
                    <a:pt x="38" y="73"/>
                    <a:pt x="38" y="73"/>
                  </a:cubicBezTo>
                  <a:cubicBezTo>
                    <a:pt x="34" y="73"/>
                    <a:pt x="32" y="71"/>
                    <a:pt x="32" y="68"/>
                  </a:cubicBezTo>
                  <a:cubicBezTo>
                    <a:pt x="32" y="65"/>
                    <a:pt x="34" y="62"/>
                    <a:pt x="38" y="62"/>
                  </a:cubicBezTo>
                  <a:cubicBezTo>
                    <a:pt x="46" y="62"/>
                    <a:pt x="46" y="62"/>
                    <a:pt x="46" y="62"/>
                  </a:cubicBezTo>
                  <a:cubicBezTo>
                    <a:pt x="46" y="50"/>
                    <a:pt x="46" y="50"/>
                    <a:pt x="46" y="50"/>
                  </a:cubicBezTo>
                  <a:cubicBezTo>
                    <a:pt x="41" y="49"/>
                    <a:pt x="36" y="46"/>
                    <a:pt x="32" y="42"/>
                  </a:cubicBezTo>
                  <a:cubicBezTo>
                    <a:pt x="23" y="42"/>
                    <a:pt x="15" y="39"/>
                    <a:pt x="10" y="33"/>
                  </a:cubicBezTo>
                  <a:cubicBezTo>
                    <a:pt x="0" y="21"/>
                    <a:pt x="2" y="2"/>
                    <a:pt x="3" y="2"/>
                  </a:cubicBezTo>
                  <a:cubicBezTo>
                    <a:pt x="3" y="0"/>
                    <a:pt x="3" y="0"/>
                    <a:pt x="3" y="0"/>
                  </a:cubicBezTo>
                  <a:cubicBezTo>
                    <a:pt x="98" y="0"/>
                    <a:pt x="98" y="0"/>
                    <a:pt x="98" y="0"/>
                  </a:cubicBezTo>
                  <a:cubicBezTo>
                    <a:pt x="98" y="2"/>
                    <a:pt x="98" y="2"/>
                    <a:pt x="98" y="2"/>
                  </a:cubicBezTo>
                  <a:cubicBezTo>
                    <a:pt x="98" y="2"/>
                    <a:pt x="101" y="21"/>
                    <a:pt x="90" y="33"/>
                  </a:cubicBezTo>
                  <a:cubicBezTo>
                    <a:pt x="85" y="39"/>
                    <a:pt x="78" y="42"/>
                    <a:pt x="68" y="42"/>
                  </a:cubicBezTo>
                  <a:cubicBezTo>
                    <a:pt x="64" y="46"/>
                    <a:pt x="60" y="49"/>
                    <a:pt x="56" y="50"/>
                  </a:cubicBezTo>
                  <a:cubicBezTo>
                    <a:pt x="56" y="62"/>
                    <a:pt x="56" y="62"/>
                    <a:pt x="56" y="62"/>
                  </a:cubicBezTo>
                  <a:cubicBezTo>
                    <a:pt x="62" y="62"/>
                    <a:pt x="62" y="62"/>
                    <a:pt x="62" y="62"/>
                  </a:cubicBezTo>
                  <a:cubicBezTo>
                    <a:pt x="65" y="62"/>
                    <a:pt x="68" y="65"/>
                    <a:pt x="68" y="68"/>
                  </a:cubicBezTo>
                  <a:cubicBezTo>
                    <a:pt x="68" y="71"/>
                    <a:pt x="65" y="73"/>
                    <a:pt x="62" y="73"/>
                  </a:cubicBezTo>
                  <a:close/>
                  <a:moveTo>
                    <a:pt x="38" y="65"/>
                  </a:moveTo>
                  <a:cubicBezTo>
                    <a:pt x="36" y="65"/>
                    <a:pt x="35" y="66"/>
                    <a:pt x="35" y="68"/>
                  </a:cubicBezTo>
                  <a:cubicBezTo>
                    <a:pt x="35" y="69"/>
                    <a:pt x="36" y="70"/>
                    <a:pt x="38" y="70"/>
                  </a:cubicBezTo>
                  <a:cubicBezTo>
                    <a:pt x="62" y="70"/>
                    <a:pt x="62" y="70"/>
                    <a:pt x="62" y="70"/>
                  </a:cubicBezTo>
                  <a:cubicBezTo>
                    <a:pt x="64" y="70"/>
                    <a:pt x="65" y="69"/>
                    <a:pt x="65" y="68"/>
                  </a:cubicBezTo>
                  <a:cubicBezTo>
                    <a:pt x="65" y="66"/>
                    <a:pt x="64" y="65"/>
                    <a:pt x="62" y="65"/>
                  </a:cubicBezTo>
                  <a:cubicBezTo>
                    <a:pt x="53" y="65"/>
                    <a:pt x="53" y="65"/>
                    <a:pt x="53" y="65"/>
                  </a:cubicBezTo>
                  <a:cubicBezTo>
                    <a:pt x="53" y="48"/>
                    <a:pt x="53" y="48"/>
                    <a:pt x="53" y="48"/>
                  </a:cubicBezTo>
                  <a:cubicBezTo>
                    <a:pt x="54" y="47"/>
                    <a:pt x="54" y="47"/>
                    <a:pt x="54" y="47"/>
                  </a:cubicBezTo>
                  <a:cubicBezTo>
                    <a:pt x="58" y="46"/>
                    <a:pt x="63" y="44"/>
                    <a:pt x="66" y="39"/>
                  </a:cubicBezTo>
                  <a:cubicBezTo>
                    <a:pt x="67" y="39"/>
                    <a:pt x="67" y="39"/>
                    <a:pt x="67" y="39"/>
                  </a:cubicBezTo>
                  <a:cubicBezTo>
                    <a:pt x="68" y="39"/>
                    <a:pt x="68" y="39"/>
                    <a:pt x="68" y="39"/>
                  </a:cubicBezTo>
                  <a:cubicBezTo>
                    <a:pt x="77" y="39"/>
                    <a:pt x="83" y="36"/>
                    <a:pt x="88" y="31"/>
                  </a:cubicBezTo>
                  <a:cubicBezTo>
                    <a:pt x="96" y="22"/>
                    <a:pt x="96" y="8"/>
                    <a:pt x="95" y="3"/>
                  </a:cubicBezTo>
                  <a:cubicBezTo>
                    <a:pt x="5" y="3"/>
                    <a:pt x="5" y="3"/>
                    <a:pt x="5" y="3"/>
                  </a:cubicBezTo>
                  <a:cubicBezTo>
                    <a:pt x="5" y="8"/>
                    <a:pt x="5" y="22"/>
                    <a:pt x="13" y="31"/>
                  </a:cubicBezTo>
                  <a:cubicBezTo>
                    <a:pt x="17" y="36"/>
                    <a:pt x="24" y="39"/>
                    <a:pt x="33" y="39"/>
                  </a:cubicBezTo>
                  <a:cubicBezTo>
                    <a:pt x="34" y="39"/>
                    <a:pt x="34" y="39"/>
                    <a:pt x="34" y="39"/>
                  </a:cubicBezTo>
                  <a:cubicBezTo>
                    <a:pt x="34" y="39"/>
                    <a:pt x="34" y="39"/>
                    <a:pt x="34" y="39"/>
                  </a:cubicBezTo>
                  <a:cubicBezTo>
                    <a:pt x="38" y="44"/>
                    <a:pt x="43" y="47"/>
                    <a:pt x="47" y="48"/>
                  </a:cubicBezTo>
                  <a:cubicBezTo>
                    <a:pt x="49" y="48"/>
                    <a:pt x="49" y="48"/>
                    <a:pt x="49" y="48"/>
                  </a:cubicBezTo>
                  <a:cubicBezTo>
                    <a:pt x="49" y="65"/>
                    <a:pt x="49" y="65"/>
                    <a:pt x="49" y="65"/>
                  </a:cubicBezTo>
                  <a:lnTo>
                    <a:pt x="38" y="65"/>
                  </a:lnTo>
                  <a:close/>
                  <a:moveTo>
                    <a:pt x="70" y="34"/>
                  </a:moveTo>
                  <a:cubicBezTo>
                    <a:pt x="71" y="31"/>
                    <a:pt x="71" y="31"/>
                    <a:pt x="71" y="31"/>
                  </a:cubicBezTo>
                  <a:cubicBezTo>
                    <a:pt x="75" y="25"/>
                    <a:pt x="77" y="17"/>
                    <a:pt x="78" y="9"/>
                  </a:cubicBezTo>
                  <a:cubicBezTo>
                    <a:pt x="78" y="7"/>
                    <a:pt x="78" y="7"/>
                    <a:pt x="78" y="7"/>
                  </a:cubicBezTo>
                  <a:cubicBezTo>
                    <a:pt x="91" y="7"/>
                    <a:pt x="91" y="7"/>
                    <a:pt x="91" y="7"/>
                  </a:cubicBezTo>
                  <a:cubicBezTo>
                    <a:pt x="91" y="8"/>
                    <a:pt x="91" y="8"/>
                    <a:pt x="91" y="8"/>
                  </a:cubicBezTo>
                  <a:cubicBezTo>
                    <a:pt x="91" y="28"/>
                    <a:pt x="78" y="33"/>
                    <a:pt x="73" y="34"/>
                  </a:cubicBezTo>
                  <a:lnTo>
                    <a:pt x="70" y="34"/>
                  </a:lnTo>
                  <a:close/>
                  <a:moveTo>
                    <a:pt x="81" y="10"/>
                  </a:moveTo>
                  <a:cubicBezTo>
                    <a:pt x="80" y="17"/>
                    <a:pt x="78" y="24"/>
                    <a:pt x="75" y="30"/>
                  </a:cubicBezTo>
                  <a:cubicBezTo>
                    <a:pt x="81" y="28"/>
                    <a:pt x="88" y="23"/>
                    <a:pt x="88" y="10"/>
                  </a:cubicBezTo>
                  <a:lnTo>
                    <a:pt x="81" y="10"/>
                  </a:lnTo>
                  <a:close/>
                  <a:moveTo>
                    <a:pt x="30" y="34"/>
                  </a:moveTo>
                  <a:cubicBezTo>
                    <a:pt x="27" y="34"/>
                    <a:pt x="27" y="34"/>
                    <a:pt x="27" y="34"/>
                  </a:cubicBezTo>
                  <a:cubicBezTo>
                    <a:pt x="22" y="32"/>
                    <a:pt x="10" y="28"/>
                    <a:pt x="9" y="8"/>
                  </a:cubicBezTo>
                  <a:cubicBezTo>
                    <a:pt x="9" y="7"/>
                    <a:pt x="9" y="7"/>
                    <a:pt x="9" y="7"/>
                  </a:cubicBezTo>
                  <a:cubicBezTo>
                    <a:pt x="22" y="7"/>
                    <a:pt x="22" y="7"/>
                    <a:pt x="22" y="7"/>
                  </a:cubicBezTo>
                  <a:cubicBezTo>
                    <a:pt x="22" y="9"/>
                    <a:pt x="22" y="9"/>
                    <a:pt x="22" y="9"/>
                  </a:cubicBezTo>
                  <a:cubicBezTo>
                    <a:pt x="23" y="17"/>
                    <a:pt x="25" y="25"/>
                    <a:pt x="29" y="31"/>
                  </a:cubicBezTo>
                  <a:lnTo>
                    <a:pt x="30" y="34"/>
                  </a:lnTo>
                  <a:close/>
                  <a:moveTo>
                    <a:pt x="12" y="10"/>
                  </a:moveTo>
                  <a:cubicBezTo>
                    <a:pt x="13" y="23"/>
                    <a:pt x="19" y="28"/>
                    <a:pt x="25" y="30"/>
                  </a:cubicBezTo>
                  <a:cubicBezTo>
                    <a:pt x="22" y="24"/>
                    <a:pt x="20" y="17"/>
                    <a:pt x="19" y="10"/>
                  </a:cubicBezTo>
                  <a:lnTo>
                    <a:pt x="12" y="10"/>
                  </a:lnTo>
                  <a:close/>
                </a:path>
              </a:pathLst>
            </a:custGeom>
            <a:solidFill>
              <a:schemeClr val="bg1">
                <a:lumMod val="85000"/>
              </a:schemeClr>
            </a:solidFill>
            <a:ln>
              <a:noFill/>
            </a:ln>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555" name="ïṡļïďè">
              <a:extLst>
                <a:ext uri="{FF2B5EF4-FFF2-40B4-BE49-F238E27FC236}">
                  <a16:creationId xmlns:a16="http://schemas.microsoft.com/office/drawing/2014/main" xmlns="" id="{B5474A0C-7102-4DC4-B04B-7C7B24034CB1}"/>
                </a:ext>
              </a:extLst>
            </p:cNvPr>
            <p:cNvSpPr/>
            <p:nvPr/>
          </p:nvSpPr>
          <p:spPr bwMode="auto">
            <a:xfrm>
              <a:off x="5784914" y="4698789"/>
              <a:ext cx="312136" cy="385292"/>
            </a:xfrm>
            <a:custGeom>
              <a:avLst/>
              <a:gdLst>
                <a:gd name="T0" fmla="*/ 190 w 192"/>
                <a:gd name="T1" fmla="*/ 29 h 237"/>
                <a:gd name="T2" fmla="*/ 164 w 192"/>
                <a:gd name="T3" fmla="*/ 67 h 237"/>
                <a:gd name="T4" fmla="*/ 159 w 192"/>
                <a:gd name="T5" fmla="*/ 71 h 237"/>
                <a:gd name="T6" fmla="*/ 69 w 192"/>
                <a:gd name="T7" fmla="*/ 199 h 237"/>
                <a:gd name="T8" fmla="*/ 5 w 192"/>
                <a:gd name="T9" fmla="*/ 230 h 237"/>
                <a:gd name="T10" fmla="*/ 14 w 192"/>
                <a:gd name="T11" fmla="*/ 164 h 237"/>
                <a:gd name="T12" fmla="*/ 109 w 192"/>
                <a:gd name="T13" fmla="*/ 36 h 237"/>
                <a:gd name="T14" fmla="*/ 112 w 192"/>
                <a:gd name="T15" fmla="*/ 34 h 237"/>
                <a:gd name="T16" fmla="*/ 133 w 192"/>
                <a:gd name="T17" fmla="*/ 3 h 237"/>
                <a:gd name="T18" fmla="*/ 128 w 192"/>
                <a:gd name="T19" fmla="*/ 0 h 237"/>
                <a:gd name="T20" fmla="*/ 12 w 192"/>
                <a:gd name="T21" fmla="*/ 161 h 237"/>
                <a:gd name="T22" fmla="*/ 0 w 192"/>
                <a:gd name="T23" fmla="*/ 237 h 237"/>
                <a:gd name="T24" fmla="*/ 71 w 192"/>
                <a:gd name="T25" fmla="*/ 204 h 237"/>
                <a:gd name="T26" fmla="*/ 71 w 192"/>
                <a:gd name="T27" fmla="*/ 204 h 237"/>
                <a:gd name="T28" fmla="*/ 173 w 192"/>
                <a:gd name="T29" fmla="*/ 62 h 237"/>
                <a:gd name="T30" fmla="*/ 192 w 192"/>
                <a:gd name="T31" fmla="*/ 31 h 237"/>
                <a:gd name="T32" fmla="*/ 190 w 192"/>
                <a:gd name="T33" fmla="*/ 29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92" h="237">
                  <a:moveTo>
                    <a:pt x="190" y="29"/>
                  </a:moveTo>
                  <a:lnTo>
                    <a:pt x="164" y="67"/>
                  </a:lnTo>
                  <a:lnTo>
                    <a:pt x="159" y="71"/>
                  </a:lnTo>
                  <a:lnTo>
                    <a:pt x="69" y="199"/>
                  </a:lnTo>
                  <a:lnTo>
                    <a:pt x="5" y="230"/>
                  </a:lnTo>
                  <a:lnTo>
                    <a:pt x="14" y="164"/>
                  </a:lnTo>
                  <a:lnTo>
                    <a:pt x="109" y="36"/>
                  </a:lnTo>
                  <a:lnTo>
                    <a:pt x="112" y="34"/>
                  </a:lnTo>
                  <a:lnTo>
                    <a:pt x="133" y="3"/>
                  </a:lnTo>
                  <a:lnTo>
                    <a:pt x="128" y="0"/>
                  </a:lnTo>
                  <a:lnTo>
                    <a:pt x="12" y="161"/>
                  </a:lnTo>
                  <a:lnTo>
                    <a:pt x="0" y="237"/>
                  </a:lnTo>
                  <a:lnTo>
                    <a:pt x="71" y="204"/>
                  </a:lnTo>
                  <a:lnTo>
                    <a:pt x="71" y="204"/>
                  </a:lnTo>
                  <a:lnTo>
                    <a:pt x="173" y="62"/>
                  </a:lnTo>
                  <a:lnTo>
                    <a:pt x="192" y="31"/>
                  </a:lnTo>
                  <a:lnTo>
                    <a:pt x="190" y="29"/>
                  </a:lnTo>
                  <a:close/>
                </a:path>
              </a:pathLst>
            </a:custGeom>
            <a:solidFill>
              <a:schemeClr val="bg1">
                <a:lumMod val="85000"/>
              </a:schemeClr>
            </a:solidFill>
            <a:ln>
              <a:noFill/>
            </a:ln>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557" name="îṧļîḓe">
              <a:extLst>
                <a:ext uri="{FF2B5EF4-FFF2-40B4-BE49-F238E27FC236}">
                  <a16:creationId xmlns:a16="http://schemas.microsoft.com/office/drawing/2014/main" xmlns="" id="{C9D024CA-7B93-4DB1-82F6-5395176EA2F5}"/>
                </a:ext>
              </a:extLst>
            </p:cNvPr>
            <p:cNvSpPr/>
            <p:nvPr/>
          </p:nvSpPr>
          <p:spPr bwMode="auto">
            <a:xfrm>
              <a:off x="5832061" y="4757316"/>
              <a:ext cx="157695" cy="216218"/>
            </a:xfrm>
            <a:custGeom>
              <a:avLst/>
              <a:gdLst>
                <a:gd name="T0" fmla="*/ 41 w 41"/>
                <a:gd name="T1" fmla="*/ 0 h 56"/>
                <a:gd name="T2" fmla="*/ 40 w 41"/>
                <a:gd name="T3" fmla="*/ 2 h 56"/>
                <a:gd name="T4" fmla="*/ 2 w 41"/>
                <a:gd name="T5" fmla="*/ 56 h 56"/>
                <a:gd name="T6" fmla="*/ 0 w 41"/>
                <a:gd name="T7" fmla="*/ 55 h 56"/>
                <a:gd name="T8" fmla="*/ 38 w 41"/>
                <a:gd name="T9" fmla="*/ 1 h 56"/>
                <a:gd name="T10" fmla="*/ 39 w 41"/>
                <a:gd name="T11" fmla="*/ 0 h 56"/>
                <a:gd name="T12" fmla="*/ 41 w 41"/>
                <a:gd name="T13" fmla="*/ 0 h 56"/>
              </a:gdLst>
              <a:ahLst/>
              <a:cxnLst>
                <a:cxn ang="0">
                  <a:pos x="T0" y="T1"/>
                </a:cxn>
                <a:cxn ang="0">
                  <a:pos x="T2" y="T3"/>
                </a:cxn>
                <a:cxn ang="0">
                  <a:pos x="T4" y="T5"/>
                </a:cxn>
                <a:cxn ang="0">
                  <a:pos x="T6" y="T7"/>
                </a:cxn>
                <a:cxn ang="0">
                  <a:pos x="T8" y="T9"/>
                </a:cxn>
                <a:cxn ang="0">
                  <a:pos x="T10" y="T11"/>
                </a:cxn>
                <a:cxn ang="0">
                  <a:pos x="T12" y="T13"/>
                </a:cxn>
              </a:cxnLst>
              <a:rect l="0" t="0" r="r" b="b"/>
              <a:pathLst>
                <a:path w="41" h="56">
                  <a:moveTo>
                    <a:pt x="41" y="0"/>
                  </a:moveTo>
                  <a:cubicBezTo>
                    <a:pt x="40" y="2"/>
                    <a:pt x="40" y="2"/>
                    <a:pt x="40" y="2"/>
                  </a:cubicBezTo>
                  <a:cubicBezTo>
                    <a:pt x="2" y="56"/>
                    <a:pt x="2" y="56"/>
                    <a:pt x="2" y="56"/>
                  </a:cubicBezTo>
                  <a:cubicBezTo>
                    <a:pt x="0" y="55"/>
                    <a:pt x="0" y="55"/>
                    <a:pt x="0" y="55"/>
                  </a:cubicBezTo>
                  <a:cubicBezTo>
                    <a:pt x="38" y="1"/>
                    <a:pt x="38" y="1"/>
                    <a:pt x="38" y="1"/>
                  </a:cubicBezTo>
                  <a:cubicBezTo>
                    <a:pt x="39" y="0"/>
                    <a:pt x="39" y="0"/>
                    <a:pt x="39" y="0"/>
                  </a:cubicBezTo>
                  <a:cubicBezTo>
                    <a:pt x="40" y="0"/>
                    <a:pt x="41" y="0"/>
                    <a:pt x="41" y="0"/>
                  </a:cubicBezTo>
                  <a:close/>
                </a:path>
              </a:pathLst>
            </a:custGeom>
            <a:solidFill>
              <a:schemeClr val="bg1">
                <a:lumMod val="85000"/>
              </a:schemeClr>
            </a:solidFill>
            <a:ln>
              <a:noFill/>
            </a:ln>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559" name="ïSlïḍè">
              <a:extLst>
                <a:ext uri="{FF2B5EF4-FFF2-40B4-BE49-F238E27FC236}">
                  <a16:creationId xmlns:a16="http://schemas.microsoft.com/office/drawing/2014/main" xmlns="" id="{D3E5FFAE-2974-4ED1-ACB9-30903A2FCC27}"/>
                </a:ext>
              </a:extLst>
            </p:cNvPr>
            <p:cNvSpPr/>
            <p:nvPr/>
          </p:nvSpPr>
          <p:spPr bwMode="auto">
            <a:xfrm>
              <a:off x="5854820" y="4765443"/>
              <a:ext cx="162571" cy="225972"/>
            </a:xfrm>
            <a:custGeom>
              <a:avLst/>
              <a:gdLst>
                <a:gd name="T0" fmla="*/ 42 w 42"/>
                <a:gd name="T1" fmla="*/ 1 h 59"/>
                <a:gd name="T2" fmla="*/ 41 w 42"/>
                <a:gd name="T3" fmla="*/ 3 h 59"/>
                <a:gd name="T4" fmla="*/ 2 w 42"/>
                <a:gd name="T5" fmla="*/ 59 h 59"/>
                <a:gd name="T6" fmla="*/ 0 w 42"/>
                <a:gd name="T7" fmla="*/ 58 h 59"/>
                <a:gd name="T8" fmla="*/ 39 w 42"/>
                <a:gd name="T9" fmla="*/ 2 h 59"/>
                <a:gd name="T10" fmla="*/ 40 w 42"/>
                <a:gd name="T11" fmla="*/ 0 h 59"/>
                <a:gd name="T12" fmla="*/ 42 w 42"/>
                <a:gd name="T13" fmla="*/ 1 h 59"/>
              </a:gdLst>
              <a:ahLst/>
              <a:cxnLst>
                <a:cxn ang="0">
                  <a:pos x="T0" y="T1"/>
                </a:cxn>
                <a:cxn ang="0">
                  <a:pos x="T2" y="T3"/>
                </a:cxn>
                <a:cxn ang="0">
                  <a:pos x="T4" y="T5"/>
                </a:cxn>
                <a:cxn ang="0">
                  <a:pos x="T6" y="T7"/>
                </a:cxn>
                <a:cxn ang="0">
                  <a:pos x="T8" y="T9"/>
                </a:cxn>
                <a:cxn ang="0">
                  <a:pos x="T10" y="T11"/>
                </a:cxn>
                <a:cxn ang="0">
                  <a:pos x="T12" y="T13"/>
                </a:cxn>
              </a:cxnLst>
              <a:rect l="0" t="0" r="r" b="b"/>
              <a:pathLst>
                <a:path w="42" h="59">
                  <a:moveTo>
                    <a:pt x="42" y="1"/>
                  </a:moveTo>
                  <a:cubicBezTo>
                    <a:pt x="41" y="3"/>
                    <a:pt x="41" y="3"/>
                    <a:pt x="41" y="3"/>
                  </a:cubicBezTo>
                  <a:cubicBezTo>
                    <a:pt x="2" y="59"/>
                    <a:pt x="2" y="59"/>
                    <a:pt x="2" y="59"/>
                  </a:cubicBezTo>
                  <a:cubicBezTo>
                    <a:pt x="0" y="58"/>
                    <a:pt x="0" y="58"/>
                    <a:pt x="0" y="58"/>
                  </a:cubicBezTo>
                  <a:cubicBezTo>
                    <a:pt x="39" y="2"/>
                    <a:pt x="39" y="2"/>
                    <a:pt x="39" y="2"/>
                  </a:cubicBezTo>
                  <a:cubicBezTo>
                    <a:pt x="40" y="0"/>
                    <a:pt x="40" y="0"/>
                    <a:pt x="40" y="0"/>
                  </a:cubicBezTo>
                  <a:cubicBezTo>
                    <a:pt x="41" y="1"/>
                    <a:pt x="41" y="1"/>
                    <a:pt x="42" y="1"/>
                  </a:cubicBezTo>
                  <a:close/>
                </a:path>
              </a:pathLst>
            </a:custGeom>
            <a:solidFill>
              <a:schemeClr val="bg1">
                <a:lumMod val="85000"/>
              </a:schemeClr>
            </a:solidFill>
            <a:ln>
              <a:noFill/>
            </a:ln>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561" name="íŝļíḋê">
              <a:extLst>
                <a:ext uri="{FF2B5EF4-FFF2-40B4-BE49-F238E27FC236}">
                  <a16:creationId xmlns:a16="http://schemas.microsoft.com/office/drawing/2014/main" xmlns="" id="{BBEB94B4-A2D1-4B6B-878B-B3AC3C21FE31}"/>
                </a:ext>
              </a:extLst>
            </p:cNvPr>
            <p:cNvSpPr/>
            <p:nvPr/>
          </p:nvSpPr>
          <p:spPr bwMode="auto">
            <a:xfrm>
              <a:off x="5877580" y="4783326"/>
              <a:ext cx="162571" cy="224347"/>
            </a:xfrm>
            <a:custGeom>
              <a:avLst/>
              <a:gdLst>
                <a:gd name="T0" fmla="*/ 42 w 42"/>
                <a:gd name="T1" fmla="*/ 2 h 58"/>
                <a:gd name="T2" fmla="*/ 41 w 42"/>
                <a:gd name="T3" fmla="*/ 4 h 58"/>
                <a:gd name="T4" fmla="*/ 2 w 42"/>
                <a:gd name="T5" fmla="*/ 58 h 58"/>
                <a:gd name="T6" fmla="*/ 0 w 42"/>
                <a:gd name="T7" fmla="*/ 57 h 58"/>
                <a:gd name="T8" fmla="*/ 40 w 42"/>
                <a:gd name="T9" fmla="*/ 2 h 58"/>
                <a:gd name="T10" fmla="*/ 41 w 42"/>
                <a:gd name="T11" fmla="*/ 0 h 58"/>
                <a:gd name="T12" fmla="*/ 42 w 42"/>
                <a:gd name="T13" fmla="*/ 2 h 58"/>
              </a:gdLst>
              <a:ahLst/>
              <a:cxnLst>
                <a:cxn ang="0">
                  <a:pos x="T0" y="T1"/>
                </a:cxn>
                <a:cxn ang="0">
                  <a:pos x="T2" y="T3"/>
                </a:cxn>
                <a:cxn ang="0">
                  <a:pos x="T4" y="T5"/>
                </a:cxn>
                <a:cxn ang="0">
                  <a:pos x="T6" y="T7"/>
                </a:cxn>
                <a:cxn ang="0">
                  <a:pos x="T8" y="T9"/>
                </a:cxn>
                <a:cxn ang="0">
                  <a:pos x="T10" y="T11"/>
                </a:cxn>
                <a:cxn ang="0">
                  <a:pos x="T12" y="T13"/>
                </a:cxn>
              </a:cxnLst>
              <a:rect l="0" t="0" r="r" b="b"/>
              <a:pathLst>
                <a:path w="42" h="58">
                  <a:moveTo>
                    <a:pt x="42" y="2"/>
                  </a:moveTo>
                  <a:cubicBezTo>
                    <a:pt x="41" y="4"/>
                    <a:pt x="41" y="4"/>
                    <a:pt x="41" y="4"/>
                  </a:cubicBezTo>
                  <a:cubicBezTo>
                    <a:pt x="2" y="58"/>
                    <a:pt x="2" y="58"/>
                    <a:pt x="2" y="58"/>
                  </a:cubicBezTo>
                  <a:cubicBezTo>
                    <a:pt x="0" y="57"/>
                    <a:pt x="0" y="57"/>
                    <a:pt x="0" y="57"/>
                  </a:cubicBezTo>
                  <a:cubicBezTo>
                    <a:pt x="40" y="2"/>
                    <a:pt x="40" y="2"/>
                    <a:pt x="40" y="2"/>
                  </a:cubicBezTo>
                  <a:cubicBezTo>
                    <a:pt x="41" y="0"/>
                    <a:pt x="41" y="0"/>
                    <a:pt x="41" y="0"/>
                  </a:cubicBezTo>
                  <a:cubicBezTo>
                    <a:pt x="41" y="1"/>
                    <a:pt x="42" y="1"/>
                    <a:pt x="42" y="2"/>
                  </a:cubicBezTo>
                  <a:close/>
                </a:path>
              </a:pathLst>
            </a:custGeom>
            <a:solidFill>
              <a:schemeClr val="bg1">
                <a:lumMod val="85000"/>
              </a:schemeClr>
            </a:solidFill>
            <a:ln>
              <a:noFill/>
            </a:ln>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563" name="iSḷïḋè">
              <a:extLst>
                <a:ext uri="{FF2B5EF4-FFF2-40B4-BE49-F238E27FC236}">
                  <a16:creationId xmlns:a16="http://schemas.microsoft.com/office/drawing/2014/main" xmlns="" id="{C8D5D660-23FB-43B2-AFA5-5BA80183FC3E}"/>
                </a:ext>
              </a:extLst>
            </p:cNvPr>
            <p:cNvSpPr/>
            <p:nvPr/>
          </p:nvSpPr>
          <p:spPr bwMode="auto">
            <a:xfrm>
              <a:off x="5804423" y="4957276"/>
              <a:ext cx="100794" cy="73156"/>
            </a:xfrm>
            <a:custGeom>
              <a:avLst/>
              <a:gdLst>
                <a:gd name="T0" fmla="*/ 26 w 26"/>
                <a:gd name="T1" fmla="*/ 17 h 19"/>
                <a:gd name="T2" fmla="*/ 22 w 26"/>
                <a:gd name="T3" fmla="*/ 19 h 19"/>
                <a:gd name="T4" fmla="*/ 0 w 26"/>
                <a:gd name="T5" fmla="*/ 4 h 19"/>
                <a:gd name="T6" fmla="*/ 1 w 26"/>
                <a:gd name="T7" fmla="*/ 0 h 19"/>
                <a:gd name="T8" fmla="*/ 26 w 26"/>
                <a:gd name="T9" fmla="*/ 17 h 19"/>
              </a:gdLst>
              <a:ahLst/>
              <a:cxnLst>
                <a:cxn ang="0">
                  <a:pos x="T0" y="T1"/>
                </a:cxn>
                <a:cxn ang="0">
                  <a:pos x="T2" y="T3"/>
                </a:cxn>
                <a:cxn ang="0">
                  <a:pos x="T4" y="T5"/>
                </a:cxn>
                <a:cxn ang="0">
                  <a:pos x="T6" y="T7"/>
                </a:cxn>
                <a:cxn ang="0">
                  <a:pos x="T8" y="T9"/>
                </a:cxn>
              </a:cxnLst>
              <a:rect l="0" t="0" r="r" b="b"/>
              <a:pathLst>
                <a:path w="26" h="19">
                  <a:moveTo>
                    <a:pt x="26" y="17"/>
                  </a:moveTo>
                  <a:cubicBezTo>
                    <a:pt x="22" y="19"/>
                    <a:pt x="22" y="19"/>
                    <a:pt x="22" y="19"/>
                  </a:cubicBezTo>
                  <a:cubicBezTo>
                    <a:pt x="15" y="5"/>
                    <a:pt x="0" y="4"/>
                    <a:pt x="0" y="4"/>
                  </a:cubicBezTo>
                  <a:cubicBezTo>
                    <a:pt x="1" y="0"/>
                    <a:pt x="1" y="0"/>
                    <a:pt x="1" y="0"/>
                  </a:cubicBezTo>
                  <a:cubicBezTo>
                    <a:pt x="1" y="0"/>
                    <a:pt x="17" y="2"/>
                    <a:pt x="26" y="17"/>
                  </a:cubicBezTo>
                  <a:close/>
                </a:path>
              </a:pathLst>
            </a:custGeom>
            <a:solidFill>
              <a:schemeClr val="bg1">
                <a:lumMod val="85000"/>
              </a:schemeClr>
            </a:solidFill>
            <a:ln>
              <a:noFill/>
            </a:ln>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565" name="íSḻïďè">
              <a:extLst>
                <a:ext uri="{FF2B5EF4-FFF2-40B4-BE49-F238E27FC236}">
                  <a16:creationId xmlns:a16="http://schemas.microsoft.com/office/drawing/2014/main" xmlns="" id="{D92BB10E-F99B-4A54-B168-98D172EAB2DB}"/>
                </a:ext>
              </a:extLst>
            </p:cNvPr>
            <p:cNvSpPr/>
            <p:nvPr/>
          </p:nvSpPr>
          <p:spPr bwMode="auto">
            <a:xfrm>
              <a:off x="5793044" y="5027182"/>
              <a:ext cx="42268" cy="34139"/>
            </a:xfrm>
            <a:custGeom>
              <a:avLst/>
              <a:gdLst>
                <a:gd name="T0" fmla="*/ 11 w 11"/>
                <a:gd name="T1" fmla="*/ 8 h 9"/>
                <a:gd name="T2" fmla="*/ 8 w 11"/>
                <a:gd name="T3" fmla="*/ 9 h 9"/>
                <a:gd name="T4" fmla="*/ 0 w 11"/>
                <a:gd name="T5" fmla="*/ 3 h 9"/>
                <a:gd name="T6" fmla="*/ 1 w 11"/>
                <a:gd name="T7" fmla="*/ 0 h 9"/>
                <a:gd name="T8" fmla="*/ 11 w 11"/>
                <a:gd name="T9" fmla="*/ 8 h 9"/>
              </a:gdLst>
              <a:ahLst/>
              <a:cxnLst>
                <a:cxn ang="0">
                  <a:pos x="T0" y="T1"/>
                </a:cxn>
                <a:cxn ang="0">
                  <a:pos x="T2" y="T3"/>
                </a:cxn>
                <a:cxn ang="0">
                  <a:pos x="T4" y="T5"/>
                </a:cxn>
                <a:cxn ang="0">
                  <a:pos x="T6" y="T7"/>
                </a:cxn>
                <a:cxn ang="0">
                  <a:pos x="T8" y="T9"/>
                </a:cxn>
              </a:cxnLst>
              <a:rect l="0" t="0" r="r" b="b"/>
              <a:pathLst>
                <a:path w="11" h="9">
                  <a:moveTo>
                    <a:pt x="11" y="8"/>
                  </a:moveTo>
                  <a:cubicBezTo>
                    <a:pt x="8" y="9"/>
                    <a:pt x="8" y="9"/>
                    <a:pt x="8" y="9"/>
                  </a:cubicBezTo>
                  <a:cubicBezTo>
                    <a:pt x="5" y="5"/>
                    <a:pt x="0" y="3"/>
                    <a:pt x="0" y="3"/>
                  </a:cubicBezTo>
                  <a:cubicBezTo>
                    <a:pt x="1" y="0"/>
                    <a:pt x="1" y="0"/>
                    <a:pt x="1" y="0"/>
                  </a:cubicBezTo>
                  <a:cubicBezTo>
                    <a:pt x="2" y="0"/>
                    <a:pt x="8" y="2"/>
                    <a:pt x="11" y="8"/>
                  </a:cubicBezTo>
                  <a:close/>
                </a:path>
              </a:pathLst>
            </a:custGeom>
            <a:solidFill>
              <a:schemeClr val="bg1">
                <a:lumMod val="85000"/>
              </a:schemeClr>
            </a:solidFill>
            <a:ln>
              <a:noFill/>
            </a:ln>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567" name="íŝḷidé">
              <a:extLst>
                <a:ext uri="{FF2B5EF4-FFF2-40B4-BE49-F238E27FC236}">
                  <a16:creationId xmlns:a16="http://schemas.microsoft.com/office/drawing/2014/main" xmlns="" id="{97CF2766-F1AF-4E11-93F8-8D2789A77489}"/>
                </a:ext>
              </a:extLst>
            </p:cNvPr>
            <p:cNvSpPr/>
            <p:nvPr/>
          </p:nvSpPr>
          <p:spPr bwMode="auto">
            <a:xfrm>
              <a:off x="5950737" y="4680906"/>
              <a:ext cx="154443" cy="141436"/>
            </a:xfrm>
            <a:custGeom>
              <a:avLst/>
              <a:gdLst>
                <a:gd name="T0" fmla="*/ 15 w 40"/>
                <a:gd name="T1" fmla="*/ 22 h 37"/>
                <a:gd name="T2" fmla="*/ 10 w 40"/>
                <a:gd name="T3" fmla="*/ 20 h 37"/>
                <a:gd name="T4" fmla="*/ 4 w 40"/>
                <a:gd name="T5" fmla="*/ 19 h 37"/>
                <a:gd name="T6" fmla="*/ 3 w 40"/>
                <a:gd name="T7" fmla="*/ 20 h 37"/>
                <a:gd name="T8" fmla="*/ 9 w 40"/>
                <a:gd name="T9" fmla="*/ 22 h 37"/>
                <a:gd name="T10" fmla="*/ 14 w 40"/>
                <a:gd name="T11" fmla="*/ 24 h 37"/>
                <a:gd name="T12" fmla="*/ 21 w 40"/>
                <a:gd name="T13" fmla="*/ 29 h 37"/>
                <a:gd name="T14" fmla="*/ 17 w 40"/>
                <a:gd name="T15" fmla="*/ 23 h 37"/>
                <a:gd name="T16" fmla="*/ 15 w 40"/>
                <a:gd name="T17" fmla="*/ 22 h 37"/>
                <a:gd name="T18" fmla="*/ 10 w 40"/>
                <a:gd name="T19" fmla="*/ 20 h 37"/>
                <a:gd name="T20" fmla="*/ 4 w 40"/>
                <a:gd name="T21" fmla="*/ 19 h 37"/>
                <a:gd name="T22" fmla="*/ 3 w 40"/>
                <a:gd name="T23" fmla="*/ 20 h 37"/>
                <a:gd name="T24" fmla="*/ 9 w 40"/>
                <a:gd name="T25" fmla="*/ 22 h 37"/>
                <a:gd name="T26" fmla="*/ 14 w 40"/>
                <a:gd name="T27" fmla="*/ 24 h 37"/>
                <a:gd name="T28" fmla="*/ 21 w 40"/>
                <a:gd name="T29" fmla="*/ 29 h 37"/>
                <a:gd name="T30" fmla="*/ 17 w 40"/>
                <a:gd name="T31" fmla="*/ 23 h 37"/>
                <a:gd name="T32" fmla="*/ 29 w 40"/>
                <a:gd name="T33" fmla="*/ 2 h 37"/>
                <a:gd name="T34" fmla="*/ 15 w 40"/>
                <a:gd name="T35" fmla="*/ 1 h 37"/>
                <a:gd name="T36" fmla="*/ 11 w 40"/>
                <a:gd name="T37" fmla="*/ 5 h 37"/>
                <a:gd name="T38" fmla="*/ 2 w 40"/>
                <a:gd name="T39" fmla="*/ 20 h 37"/>
                <a:gd name="T40" fmla="*/ 7 w 40"/>
                <a:gd name="T41" fmla="*/ 21 h 37"/>
                <a:gd name="T42" fmla="*/ 13 w 40"/>
                <a:gd name="T43" fmla="*/ 23 h 37"/>
                <a:gd name="T44" fmla="*/ 16 w 40"/>
                <a:gd name="T45" fmla="*/ 25 h 37"/>
                <a:gd name="T46" fmla="*/ 22 w 40"/>
                <a:gd name="T47" fmla="*/ 31 h 37"/>
                <a:gd name="T48" fmla="*/ 24 w 40"/>
                <a:gd name="T49" fmla="*/ 35 h 37"/>
                <a:gd name="T50" fmla="*/ 30 w 40"/>
                <a:gd name="T51" fmla="*/ 31 h 37"/>
                <a:gd name="T52" fmla="*/ 26 w 40"/>
                <a:gd name="T53" fmla="*/ 33 h 37"/>
                <a:gd name="T54" fmla="*/ 22 w 40"/>
                <a:gd name="T55" fmla="*/ 27 h 37"/>
                <a:gd name="T56" fmla="*/ 15 w 40"/>
                <a:gd name="T57" fmla="*/ 22 h 37"/>
                <a:gd name="T58" fmla="*/ 10 w 40"/>
                <a:gd name="T59" fmla="*/ 20 h 37"/>
                <a:gd name="T60" fmla="*/ 4 w 40"/>
                <a:gd name="T61" fmla="*/ 19 h 37"/>
                <a:gd name="T62" fmla="*/ 13 w 40"/>
                <a:gd name="T63" fmla="*/ 6 h 37"/>
                <a:gd name="T64" fmla="*/ 28 w 40"/>
                <a:gd name="T65" fmla="*/ 4 h 37"/>
                <a:gd name="T66" fmla="*/ 37 w 40"/>
                <a:gd name="T67" fmla="*/ 17 h 37"/>
                <a:gd name="T68" fmla="*/ 17 w 40"/>
                <a:gd name="T69" fmla="*/ 23 h 37"/>
                <a:gd name="T70" fmla="*/ 13 w 40"/>
                <a:gd name="T71" fmla="*/ 22 h 37"/>
                <a:gd name="T72" fmla="*/ 8 w 40"/>
                <a:gd name="T73" fmla="*/ 20 h 37"/>
                <a:gd name="T74" fmla="*/ 4 w 40"/>
                <a:gd name="T75" fmla="*/ 19 h 37"/>
                <a:gd name="T76" fmla="*/ 7 w 40"/>
                <a:gd name="T77" fmla="*/ 21 h 37"/>
                <a:gd name="T78" fmla="*/ 13 w 40"/>
                <a:gd name="T79" fmla="*/ 23 h 37"/>
                <a:gd name="T80" fmla="*/ 16 w 40"/>
                <a:gd name="T81" fmla="*/ 25 h 37"/>
                <a:gd name="T82" fmla="*/ 22 w 40"/>
                <a:gd name="T83" fmla="*/ 27 h 37"/>
                <a:gd name="T84" fmla="*/ 17 w 40"/>
                <a:gd name="T85" fmla="*/ 23 h 37"/>
                <a:gd name="T86" fmla="*/ 13 w 40"/>
                <a:gd name="T87" fmla="*/ 22 h 37"/>
                <a:gd name="T88" fmla="*/ 8 w 40"/>
                <a:gd name="T89" fmla="*/ 20 h 37"/>
                <a:gd name="T90" fmla="*/ 4 w 40"/>
                <a:gd name="T91" fmla="*/ 19 h 37"/>
                <a:gd name="T92" fmla="*/ 7 w 40"/>
                <a:gd name="T93" fmla="*/ 21 h 37"/>
                <a:gd name="T94" fmla="*/ 13 w 40"/>
                <a:gd name="T95" fmla="*/ 23 h 37"/>
                <a:gd name="T96" fmla="*/ 16 w 40"/>
                <a:gd name="T97" fmla="*/ 25 h 37"/>
                <a:gd name="T98" fmla="*/ 22 w 40"/>
                <a:gd name="T99" fmla="*/ 27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40" h="37">
                  <a:moveTo>
                    <a:pt x="17" y="23"/>
                  </a:moveTo>
                  <a:cubicBezTo>
                    <a:pt x="16" y="23"/>
                    <a:pt x="16" y="23"/>
                    <a:pt x="15" y="22"/>
                  </a:cubicBezTo>
                  <a:cubicBezTo>
                    <a:pt x="15" y="22"/>
                    <a:pt x="14" y="22"/>
                    <a:pt x="13" y="22"/>
                  </a:cubicBezTo>
                  <a:cubicBezTo>
                    <a:pt x="12" y="21"/>
                    <a:pt x="11" y="21"/>
                    <a:pt x="10" y="20"/>
                  </a:cubicBezTo>
                  <a:cubicBezTo>
                    <a:pt x="10" y="20"/>
                    <a:pt x="9" y="20"/>
                    <a:pt x="8" y="20"/>
                  </a:cubicBezTo>
                  <a:cubicBezTo>
                    <a:pt x="7" y="19"/>
                    <a:pt x="5" y="19"/>
                    <a:pt x="4" y="19"/>
                  </a:cubicBezTo>
                  <a:cubicBezTo>
                    <a:pt x="4" y="19"/>
                    <a:pt x="4" y="19"/>
                    <a:pt x="4" y="19"/>
                  </a:cubicBezTo>
                  <a:cubicBezTo>
                    <a:pt x="3" y="20"/>
                    <a:pt x="3" y="20"/>
                    <a:pt x="3" y="20"/>
                  </a:cubicBezTo>
                  <a:cubicBezTo>
                    <a:pt x="3" y="20"/>
                    <a:pt x="5" y="21"/>
                    <a:pt x="7" y="21"/>
                  </a:cubicBezTo>
                  <a:cubicBezTo>
                    <a:pt x="8" y="21"/>
                    <a:pt x="9" y="22"/>
                    <a:pt x="9" y="22"/>
                  </a:cubicBezTo>
                  <a:cubicBezTo>
                    <a:pt x="10" y="22"/>
                    <a:pt x="11" y="23"/>
                    <a:pt x="13" y="23"/>
                  </a:cubicBezTo>
                  <a:cubicBezTo>
                    <a:pt x="13" y="23"/>
                    <a:pt x="14" y="24"/>
                    <a:pt x="14" y="24"/>
                  </a:cubicBezTo>
                  <a:cubicBezTo>
                    <a:pt x="15" y="24"/>
                    <a:pt x="15" y="25"/>
                    <a:pt x="16" y="25"/>
                  </a:cubicBezTo>
                  <a:cubicBezTo>
                    <a:pt x="18" y="26"/>
                    <a:pt x="19" y="27"/>
                    <a:pt x="21" y="29"/>
                  </a:cubicBezTo>
                  <a:cubicBezTo>
                    <a:pt x="22" y="27"/>
                    <a:pt x="22" y="27"/>
                    <a:pt x="22" y="27"/>
                  </a:cubicBezTo>
                  <a:cubicBezTo>
                    <a:pt x="20" y="26"/>
                    <a:pt x="19" y="25"/>
                    <a:pt x="17" y="23"/>
                  </a:cubicBezTo>
                  <a:close/>
                  <a:moveTo>
                    <a:pt x="17" y="23"/>
                  </a:moveTo>
                  <a:cubicBezTo>
                    <a:pt x="16" y="23"/>
                    <a:pt x="16" y="23"/>
                    <a:pt x="15" y="22"/>
                  </a:cubicBezTo>
                  <a:cubicBezTo>
                    <a:pt x="15" y="22"/>
                    <a:pt x="14" y="22"/>
                    <a:pt x="13" y="22"/>
                  </a:cubicBezTo>
                  <a:cubicBezTo>
                    <a:pt x="12" y="21"/>
                    <a:pt x="11" y="21"/>
                    <a:pt x="10" y="20"/>
                  </a:cubicBezTo>
                  <a:cubicBezTo>
                    <a:pt x="10" y="20"/>
                    <a:pt x="9" y="20"/>
                    <a:pt x="8" y="20"/>
                  </a:cubicBezTo>
                  <a:cubicBezTo>
                    <a:pt x="7" y="19"/>
                    <a:pt x="5" y="19"/>
                    <a:pt x="4" y="19"/>
                  </a:cubicBezTo>
                  <a:cubicBezTo>
                    <a:pt x="4" y="19"/>
                    <a:pt x="4" y="19"/>
                    <a:pt x="4" y="19"/>
                  </a:cubicBezTo>
                  <a:cubicBezTo>
                    <a:pt x="3" y="20"/>
                    <a:pt x="3" y="20"/>
                    <a:pt x="3" y="20"/>
                  </a:cubicBezTo>
                  <a:cubicBezTo>
                    <a:pt x="3" y="20"/>
                    <a:pt x="5" y="21"/>
                    <a:pt x="7" y="21"/>
                  </a:cubicBezTo>
                  <a:cubicBezTo>
                    <a:pt x="8" y="21"/>
                    <a:pt x="9" y="22"/>
                    <a:pt x="9" y="22"/>
                  </a:cubicBezTo>
                  <a:cubicBezTo>
                    <a:pt x="10" y="22"/>
                    <a:pt x="11" y="23"/>
                    <a:pt x="13" y="23"/>
                  </a:cubicBezTo>
                  <a:cubicBezTo>
                    <a:pt x="13" y="23"/>
                    <a:pt x="14" y="24"/>
                    <a:pt x="14" y="24"/>
                  </a:cubicBezTo>
                  <a:cubicBezTo>
                    <a:pt x="15" y="24"/>
                    <a:pt x="15" y="25"/>
                    <a:pt x="16" y="25"/>
                  </a:cubicBezTo>
                  <a:cubicBezTo>
                    <a:pt x="18" y="26"/>
                    <a:pt x="19" y="27"/>
                    <a:pt x="21" y="29"/>
                  </a:cubicBezTo>
                  <a:cubicBezTo>
                    <a:pt x="22" y="27"/>
                    <a:pt x="22" y="27"/>
                    <a:pt x="22" y="27"/>
                  </a:cubicBezTo>
                  <a:cubicBezTo>
                    <a:pt x="20" y="26"/>
                    <a:pt x="19" y="25"/>
                    <a:pt x="17" y="23"/>
                  </a:cubicBezTo>
                  <a:close/>
                  <a:moveTo>
                    <a:pt x="40" y="15"/>
                  </a:moveTo>
                  <a:cubicBezTo>
                    <a:pt x="40" y="15"/>
                    <a:pt x="37" y="6"/>
                    <a:pt x="29" y="2"/>
                  </a:cubicBezTo>
                  <a:cubicBezTo>
                    <a:pt x="25" y="0"/>
                    <a:pt x="20" y="0"/>
                    <a:pt x="15" y="0"/>
                  </a:cubicBezTo>
                  <a:cubicBezTo>
                    <a:pt x="15" y="1"/>
                    <a:pt x="15" y="1"/>
                    <a:pt x="15" y="1"/>
                  </a:cubicBezTo>
                  <a:cubicBezTo>
                    <a:pt x="11" y="5"/>
                    <a:pt x="11" y="5"/>
                    <a:pt x="11" y="5"/>
                  </a:cubicBezTo>
                  <a:cubicBezTo>
                    <a:pt x="11" y="5"/>
                    <a:pt x="11" y="5"/>
                    <a:pt x="11" y="5"/>
                  </a:cubicBezTo>
                  <a:cubicBezTo>
                    <a:pt x="0" y="20"/>
                    <a:pt x="0" y="20"/>
                    <a:pt x="0" y="20"/>
                  </a:cubicBezTo>
                  <a:cubicBezTo>
                    <a:pt x="2" y="20"/>
                    <a:pt x="2" y="20"/>
                    <a:pt x="2" y="20"/>
                  </a:cubicBezTo>
                  <a:cubicBezTo>
                    <a:pt x="2" y="20"/>
                    <a:pt x="2" y="20"/>
                    <a:pt x="3" y="20"/>
                  </a:cubicBezTo>
                  <a:cubicBezTo>
                    <a:pt x="3" y="20"/>
                    <a:pt x="5" y="21"/>
                    <a:pt x="7" y="21"/>
                  </a:cubicBezTo>
                  <a:cubicBezTo>
                    <a:pt x="8" y="21"/>
                    <a:pt x="9" y="22"/>
                    <a:pt x="9" y="22"/>
                  </a:cubicBezTo>
                  <a:cubicBezTo>
                    <a:pt x="10" y="22"/>
                    <a:pt x="11" y="23"/>
                    <a:pt x="13" y="23"/>
                  </a:cubicBezTo>
                  <a:cubicBezTo>
                    <a:pt x="13" y="23"/>
                    <a:pt x="14" y="24"/>
                    <a:pt x="14" y="24"/>
                  </a:cubicBezTo>
                  <a:cubicBezTo>
                    <a:pt x="15" y="24"/>
                    <a:pt x="15" y="25"/>
                    <a:pt x="16" y="25"/>
                  </a:cubicBezTo>
                  <a:cubicBezTo>
                    <a:pt x="18" y="26"/>
                    <a:pt x="19" y="27"/>
                    <a:pt x="21" y="29"/>
                  </a:cubicBezTo>
                  <a:cubicBezTo>
                    <a:pt x="21" y="29"/>
                    <a:pt x="22" y="30"/>
                    <a:pt x="22" y="31"/>
                  </a:cubicBezTo>
                  <a:cubicBezTo>
                    <a:pt x="23" y="32"/>
                    <a:pt x="24" y="33"/>
                    <a:pt x="24" y="35"/>
                  </a:cubicBezTo>
                  <a:cubicBezTo>
                    <a:pt x="24" y="35"/>
                    <a:pt x="24" y="35"/>
                    <a:pt x="24" y="35"/>
                  </a:cubicBezTo>
                  <a:cubicBezTo>
                    <a:pt x="25" y="37"/>
                    <a:pt x="25" y="37"/>
                    <a:pt x="25" y="37"/>
                  </a:cubicBezTo>
                  <a:cubicBezTo>
                    <a:pt x="30" y="31"/>
                    <a:pt x="30" y="31"/>
                    <a:pt x="30" y="31"/>
                  </a:cubicBezTo>
                  <a:cubicBezTo>
                    <a:pt x="40" y="15"/>
                    <a:pt x="40" y="15"/>
                    <a:pt x="40" y="15"/>
                  </a:cubicBezTo>
                  <a:close/>
                  <a:moveTo>
                    <a:pt x="26" y="33"/>
                  </a:moveTo>
                  <a:cubicBezTo>
                    <a:pt x="25" y="31"/>
                    <a:pt x="24" y="30"/>
                    <a:pt x="23" y="29"/>
                  </a:cubicBezTo>
                  <a:cubicBezTo>
                    <a:pt x="23" y="28"/>
                    <a:pt x="22" y="28"/>
                    <a:pt x="22" y="27"/>
                  </a:cubicBezTo>
                  <a:cubicBezTo>
                    <a:pt x="20" y="26"/>
                    <a:pt x="19" y="25"/>
                    <a:pt x="17" y="23"/>
                  </a:cubicBezTo>
                  <a:cubicBezTo>
                    <a:pt x="16" y="23"/>
                    <a:pt x="16" y="23"/>
                    <a:pt x="15" y="22"/>
                  </a:cubicBezTo>
                  <a:cubicBezTo>
                    <a:pt x="15" y="22"/>
                    <a:pt x="14" y="22"/>
                    <a:pt x="13" y="22"/>
                  </a:cubicBezTo>
                  <a:cubicBezTo>
                    <a:pt x="12" y="21"/>
                    <a:pt x="11" y="21"/>
                    <a:pt x="10" y="20"/>
                  </a:cubicBezTo>
                  <a:cubicBezTo>
                    <a:pt x="10" y="20"/>
                    <a:pt x="9" y="20"/>
                    <a:pt x="8" y="20"/>
                  </a:cubicBezTo>
                  <a:cubicBezTo>
                    <a:pt x="7" y="19"/>
                    <a:pt x="5" y="19"/>
                    <a:pt x="4" y="19"/>
                  </a:cubicBezTo>
                  <a:cubicBezTo>
                    <a:pt x="4" y="19"/>
                    <a:pt x="4" y="19"/>
                    <a:pt x="4" y="19"/>
                  </a:cubicBezTo>
                  <a:cubicBezTo>
                    <a:pt x="13" y="6"/>
                    <a:pt x="13" y="6"/>
                    <a:pt x="13" y="6"/>
                  </a:cubicBezTo>
                  <a:cubicBezTo>
                    <a:pt x="16" y="2"/>
                    <a:pt x="16" y="2"/>
                    <a:pt x="16" y="2"/>
                  </a:cubicBezTo>
                  <a:cubicBezTo>
                    <a:pt x="20" y="2"/>
                    <a:pt x="24" y="2"/>
                    <a:pt x="28" y="4"/>
                  </a:cubicBezTo>
                  <a:cubicBezTo>
                    <a:pt x="35" y="7"/>
                    <a:pt x="38" y="13"/>
                    <a:pt x="38" y="15"/>
                  </a:cubicBezTo>
                  <a:cubicBezTo>
                    <a:pt x="37" y="17"/>
                    <a:pt x="37" y="17"/>
                    <a:pt x="37" y="17"/>
                  </a:cubicBezTo>
                  <a:lnTo>
                    <a:pt x="26" y="33"/>
                  </a:lnTo>
                  <a:close/>
                  <a:moveTo>
                    <a:pt x="17" y="23"/>
                  </a:moveTo>
                  <a:cubicBezTo>
                    <a:pt x="16" y="23"/>
                    <a:pt x="16" y="23"/>
                    <a:pt x="15" y="22"/>
                  </a:cubicBezTo>
                  <a:cubicBezTo>
                    <a:pt x="15" y="22"/>
                    <a:pt x="14" y="22"/>
                    <a:pt x="13" y="22"/>
                  </a:cubicBezTo>
                  <a:cubicBezTo>
                    <a:pt x="12" y="21"/>
                    <a:pt x="11" y="21"/>
                    <a:pt x="10" y="20"/>
                  </a:cubicBezTo>
                  <a:cubicBezTo>
                    <a:pt x="10" y="20"/>
                    <a:pt x="9" y="20"/>
                    <a:pt x="8" y="20"/>
                  </a:cubicBezTo>
                  <a:cubicBezTo>
                    <a:pt x="7" y="19"/>
                    <a:pt x="5" y="19"/>
                    <a:pt x="4" y="19"/>
                  </a:cubicBezTo>
                  <a:cubicBezTo>
                    <a:pt x="4" y="19"/>
                    <a:pt x="4" y="19"/>
                    <a:pt x="4" y="19"/>
                  </a:cubicBezTo>
                  <a:cubicBezTo>
                    <a:pt x="3" y="20"/>
                    <a:pt x="3" y="20"/>
                    <a:pt x="3" y="20"/>
                  </a:cubicBezTo>
                  <a:cubicBezTo>
                    <a:pt x="3" y="20"/>
                    <a:pt x="5" y="21"/>
                    <a:pt x="7" y="21"/>
                  </a:cubicBezTo>
                  <a:cubicBezTo>
                    <a:pt x="8" y="21"/>
                    <a:pt x="9" y="22"/>
                    <a:pt x="9" y="22"/>
                  </a:cubicBezTo>
                  <a:cubicBezTo>
                    <a:pt x="10" y="22"/>
                    <a:pt x="11" y="23"/>
                    <a:pt x="13" y="23"/>
                  </a:cubicBezTo>
                  <a:cubicBezTo>
                    <a:pt x="13" y="23"/>
                    <a:pt x="14" y="24"/>
                    <a:pt x="14" y="24"/>
                  </a:cubicBezTo>
                  <a:cubicBezTo>
                    <a:pt x="15" y="24"/>
                    <a:pt x="15" y="25"/>
                    <a:pt x="16" y="25"/>
                  </a:cubicBezTo>
                  <a:cubicBezTo>
                    <a:pt x="18" y="26"/>
                    <a:pt x="19" y="27"/>
                    <a:pt x="21" y="29"/>
                  </a:cubicBezTo>
                  <a:cubicBezTo>
                    <a:pt x="22" y="27"/>
                    <a:pt x="22" y="27"/>
                    <a:pt x="22" y="27"/>
                  </a:cubicBezTo>
                  <a:cubicBezTo>
                    <a:pt x="20" y="26"/>
                    <a:pt x="19" y="25"/>
                    <a:pt x="17" y="23"/>
                  </a:cubicBezTo>
                  <a:close/>
                  <a:moveTo>
                    <a:pt x="17" y="23"/>
                  </a:moveTo>
                  <a:cubicBezTo>
                    <a:pt x="16" y="23"/>
                    <a:pt x="16" y="23"/>
                    <a:pt x="15" y="22"/>
                  </a:cubicBezTo>
                  <a:cubicBezTo>
                    <a:pt x="15" y="22"/>
                    <a:pt x="14" y="22"/>
                    <a:pt x="13" y="22"/>
                  </a:cubicBezTo>
                  <a:cubicBezTo>
                    <a:pt x="12" y="21"/>
                    <a:pt x="11" y="21"/>
                    <a:pt x="10" y="20"/>
                  </a:cubicBezTo>
                  <a:cubicBezTo>
                    <a:pt x="10" y="20"/>
                    <a:pt x="9" y="20"/>
                    <a:pt x="8" y="20"/>
                  </a:cubicBezTo>
                  <a:cubicBezTo>
                    <a:pt x="7" y="19"/>
                    <a:pt x="5" y="19"/>
                    <a:pt x="4" y="19"/>
                  </a:cubicBezTo>
                  <a:cubicBezTo>
                    <a:pt x="4" y="19"/>
                    <a:pt x="4" y="19"/>
                    <a:pt x="4" y="19"/>
                  </a:cubicBezTo>
                  <a:cubicBezTo>
                    <a:pt x="3" y="20"/>
                    <a:pt x="3" y="20"/>
                    <a:pt x="3" y="20"/>
                  </a:cubicBezTo>
                  <a:cubicBezTo>
                    <a:pt x="3" y="20"/>
                    <a:pt x="5" y="21"/>
                    <a:pt x="7" y="21"/>
                  </a:cubicBezTo>
                  <a:cubicBezTo>
                    <a:pt x="8" y="21"/>
                    <a:pt x="9" y="22"/>
                    <a:pt x="9" y="22"/>
                  </a:cubicBezTo>
                  <a:cubicBezTo>
                    <a:pt x="10" y="22"/>
                    <a:pt x="11" y="23"/>
                    <a:pt x="13" y="23"/>
                  </a:cubicBezTo>
                  <a:cubicBezTo>
                    <a:pt x="13" y="23"/>
                    <a:pt x="14" y="24"/>
                    <a:pt x="14" y="24"/>
                  </a:cubicBezTo>
                  <a:cubicBezTo>
                    <a:pt x="15" y="24"/>
                    <a:pt x="15" y="25"/>
                    <a:pt x="16" y="25"/>
                  </a:cubicBezTo>
                  <a:cubicBezTo>
                    <a:pt x="18" y="26"/>
                    <a:pt x="19" y="27"/>
                    <a:pt x="21" y="29"/>
                  </a:cubicBezTo>
                  <a:cubicBezTo>
                    <a:pt x="22" y="27"/>
                    <a:pt x="22" y="27"/>
                    <a:pt x="22" y="27"/>
                  </a:cubicBezTo>
                  <a:cubicBezTo>
                    <a:pt x="20" y="26"/>
                    <a:pt x="19" y="25"/>
                    <a:pt x="17" y="23"/>
                  </a:cubicBezTo>
                  <a:close/>
                </a:path>
              </a:pathLst>
            </a:custGeom>
            <a:solidFill>
              <a:schemeClr val="bg1">
                <a:lumMod val="85000"/>
              </a:schemeClr>
            </a:solidFill>
            <a:ln>
              <a:noFill/>
            </a:ln>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569" name="îšļiḋé">
              <a:extLst>
                <a:ext uri="{FF2B5EF4-FFF2-40B4-BE49-F238E27FC236}">
                  <a16:creationId xmlns:a16="http://schemas.microsoft.com/office/drawing/2014/main" xmlns="" id="{F00EADBE-7C19-4D3B-88D5-EAE338F367C1}"/>
                </a:ext>
              </a:extLst>
            </p:cNvPr>
            <p:cNvSpPr/>
            <p:nvPr/>
          </p:nvSpPr>
          <p:spPr bwMode="auto">
            <a:xfrm>
              <a:off x="4566393" y="5154570"/>
              <a:ext cx="232478" cy="334896"/>
            </a:xfrm>
            <a:custGeom>
              <a:avLst/>
              <a:gdLst>
                <a:gd name="T0" fmla="*/ 0 w 60"/>
                <a:gd name="T1" fmla="*/ 87 h 87"/>
                <a:gd name="T2" fmla="*/ 2 w 60"/>
                <a:gd name="T3" fmla="*/ 50 h 87"/>
                <a:gd name="T4" fmla="*/ 16 w 60"/>
                <a:gd name="T5" fmla="*/ 62 h 87"/>
                <a:gd name="T6" fmla="*/ 17 w 60"/>
                <a:gd name="T7" fmla="*/ 15 h 87"/>
                <a:gd name="T8" fmla="*/ 16 w 60"/>
                <a:gd name="T9" fmla="*/ 14 h 87"/>
                <a:gd name="T10" fmla="*/ 38 w 60"/>
                <a:gd name="T11" fmla="*/ 0 h 87"/>
                <a:gd name="T12" fmla="*/ 38 w 60"/>
                <a:gd name="T13" fmla="*/ 1 h 87"/>
                <a:gd name="T14" fmla="*/ 26 w 60"/>
                <a:gd name="T15" fmla="*/ 70 h 87"/>
                <a:gd name="T16" fmla="*/ 40 w 60"/>
                <a:gd name="T17" fmla="*/ 85 h 87"/>
                <a:gd name="T18" fmla="*/ 0 w 60"/>
                <a:gd name="T19" fmla="*/ 87 h 87"/>
                <a:gd name="T20" fmla="*/ 5 w 60"/>
                <a:gd name="T21" fmla="*/ 56 h 87"/>
                <a:gd name="T22" fmla="*/ 3 w 60"/>
                <a:gd name="T23" fmla="*/ 83 h 87"/>
                <a:gd name="T24" fmla="*/ 33 w 60"/>
                <a:gd name="T25" fmla="*/ 82 h 87"/>
                <a:gd name="T26" fmla="*/ 22 w 60"/>
                <a:gd name="T27" fmla="*/ 70 h 87"/>
                <a:gd name="T28" fmla="*/ 23 w 60"/>
                <a:gd name="T29" fmla="*/ 69 h 87"/>
                <a:gd name="T30" fmla="*/ 36 w 60"/>
                <a:gd name="T31" fmla="*/ 4 h 87"/>
                <a:gd name="T32" fmla="*/ 20 w 60"/>
                <a:gd name="T33" fmla="*/ 14 h 87"/>
                <a:gd name="T34" fmla="*/ 18 w 60"/>
                <a:gd name="T35" fmla="*/ 65 h 87"/>
                <a:gd name="T36" fmla="*/ 17 w 60"/>
                <a:gd name="T37" fmla="*/ 66 h 87"/>
                <a:gd name="T38" fmla="*/ 5 w 60"/>
                <a:gd name="T39" fmla="*/ 56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60" h="87">
                  <a:moveTo>
                    <a:pt x="0" y="87"/>
                  </a:moveTo>
                  <a:cubicBezTo>
                    <a:pt x="2" y="50"/>
                    <a:pt x="2" y="50"/>
                    <a:pt x="2" y="50"/>
                  </a:cubicBezTo>
                  <a:cubicBezTo>
                    <a:pt x="16" y="62"/>
                    <a:pt x="16" y="62"/>
                    <a:pt x="16" y="62"/>
                  </a:cubicBezTo>
                  <a:cubicBezTo>
                    <a:pt x="20" y="57"/>
                    <a:pt x="35" y="39"/>
                    <a:pt x="17" y="15"/>
                  </a:cubicBezTo>
                  <a:cubicBezTo>
                    <a:pt x="16" y="14"/>
                    <a:pt x="16" y="14"/>
                    <a:pt x="16" y="14"/>
                  </a:cubicBezTo>
                  <a:cubicBezTo>
                    <a:pt x="38" y="0"/>
                    <a:pt x="38" y="0"/>
                    <a:pt x="38" y="0"/>
                  </a:cubicBezTo>
                  <a:cubicBezTo>
                    <a:pt x="38" y="1"/>
                    <a:pt x="38" y="1"/>
                    <a:pt x="38" y="1"/>
                  </a:cubicBezTo>
                  <a:cubicBezTo>
                    <a:pt x="39" y="1"/>
                    <a:pt x="60" y="45"/>
                    <a:pt x="26" y="70"/>
                  </a:cubicBezTo>
                  <a:cubicBezTo>
                    <a:pt x="40" y="85"/>
                    <a:pt x="40" y="85"/>
                    <a:pt x="40" y="85"/>
                  </a:cubicBezTo>
                  <a:lnTo>
                    <a:pt x="0" y="87"/>
                  </a:lnTo>
                  <a:close/>
                  <a:moveTo>
                    <a:pt x="5" y="56"/>
                  </a:moveTo>
                  <a:cubicBezTo>
                    <a:pt x="3" y="83"/>
                    <a:pt x="3" y="83"/>
                    <a:pt x="3" y="83"/>
                  </a:cubicBezTo>
                  <a:cubicBezTo>
                    <a:pt x="33" y="82"/>
                    <a:pt x="33" y="82"/>
                    <a:pt x="33" y="82"/>
                  </a:cubicBezTo>
                  <a:cubicBezTo>
                    <a:pt x="22" y="70"/>
                    <a:pt x="22" y="70"/>
                    <a:pt x="22" y="70"/>
                  </a:cubicBezTo>
                  <a:cubicBezTo>
                    <a:pt x="23" y="69"/>
                    <a:pt x="23" y="69"/>
                    <a:pt x="23" y="69"/>
                  </a:cubicBezTo>
                  <a:cubicBezTo>
                    <a:pt x="53" y="48"/>
                    <a:pt x="40" y="12"/>
                    <a:pt x="36" y="4"/>
                  </a:cubicBezTo>
                  <a:cubicBezTo>
                    <a:pt x="20" y="14"/>
                    <a:pt x="20" y="14"/>
                    <a:pt x="20" y="14"/>
                  </a:cubicBezTo>
                  <a:cubicBezTo>
                    <a:pt x="40" y="42"/>
                    <a:pt x="18" y="65"/>
                    <a:pt x="18" y="65"/>
                  </a:cubicBezTo>
                  <a:cubicBezTo>
                    <a:pt x="17" y="66"/>
                    <a:pt x="17" y="66"/>
                    <a:pt x="17" y="66"/>
                  </a:cubicBezTo>
                  <a:lnTo>
                    <a:pt x="5" y="56"/>
                  </a:lnTo>
                  <a:close/>
                </a:path>
              </a:pathLst>
            </a:custGeom>
            <a:solidFill>
              <a:schemeClr val="bg1">
                <a:lumMod val="85000"/>
              </a:schemeClr>
            </a:solidFill>
            <a:ln>
              <a:noFill/>
            </a:ln>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571" name="iS1îḍé">
              <a:extLst>
                <a:ext uri="{FF2B5EF4-FFF2-40B4-BE49-F238E27FC236}">
                  <a16:creationId xmlns:a16="http://schemas.microsoft.com/office/drawing/2014/main" xmlns="" id="{D89DF31F-D3CE-413C-83B6-A5653D2D3E84}"/>
                </a:ext>
              </a:extLst>
            </p:cNvPr>
            <p:cNvSpPr/>
            <p:nvPr/>
          </p:nvSpPr>
          <p:spPr bwMode="auto">
            <a:xfrm>
              <a:off x="4647679" y="5157821"/>
              <a:ext cx="154444" cy="323516"/>
            </a:xfrm>
            <a:custGeom>
              <a:avLst/>
              <a:gdLst>
                <a:gd name="T0" fmla="*/ 15 w 40"/>
                <a:gd name="T1" fmla="*/ 84 h 84"/>
                <a:gd name="T2" fmla="*/ 0 w 40"/>
                <a:gd name="T3" fmla="*/ 68 h 84"/>
                <a:gd name="T4" fmla="*/ 11 w 40"/>
                <a:gd name="T5" fmla="*/ 68 h 84"/>
                <a:gd name="T6" fmla="*/ 22 w 40"/>
                <a:gd name="T7" fmla="*/ 9 h 84"/>
                <a:gd name="T8" fmla="*/ 15 w 40"/>
                <a:gd name="T9" fmla="*/ 2 h 84"/>
                <a:gd name="T10" fmla="*/ 17 w 40"/>
                <a:gd name="T11" fmla="*/ 0 h 84"/>
                <a:gd name="T12" fmla="*/ 25 w 40"/>
                <a:gd name="T13" fmla="*/ 7 h 84"/>
                <a:gd name="T14" fmla="*/ 13 w 40"/>
                <a:gd name="T15" fmla="*/ 70 h 84"/>
                <a:gd name="T16" fmla="*/ 24 w 40"/>
                <a:gd name="T17" fmla="*/ 83 h 84"/>
                <a:gd name="T18" fmla="*/ 15 w 40"/>
                <a:gd name="T19" fmla="*/ 84 h 84"/>
                <a:gd name="T20" fmla="*/ 7 w 40"/>
                <a:gd name="T21" fmla="*/ 71 h 84"/>
                <a:gd name="T22" fmla="*/ 16 w 40"/>
                <a:gd name="T23" fmla="*/ 81 h 84"/>
                <a:gd name="T24" fmla="*/ 18 w 40"/>
                <a:gd name="T25" fmla="*/ 80 h 84"/>
                <a:gd name="T26" fmla="*/ 10 w 40"/>
                <a:gd name="T27" fmla="*/ 71 h 84"/>
                <a:gd name="T28" fmla="*/ 7 w 40"/>
                <a:gd name="T29" fmla="*/ 71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0" h="84">
                  <a:moveTo>
                    <a:pt x="15" y="84"/>
                  </a:moveTo>
                  <a:cubicBezTo>
                    <a:pt x="0" y="68"/>
                    <a:pt x="0" y="68"/>
                    <a:pt x="0" y="68"/>
                  </a:cubicBezTo>
                  <a:cubicBezTo>
                    <a:pt x="11" y="68"/>
                    <a:pt x="11" y="68"/>
                    <a:pt x="11" y="68"/>
                  </a:cubicBezTo>
                  <a:cubicBezTo>
                    <a:pt x="14" y="65"/>
                    <a:pt x="37" y="44"/>
                    <a:pt x="22" y="9"/>
                  </a:cubicBezTo>
                  <a:cubicBezTo>
                    <a:pt x="15" y="2"/>
                    <a:pt x="15" y="2"/>
                    <a:pt x="15" y="2"/>
                  </a:cubicBezTo>
                  <a:cubicBezTo>
                    <a:pt x="17" y="0"/>
                    <a:pt x="17" y="0"/>
                    <a:pt x="17" y="0"/>
                  </a:cubicBezTo>
                  <a:cubicBezTo>
                    <a:pt x="25" y="7"/>
                    <a:pt x="25" y="7"/>
                    <a:pt x="25" y="7"/>
                  </a:cubicBezTo>
                  <a:cubicBezTo>
                    <a:pt x="40" y="43"/>
                    <a:pt x="19" y="65"/>
                    <a:pt x="13" y="70"/>
                  </a:cubicBezTo>
                  <a:cubicBezTo>
                    <a:pt x="24" y="83"/>
                    <a:pt x="24" y="83"/>
                    <a:pt x="24" y="83"/>
                  </a:cubicBezTo>
                  <a:lnTo>
                    <a:pt x="15" y="84"/>
                  </a:lnTo>
                  <a:close/>
                  <a:moveTo>
                    <a:pt x="7" y="71"/>
                  </a:moveTo>
                  <a:cubicBezTo>
                    <a:pt x="16" y="81"/>
                    <a:pt x="16" y="81"/>
                    <a:pt x="16" y="81"/>
                  </a:cubicBezTo>
                  <a:cubicBezTo>
                    <a:pt x="18" y="80"/>
                    <a:pt x="18" y="80"/>
                    <a:pt x="18" y="80"/>
                  </a:cubicBezTo>
                  <a:cubicBezTo>
                    <a:pt x="10" y="71"/>
                    <a:pt x="10" y="71"/>
                    <a:pt x="10" y="71"/>
                  </a:cubicBezTo>
                  <a:lnTo>
                    <a:pt x="7" y="71"/>
                  </a:lnTo>
                  <a:close/>
                </a:path>
              </a:pathLst>
            </a:custGeom>
            <a:solidFill>
              <a:schemeClr val="bg1">
                <a:lumMod val="85000"/>
              </a:schemeClr>
            </a:solidFill>
            <a:ln>
              <a:noFill/>
            </a:ln>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573" name="ïśḷïḋe">
              <a:extLst>
                <a:ext uri="{FF2B5EF4-FFF2-40B4-BE49-F238E27FC236}">
                  <a16:creationId xmlns:a16="http://schemas.microsoft.com/office/drawing/2014/main" xmlns="" id="{F60D2C6F-CDD6-45E2-B5C4-5E192BB86A81}"/>
                </a:ext>
              </a:extLst>
            </p:cNvPr>
            <p:cNvSpPr/>
            <p:nvPr/>
          </p:nvSpPr>
          <p:spPr bwMode="auto">
            <a:xfrm>
              <a:off x="4577774" y="5351279"/>
              <a:ext cx="69906" cy="37391"/>
            </a:xfrm>
            <a:custGeom>
              <a:avLst/>
              <a:gdLst>
                <a:gd name="T0" fmla="*/ 38 w 43"/>
                <a:gd name="T1" fmla="*/ 23 h 23"/>
                <a:gd name="T2" fmla="*/ 22 w 43"/>
                <a:gd name="T3" fmla="*/ 7 h 23"/>
                <a:gd name="T4" fmla="*/ 0 w 43"/>
                <a:gd name="T5" fmla="*/ 7 h 23"/>
                <a:gd name="T6" fmla="*/ 0 w 43"/>
                <a:gd name="T7" fmla="*/ 0 h 23"/>
                <a:gd name="T8" fmla="*/ 24 w 43"/>
                <a:gd name="T9" fmla="*/ 0 h 23"/>
                <a:gd name="T10" fmla="*/ 43 w 43"/>
                <a:gd name="T11" fmla="*/ 18 h 23"/>
                <a:gd name="T12" fmla="*/ 38 w 43"/>
                <a:gd name="T13" fmla="*/ 23 h 23"/>
              </a:gdLst>
              <a:ahLst/>
              <a:cxnLst>
                <a:cxn ang="0">
                  <a:pos x="T0" y="T1"/>
                </a:cxn>
                <a:cxn ang="0">
                  <a:pos x="T2" y="T3"/>
                </a:cxn>
                <a:cxn ang="0">
                  <a:pos x="T4" y="T5"/>
                </a:cxn>
                <a:cxn ang="0">
                  <a:pos x="T6" y="T7"/>
                </a:cxn>
                <a:cxn ang="0">
                  <a:pos x="T8" y="T9"/>
                </a:cxn>
                <a:cxn ang="0">
                  <a:pos x="T10" y="T11"/>
                </a:cxn>
                <a:cxn ang="0">
                  <a:pos x="T12" y="T13"/>
                </a:cxn>
              </a:cxnLst>
              <a:rect l="0" t="0" r="r" b="b"/>
              <a:pathLst>
                <a:path w="43" h="23">
                  <a:moveTo>
                    <a:pt x="38" y="23"/>
                  </a:moveTo>
                  <a:lnTo>
                    <a:pt x="22" y="7"/>
                  </a:lnTo>
                  <a:lnTo>
                    <a:pt x="0" y="7"/>
                  </a:lnTo>
                  <a:lnTo>
                    <a:pt x="0" y="0"/>
                  </a:lnTo>
                  <a:lnTo>
                    <a:pt x="24" y="0"/>
                  </a:lnTo>
                  <a:lnTo>
                    <a:pt x="43" y="18"/>
                  </a:lnTo>
                  <a:lnTo>
                    <a:pt x="38" y="23"/>
                  </a:lnTo>
                  <a:close/>
                </a:path>
              </a:pathLst>
            </a:custGeom>
            <a:solidFill>
              <a:schemeClr val="bg1">
                <a:lumMod val="85000"/>
              </a:schemeClr>
            </a:solidFill>
            <a:ln>
              <a:noFill/>
            </a:ln>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575" name="ïṡlïďè">
              <a:extLst>
                <a:ext uri="{FF2B5EF4-FFF2-40B4-BE49-F238E27FC236}">
                  <a16:creationId xmlns:a16="http://schemas.microsoft.com/office/drawing/2014/main" xmlns="" id="{19433E50-67E8-4EB2-8831-51BBCC4BC52A}"/>
                </a:ext>
              </a:extLst>
            </p:cNvPr>
            <p:cNvSpPr/>
            <p:nvPr/>
          </p:nvSpPr>
          <p:spPr bwMode="auto">
            <a:xfrm>
              <a:off x="4363870" y="2030892"/>
              <a:ext cx="328393" cy="404800"/>
            </a:xfrm>
            <a:custGeom>
              <a:avLst/>
              <a:gdLst>
                <a:gd name="T0" fmla="*/ 57 w 85"/>
                <a:gd name="T1" fmla="*/ 105 h 105"/>
                <a:gd name="T2" fmla="*/ 61 w 85"/>
                <a:gd name="T3" fmla="*/ 71 h 105"/>
                <a:gd name="T4" fmla="*/ 75 w 85"/>
                <a:gd name="T5" fmla="*/ 25 h 105"/>
                <a:gd name="T6" fmla="*/ 50 w 85"/>
                <a:gd name="T7" fmla="*/ 8 h 105"/>
                <a:gd name="T8" fmla="*/ 13 w 85"/>
                <a:gd name="T9" fmla="*/ 16 h 105"/>
                <a:gd name="T10" fmla="*/ 18 w 85"/>
                <a:gd name="T11" fmla="*/ 67 h 105"/>
                <a:gd name="T12" fmla="*/ 29 w 85"/>
                <a:gd name="T13" fmla="*/ 104 h 105"/>
                <a:gd name="T14" fmla="*/ 26 w 85"/>
                <a:gd name="T15" fmla="*/ 104 h 105"/>
                <a:gd name="T16" fmla="*/ 15 w 85"/>
                <a:gd name="T17" fmla="*/ 68 h 105"/>
                <a:gd name="T18" fmla="*/ 10 w 85"/>
                <a:gd name="T19" fmla="*/ 15 h 105"/>
                <a:gd name="T20" fmla="*/ 51 w 85"/>
                <a:gd name="T21" fmla="*/ 5 h 105"/>
                <a:gd name="T22" fmla="*/ 77 w 85"/>
                <a:gd name="T23" fmla="*/ 23 h 105"/>
                <a:gd name="T24" fmla="*/ 64 w 85"/>
                <a:gd name="T25" fmla="*/ 72 h 105"/>
                <a:gd name="T26" fmla="*/ 59 w 85"/>
                <a:gd name="T27" fmla="*/ 103 h 105"/>
                <a:gd name="T28" fmla="*/ 57 w 85"/>
                <a:gd name="T29" fmla="*/ 105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85" h="105">
                  <a:moveTo>
                    <a:pt x="57" y="105"/>
                  </a:moveTo>
                  <a:cubicBezTo>
                    <a:pt x="51" y="100"/>
                    <a:pt x="50" y="86"/>
                    <a:pt x="61" y="71"/>
                  </a:cubicBezTo>
                  <a:cubicBezTo>
                    <a:pt x="62" y="69"/>
                    <a:pt x="82" y="43"/>
                    <a:pt x="75" y="25"/>
                  </a:cubicBezTo>
                  <a:cubicBezTo>
                    <a:pt x="71" y="16"/>
                    <a:pt x="63" y="11"/>
                    <a:pt x="50" y="8"/>
                  </a:cubicBezTo>
                  <a:cubicBezTo>
                    <a:pt x="32" y="4"/>
                    <a:pt x="19" y="7"/>
                    <a:pt x="13" y="16"/>
                  </a:cubicBezTo>
                  <a:cubicBezTo>
                    <a:pt x="4" y="29"/>
                    <a:pt x="8" y="52"/>
                    <a:pt x="18" y="67"/>
                  </a:cubicBezTo>
                  <a:cubicBezTo>
                    <a:pt x="29" y="86"/>
                    <a:pt x="29" y="103"/>
                    <a:pt x="29" y="104"/>
                  </a:cubicBezTo>
                  <a:cubicBezTo>
                    <a:pt x="26" y="104"/>
                    <a:pt x="26" y="104"/>
                    <a:pt x="26" y="104"/>
                  </a:cubicBezTo>
                  <a:cubicBezTo>
                    <a:pt x="26" y="104"/>
                    <a:pt x="26" y="87"/>
                    <a:pt x="15" y="68"/>
                  </a:cubicBezTo>
                  <a:cubicBezTo>
                    <a:pt x="5" y="52"/>
                    <a:pt x="0" y="29"/>
                    <a:pt x="10" y="15"/>
                  </a:cubicBezTo>
                  <a:cubicBezTo>
                    <a:pt x="15" y="7"/>
                    <a:pt x="26" y="0"/>
                    <a:pt x="51" y="5"/>
                  </a:cubicBezTo>
                  <a:cubicBezTo>
                    <a:pt x="65" y="8"/>
                    <a:pt x="74" y="14"/>
                    <a:pt x="77" y="23"/>
                  </a:cubicBezTo>
                  <a:cubicBezTo>
                    <a:pt x="85" y="43"/>
                    <a:pt x="66" y="69"/>
                    <a:pt x="64" y="72"/>
                  </a:cubicBezTo>
                  <a:cubicBezTo>
                    <a:pt x="54" y="85"/>
                    <a:pt x="53" y="98"/>
                    <a:pt x="59" y="103"/>
                  </a:cubicBezTo>
                  <a:lnTo>
                    <a:pt x="57" y="105"/>
                  </a:lnTo>
                  <a:close/>
                </a:path>
              </a:pathLst>
            </a:custGeom>
            <a:solidFill>
              <a:schemeClr val="bg1">
                <a:lumMod val="85000"/>
              </a:schemeClr>
            </a:solidFill>
            <a:ln>
              <a:noFill/>
            </a:ln>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577" name="i$1ïḑè">
              <a:extLst>
                <a:ext uri="{FF2B5EF4-FFF2-40B4-BE49-F238E27FC236}">
                  <a16:creationId xmlns:a16="http://schemas.microsoft.com/office/drawing/2014/main" xmlns="" id="{33437EB9-62A6-4197-A37F-74BA68AFFA91}"/>
                </a:ext>
              </a:extLst>
            </p:cNvPr>
            <p:cNvSpPr/>
            <p:nvPr/>
          </p:nvSpPr>
          <p:spPr bwMode="auto">
            <a:xfrm>
              <a:off x="4490676" y="2266620"/>
              <a:ext cx="73157" cy="160945"/>
            </a:xfrm>
            <a:custGeom>
              <a:avLst/>
              <a:gdLst>
                <a:gd name="T0" fmla="*/ 16 w 19"/>
                <a:gd name="T1" fmla="*/ 42 h 42"/>
                <a:gd name="T2" fmla="*/ 13 w 19"/>
                <a:gd name="T3" fmla="*/ 42 h 42"/>
                <a:gd name="T4" fmla="*/ 8 w 19"/>
                <a:gd name="T5" fmla="*/ 4 h 42"/>
                <a:gd name="T6" fmla="*/ 7 w 19"/>
                <a:gd name="T7" fmla="*/ 3 h 42"/>
                <a:gd name="T8" fmla="*/ 5 w 19"/>
                <a:gd name="T9" fmla="*/ 42 h 42"/>
                <a:gd name="T10" fmla="*/ 2 w 19"/>
                <a:gd name="T11" fmla="*/ 42 h 42"/>
                <a:gd name="T12" fmla="*/ 6 w 19"/>
                <a:gd name="T13" fmla="*/ 1 h 42"/>
                <a:gd name="T14" fmla="*/ 9 w 19"/>
                <a:gd name="T15" fmla="*/ 1 h 42"/>
                <a:gd name="T16" fmla="*/ 16 w 19"/>
                <a:gd name="T17" fmla="*/ 42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 h="42">
                  <a:moveTo>
                    <a:pt x="16" y="42"/>
                  </a:moveTo>
                  <a:cubicBezTo>
                    <a:pt x="13" y="42"/>
                    <a:pt x="13" y="42"/>
                    <a:pt x="13" y="42"/>
                  </a:cubicBezTo>
                  <a:cubicBezTo>
                    <a:pt x="14" y="33"/>
                    <a:pt x="14" y="7"/>
                    <a:pt x="8" y="4"/>
                  </a:cubicBezTo>
                  <a:cubicBezTo>
                    <a:pt x="7" y="3"/>
                    <a:pt x="7" y="3"/>
                    <a:pt x="7" y="3"/>
                  </a:cubicBezTo>
                  <a:cubicBezTo>
                    <a:pt x="4" y="5"/>
                    <a:pt x="4" y="25"/>
                    <a:pt x="5" y="42"/>
                  </a:cubicBezTo>
                  <a:cubicBezTo>
                    <a:pt x="2" y="42"/>
                    <a:pt x="2" y="42"/>
                    <a:pt x="2" y="42"/>
                  </a:cubicBezTo>
                  <a:cubicBezTo>
                    <a:pt x="1" y="33"/>
                    <a:pt x="0" y="5"/>
                    <a:pt x="6" y="1"/>
                  </a:cubicBezTo>
                  <a:cubicBezTo>
                    <a:pt x="7" y="0"/>
                    <a:pt x="8" y="0"/>
                    <a:pt x="9" y="1"/>
                  </a:cubicBezTo>
                  <a:cubicBezTo>
                    <a:pt x="19" y="6"/>
                    <a:pt x="16" y="39"/>
                    <a:pt x="16" y="42"/>
                  </a:cubicBezTo>
                  <a:close/>
                </a:path>
              </a:pathLst>
            </a:custGeom>
            <a:solidFill>
              <a:schemeClr val="bg1">
                <a:lumMod val="85000"/>
              </a:schemeClr>
            </a:solidFill>
            <a:ln>
              <a:noFill/>
            </a:ln>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579" name="íṧḻïḍe">
              <a:extLst>
                <a:ext uri="{FF2B5EF4-FFF2-40B4-BE49-F238E27FC236}">
                  <a16:creationId xmlns:a16="http://schemas.microsoft.com/office/drawing/2014/main" xmlns="" id="{4EF1D532-5156-42B6-89DC-D6FF650CB555}"/>
                </a:ext>
              </a:extLst>
            </p:cNvPr>
            <p:cNvSpPr/>
            <p:nvPr/>
          </p:nvSpPr>
          <p:spPr bwMode="auto">
            <a:xfrm>
              <a:off x="4467916" y="2208096"/>
              <a:ext cx="112174" cy="112173"/>
            </a:xfrm>
            <a:custGeom>
              <a:avLst/>
              <a:gdLst>
                <a:gd name="T0" fmla="*/ 21 w 29"/>
                <a:gd name="T1" fmla="*/ 29 h 29"/>
                <a:gd name="T2" fmla="*/ 18 w 29"/>
                <a:gd name="T3" fmla="*/ 27 h 29"/>
                <a:gd name="T4" fmla="*/ 26 w 29"/>
                <a:gd name="T5" fmla="*/ 9 h 29"/>
                <a:gd name="T6" fmla="*/ 25 w 29"/>
                <a:gd name="T7" fmla="*/ 7 h 29"/>
                <a:gd name="T8" fmla="*/ 20 w 29"/>
                <a:gd name="T9" fmla="*/ 8 h 29"/>
                <a:gd name="T10" fmla="*/ 10 w 29"/>
                <a:gd name="T11" fmla="*/ 6 h 29"/>
                <a:gd name="T12" fmla="*/ 8 w 29"/>
                <a:gd name="T13" fmla="*/ 4 h 29"/>
                <a:gd name="T14" fmla="*/ 5 w 29"/>
                <a:gd name="T15" fmla="*/ 3 h 29"/>
                <a:gd name="T16" fmla="*/ 3 w 29"/>
                <a:gd name="T17" fmla="*/ 7 h 29"/>
                <a:gd name="T18" fmla="*/ 11 w 29"/>
                <a:gd name="T19" fmla="*/ 26 h 29"/>
                <a:gd name="T20" fmla="*/ 8 w 29"/>
                <a:gd name="T21" fmla="*/ 27 h 29"/>
                <a:gd name="T22" fmla="*/ 0 w 29"/>
                <a:gd name="T23" fmla="*/ 8 h 29"/>
                <a:gd name="T24" fmla="*/ 0 w 29"/>
                <a:gd name="T25" fmla="*/ 7 h 29"/>
                <a:gd name="T26" fmla="*/ 4 w 29"/>
                <a:gd name="T27" fmla="*/ 0 h 29"/>
                <a:gd name="T28" fmla="*/ 9 w 29"/>
                <a:gd name="T29" fmla="*/ 2 h 29"/>
                <a:gd name="T30" fmla="*/ 12 w 29"/>
                <a:gd name="T31" fmla="*/ 5 h 29"/>
                <a:gd name="T32" fmla="*/ 18 w 29"/>
                <a:gd name="T33" fmla="*/ 6 h 29"/>
                <a:gd name="T34" fmla="*/ 27 w 29"/>
                <a:gd name="T35" fmla="*/ 4 h 29"/>
                <a:gd name="T36" fmla="*/ 29 w 29"/>
                <a:gd name="T37" fmla="*/ 9 h 29"/>
                <a:gd name="T38" fmla="*/ 29 w 29"/>
                <a:gd name="T39" fmla="*/ 10 h 29"/>
                <a:gd name="T40" fmla="*/ 21 w 29"/>
                <a:gd name="T41" fmla="*/ 29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9" h="29">
                  <a:moveTo>
                    <a:pt x="21" y="29"/>
                  </a:moveTo>
                  <a:cubicBezTo>
                    <a:pt x="18" y="27"/>
                    <a:pt x="18" y="27"/>
                    <a:pt x="18" y="27"/>
                  </a:cubicBezTo>
                  <a:cubicBezTo>
                    <a:pt x="26" y="9"/>
                    <a:pt x="26" y="9"/>
                    <a:pt x="26" y="9"/>
                  </a:cubicBezTo>
                  <a:cubicBezTo>
                    <a:pt x="26" y="8"/>
                    <a:pt x="26" y="7"/>
                    <a:pt x="25" y="7"/>
                  </a:cubicBezTo>
                  <a:cubicBezTo>
                    <a:pt x="24" y="6"/>
                    <a:pt x="22" y="7"/>
                    <a:pt x="20" y="8"/>
                  </a:cubicBezTo>
                  <a:cubicBezTo>
                    <a:pt x="13" y="12"/>
                    <a:pt x="11" y="9"/>
                    <a:pt x="10" y="6"/>
                  </a:cubicBezTo>
                  <a:cubicBezTo>
                    <a:pt x="9" y="6"/>
                    <a:pt x="8" y="5"/>
                    <a:pt x="8" y="4"/>
                  </a:cubicBezTo>
                  <a:cubicBezTo>
                    <a:pt x="7" y="3"/>
                    <a:pt x="6" y="3"/>
                    <a:pt x="5" y="3"/>
                  </a:cubicBezTo>
                  <a:cubicBezTo>
                    <a:pt x="4" y="4"/>
                    <a:pt x="3" y="6"/>
                    <a:pt x="3" y="7"/>
                  </a:cubicBezTo>
                  <a:cubicBezTo>
                    <a:pt x="11" y="26"/>
                    <a:pt x="11" y="26"/>
                    <a:pt x="11" y="26"/>
                  </a:cubicBezTo>
                  <a:cubicBezTo>
                    <a:pt x="8" y="27"/>
                    <a:pt x="8" y="27"/>
                    <a:pt x="8" y="27"/>
                  </a:cubicBezTo>
                  <a:cubicBezTo>
                    <a:pt x="0" y="8"/>
                    <a:pt x="0" y="8"/>
                    <a:pt x="0" y="8"/>
                  </a:cubicBezTo>
                  <a:cubicBezTo>
                    <a:pt x="0" y="7"/>
                    <a:pt x="0" y="7"/>
                    <a:pt x="0" y="7"/>
                  </a:cubicBezTo>
                  <a:cubicBezTo>
                    <a:pt x="0" y="7"/>
                    <a:pt x="1" y="1"/>
                    <a:pt x="4" y="0"/>
                  </a:cubicBezTo>
                  <a:cubicBezTo>
                    <a:pt x="6" y="0"/>
                    <a:pt x="7" y="0"/>
                    <a:pt x="9" y="2"/>
                  </a:cubicBezTo>
                  <a:cubicBezTo>
                    <a:pt x="11" y="3"/>
                    <a:pt x="11" y="4"/>
                    <a:pt x="12" y="5"/>
                  </a:cubicBezTo>
                  <a:cubicBezTo>
                    <a:pt x="14" y="7"/>
                    <a:pt x="14" y="8"/>
                    <a:pt x="18" y="6"/>
                  </a:cubicBezTo>
                  <a:cubicBezTo>
                    <a:pt x="22" y="4"/>
                    <a:pt x="25" y="3"/>
                    <a:pt x="27" y="4"/>
                  </a:cubicBezTo>
                  <a:cubicBezTo>
                    <a:pt x="28" y="5"/>
                    <a:pt x="29" y="7"/>
                    <a:pt x="29" y="9"/>
                  </a:cubicBezTo>
                  <a:cubicBezTo>
                    <a:pt x="29" y="10"/>
                    <a:pt x="29" y="10"/>
                    <a:pt x="29" y="10"/>
                  </a:cubicBezTo>
                  <a:lnTo>
                    <a:pt x="21" y="29"/>
                  </a:lnTo>
                  <a:close/>
                </a:path>
              </a:pathLst>
            </a:custGeom>
            <a:solidFill>
              <a:schemeClr val="bg1">
                <a:lumMod val="85000"/>
              </a:schemeClr>
            </a:solidFill>
            <a:ln>
              <a:noFill/>
            </a:ln>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581" name="išḻíḓê">
              <a:extLst>
                <a:ext uri="{FF2B5EF4-FFF2-40B4-BE49-F238E27FC236}">
                  <a16:creationId xmlns:a16="http://schemas.microsoft.com/office/drawing/2014/main" xmlns="" id="{E0AD3C45-54C2-4C1E-94AE-2F05E2D0C63A}"/>
                </a:ext>
              </a:extLst>
            </p:cNvPr>
            <p:cNvSpPr/>
            <p:nvPr/>
          </p:nvSpPr>
          <p:spPr bwMode="auto">
            <a:xfrm>
              <a:off x="4437027" y="2419438"/>
              <a:ext cx="173951" cy="50396"/>
            </a:xfrm>
            <a:custGeom>
              <a:avLst/>
              <a:gdLst>
                <a:gd name="T0" fmla="*/ 23 w 45"/>
                <a:gd name="T1" fmla="*/ 13 h 13"/>
                <a:gd name="T2" fmla="*/ 0 w 45"/>
                <a:gd name="T3" fmla="*/ 7 h 13"/>
                <a:gd name="T4" fmla="*/ 0 w 45"/>
                <a:gd name="T5" fmla="*/ 4 h 13"/>
                <a:gd name="T6" fmla="*/ 19 w 45"/>
                <a:gd name="T7" fmla="*/ 0 h 13"/>
                <a:gd name="T8" fmla="*/ 41 w 45"/>
                <a:gd name="T9" fmla="*/ 1 h 13"/>
                <a:gd name="T10" fmla="*/ 45 w 45"/>
                <a:gd name="T11" fmla="*/ 6 h 13"/>
                <a:gd name="T12" fmla="*/ 44 w 45"/>
                <a:gd name="T13" fmla="*/ 9 h 13"/>
                <a:gd name="T14" fmla="*/ 23 w 45"/>
                <a:gd name="T15" fmla="*/ 13 h 13"/>
                <a:gd name="T16" fmla="*/ 19 w 45"/>
                <a:gd name="T17" fmla="*/ 3 h 13"/>
                <a:gd name="T18" fmla="*/ 3 w 45"/>
                <a:gd name="T19" fmla="*/ 6 h 13"/>
                <a:gd name="T20" fmla="*/ 23 w 45"/>
                <a:gd name="T21" fmla="*/ 10 h 13"/>
                <a:gd name="T22" fmla="*/ 42 w 45"/>
                <a:gd name="T23" fmla="*/ 7 h 13"/>
                <a:gd name="T24" fmla="*/ 42 w 45"/>
                <a:gd name="T25" fmla="*/ 6 h 13"/>
                <a:gd name="T26" fmla="*/ 41 w 45"/>
                <a:gd name="T27" fmla="*/ 4 h 13"/>
                <a:gd name="T28" fmla="*/ 19 w 45"/>
                <a:gd name="T29" fmla="*/ 3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5" h="13">
                  <a:moveTo>
                    <a:pt x="23" y="13"/>
                  </a:moveTo>
                  <a:cubicBezTo>
                    <a:pt x="18" y="13"/>
                    <a:pt x="2" y="13"/>
                    <a:pt x="0" y="7"/>
                  </a:cubicBezTo>
                  <a:cubicBezTo>
                    <a:pt x="0" y="6"/>
                    <a:pt x="0" y="5"/>
                    <a:pt x="0" y="4"/>
                  </a:cubicBezTo>
                  <a:cubicBezTo>
                    <a:pt x="1" y="3"/>
                    <a:pt x="4" y="0"/>
                    <a:pt x="19" y="0"/>
                  </a:cubicBezTo>
                  <a:cubicBezTo>
                    <a:pt x="25" y="0"/>
                    <a:pt x="32" y="1"/>
                    <a:pt x="41" y="1"/>
                  </a:cubicBezTo>
                  <a:cubicBezTo>
                    <a:pt x="43" y="2"/>
                    <a:pt x="45" y="3"/>
                    <a:pt x="45" y="6"/>
                  </a:cubicBezTo>
                  <a:cubicBezTo>
                    <a:pt x="45" y="7"/>
                    <a:pt x="45" y="8"/>
                    <a:pt x="44" y="9"/>
                  </a:cubicBezTo>
                  <a:cubicBezTo>
                    <a:pt x="41" y="12"/>
                    <a:pt x="31" y="13"/>
                    <a:pt x="23" y="13"/>
                  </a:cubicBezTo>
                  <a:close/>
                  <a:moveTo>
                    <a:pt x="19" y="3"/>
                  </a:moveTo>
                  <a:cubicBezTo>
                    <a:pt x="4" y="3"/>
                    <a:pt x="3" y="6"/>
                    <a:pt x="3" y="6"/>
                  </a:cubicBezTo>
                  <a:cubicBezTo>
                    <a:pt x="3" y="8"/>
                    <a:pt x="11" y="10"/>
                    <a:pt x="23" y="10"/>
                  </a:cubicBezTo>
                  <a:cubicBezTo>
                    <a:pt x="32" y="10"/>
                    <a:pt x="40" y="9"/>
                    <a:pt x="42" y="7"/>
                  </a:cubicBezTo>
                  <a:cubicBezTo>
                    <a:pt x="42" y="7"/>
                    <a:pt x="42" y="6"/>
                    <a:pt x="42" y="6"/>
                  </a:cubicBezTo>
                  <a:cubicBezTo>
                    <a:pt x="42" y="5"/>
                    <a:pt x="41" y="5"/>
                    <a:pt x="41" y="4"/>
                  </a:cubicBezTo>
                  <a:cubicBezTo>
                    <a:pt x="32" y="4"/>
                    <a:pt x="25" y="3"/>
                    <a:pt x="19" y="3"/>
                  </a:cubicBezTo>
                  <a:close/>
                </a:path>
              </a:pathLst>
            </a:custGeom>
            <a:solidFill>
              <a:schemeClr val="bg1">
                <a:lumMod val="85000"/>
              </a:schemeClr>
            </a:solidFill>
            <a:ln>
              <a:noFill/>
            </a:ln>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583" name="ïsľîḍé">
              <a:extLst>
                <a:ext uri="{FF2B5EF4-FFF2-40B4-BE49-F238E27FC236}">
                  <a16:creationId xmlns:a16="http://schemas.microsoft.com/office/drawing/2014/main" xmlns="" id="{24EF17F5-5924-4B97-9259-7437EDD17C9B}"/>
                </a:ext>
              </a:extLst>
            </p:cNvPr>
            <p:cNvSpPr/>
            <p:nvPr/>
          </p:nvSpPr>
          <p:spPr bwMode="auto">
            <a:xfrm>
              <a:off x="4437027" y="2458454"/>
              <a:ext cx="173951" cy="50396"/>
            </a:xfrm>
            <a:custGeom>
              <a:avLst/>
              <a:gdLst>
                <a:gd name="T0" fmla="*/ 23 w 45"/>
                <a:gd name="T1" fmla="*/ 13 h 13"/>
                <a:gd name="T2" fmla="*/ 0 w 45"/>
                <a:gd name="T3" fmla="*/ 6 h 13"/>
                <a:gd name="T4" fmla="*/ 0 w 45"/>
                <a:gd name="T5" fmla="*/ 4 h 13"/>
                <a:gd name="T6" fmla="*/ 19 w 45"/>
                <a:gd name="T7" fmla="*/ 0 h 13"/>
                <a:gd name="T8" fmla="*/ 41 w 45"/>
                <a:gd name="T9" fmla="*/ 1 h 13"/>
                <a:gd name="T10" fmla="*/ 45 w 45"/>
                <a:gd name="T11" fmla="*/ 6 h 13"/>
                <a:gd name="T12" fmla="*/ 44 w 45"/>
                <a:gd name="T13" fmla="*/ 8 h 13"/>
                <a:gd name="T14" fmla="*/ 23 w 45"/>
                <a:gd name="T15" fmla="*/ 13 h 13"/>
                <a:gd name="T16" fmla="*/ 19 w 45"/>
                <a:gd name="T17" fmla="*/ 3 h 13"/>
                <a:gd name="T18" fmla="*/ 3 w 45"/>
                <a:gd name="T19" fmla="*/ 5 h 13"/>
                <a:gd name="T20" fmla="*/ 23 w 45"/>
                <a:gd name="T21" fmla="*/ 10 h 13"/>
                <a:gd name="T22" fmla="*/ 42 w 45"/>
                <a:gd name="T23" fmla="*/ 6 h 13"/>
                <a:gd name="T24" fmla="*/ 42 w 45"/>
                <a:gd name="T25" fmla="*/ 6 h 13"/>
                <a:gd name="T26" fmla="*/ 41 w 45"/>
                <a:gd name="T27" fmla="*/ 4 h 13"/>
                <a:gd name="T28" fmla="*/ 19 w 45"/>
                <a:gd name="T29" fmla="*/ 3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5" h="13">
                  <a:moveTo>
                    <a:pt x="23" y="13"/>
                  </a:moveTo>
                  <a:cubicBezTo>
                    <a:pt x="18" y="13"/>
                    <a:pt x="2" y="12"/>
                    <a:pt x="0" y="6"/>
                  </a:cubicBezTo>
                  <a:cubicBezTo>
                    <a:pt x="0" y="6"/>
                    <a:pt x="0" y="5"/>
                    <a:pt x="0" y="4"/>
                  </a:cubicBezTo>
                  <a:cubicBezTo>
                    <a:pt x="1" y="2"/>
                    <a:pt x="4" y="0"/>
                    <a:pt x="19" y="0"/>
                  </a:cubicBezTo>
                  <a:cubicBezTo>
                    <a:pt x="25" y="0"/>
                    <a:pt x="32" y="0"/>
                    <a:pt x="41" y="1"/>
                  </a:cubicBezTo>
                  <a:cubicBezTo>
                    <a:pt x="43" y="1"/>
                    <a:pt x="45" y="3"/>
                    <a:pt x="45" y="6"/>
                  </a:cubicBezTo>
                  <a:cubicBezTo>
                    <a:pt x="45" y="7"/>
                    <a:pt x="45" y="8"/>
                    <a:pt x="44" y="8"/>
                  </a:cubicBezTo>
                  <a:cubicBezTo>
                    <a:pt x="41" y="12"/>
                    <a:pt x="31" y="13"/>
                    <a:pt x="23" y="13"/>
                  </a:cubicBezTo>
                  <a:close/>
                  <a:moveTo>
                    <a:pt x="19" y="3"/>
                  </a:moveTo>
                  <a:cubicBezTo>
                    <a:pt x="4" y="3"/>
                    <a:pt x="3" y="5"/>
                    <a:pt x="3" y="5"/>
                  </a:cubicBezTo>
                  <a:cubicBezTo>
                    <a:pt x="3" y="7"/>
                    <a:pt x="11" y="10"/>
                    <a:pt x="23" y="10"/>
                  </a:cubicBezTo>
                  <a:cubicBezTo>
                    <a:pt x="32" y="10"/>
                    <a:pt x="40" y="8"/>
                    <a:pt x="42" y="6"/>
                  </a:cubicBezTo>
                  <a:cubicBezTo>
                    <a:pt x="42" y="6"/>
                    <a:pt x="42" y="6"/>
                    <a:pt x="42" y="6"/>
                  </a:cubicBezTo>
                  <a:cubicBezTo>
                    <a:pt x="42" y="4"/>
                    <a:pt x="41" y="4"/>
                    <a:pt x="41" y="4"/>
                  </a:cubicBezTo>
                  <a:cubicBezTo>
                    <a:pt x="32" y="3"/>
                    <a:pt x="25" y="3"/>
                    <a:pt x="19" y="3"/>
                  </a:cubicBezTo>
                  <a:close/>
                </a:path>
              </a:pathLst>
            </a:custGeom>
            <a:solidFill>
              <a:schemeClr val="bg1">
                <a:lumMod val="85000"/>
              </a:schemeClr>
            </a:solidFill>
            <a:ln>
              <a:noFill/>
            </a:ln>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585" name="í$ľïḑè">
              <a:extLst>
                <a:ext uri="{FF2B5EF4-FFF2-40B4-BE49-F238E27FC236}">
                  <a16:creationId xmlns:a16="http://schemas.microsoft.com/office/drawing/2014/main" xmlns="" id="{ABB346F7-2AAB-43B5-B1D0-35ACA33ADF56}"/>
                </a:ext>
              </a:extLst>
            </p:cNvPr>
            <p:cNvSpPr/>
            <p:nvPr/>
          </p:nvSpPr>
          <p:spPr bwMode="auto">
            <a:xfrm>
              <a:off x="4437027" y="2497471"/>
              <a:ext cx="173951" cy="45520"/>
            </a:xfrm>
            <a:custGeom>
              <a:avLst/>
              <a:gdLst>
                <a:gd name="T0" fmla="*/ 23 w 45"/>
                <a:gd name="T1" fmla="*/ 12 h 12"/>
                <a:gd name="T2" fmla="*/ 0 w 45"/>
                <a:gd name="T3" fmla="*/ 6 h 12"/>
                <a:gd name="T4" fmla="*/ 0 w 45"/>
                <a:gd name="T5" fmla="*/ 4 h 12"/>
                <a:gd name="T6" fmla="*/ 19 w 45"/>
                <a:gd name="T7" fmla="*/ 0 h 12"/>
                <a:gd name="T8" fmla="*/ 41 w 45"/>
                <a:gd name="T9" fmla="*/ 1 h 12"/>
                <a:gd name="T10" fmla="*/ 45 w 45"/>
                <a:gd name="T11" fmla="*/ 6 h 12"/>
                <a:gd name="T12" fmla="*/ 44 w 45"/>
                <a:gd name="T13" fmla="*/ 8 h 12"/>
                <a:gd name="T14" fmla="*/ 23 w 45"/>
                <a:gd name="T15" fmla="*/ 12 h 12"/>
                <a:gd name="T16" fmla="*/ 19 w 45"/>
                <a:gd name="T17" fmla="*/ 3 h 12"/>
                <a:gd name="T18" fmla="*/ 3 w 45"/>
                <a:gd name="T19" fmla="*/ 5 h 12"/>
                <a:gd name="T20" fmla="*/ 23 w 45"/>
                <a:gd name="T21" fmla="*/ 9 h 12"/>
                <a:gd name="T22" fmla="*/ 42 w 45"/>
                <a:gd name="T23" fmla="*/ 6 h 12"/>
                <a:gd name="T24" fmla="*/ 42 w 45"/>
                <a:gd name="T25" fmla="*/ 6 h 12"/>
                <a:gd name="T26" fmla="*/ 41 w 45"/>
                <a:gd name="T27" fmla="*/ 4 h 12"/>
                <a:gd name="T28" fmla="*/ 19 w 45"/>
                <a:gd name="T29" fmla="*/ 3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5" h="12">
                  <a:moveTo>
                    <a:pt x="23" y="12"/>
                  </a:moveTo>
                  <a:cubicBezTo>
                    <a:pt x="18" y="12"/>
                    <a:pt x="2" y="12"/>
                    <a:pt x="0" y="6"/>
                  </a:cubicBezTo>
                  <a:cubicBezTo>
                    <a:pt x="0" y="6"/>
                    <a:pt x="0" y="5"/>
                    <a:pt x="0" y="4"/>
                  </a:cubicBezTo>
                  <a:cubicBezTo>
                    <a:pt x="1" y="2"/>
                    <a:pt x="4" y="0"/>
                    <a:pt x="19" y="0"/>
                  </a:cubicBezTo>
                  <a:cubicBezTo>
                    <a:pt x="25" y="0"/>
                    <a:pt x="32" y="0"/>
                    <a:pt x="41" y="1"/>
                  </a:cubicBezTo>
                  <a:cubicBezTo>
                    <a:pt x="43" y="1"/>
                    <a:pt x="45" y="2"/>
                    <a:pt x="45" y="6"/>
                  </a:cubicBezTo>
                  <a:cubicBezTo>
                    <a:pt x="45" y="6"/>
                    <a:pt x="45" y="7"/>
                    <a:pt x="44" y="8"/>
                  </a:cubicBezTo>
                  <a:cubicBezTo>
                    <a:pt x="41" y="11"/>
                    <a:pt x="31" y="12"/>
                    <a:pt x="23" y="12"/>
                  </a:cubicBezTo>
                  <a:close/>
                  <a:moveTo>
                    <a:pt x="19" y="3"/>
                  </a:moveTo>
                  <a:cubicBezTo>
                    <a:pt x="4" y="3"/>
                    <a:pt x="3" y="5"/>
                    <a:pt x="3" y="5"/>
                  </a:cubicBezTo>
                  <a:cubicBezTo>
                    <a:pt x="3" y="7"/>
                    <a:pt x="11" y="9"/>
                    <a:pt x="23" y="9"/>
                  </a:cubicBezTo>
                  <a:cubicBezTo>
                    <a:pt x="32" y="9"/>
                    <a:pt x="40" y="8"/>
                    <a:pt x="42" y="6"/>
                  </a:cubicBezTo>
                  <a:cubicBezTo>
                    <a:pt x="42" y="6"/>
                    <a:pt x="42" y="6"/>
                    <a:pt x="42" y="6"/>
                  </a:cubicBezTo>
                  <a:cubicBezTo>
                    <a:pt x="42" y="4"/>
                    <a:pt x="41" y="4"/>
                    <a:pt x="41" y="4"/>
                  </a:cubicBezTo>
                  <a:cubicBezTo>
                    <a:pt x="32" y="3"/>
                    <a:pt x="25" y="3"/>
                    <a:pt x="19" y="3"/>
                  </a:cubicBezTo>
                  <a:close/>
                </a:path>
              </a:pathLst>
            </a:custGeom>
            <a:solidFill>
              <a:schemeClr val="bg1">
                <a:lumMod val="85000"/>
              </a:schemeClr>
            </a:solidFill>
            <a:ln>
              <a:noFill/>
            </a:ln>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587" name="îš1iďe">
              <a:extLst>
                <a:ext uri="{FF2B5EF4-FFF2-40B4-BE49-F238E27FC236}">
                  <a16:creationId xmlns:a16="http://schemas.microsoft.com/office/drawing/2014/main" xmlns="" id="{E5781A24-6D44-47A9-ACC6-2B163E17C090}"/>
                </a:ext>
              </a:extLst>
            </p:cNvPr>
            <p:cNvSpPr/>
            <p:nvPr/>
          </p:nvSpPr>
          <p:spPr bwMode="auto">
            <a:xfrm>
              <a:off x="4495552" y="2534862"/>
              <a:ext cx="73157" cy="50396"/>
            </a:xfrm>
            <a:custGeom>
              <a:avLst/>
              <a:gdLst>
                <a:gd name="T0" fmla="*/ 9 w 19"/>
                <a:gd name="T1" fmla="*/ 13 h 13"/>
                <a:gd name="T2" fmla="*/ 9 w 19"/>
                <a:gd name="T3" fmla="*/ 13 h 13"/>
                <a:gd name="T4" fmla="*/ 0 w 19"/>
                <a:gd name="T5" fmla="*/ 1 h 13"/>
                <a:gd name="T6" fmla="*/ 3 w 19"/>
                <a:gd name="T7" fmla="*/ 0 h 13"/>
                <a:gd name="T8" fmla="*/ 9 w 19"/>
                <a:gd name="T9" fmla="*/ 10 h 13"/>
                <a:gd name="T10" fmla="*/ 9 w 19"/>
                <a:gd name="T11" fmla="*/ 10 h 13"/>
                <a:gd name="T12" fmla="*/ 16 w 19"/>
                <a:gd name="T13" fmla="*/ 0 h 13"/>
                <a:gd name="T14" fmla="*/ 19 w 19"/>
                <a:gd name="T15" fmla="*/ 1 h 13"/>
                <a:gd name="T16" fmla="*/ 9 w 19"/>
                <a:gd name="T17" fmla="*/ 13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 h="13">
                  <a:moveTo>
                    <a:pt x="9" y="13"/>
                  </a:moveTo>
                  <a:cubicBezTo>
                    <a:pt x="9" y="13"/>
                    <a:pt x="9" y="13"/>
                    <a:pt x="9" y="13"/>
                  </a:cubicBezTo>
                  <a:cubicBezTo>
                    <a:pt x="4" y="12"/>
                    <a:pt x="0" y="2"/>
                    <a:pt x="0" y="1"/>
                  </a:cubicBezTo>
                  <a:cubicBezTo>
                    <a:pt x="3" y="0"/>
                    <a:pt x="3" y="0"/>
                    <a:pt x="3" y="0"/>
                  </a:cubicBezTo>
                  <a:cubicBezTo>
                    <a:pt x="4" y="4"/>
                    <a:pt x="7" y="10"/>
                    <a:pt x="9" y="10"/>
                  </a:cubicBezTo>
                  <a:cubicBezTo>
                    <a:pt x="9" y="10"/>
                    <a:pt x="9" y="10"/>
                    <a:pt x="9" y="10"/>
                  </a:cubicBezTo>
                  <a:cubicBezTo>
                    <a:pt x="10" y="10"/>
                    <a:pt x="13" y="9"/>
                    <a:pt x="16" y="0"/>
                  </a:cubicBezTo>
                  <a:cubicBezTo>
                    <a:pt x="19" y="1"/>
                    <a:pt x="19" y="1"/>
                    <a:pt x="19" y="1"/>
                  </a:cubicBezTo>
                  <a:cubicBezTo>
                    <a:pt x="16" y="9"/>
                    <a:pt x="13" y="13"/>
                    <a:pt x="9" y="13"/>
                  </a:cubicBezTo>
                  <a:close/>
                </a:path>
              </a:pathLst>
            </a:custGeom>
            <a:solidFill>
              <a:schemeClr val="bg1">
                <a:lumMod val="85000"/>
              </a:schemeClr>
            </a:solidFill>
            <a:ln>
              <a:noFill/>
            </a:ln>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589" name="î$ľïḍé">
              <a:extLst>
                <a:ext uri="{FF2B5EF4-FFF2-40B4-BE49-F238E27FC236}">
                  <a16:creationId xmlns:a16="http://schemas.microsoft.com/office/drawing/2014/main" xmlns="" id="{FC35822D-2C91-4D66-BCF4-34791FDE8B0C}"/>
                </a:ext>
              </a:extLst>
            </p:cNvPr>
            <p:cNvSpPr/>
            <p:nvPr/>
          </p:nvSpPr>
          <p:spPr bwMode="auto">
            <a:xfrm>
              <a:off x="4321602" y="1938227"/>
              <a:ext cx="92665" cy="100794"/>
            </a:xfrm>
            <a:custGeom>
              <a:avLst/>
              <a:gdLst>
                <a:gd name="T0" fmla="*/ 21 w 24"/>
                <a:gd name="T1" fmla="*/ 26 h 26"/>
                <a:gd name="T2" fmla="*/ 0 w 24"/>
                <a:gd name="T3" fmla="*/ 3 h 26"/>
                <a:gd name="T4" fmla="*/ 1 w 24"/>
                <a:gd name="T5" fmla="*/ 0 h 26"/>
                <a:gd name="T6" fmla="*/ 24 w 24"/>
                <a:gd name="T7" fmla="*/ 24 h 26"/>
                <a:gd name="T8" fmla="*/ 21 w 24"/>
                <a:gd name="T9" fmla="*/ 26 h 26"/>
              </a:gdLst>
              <a:ahLst/>
              <a:cxnLst>
                <a:cxn ang="0">
                  <a:pos x="T0" y="T1"/>
                </a:cxn>
                <a:cxn ang="0">
                  <a:pos x="T2" y="T3"/>
                </a:cxn>
                <a:cxn ang="0">
                  <a:pos x="T4" y="T5"/>
                </a:cxn>
                <a:cxn ang="0">
                  <a:pos x="T6" y="T7"/>
                </a:cxn>
                <a:cxn ang="0">
                  <a:pos x="T8" y="T9"/>
                </a:cxn>
              </a:cxnLst>
              <a:rect l="0" t="0" r="r" b="b"/>
              <a:pathLst>
                <a:path w="24" h="26">
                  <a:moveTo>
                    <a:pt x="21" y="26"/>
                  </a:moveTo>
                  <a:cubicBezTo>
                    <a:pt x="21" y="26"/>
                    <a:pt x="11" y="5"/>
                    <a:pt x="0" y="3"/>
                  </a:cubicBezTo>
                  <a:cubicBezTo>
                    <a:pt x="1" y="0"/>
                    <a:pt x="1" y="0"/>
                    <a:pt x="1" y="0"/>
                  </a:cubicBezTo>
                  <a:cubicBezTo>
                    <a:pt x="13" y="2"/>
                    <a:pt x="23" y="24"/>
                    <a:pt x="24" y="24"/>
                  </a:cubicBezTo>
                  <a:lnTo>
                    <a:pt x="21" y="26"/>
                  </a:lnTo>
                  <a:close/>
                </a:path>
              </a:pathLst>
            </a:custGeom>
            <a:solidFill>
              <a:schemeClr val="bg1">
                <a:lumMod val="85000"/>
              </a:schemeClr>
            </a:solidFill>
            <a:ln>
              <a:noFill/>
            </a:ln>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591" name="ïšḻîďè">
              <a:extLst>
                <a:ext uri="{FF2B5EF4-FFF2-40B4-BE49-F238E27FC236}">
                  <a16:creationId xmlns:a16="http://schemas.microsoft.com/office/drawing/2014/main" xmlns="" id="{3F66BCB7-4909-42C0-BCB8-5D53F642B925}"/>
                </a:ext>
              </a:extLst>
            </p:cNvPr>
            <p:cNvSpPr/>
            <p:nvPr/>
          </p:nvSpPr>
          <p:spPr bwMode="auto">
            <a:xfrm>
              <a:off x="4448408" y="1934976"/>
              <a:ext cx="30889" cy="84536"/>
            </a:xfrm>
            <a:custGeom>
              <a:avLst/>
              <a:gdLst>
                <a:gd name="T0" fmla="*/ 5 w 8"/>
                <a:gd name="T1" fmla="*/ 22 h 22"/>
                <a:gd name="T2" fmla="*/ 0 w 8"/>
                <a:gd name="T3" fmla="*/ 4 h 22"/>
                <a:gd name="T4" fmla="*/ 1 w 8"/>
                <a:gd name="T5" fmla="*/ 4 h 22"/>
                <a:gd name="T6" fmla="*/ 1 w 8"/>
                <a:gd name="T7" fmla="*/ 1 h 22"/>
                <a:gd name="T8" fmla="*/ 8 w 8"/>
                <a:gd name="T9" fmla="*/ 21 h 22"/>
                <a:gd name="T10" fmla="*/ 5 w 8"/>
                <a:gd name="T11" fmla="*/ 22 h 22"/>
              </a:gdLst>
              <a:ahLst/>
              <a:cxnLst>
                <a:cxn ang="0">
                  <a:pos x="T0" y="T1"/>
                </a:cxn>
                <a:cxn ang="0">
                  <a:pos x="T2" y="T3"/>
                </a:cxn>
                <a:cxn ang="0">
                  <a:pos x="T4" y="T5"/>
                </a:cxn>
                <a:cxn ang="0">
                  <a:pos x="T6" y="T7"/>
                </a:cxn>
                <a:cxn ang="0">
                  <a:pos x="T8" y="T9"/>
                </a:cxn>
                <a:cxn ang="0">
                  <a:pos x="T10" y="T11"/>
                </a:cxn>
              </a:cxnLst>
              <a:rect l="0" t="0" r="r" b="b"/>
              <a:pathLst>
                <a:path w="8" h="22">
                  <a:moveTo>
                    <a:pt x="5" y="22"/>
                  </a:moveTo>
                  <a:cubicBezTo>
                    <a:pt x="3" y="14"/>
                    <a:pt x="1" y="5"/>
                    <a:pt x="0" y="4"/>
                  </a:cubicBezTo>
                  <a:cubicBezTo>
                    <a:pt x="0" y="4"/>
                    <a:pt x="1" y="4"/>
                    <a:pt x="1" y="4"/>
                  </a:cubicBezTo>
                  <a:cubicBezTo>
                    <a:pt x="1" y="1"/>
                    <a:pt x="1" y="1"/>
                    <a:pt x="1" y="1"/>
                  </a:cubicBezTo>
                  <a:cubicBezTo>
                    <a:pt x="2" y="1"/>
                    <a:pt x="4" y="0"/>
                    <a:pt x="8" y="21"/>
                  </a:cubicBezTo>
                  <a:lnTo>
                    <a:pt x="5" y="22"/>
                  </a:lnTo>
                  <a:close/>
                </a:path>
              </a:pathLst>
            </a:custGeom>
            <a:solidFill>
              <a:schemeClr val="bg1">
                <a:lumMod val="85000"/>
              </a:schemeClr>
            </a:solidFill>
            <a:ln>
              <a:noFill/>
            </a:ln>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593" name="íṥḷídé">
              <a:extLst>
                <a:ext uri="{FF2B5EF4-FFF2-40B4-BE49-F238E27FC236}">
                  <a16:creationId xmlns:a16="http://schemas.microsoft.com/office/drawing/2014/main" xmlns="" id="{0DCB71A4-9FDA-4239-9802-0FDF13345418}"/>
                </a:ext>
              </a:extLst>
            </p:cNvPr>
            <p:cNvSpPr/>
            <p:nvPr/>
          </p:nvSpPr>
          <p:spPr bwMode="auto">
            <a:xfrm>
              <a:off x="4521564" y="1889456"/>
              <a:ext cx="30889" cy="130057"/>
            </a:xfrm>
            <a:custGeom>
              <a:avLst/>
              <a:gdLst>
                <a:gd name="T0" fmla="*/ 3 w 8"/>
                <a:gd name="T1" fmla="*/ 34 h 34"/>
                <a:gd name="T2" fmla="*/ 6 w 8"/>
                <a:gd name="T3" fmla="*/ 0 h 34"/>
                <a:gd name="T4" fmla="*/ 8 w 8"/>
                <a:gd name="T5" fmla="*/ 1 h 34"/>
                <a:gd name="T6" fmla="*/ 6 w 8"/>
                <a:gd name="T7" fmla="*/ 33 h 34"/>
                <a:gd name="T8" fmla="*/ 3 w 8"/>
                <a:gd name="T9" fmla="*/ 34 h 34"/>
              </a:gdLst>
              <a:ahLst/>
              <a:cxnLst>
                <a:cxn ang="0">
                  <a:pos x="T0" y="T1"/>
                </a:cxn>
                <a:cxn ang="0">
                  <a:pos x="T2" y="T3"/>
                </a:cxn>
                <a:cxn ang="0">
                  <a:pos x="T4" y="T5"/>
                </a:cxn>
                <a:cxn ang="0">
                  <a:pos x="T6" y="T7"/>
                </a:cxn>
                <a:cxn ang="0">
                  <a:pos x="T8" y="T9"/>
                </a:cxn>
              </a:cxnLst>
              <a:rect l="0" t="0" r="r" b="b"/>
              <a:pathLst>
                <a:path w="8" h="34">
                  <a:moveTo>
                    <a:pt x="3" y="34"/>
                  </a:moveTo>
                  <a:cubicBezTo>
                    <a:pt x="3" y="31"/>
                    <a:pt x="0" y="6"/>
                    <a:pt x="6" y="0"/>
                  </a:cubicBezTo>
                  <a:cubicBezTo>
                    <a:pt x="8" y="1"/>
                    <a:pt x="8" y="1"/>
                    <a:pt x="8" y="1"/>
                  </a:cubicBezTo>
                  <a:cubicBezTo>
                    <a:pt x="4" y="6"/>
                    <a:pt x="5" y="26"/>
                    <a:pt x="6" y="33"/>
                  </a:cubicBezTo>
                  <a:lnTo>
                    <a:pt x="3" y="34"/>
                  </a:lnTo>
                  <a:close/>
                </a:path>
              </a:pathLst>
            </a:custGeom>
            <a:solidFill>
              <a:schemeClr val="bg1">
                <a:lumMod val="85000"/>
              </a:schemeClr>
            </a:solidFill>
            <a:ln>
              <a:noFill/>
            </a:ln>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595" name="iṣḷíḍè">
              <a:extLst>
                <a:ext uri="{FF2B5EF4-FFF2-40B4-BE49-F238E27FC236}">
                  <a16:creationId xmlns:a16="http://schemas.microsoft.com/office/drawing/2014/main" xmlns="" id="{994D060B-3CF2-4EB4-BE69-7C0CC68611F5}"/>
                </a:ext>
              </a:extLst>
            </p:cNvPr>
            <p:cNvSpPr/>
            <p:nvPr/>
          </p:nvSpPr>
          <p:spPr bwMode="auto">
            <a:xfrm>
              <a:off x="4583340" y="1957736"/>
              <a:ext cx="35766" cy="69905"/>
            </a:xfrm>
            <a:custGeom>
              <a:avLst/>
              <a:gdLst>
                <a:gd name="T0" fmla="*/ 3 w 9"/>
                <a:gd name="T1" fmla="*/ 18 h 18"/>
                <a:gd name="T2" fmla="*/ 0 w 9"/>
                <a:gd name="T3" fmla="*/ 18 h 18"/>
                <a:gd name="T4" fmla="*/ 8 w 9"/>
                <a:gd name="T5" fmla="*/ 0 h 18"/>
                <a:gd name="T6" fmla="*/ 9 w 9"/>
                <a:gd name="T7" fmla="*/ 3 h 18"/>
                <a:gd name="T8" fmla="*/ 3 w 9"/>
                <a:gd name="T9" fmla="*/ 18 h 18"/>
              </a:gdLst>
              <a:ahLst/>
              <a:cxnLst>
                <a:cxn ang="0">
                  <a:pos x="T0" y="T1"/>
                </a:cxn>
                <a:cxn ang="0">
                  <a:pos x="T2" y="T3"/>
                </a:cxn>
                <a:cxn ang="0">
                  <a:pos x="T4" y="T5"/>
                </a:cxn>
                <a:cxn ang="0">
                  <a:pos x="T6" y="T7"/>
                </a:cxn>
                <a:cxn ang="0">
                  <a:pos x="T8" y="T9"/>
                </a:cxn>
              </a:cxnLst>
              <a:rect l="0" t="0" r="r" b="b"/>
              <a:pathLst>
                <a:path w="9" h="18">
                  <a:moveTo>
                    <a:pt x="3" y="18"/>
                  </a:moveTo>
                  <a:cubicBezTo>
                    <a:pt x="0" y="18"/>
                    <a:pt x="0" y="18"/>
                    <a:pt x="0" y="18"/>
                  </a:cubicBezTo>
                  <a:cubicBezTo>
                    <a:pt x="1" y="15"/>
                    <a:pt x="3" y="1"/>
                    <a:pt x="8" y="0"/>
                  </a:cubicBezTo>
                  <a:cubicBezTo>
                    <a:pt x="9" y="3"/>
                    <a:pt x="9" y="3"/>
                    <a:pt x="9" y="3"/>
                  </a:cubicBezTo>
                  <a:cubicBezTo>
                    <a:pt x="6" y="4"/>
                    <a:pt x="4" y="12"/>
                    <a:pt x="3" y="18"/>
                  </a:cubicBezTo>
                  <a:close/>
                </a:path>
              </a:pathLst>
            </a:custGeom>
            <a:solidFill>
              <a:schemeClr val="bg1">
                <a:lumMod val="85000"/>
              </a:schemeClr>
            </a:solidFill>
            <a:ln>
              <a:noFill/>
            </a:ln>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597" name="ïṥ1íḋè">
              <a:extLst>
                <a:ext uri="{FF2B5EF4-FFF2-40B4-BE49-F238E27FC236}">
                  <a16:creationId xmlns:a16="http://schemas.microsoft.com/office/drawing/2014/main" xmlns="" id="{1CC492D3-BA63-47D7-B4FD-8FAF505585F8}"/>
                </a:ext>
              </a:extLst>
            </p:cNvPr>
            <p:cNvSpPr/>
            <p:nvPr/>
          </p:nvSpPr>
          <p:spPr bwMode="auto">
            <a:xfrm>
              <a:off x="4638614" y="1985373"/>
              <a:ext cx="99169" cy="68280"/>
            </a:xfrm>
            <a:custGeom>
              <a:avLst/>
              <a:gdLst>
                <a:gd name="T0" fmla="*/ 3 w 26"/>
                <a:gd name="T1" fmla="*/ 18 h 18"/>
                <a:gd name="T2" fmla="*/ 0 w 26"/>
                <a:gd name="T3" fmla="*/ 16 h 18"/>
                <a:gd name="T4" fmla="*/ 26 w 26"/>
                <a:gd name="T5" fmla="*/ 1 h 18"/>
                <a:gd name="T6" fmla="*/ 25 w 26"/>
                <a:gd name="T7" fmla="*/ 4 h 18"/>
                <a:gd name="T8" fmla="*/ 3 w 26"/>
                <a:gd name="T9" fmla="*/ 18 h 18"/>
              </a:gdLst>
              <a:ahLst/>
              <a:cxnLst>
                <a:cxn ang="0">
                  <a:pos x="T0" y="T1"/>
                </a:cxn>
                <a:cxn ang="0">
                  <a:pos x="T2" y="T3"/>
                </a:cxn>
                <a:cxn ang="0">
                  <a:pos x="T4" y="T5"/>
                </a:cxn>
                <a:cxn ang="0">
                  <a:pos x="T6" y="T7"/>
                </a:cxn>
                <a:cxn ang="0">
                  <a:pos x="T8" y="T9"/>
                </a:cxn>
              </a:cxnLst>
              <a:rect l="0" t="0" r="r" b="b"/>
              <a:pathLst>
                <a:path w="26" h="18">
                  <a:moveTo>
                    <a:pt x="3" y="18"/>
                  </a:moveTo>
                  <a:cubicBezTo>
                    <a:pt x="0" y="16"/>
                    <a:pt x="0" y="16"/>
                    <a:pt x="0" y="16"/>
                  </a:cubicBezTo>
                  <a:cubicBezTo>
                    <a:pt x="1" y="15"/>
                    <a:pt x="14" y="0"/>
                    <a:pt x="26" y="1"/>
                  </a:cubicBezTo>
                  <a:cubicBezTo>
                    <a:pt x="25" y="4"/>
                    <a:pt x="25" y="4"/>
                    <a:pt x="25" y="4"/>
                  </a:cubicBezTo>
                  <a:cubicBezTo>
                    <a:pt x="16" y="3"/>
                    <a:pt x="3" y="18"/>
                    <a:pt x="3" y="18"/>
                  </a:cubicBezTo>
                  <a:close/>
                </a:path>
              </a:pathLst>
            </a:custGeom>
            <a:solidFill>
              <a:schemeClr val="bg1">
                <a:lumMod val="85000"/>
              </a:schemeClr>
            </a:solidFill>
            <a:ln>
              <a:noFill/>
            </a:ln>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599" name="išḻïḓè">
              <a:extLst>
                <a:ext uri="{FF2B5EF4-FFF2-40B4-BE49-F238E27FC236}">
                  <a16:creationId xmlns:a16="http://schemas.microsoft.com/office/drawing/2014/main" xmlns="" id="{ACFE13EA-589A-4157-B0CB-78208ED21C60}"/>
                </a:ext>
              </a:extLst>
            </p:cNvPr>
            <p:cNvSpPr/>
            <p:nvPr/>
          </p:nvSpPr>
          <p:spPr bwMode="auto">
            <a:xfrm>
              <a:off x="4672755" y="2066658"/>
              <a:ext cx="45519" cy="22760"/>
            </a:xfrm>
            <a:custGeom>
              <a:avLst/>
              <a:gdLst>
                <a:gd name="T0" fmla="*/ 2 w 12"/>
                <a:gd name="T1" fmla="*/ 6 h 6"/>
                <a:gd name="T2" fmla="*/ 0 w 12"/>
                <a:gd name="T3" fmla="*/ 4 h 6"/>
                <a:gd name="T4" fmla="*/ 12 w 12"/>
                <a:gd name="T5" fmla="*/ 1 h 6"/>
                <a:gd name="T6" fmla="*/ 11 w 12"/>
                <a:gd name="T7" fmla="*/ 4 h 6"/>
                <a:gd name="T8" fmla="*/ 2 w 12"/>
                <a:gd name="T9" fmla="*/ 6 h 6"/>
              </a:gdLst>
              <a:ahLst/>
              <a:cxnLst>
                <a:cxn ang="0">
                  <a:pos x="T0" y="T1"/>
                </a:cxn>
                <a:cxn ang="0">
                  <a:pos x="T2" y="T3"/>
                </a:cxn>
                <a:cxn ang="0">
                  <a:pos x="T4" y="T5"/>
                </a:cxn>
                <a:cxn ang="0">
                  <a:pos x="T6" y="T7"/>
                </a:cxn>
                <a:cxn ang="0">
                  <a:pos x="T8" y="T9"/>
                </a:cxn>
              </a:cxnLst>
              <a:rect l="0" t="0" r="r" b="b"/>
              <a:pathLst>
                <a:path w="12" h="6">
                  <a:moveTo>
                    <a:pt x="2" y="6"/>
                  </a:moveTo>
                  <a:cubicBezTo>
                    <a:pt x="0" y="4"/>
                    <a:pt x="0" y="4"/>
                    <a:pt x="0" y="4"/>
                  </a:cubicBezTo>
                  <a:cubicBezTo>
                    <a:pt x="1" y="4"/>
                    <a:pt x="6" y="0"/>
                    <a:pt x="12" y="1"/>
                  </a:cubicBezTo>
                  <a:cubicBezTo>
                    <a:pt x="11" y="4"/>
                    <a:pt x="11" y="4"/>
                    <a:pt x="11" y="4"/>
                  </a:cubicBezTo>
                  <a:cubicBezTo>
                    <a:pt x="7" y="4"/>
                    <a:pt x="2" y="6"/>
                    <a:pt x="2" y="6"/>
                  </a:cubicBezTo>
                  <a:close/>
                </a:path>
              </a:pathLst>
            </a:custGeom>
            <a:solidFill>
              <a:schemeClr val="bg1">
                <a:lumMod val="85000"/>
              </a:schemeClr>
            </a:solidFill>
            <a:ln>
              <a:noFill/>
            </a:ln>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601" name="íSḷïḓé">
              <a:extLst>
                <a:ext uri="{FF2B5EF4-FFF2-40B4-BE49-F238E27FC236}">
                  <a16:creationId xmlns:a16="http://schemas.microsoft.com/office/drawing/2014/main" xmlns="" id="{0B6C0336-D319-4AD2-AA93-AA59DCC9256F}"/>
                </a:ext>
              </a:extLst>
            </p:cNvPr>
            <p:cNvSpPr/>
            <p:nvPr/>
          </p:nvSpPr>
          <p:spPr bwMode="auto">
            <a:xfrm>
              <a:off x="4324853" y="2066658"/>
              <a:ext cx="47146" cy="22760"/>
            </a:xfrm>
            <a:custGeom>
              <a:avLst/>
              <a:gdLst>
                <a:gd name="T0" fmla="*/ 10 w 12"/>
                <a:gd name="T1" fmla="*/ 6 h 6"/>
                <a:gd name="T2" fmla="*/ 0 w 12"/>
                <a:gd name="T3" fmla="*/ 3 h 6"/>
                <a:gd name="T4" fmla="*/ 0 w 12"/>
                <a:gd name="T5" fmla="*/ 0 h 6"/>
                <a:gd name="T6" fmla="*/ 12 w 12"/>
                <a:gd name="T7" fmla="*/ 4 h 6"/>
                <a:gd name="T8" fmla="*/ 10 w 12"/>
                <a:gd name="T9" fmla="*/ 6 h 6"/>
              </a:gdLst>
              <a:ahLst/>
              <a:cxnLst>
                <a:cxn ang="0">
                  <a:pos x="T0" y="T1"/>
                </a:cxn>
                <a:cxn ang="0">
                  <a:pos x="T2" y="T3"/>
                </a:cxn>
                <a:cxn ang="0">
                  <a:pos x="T4" y="T5"/>
                </a:cxn>
                <a:cxn ang="0">
                  <a:pos x="T6" y="T7"/>
                </a:cxn>
                <a:cxn ang="0">
                  <a:pos x="T8" y="T9"/>
                </a:cxn>
              </a:cxnLst>
              <a:rect l="0" t="0" r="r" b="b"/>
              <a:pathLst>
                <a:path w="12" h="6">
                  <a:moveTo>
                    <a:pt x="10" y="6"/>
                  </a:moveTo>
                  <a:cubicBezTo>
                    <a:pt x="9" y="6"/>
                    <a:pt x="6" y="3"/>
                    <a:pt x="0" y="3"/>
                  </a:cubicBezTo>
                  <a:cubicBezTo>
                    <a:pt x="0" y="0"/>
                    <a:pt x="0" y="0"/>
                    <a:pt x="0" y="0"/>
                  </a:cubicBezTo>
                  <a:cubicBezTo>
                    <a:pt x="7" y="0"/>
                    <a:pt x="11" y="4"/>
                    <a:pt x="12" y="4"/>
                  </a:cubicBezTo>
                  <a:lnTo>
                    <a:pt x="10" y="6"/>
                  </a:lnTo>
                  <a:close/>
                </a:path>
              </a:pathLst>
            </a:custGeom>
            <a:solidFill>
              <a:schemeClr val="bg1">
                <a:lumMod val="85000"/>
              </a:schemeClr>
            </a:solidFill>
            <a:ln>
              <a:noFill/>
            </a:ln>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603" name="îṧlïḍe">
              <a:extLst>
                <a:ext uri="{FF2B5EF4-FFF2-40B4-BE49-F238E27FC236}">
                  <a16:creationId xmlns:a16="http://schemas.microsoft.com/office/drawing/2014/main" xmlns="" id="{E2469AA1-4D22-4B7C-B3CB-4A31759BA639}"/>
                </a:ext>
              </a:extLst>
            </p:cNvPr>
            <p:cNvSpPr/>
            <p:nvPr/>
          </p:nvSpPr>
          <p:spPr bwMode="auto">
            <a:xfrm>
              <a:off x="5695499" y="5345571"/>
              <a:ext cx="123554" cy="154441"/>
            </a:xfrm>
            <a:custGeom>
              <a:avLst/>
              <a:gdLst>
                <a:gd name="T0" fmla="*/ 29 w 32"/>
                <a:gd name="T1" fmla="*/ 2 h 40"/>
                <a:gd name="T2" fmla="*/ 26 w 32"/>
                <a:gd name="T3" fmla="*/ 1 h 40"/>
                <a:gd name="T4" fmla="*/ 22 w 32"/>
                <a:gd name="T5" fmla="*/ 0 h 40"/>
                <a:gd name="T6" fmla="*/ 4 w 32"/>
                <a:gd name="T7" fmla="*/ 14 h 40"/>
                <a:gd name="T8" fmla="*/ 11 w 32"/>
                <a:gd name="T9" fmla="*/ 39 h 40"/>
                <a:gd name="T10" fmla="*/ 14 w 32"/>
                <a:gd name="T11" fmla="*/ 40 h 40"/>
                <a:gd name="T12" fmla="*/ 15 w 32"/>
                <a:gd name="T13" fmla="*/ 40 h 40"/>
                <a:gd name="T14" fmla="*/ 18 w 32"/>
                <a:gd name="T15" fmla="*/ 40 h 40"/>
                <a:gd name="T16" fmla="*/ 15 w 32"/>
                <a:gd name="T17" fmla="*/ 38 h 40"/>
                <a:gd name="T18" fmla="*/ 12 w 32"/>
                <a:gd name="T19" fmla="*/ 37 h 40"/>
                <a:gd name="T20" fmla="*/ 12 w 32"/>
                <a:gd name="T21" fmla="*/ 37 h 40"/>
                <a:gd name="T22" fmla="*/ 6 w 32"/>
                <a:gd name="T23" fmla="*/ 15 h 40"/>
                <a:gd name="T24" fmla="*/ 22 w 32"/>
                <a:gd name="T25" fmla="*/ 2 h 40"/>
                <a:gd name="T26" fmla="*/ 26 w 32"/>
                <a:gd name="T27" fmla="*/ 2 h 40"/>
                <a:gd name="T28" fmla="*/ 28 w 32"/>
                <a:gd name="T29" fmla="*/ 4 h 40"/>
                <a:gd name="T30" fmla="*/ 32 w 32"/>
                <a:gd name="T31" fmla="*/ 5 h 40"/>
                <a:gd name="T32" fmla="*/ 29 w 32"/>
                <a:gd name="T33" fmla="*/ 2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2" h="40">
                  <a:moveTo>
                    <a:pt x="29" y="2"/>
                  </a:moveTo>
                  <a:cubicBezTo>
                    <a:pt x="28" y="2"/>
                    <a:pt x="27" y="1"/>
                    <a:pt x="26" y="1"/>
                  </a:cubicBezTo>
                  <a:cubicBezTo>
                    <a:pt x="25" y="0"/>
                    <a:pt x="23" y="0"/>
                    <a:pt x="22" y="0"/>
                  </a:cubicBezTo>
                  <a:cubicBezTo>
                    <a:pt x="15" y="0"/>
                    <a:pt x="8" y="5"/>
                    <a:pt x="4" y="14"/>
                  </a:cubicBezTo>
                  <a:cubicBezTo>
                    <a:pt x="0" y="25"/>
                    <a:pt x="3" y="36"/>
                    <a:pt x="11" y="39"/>
                  </a:cubicBezTo>
                  <a:cubicBezTo>
                    <a:pt x="12" y="39"/>
                    <a:pt x="13" y="40"/>
                    <a:pt x="14" y="40"/>
                  </a:cubicBezTo>
                  <a:cubicBezTo>
                    <a:pt x="15" y="40"/>
                    <a:pt x="15" y="40"/>
                    <a:pt x="15" y="40"/>
                  </a:cubicBezTo>
                  <a:cubicBezTo>
                    <a:pt x="16" y="40"/>
                    <a:pt x="17" y="40"/>
                    <a:pt x="18" y="40"/>
                  </a:cubicBezTo>
                  <a:cubicBezTo>
                    <a:pt x="17" y="39"/>
                    <a:pt x="16" y="39"/>
                    <a:pt x="15" y="38"/>
                  </a:cubicBezTo>
                  <a:cubicBezTo>
                    <a:pt x="14" y="38"/>
                    <a:pt x="13" y="38"/>
                    <a:pt x="12" y="37"/>
                  </a:cubicBezTo>
                  <a:cubicBezTo>
                    <a:pt x="12" y="37"/>
                    <a:pt x="12" y="37"/>
                    <a:pt x="12" y="37"/>
                  </a:cubicBezTo>
                  <a:cubicBezTo>
                    <a:pt x="5" y="34"/>
                    <a:pt x="2" y="24"/>
                    <a:pt x="6" y="15"/>
                  </a:cubicBezTo>
                  <a:cubicBezTo>
                    <a:pt x="9" y="7"/>
                    <a:pt x="16" y="2"/>
                    <a:pt x="22" y="2"/>
                  </a:cubicBezTo>
                  <a:cubicBezTo>
                    <a:pt x="23" y="2"/>
                    <a:pt x="24" y="2"/>
                    <a:pt x="26" y="2"/>
                  </a:cubicBezTo>
                  <a:cubicBezTo>
                    <a:pt x="27" y="3"/>
                    <a:pt x="28" y="4"/>
                    <a:pt x="28" y="4"/>
                  </a:cubicBezTo>
                  <a:cubicBezTo>
                    <a:pt x="30" y="4"/>
                    <a:pt x="31" y="5"/>
                    <a:pt x="32" y="5"/>
                  </a:cubicBezTo>
                  <a:cubicBezTo>
                    <a:pt x="31" y="4"/>
                    <a:pt x="30" y="3"/>
                    <a:pt x="29" y="2"/>
                  </a:cubicBezTo>
                  <a:close/>
                </a:path>
              </a:pathLst>
            </a:custGeom>
            <a:solidFill>
              <a:schemeClr val="bg1">
                <a:lumMod val="85000"/>
              </a:schemeClr>
            </a:solidFill>
            <a:ln>
              <a:noFill/>
            </a:ln>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605" name="îsḻídè">
              <a:extLst>
                <a:ext uri="{FF2B5EF4-FFF2-40B4-BE49-F238E27FC236}">
                  <a16:creationId xmlns:a16="http://schemas.microsoft.com/office/drawing/2014/main" xmlns="" id="{669C9F4D-B540-4FE8-9500-1101F8880173}"/>
                </a:ext>
              </a:extLst>
            </p:cNvPr>
            <p:cNvSpPr/>
            <p:nvPr/>
          </p:nvSpPr>
          <p:spPr bwMode="auto">
            <a:xfrm>
              <a:off x="5726388" y="5353701"/>
              <a:ext cx="138186" cy="154441"/>
            </a:xfrm>
            <a:custGeom>
              <a:avLst/>
              <a:gdLst>
                <a:gd name="T0" fmla="*/ 25 w 36"/>
                <a:gd name="T1" fmla="*/ 1 h 40"/>
                <a:gd name="T2" fmla="*/ 21 w 36"/>
                <a:gd name="T3" fmla="*/ 0 h 40"/>
                <a:gd name="T4" fmla="*/ 20 w 36"/>
                <a:gd name="T5" fmla="*/ 0 h 40"/>
                <a:gd name="T6" fmla="*/ 18 w 36"/>
                <a:gd name="T7" fmla="*/ 0 h 40"/>
                <a:gd name="T8" fmla="*/ 3 w 36"/>
                <a:gd name="T9" fmla="*/ 15 h 40"/>
                <a:gd name="T10" fmla="*/ 4 w 36"/>
                <a:gd name="T11" fmla="*/ 35 h 40"/>
                <a:gd name="T12" fmla="*/ 6 w 36"/>
                <a:gd name="T13" fmla="*/ 38 h 40"/>
                <a:gd name="T14" fmla="*/ 9 w 36"/>
                <a:gd name="T15" fmla="*/ 40 h 40"/>
                <a:gd name="T16" fmla="*/ 14 w 36"/>
                <a:gd name="T17" fmla="*/ 40 h 40"/>
                <a:gd name="T18" fmla="*/ 31 w 36"/>
                <a:gd name="T19" fmla="*/ 26 h 40"/>
                <a:gd name="T20" fmla="*/ 25 w 36"/>
                <a:gd name="T21" fmla="*/ 1 h 40"/>
                <a:gd name="T22" fmla="*/ 29 w 36"/>
                <a:gd name="T23" fmla="*/ 25 h 40"/>
                <a:gd name="T24" fmla="*/ 14 w 36"/>
                <a:gd name="T25" fmla="*/ 38 h 40"/>
                <a:gd name="T26" fmla="*/ 10 w 36"/>
                <a:gd name="T27" fmla="*/ 38 h 40"/>
                <a:gd name="T28" fmla="*/ 10 w 36"/>
                <a:gd name="T29" fmla="*/ 38 h 40"/>
                <a:gd name="T30" fmla="*/ 7 w 36"/>
                <a:gd name="T31" fmla="*/ 36 h 40"/>
                <a:gd name="T32" fmla="*/ 4 w 36"/>
                <a:gd name="T33" fmla="*/ 15 h 40"/>
                <a:gd name="T34" fmla="*/ 20 w 36"/>
                <a:gd name="T35" fmla="*/ 2 h 40"/>
                <a:gd name="T36" fmla="*/ 20 w 36"/>
                <a:gd name="T37" fmla="*/ 2 h 40"/>
                <a:gd name="T38" fmla="*/ 24 w 36"/>
                <a:gd name="T39" fmla="*/ 3 h 40"/>
                <a:gd name="T40" fmla="*/ 24 w 36"/>
                <a:gd name="T41" fmla="*/ 3 h 40"/>
                <a:gd name="T42" fmla="*/ 29 w 36"/>
                <a:gd name="T43" fmla="*/ 25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6" h="40">
                  <a:moveTo>
                    <a:pt x="25" y="1"/>
                  </a:moveTo>
                  <a:cubicBezTo>
                    <a:pt x="24" y="1"/>
                    <a:pt x="22" y="0"/>
                    <a:pt x="21" y="0"/>
                  </a:cubicBezTo>
                  <a:cubicBezTo>
                    <a:pt x="21" y="0"/>
                    <a:pt x="21" y="0"/>
                    <a:pt x="20" y="0"/>
                  </a:cubicBezTo>
                  <a:cubicBezTo>
                    <a:pt x="19" y="0"/>
                    <a:pt x="18" y="0"/>
                    <a:pt x="18" y="0"/>
                  </a:cubicBezTo>
                  <a:cubicBezTo>
                    <a:pt x="11" y="2"/>
                    <a:pt x="6" y="7"/>
                    <a:pt x="3" y="15"/>
                  </a:cubicBezTo>
                  <a:cubicBezTo>
                    <a:pt x="0" y="22"/>
                    <a:pt x="0" y="30"/>
                    <a:pt x="4" y="35"/>
                  </a:cubicBezTo>
                  <a:cubicBezTo>
                    <a:pt x="4" y="36"/>
                    <a:pt x="5" y="37"/>
                    <a:pt x="6" y="38"/>
                  </a:cubicBezTo>
                  <a:cubicBezTo>
                    <a:pt x="7" y="39"/>
                    <a:pt x="8" y="39"/>
                    <a:pt x="9" y="40"/>
                  </a:cubicBezTo>
                  <a:cubicBezTo>
                    <a:pt x="11" y="40"/>
                    <a:pt x="12" y="40"/>
                    <a:pt x="14" y="40"/>
                  </a:cubicBezTo>
                  <a:cubicBezTo>
                    <a:pt x="21" y="40"/>
                    <a:pt x="28" y="35"/>
                    <a:pt x="31" y="26"/>
                  </a:cubicBezTo>
                  <a:cubicBezTo>
                    <a:pt x="36" y="15"/>
                    <a:pt x="33" y="4"/>
                    <a:pt x="25" y="1"/>
                  </a:cubicBezTo>
                  <a:close/>
                  <a:moveTo>
                    <a:pt x="29" y="25"/>
                  </a:moveTo>
                  <a:cubicBezTo>
                    <a:pt x="26" y="33"/>
                    <a:pt x="20" y="38"/>
                    <a:pt x="14" y="38"/>
                  </a:cubicBezTo>
                  <a:cubicBezTo>
                    <a:pt x="12" y="38"/>
                    <a:pt x="11" y="38"/>
                    <a:pt x="10" y="38"/>
                  </a:cubicBezTo>
                  <a:cubicBezTo>
                    <a:pt x="10" y="38"/>
                    <a:pt x="10" y="38"/>
                    <a:pt x="10" y="38"/>
                  </a:cubicBezTo>
                  <a:cubicBezTo>
                    <a:pt x="9" y="37"/>
                    <a:pt x="8" y="37"/>
                    <a:pt x="7" y="36"/>
                  </a:cubicBezTo>
                  <a:cubicBezTo>
                    <a:pt x="3" y="32"/>
                    <a:pt x="1" y="23"/>
                    <a:pt x="4" y="15"/>
                  </a:cubicBezTo>
                  <a:cubicBezTo>
                    <a:pt x="8" y="8"/>
                    <a:pt x="14" y="2"/>
                    <a:pt x="20" y="2"/>
                  </a:cubicBezTo>
                  <a:cubicBezTo>
                    <a:pt x="20" y="2"/>
                    <a:pt x="20" y="2"/>
                    <a:pt x="20" y="2"/>
                  </a:cubicBezTo>
                  <a:cubicBezTo>
                    <a:pt x="22" y="2"/>
                    <a:pt x="23" y="3"/>
                    <a:pt x="24" y="3"/>
                  </a:cubicBezTo>
                  <a:cubicBezTo>
                    <a:pt x="24" y="3"/>
                    <a:pt x="24" y="3"/>
                    <a:pt x="24" y="3"/>
                  </a:cubicBezTo>
                  <a:cubicBezTo>
                    <a:pt x="31" y="6"/>
                    <a:pt x="33" y="16"/>
                    <a:pt x="29" y="25"/>
                  </a:cubicBezTo>
                  <a:close/>
                </a:path>
              </a:pathLst>
            </a:custGeom>
            <a:solidFill>
              <a:schemeClr val="bg1">
                <a:lumMod val="85000"/>
              </a:schemeClr>
            </a:solidFill>
            <a:ln>
              <a:noFill/>
            </a:ln>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607" name="i$ḷiḓê">
              <a:extLst>
                <a:ext uri="{FF2B5EF4-FFF2-40B4-BE49-F238E27FC236}">
                  <a16:creationId xmlns:a16="http://schemas.microsoft.com/office/drawing/2014/main" xmlns="" id="{07F7F25B-6EA7-4324-95BA-2EB3B06D680D}"/>
                </a:ext>
              </a:extLst>
            </p:cNvPr>
            <p:cNvSpPr/>
            <p:nvPr/>
          </p:nvSpPr>
          <p:spPr bwMode="auto">
            <a:xfrm>
              <a:off x="5846690" y="5595930"/>
              <a:ext cx="123554" cy="154441"/>
            </a:xfrm>
            <a:custGeom>
              <a:avLst/>
              <a:gdLst>
                <a:gd name="T0" fmla="*/ 29 w 32"/>
                <a:gd name="T1" fmla="*/ 2 h 40"/>
                <a:gd name="T2" fmla="*/ 26 w 32"/>
                <a:gd name="T3" fmla="*/ 1 h 40"/>
                <a:gd name="T4" fmla="*/ 22 w 32"/>
                <a:gd name="T5" fmla="*/ 0 h 40"/>
                <a:gd name="T6" fmla="*/ 4 w 32"/>
                <a:gd name="T7" fmla="*/ 14 h 40"/>
                <a:gd name="T8" fmla="*/ 11 w 32"/>
                <a:gd name="T9" fmla="*/ 39 h 40"/>
                <a:gd name="T10" fmla="*/ 14 w 32"/>
                <a:gd name="T11" fmla="*/ 40 h 40"/>
                <a:gd name="T12" fmla="*/ 15 w 32"/>
                <a:gd name="T13" fmla="*/ 40 h 40"/>
                <a:gd name="T14" fmla="*/ 18 w 32"/>
                <a:gd name="T15" fmla="*/ 40 h 40"/>
                <a:gd name="T16" fmla="*/ 15 w 32"/>
                <a:gd name="T17" fmla="*/ 38 h 40"/>
                <a:gd name="T18" fmla="*/ 12 w 32"/>
                <a:gd name="T19" fmla="*/ 37 h 40"/>
                <a:gd name="T20" fmla="*/ 12 w 32"/>
                <a:gd name="T21" fmla="*/ 37 h 40"/>
                <a:gd name="T22" fmla="*/ 6 w 32"/>
                <a:gd name="T23" fmla="*/ 15 h 40"/>
                <a:gd name="T24" fmla="*/ 22 w 32"/>
                <a:gd name="T25" fmla="*/ 2 h 40"/>
                <a:gd name="T26" fmla="*/ 25 w 32"/>
                <a:gd name="T27" fmla="*/ 3 h 40"/>
                <a:gd name="T28" fmla="*/ 28 w 32"/>
                <a:gd name="T29" fmla="*/ 4 h 40"/>
                <a:gd name="T30" fmla="*/ 32 w 32"/>
                <a:gd name="T31" fmla="*/ 5 h 40"/>
                <a:gd name="T32" fmla="*/ 29 w 32"/>
                <a:gd name="T33" fmla="*/ 2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2" h="40">
                  <a:moveTo>
                    <a:pt x="29" y="2"/>
                  </a:moveTo>
                  <a:cubicBezTo>
                    <a:pt x="28" y="2"/>
                    <a:pt x="27" y="1"/>
                    <a:pt x="26" y="1"/>
                  </a:cubicBezTo>
                  <a:cubicBezTo>
                    <a:pt x="25" y="0"/>
                    <a:pt x="23" y="0"/>
                    <a:pt x="22" y="0"/>
                  </a:cubicBezTo>
                  <a:cubicBezTo>
                    <a:pt x="15" y="0"/>
                    <a:pt x="8" y="6"/>
                    <a:pt x="4" y="14"/>
                  </a:cubicBezTo>
                  <a:cubicBezTo>
                    <a:pt x="0" y="25"/>
                    <a:pt x="3" y="36"/>
                    <a:pt x="11" y="39"/>
                  </a:cubicBezTo>
                  <a:cubicBezTo>
                    <a:pt x="12" y="40"/>
                    <a:pt x="13" y="40"/>
                    <a:pt x="14" y="40"/>
                  </a:cubicBezTo>
                  <a:cubicBezTo>
                    <a:pt x="15" y="40"/>
                    <a:pt x="15" y="40"/>
                    <a:pt x="15" y="40"/>
                  </a:cubicBezTo>
                  <a:cubicBezTo>
                    <a:pt x="16" y="40"/>
                    <a:pt x="17" y="40"/>
                    <a:pt x="18" y="40"/>
                  </a:cubicBezTo>
                  <a:cubicBezTo>
                    <a:pt x="17" y="39"/>
                    <a:pt x="16" y="39"/>
                    <a:pt x="15" y="38"/>
                  </a:cubicBezTo>
                  <a:cubicBezTo>
                    <a:pt x="14" y="38"/>
                    <a:pt x="13" y="38"/>
                    <a:pt x="12" y="37"/>
                  </a:cubicBezTo>
                  <a:cubicBezTo>
                    <a:pt x="12" y="37"/>
                    <a:pt x="12" y="37"/>
                    <a:pt x="12" y="37"/>
                  </a:cubicBezTo>
                  <a:cubicBezTo>
                    <a:pt x="5" y="34"/>
                    <a:pt x="2" y="24"/>
                    <a:pt x="6" y="15"/>
                  </a:cubicBezTo>
                  <a:cubicBezTo>
                    <a:pt x="9" y="7"/>
                    <a:pt x="16" y="2"/>
                    <a:pt x="22" y="2"/>
                  </a:cubicBezTo>
                  <a:cubicBezTo>
                    <a:pt x="23" y="2"/>
                    <a:pt x="24" y="2"/>
                    <a:pt x="25" y="3"/>
                  </a:cubicBezTo>
                  <a:cubicBezTo>
                    <a:pt x="27" y="3"/>
                    <a:pt x="27" y="4"/>
                    <a:pt x="28" y="4"/>
                  </a:cubicBezTo>
                  <a:cubicBezTo>
                    <a:pt x="30" y="4"/>
                    <a:pt x="31" y="5"/>
                    <a:pt x="32" y="5"/>
                  </a:cubicBezTo>
                  <a:cubicBezTo>
                    <a:pt x="31" y="4"/>
                    <a:pt x="30" y="3"/>
                    <a:pt x="29" y="2"/>
                  </a:cubicBezTo>
                  <a:close/>
                </a:path>
              </a:pathLst>
            </a:custGeom>
            <a:solidFill>
              <a:schemeClr val="bg1">
                <a:lumMod val="85000"/>
              </a:schemeClr>
            </a:solidFill>
            <a:ln>
              <a:noFill/>
            </a:ln>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609" name="îṡḷîḑe">
              <a:extLst>
                <a:ext uri="{FF2B5EF4-FFF2-40B4-BE49-F238E27FC236}">
                  <a16:creationId xmlns:a16="http://schemas.microsoft.com/office/drawing/2014/main" xmlns="" id="{5B91BCF8-0B7A-4E98-86D1-E257515F525E}"/>
                </a:ext>
              </a:extLst>
            </p:cNvPr>
            <p:cNvSpPr/>
            <p:nvPr/>
          </p:nvSpPr>
          <p:spPr bwMode="auto">
            <a:xfrm>
              <a:off x="5872702" y="5604060"/>
              <a:ext cx="139811" cy="154441"/>
            </a:xfrm>
            <a:custGeom>
              <a:avLst/>
              <a:gdLst>
                <a:gd name="T0" fmla="*/ 26 w 36"/>
                <a:gd name="T1" fmla="*/ 1 h 40"/>
                <a:gd name="T2" fmla="*/ 22 w 36"/>
                <a:gd name="T3" fmla="*/ 0 h 40"/>
                <a:gd name="T4" fmla="*/ 21 w 36"/>
                <a:gd name="T5" fmla="*/ 0 h 40"/>
                <a:gd name="T6" fmla="*/ 18 w 36"/>
                <a:gd name="T7" fmla="*/ 1 h 40"/>
                <a:gd name="T8" fmla="*/ 3 w 36"/>
                <a:gd name="T9" fmla="*/ 15 h 40"/>
                <a:gd name="T10" fmla="*/ 5 w 36"/>
                <a:gd name="T11" fmla="*/ 35 h 40"/>
                <a:gd name="T12" fmla="*/ 7 w 36"/>
                <a:gd name="T13" fmla="*/ 38 h 40"/>
                <a:gd name="T14" fmla="*/ 10 w 36"/>
                <a:gd name="T15" fmla="*/ 40 h 40"/>
                <a:gd name="T16" fmla="*/ 15 w 36"/>
                <a:gd name="T17" fmla="*/ 40 h 40"/>
                <a:gd name="T18" fmla="*/ 32 w 36"/>
                <a:gd name="T19" fmla="*/ 26 h 40"/>
                <a:gd name="T20" fmla="*/ 26 w 36"/>
                <a:gd name="T21" fmla="*/ 1 h 40"/>
                <a:gd name="T22" fmla="*/ 30 w 36"/>
                <a:gd name="T23" fmla="*/ 25 h 40"/>
                <a:gd name="T24" fmla="*/ 15 w 36"/>
                <a:gd name="T25" fmla="*/ 38 h 40"/>
                <a:gd name="T26" fmla="*/ 11 w 36"/>
                <a:gd name="T27" fmla="*/ 38 h 40"/>
                <a:gd name="T28" fmla="*/ 11 w 36"/>
                <a:gd name="T29" fmla="*/ 38 h 40"/>
                <a:gd name="T30" fmla="*/ 8 w 36"/>
                <a:gd name="T31" fmla="*/ 36 h 40"/>
                <a:gd name="T32" fmla="*/ 5 w 36"/>
                <a:gd name="T33" fmla="*/ 15 h 40"/>
                <a:gd name="T34" fmla="*/ 21 w 36"/>
                <a:gd name="T35" fmla="*/ 2 h 40"/>
                <a:gd name="T36" fmla="*/ 21 w 36"/>
                <a:gd name="T37" fmla="*/ 2 h 40"/>
                <a:gd name="T38" fmla="*/ 25 w 36"/>
                <a:gd name="T39" fmla="*/ 3 h 40"/>
                <a:gd name="T40" fmla="*/ 25 w 36"/>
                <a:gd name="T41" fmla="*/ 3 h 40"/>
                <a:gd name="T42" fmla="*/ 30 w 36"/>
                <a:gd name="T43" fmla="*/ 25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6" h="40">
                  <a:moveTo>
                    <a:pt x="26" y="1"/>
                  </a:moveTo>
                  <a:cubicBezTo>
                    <a:pt x="25" y="1"/>
                    <a:pt x="23" y="0"/>
                    <a:pt x="22" y="0"/>
                  </a:cubicBezTo>
                  <a:cubicBezTo>
                    <a:pt x="22" y="0"/>
                    <a:pt x="21" y="0"/>
                    <a:pt x="21" y="0"/>
                  </a:cubicBezTo>
                  <a:cubicBezTo>
                    <a:pt x="20" y="0"/>
                    <a:pt x="19" y="0"/>
                    <a:pt x="18" y="1"/>
                  </a:cubicBezTo>
                  <a:cubicBezTo>
                    <a:pt x="12" y="2"/>
                    <a:pt x="6" y="7"/>
                    <a:pt x="3" y="15"/>
                  </a:cubicBezTo>
                  <a:cubicBezTo>
                    <a:pt x="0" y="22"/>
                    <a:pt x="1" y="30"/>
                    <a:pt x="5" y="35"/>
                  </a:cubicBezTo>
                  <a:cubicBezTo>
                    <a:pt x="5" y="36"/>
                    <a:pt x="6" y="37"/>
                    <a:pt x="7" y="38"/>
                  </a:cubicBezTo>
                  <a:cubicBezTo>
                    <a:pt x="8" y="39"/>
                    <a:pt x="9" y="39"/>
                    <a:pt x="10" y="40"/>
                  </a:cubicBezTo>
                  <a:cubicBezTo>
                    <a:pt x="12" y="40"/>
                    <a:pt x="13" y="40"/>
                    <a:pt x="15" y="40"/>
                  </a:cubicBezTo>
                  <a:cubicBezTo>
                    <a:pt x="22" y="40"/>
                    <a:pt x="29" y="35"/>
                    <a:pt x="32" y="26"/>
                  </a:cubicBezTo>
                  <a:cubicBezTo>
                    <a:pt x="36" y="16"/>
                    <a:pt x="33" y="4"/>
                    <a:pt x="26" y="1"/>
                  </a:cubicBezTo>
                  <a:close/>
                  <a:moveTo>
                    <a:pt x="30" y="25"/>
                  </a:moveTo>
                  <a:cubicBezTo>
                    <a:pt x="27" y="33"/>
                    <a:pt x="21" y="38"/>
                    <a:pt x="15" y="38"/>
                  </a:cubicBezTo>
                  <a:cubicBezTo>
                    <a:pt x="13" y="38"/>
                    <a:pt x="12" y="38"/>
                    <a:pt x="11" y="38"/>
                  </a:cubicBezTo>
                  <a:cubicBezTo>
                    <a:pt x="11" y="38"/>
                    <a:pt x="11" y="38"/>
                    <a:pt x="11" y="38"/>
                  </a:cubicBezTo>
                  <a:cubicBezTo>
                    <a:pt x="10" y="37"/>
                    <a:pt x="9" y="37"/>
                    <a:pt x="8" y="36"/>
                  </a:cubicBezTo>
                  <a:cubicBezTo>
                    <a:pt x="3" y="32"/>
                    <a:pt x="2" y="23"/>
                    <a:pt x="5" y="15"/>
                  </a:cubicBezTo>
                  <a:cubicBezTo>
                    <a:pt x="8" y="8"/>
                    <a:pt x="15" y="2"/>
                    <a:pt x="21" y="2"/>
                  </a:cubicBezTo>
                  <a:cubicBezTo>
                    <a:pt x="21" y="2"/>
                    <a:pt x="21" y="2"/>
                    <a:pt x="21" y="2"/>
                  </a:cubicBezTo>
                  <a:cubicBezTo>
                    <a:pt x="23" y="2"/>
                    <a:pt x="24" y="3"/>
                    <a:pt x="25" y="3"/>
                  </a:cubicBezTo>
                  <a:cubicBezTo>
                    <a:pt x="25" y="3"/>
                    <a:pt x="25" y="3"/>
                    <a:pt x="25" y="3"/>
                  </a:cubicBezTo>
                  <a:cubicBezTo>
                    <a:pt x="32" y="6"/>
                    <a:pt x="34" y="16"/>
                    <a:pt x="30" y="25"/>
                  </a:cubicBezTo>
                  <a:close/>
                </a:path>
              </a:pathLst>
            </a:custGeom>
            <a:solidFill>
              <a:schemeClr val="bg1">
                <a:lumMod val="85000"/>
              </a:schemeClr>
            </a:solidFill>
            <a:ln>
              <a:noFill/>
            </a:ln>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611" name="íṥḷíde">
              <a:extLst>
                <a:ext uri="{FF2B5EF4-FFF2-40B4-BE49-F238E27FC236}">
                  <a16:creationId xmlns:a16="http://schemas.microsoft.com/office/drawing/2014/main" xmlns="" id="{B0D2EAF6-23E1-4985-8AAF-3DAEB846DE8E}"/>
                </a:ext>
              </a:extLst>
            </p:cNvPr>
            <p:cNvSpPr/>
            <p:nvPr/>
          </p:nvSpPr>
          <p:spPr bwMode="auto">
            <a:xfrm>
              <a:off x="5723137" y="5353701"/>
              <a:ext cx="281248" cy="404800"/>
            </a:xfrm>
            <a:custGeom>
              <a:avLst/>
              <a:gdLst>
                <a:gd name="T0" fmla="*/ 125 w 173"/>
                <a:gd name="T1" fmla="*/ 0 h 249"/>
                <a:gd name="T2" fmla="*/ 2 w 173"/>
                <a:gd name="T3" fmla="*/ 244 h 249"/>
                <a:gd name="T4" fmla="*/ 0 w 173"/>
                <a:gd name="T5" fmla="*/ 249 h 249"/>
                <a:gd name="T6" fmla="*/ 0 w 173"/>
                <a:gd name="T7" fmla="*/ 249 h 249"/>
                <a:gd name="T8" fmla="*/ 47 w 173"/>
                <a:gd name="T9" fmla="*/ 249 h 249"/>
                <a:gd name="T10" fmla="*/ 173 w 173"/>
                <a:gd name="T11" fmla="*/ 0 h 249"/>
                <a:gd name="T12" fmla="*/ 125 w 173"/>
                <a:gd name="T13" fmla="*/ 0 h 249"/>
                <a:gd name="T14" fmla="*/ 45 w 173"/>
                <a:gd name="T15" fmla="*/ 244 h 249"/>
                <a:gd name="T16" fmla="*/ 7 w 173"/>
                <a:gd name="T17" fmla="*/ 244 h 249"/>
                <a:gd name="T18" fmla="*/ 128 w 173"/>
                <a:gd name="T19" fmla="*/ 5 h 249"/>
                <a:gd name="T20" fmla="*/ 166 w 173"/>
                <a:gd name="T21" fmla="*/ 5 h 249"/>
                <a:gd name="T22" fmla="*/ 130 w 173"/>
                <a:gd name="T23" fmla="*/ 73 h 249"/>
                <a:gd name="T24" fmla="*/ 45 w 173"/>
                <a:gd name="T25" fmla="*/ 244 h 2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73" h="249">
                  <a:moveTo>
                    <a:pt x="125" y="0"/>
                  </a:moveTo>
                  <a:lnTo>
                    <a:pt x="2" y="244"/>
                  </a:lnTo>
                  <a:lnTo>
                    <a:pt x="0" y="249"/>
                  </a:lnTo>
                  <a:lnTo>
                    <a:pt x="0" y="249"/>
                  </a:lnTo>
                  <a:lnTo>
                    <a:pt x="47" y="249"/>
                  </a:lnTo>
                  <a:lnTo>
                    <a:pt x="173" y="0"/>
                  </a:lnTo>
                  <a:lnTo>
                    <a:pt x="125" y="0"/>
                  </a:lnTo>
                  <a:close/>
                  <a:moveTo>
                    <a:pt x="45" y="244"/>
                  </a:moveTo>
                  <a:lnTo>
                    <a:pt x="7" y="244"/>
                  </a:lnTo>
                  <a:lnTo>
                    <a:pt x="128" y="5"/>
                  </a:lnTo>
                  <a:lnTo>
                    <a:pt x="166" y="5"/>
                  </a:lnTo>
                  <a:lnTo>
                    <a:pt x="130" y="73"/>
                  </a:lnTo>
                  <a:lnTo>
                    <a:pt x="45" y="244"/>
                  </a:lnTo>
                  <a:close/>
                </a:path>
              </a:pathLst>
            </a:custGeom>
            <a:solidFill>
              <a:schemeClr val="bg1">
                <a:lumMod val="85000"/>
              </a:schemeClr>
            </a:solidFill>
            <a:ln>
              <a:noFill/>
            </a:ln>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613" name="ï$ḻíḑé">
              <a:extLst>
                <a:ext uri="{FF2B5EF4-FFF2-40B4-BE49-F238E27FC236}">
                  <a16:creationId xmlns:a16="http://schemas.microsoft.com/office/drawing/2014/main" xmlns="" id="{766BBEDF-0F62-4207-8750-A5AAC1D1F581}"/>
                </a:ext>
              </a:extLst>
            </p:cNvPr>
            <p:cNvSpPr/>
            <p:nvPr/>
          </p:nvSpPr>
          <p:spPr bwMode="auto">
            <a:xfrm>
              <a:off x="5706879" y="5334192"/>
              <a:ext cx="297505" cy="424309"/>
            </a:xfrm>
            <a:custGeom>
              <a:avLst/>
              <a:gdLst>
                <a:gd name="T0" fmla="*/ 166 w 183"/>
                <a:gd name="T1" fmla="*/ 0 h 261"/>
                <a:gd name="T2" fmla="*/ 126 w 183"/>
                <a:gd name="T3" fmla="*/ 0 h 261"/>
                <a:gd name="T4" fmla="*/ 0 w 183"/>
                <a:gd name="T5" fmla="*/ 246 h 261"/>
                <a:gd name="T6" fmla="*/ 0 w 183"/>
                <a:gd name="T7" fmla="*/ 246 h 261"/>
                <a:gd name="T8" fmla="*/ 10 w 183"/>
                <a:gd name="T9" fmla="*/ 261 h 261"/>
                <a:gd name="T10" fmla="*/ 10 w 183"/>
                <a:gd name="T11" fmla="*/ 261 h 261"/>
                <a:gd name="T12" fmla="*/ 40 w 183"/>
                <a:gd name="T13" fmla="*/ 261 h 261"/>
                <a:gd name="T14" fmla="*/ 43 w 183"/>
                <a:gd name="T15" fmla="*/ 256 h 261"/>
                <a:gd name="T16" fmla="*/ 12 w 183"/>
                <a:gd name="T17" fmla="*/ 256 h 261"/>
                <a:gd name="T18" fmla="*/ 12 w 183"/>
                <a:gd name="T19" fmla="*/ 256 h 261"/>
                <a:gd name="T20" fmla="*/ 5 w 183"/>
                <a:gd name="T21" fmla="*/ 246 h 261"/>
                <a:gd name="T22" fmla="*/ 128 w 183"/>
                <a:gd name="T23" fmla="*/ 5 h 261"/>
                <a:gd name="T24" fmla="*/ 164 w 183"/>
                <a:gd name="T25" fmla="*/ 5 h 261"/>
                <a:gd name="T26" fmla="*/ 173 w 183"/>
                <a:gd name="T27" fmla="*/ 12 h 261"/>
                <a:gd name="T28" fmla="*/ 176 w 183"/>
                <a:gd name="T29" fmla="*/ 14 h 261"/>
                <a:gd name="T30" fmla="*/ 173 w 183"/>
                <a:gd name="T31" fmla="*/ 17 h 261"/>
                <a:gd name="T32" fmla="*/ 176 w 183"/>
                <a:gd name="T33" fmla="*/ 17 h 261"/>
                <a:gd name="T34" fmla="*/ 140 w 183"/>
                <a:gd name="T35" fmla="*/ 85 h 261"/>
                <a:gd name="T36" fmla="*/ 183 w 183"/>
                <a:gd name="T37" fmla="*/ 12 h 261"/>
                <a:gd name="T38" fmla="*/ 183 w 183"/>
                <a:gd name="T39" fmla="*/ 12 h 261"/>
                <a:gd name="T40" fmla="*/ 166 w 183"/>
                <a:gd name="T41" fmla="*/ 0 h 2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83" h="261">
                  <a:moveTo>
                    <a:pt x="166" y="0"/>
                  </a:moveTo>
                  <a:lnTo>
                    <a:pt x="126" y="0"/>
                  </a:lnTo>
                  <a:lnTo>
                    <a:pt x="0" y="246"/>
                  </a:lnTo>
                  <a:lnTo>
                    <a:pt x="0" y="246"/>
                  </a:lnTo>
                  <a:lnTo>
                    <a:pt x="10" y="261"/>
                  </a:lnTo>
                  <a:lnTo>
                    <a:pt x="10" y="261"/>
                  </a:lnTo>
                  <a:lnTo>
                    <a:pt x="40" y="261"/>
                  </a:lnTo>
                  <a:lnTo>
                    <a:pt x="43" y="256"/>
                  </a:lnTo>
                  <a:lnTo>
                    <a:pt x="12" y="256"/>
                  </a:lnTo>
                  <a:lnTo>
                    <a:pt x="12" y="256"/>
                  </a:lnTo>
                  <a:lnTo>
                    <a:pt x="5" y="246"/>
                  </a:lnTo>
                  <a:lnTo>
                    <a:pt x="128" y="5"/>
                  </a:lnTo>
                  <a:lnTo>
                    <a:pt x="164" y="5"/>
                  </a:lnTo>
                  <a:lnTo>
                    <a:pt x="173" y="12"/>
                  </a:lnTo>
                  <a:lnTo>
                    <a:pt x="176" y="14"/>
                  </a:lnTo>
                  <a:lnTo>
                    <a:pt x="173" y="17"/>
                  </a:lnTo>
                  <a:lnTo>
                    <a:pt x="176" y="17"/>
                  </a:lnTo>
                  <a:lnTo>
                    <a:pt x="140" y="85"/>
                  </a:lnTo>
                  <a:lnTo>
                    <a:pt x="183" y="12"/>
                  </a:lnTo>
                  <a:lnTo>
                    <a:pt x="183" y="12"/>
                  </a:lnTo>
                  <a:lnTo>
                    <a:pt x="166" y="0"/>
                  </a:lnTo>
                  <a:close/>
                </a:path>
              </a:pathLst>
            </a:custGeom>
            <a:solidFill>
              <a:schemeClr val="bg1">
                <a:lumMod val="85000"/>
              </a:schemeClr>
            </a:solidFill>
            <a:ln>
              <a:noFill/>
            </a:ln>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615" name="iş1iḓe">
              <a:extLst>
                <a:ext uri="{FF2B5EF4-FFF2-40B4-BE49-F238E27FC236}">
                  <a16:creationId xmlns:a16="http://schemas.microsoft.com/office/drawing/2014/main" xmlns="" id="{233FF1FE-2F30-42CC-A7D0-CDFC63B43953}"/>
                </a:ext>
              </a:extLst>
            </p:cNvPr>
            <p:cNvSpPr/>
            <p:nvPr/>
          </p:nvSpPr>
          <p:spPr bwMode="auto">
            <a:xfrm>
              <a:off x="4363870" y="3817385"/>
              <a:ext cx="331645" cy="331645"/>
            </a:xfrm>
            <a:custGeom>
              <a:avLst/>
              <a:gdLst>
                <a:gd name="T0" fmla="*/ 43 w 86"/>
                <a:gd name="T1" fmla="*/ 86 h 86"/>
                <a:gd name="T2" fmla="*/ 0 w 86"/>
                <a:gd name="T3" fmla="*/ 43 h 86"/>
                <a:gd name="T4" fmla="*/ 43 w 86"/>
                <a:gd name="T5" fmla="*/ 0 h 86"/>
                <a:gd name="T6" fmla="*/ 86 w 86"/>
                <a:gd name="T7" fmla="*/ 43 h 86"/>
                <a:gd name="T8" fmla="*/ 43 w 86"/>
                <a:gd name="T9" fmla="*/ 86 h 86"/>
                <a:gd name="T10" fmla="*/ 43 w 86"/>
                <a:gd name="T11" fmla="*/ 3 h 86"/>
                <a:gd name="T12" fmla="*/ 3 w 86"/>
                <a:gd name="T13" fmla="*/ 43 h 86"/>
                <a:gd name="T14" fmla="*/ 43 w 86"/>
                <a:gd name="T15" fmla="*/ 83 h 86"/>
                <a:gd name="T16" fmla="*/ 83 w 86"/>
                <a:gd name="T17" fmla="*/ 43 h 86"/>
                <a:gd name="T18" fmla="*/ 43 w 86"/>
                <a:gd name="T19" fmla="*/ 3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6" h="86">
                  <a:moveTo>
                    <a:pt x="43" y="86"/>
                  </a:moveTo>
                  <a:cubicBezTo>
                    <a:pt x="19" y="86"/>
                    <a:pt x="0" y="67"/>
                    <a:pt x="0" y="43"/>
                  </a:cubicBezTo>
                  <a:cubicBezTo>
                    <a:pt x="0" y="20"/>
                    <a:pt x="19" y="0"/>
                    <a:pt x="43" y="0"/>
                  </a:cubicBezTo>
                  <a:cubicBezTo>
                    <a:pt x="67" y="0"/>
                    <a:pt x="86" y="20"/>
                    <a:pt x="86" y="43"/>
                  </a:cubicBezTo>
                  <a:cubicBezTo>
                    <a:pt x="86" y="67"/>
                    <a:pt x="67" y="86"/>
                    <a:pt x="43" y="86"/>
                  </a:cubicBezTo>
                  <a:close/>
                  <a:moveTo>
                    <a:pt x="43" y="3"/>
                  </a:moveTo>
                  <a:cubicBezTo>
                    <a:pt x="21" y="3"/>
                    <a:pt x="3" y="21"/>
                    <a:pt x="3" y="43"/>
                  </a:cubicBezTo>
                  <a:cubicBezTo>
                    <a:pt x="3" y="65"/>
                    <a:pt x="21" y="83"/>
                    <a:pt x="43" y="83"/>
                  </a:cubicBezTo>
                  <a:cubicBezTo>
                    <a:pt x="65" y="83"/>
                    <a:pt x="83" y="65"/>
                    <a:pt x="83" y="43"/>
                  </a:cubicBezTo>
                  <a:cubicBezTo>
                    <a:pt x="83" y="21"/>
                    <a:pt x="65" y="3"/>
                    <a:pt x="43" y="3"/>
                  </a:cubicBezTo>
                  <a:close/>
                </a:path>
              </a:pathLst>
            </a:custGeom>
            <a:solidFill>
              <a:schemeClr val="bg1">
                <a:lumMod val="85000"/>
              </a:schemeClr>
            </a:solidFill>
            <a:ln>
              <a:noFill/>
            </a:ln>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617" name="îṧḷîḑé">
              <a:extLst>
                <a:ext uri="{FF2B5EF4-FFF2-40B4-BE49-F238E27FC236}">
                  <a16:creationId xmlns:a16="http://schemas.microsoft.com/office/drawing/2014/main" xmlns="" id="{D1872972-3D32-4F5B-9A6B-991DA3720F20}"/>
                </a:ext>
              </a:extLst>
            </p:cNvPr>
            <p:cNvSpPr/>
            <p:nvPr/>
          </p:nvSpPr>
          <p:spPr bwMode="auto">
            <a:xfrm>
              <a:off x="4398011" y="3851524"/>
              <a:ext cx="263364" cy="266616"/>
            </a:xfrm>
            <a:custGeom>
              <a:avLst/>
              <a:gdLst>
                <a:gd name="T0" fmla="*/ 34 w 68"/>
                <a:gd name="T1" fmla="*/ 69 h 69"/>
                <a:gd name="T2" fmla="*/ 0 w 68"/>
                <a:gd name="T3" fmla="*/ 34 h 69"/>
                <a:gd name="T4" fmla="*/ 34 w 68"/>
                <a:gd name="T5" fmla="*/ 0 h 69"/>
                <a:gd name="T6" fmla="*/ 68 w 68"/>
                <a:gd name="T7" fmla="*/ 34 h 69"/>
                <a:gd name="T8" fmla="*/ 34 w 68"/>
                <a:gd name="T9" fmla="*/ 69 h 69"/>
                <a:gd name="T10" fmla="*/ 34 w 68"/>
                <a:gd name="T11" fmla="*/ 3 h 69"/>
                <a:gd name="T12" fmla="*/ 3 w 68"/>
                <a:gd name="T13" fmla="*/ 34 h 69"/>
                <a:gd name="T14" fmla="*/ 34 w 68"/>
                <a:gd name="T15" fmla="*/ 66 h 69"/>
                <a:gd name="T16" fmla="*/ 65 w 68"/>
                <a:gd name="T17" fmla="*/ 34 h 69"/>
                <a:gd name="T18" fmla="*/ 34 w 68"/>
                <a:gd name="T19" fmla="*/ 3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8" h="69">
                  <a:moveTo>
                    <a:pt x="34" y="69"/>
                  </a:moveTo>
                  <a:cubicBezTo>
                    <a:pt x="15" y="69"/>
                    <a:pt x="0" y="53"/>
                    <a:pt x="0" y="34"/>
                  </a:cubicBezTo>
                  <a:cubicBezTo>
                    <a:pt x="0" y="15"/>
                    <a:pt x="15" y="0"/>
                    <a:pt x="34" y="0"/>
                  </a:cubicBezTo>
                  <a:cubicBezTo>
                    <a:pt x="53" y="0"/>
                    <a:pt x="68" y="15"/>
                    <a:pt x="68" y="34"/>
                  </a:cubicBezTo>
                  <a:cubicBezTo>
                    <a:pt x="68" y="53"/>
                    <a:pt x="53" y="69"/>
                    <a:pt x="34" y="69"/>
                  </a:cubicBezTo>
                  <a:close/>
                  <a:moveTo>
                    <a:pt x="34" y="3"/>
                  </a:moveTo>
                  <a:cubicBezTo>
                    <a:pt x="17" y="3"/>
                    <a:pt x="3" y="17"/>
                    <a:pt x="3" y="34"/>
                  </a:cubicBezTo>
                  <a:cubicBezTo>
                    <a:pt x="3" y="51"/>
                    <a:pt x="17" y="66"/>
                    <a:pt x="34" y="66"/>
                  </a:cubicBezTo>
                  <a:cubicBezTo>
                    <a:pt x="51" y="66"/>
                    <a:pt x="65" y="51"/>
                    <a:pt x="65" y="34"/>
                  </a:cubicBezTo>
                  <a:cubicBezTo>
                    <a:pt x="65" y="17"/>
                    <a:pt x="51" y="3"/>
                    <a:pt x="34" y="3"/>
                  </a:cubicBezTo>
                  <a:close/>
                </a:path>
              </a:pathLst>
            </a:custGeom>
            <a:solidFill>
              <a:schemeClr val="bg1">
                <a:lumMod val="85000"/>
              </a:schemeClr>
            </a:solidFill>
            <a:ln>
              <a:noFill/>
            </a:ln>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619" name="îṡlïḋè">
              <a:extLst>
                <a:ext uri="{FF2B5EF4-FFF2-40B4-BE49-F238E27FC236}">
                  <a16:creationId xmlns:a16="http://schemas.microsoft.com/office/drawing/2014/main" xmlns="" id="{C517AD51-1FFA-408E-A611-E890BF325AFF}"/>
                </a:ext>
              </a:extLst>
            </p:cNvPr>
            <p:cNvSpPr/>
            <p:nvPr/>
          </p:nvSpPr>
          <p:spPr bwMode="auto">
            <a:xfrm>
              <a:off x="4271206" y="4106761"/>
              <a:ext cx="204839" cy="211342"/>
            </a:xfrm>
            <a:custGeom>
              <a:avLst/>
              <a:gdLst>
                <a:gd name="T0" fmla="*/ 8 w 53"/>
                <a:gd name="T1" fmla="*/ 55 h 55"/>
                <a:gd name="T2" fmla="*/ 8 w 53"/>
                <a:gd name="T3" fmla="*/ 55 h 55"/>
                <a:gd name="T4" fmla="*/ 4 w 53"/>
                <a:gd name="T5" fmla="*/ 53 h 55"/>
                <a:gd name="T6" fmla="*/ 40 w 53"/>
                <a:gd name="T7" fmla="*/ 0 h 55"/>
                <a:gd name="T8" fmla="*/ 42 w 53"/>
                <a:gd name="T9" fmla="*/ 2 h 55"/>
                <a:gd name="T10" fmla="*/ 6 w 53"/>
                <a:gd name="T11" fmla="*/ 51 h 55"/>
                <a:gd name="T12" fmla="*/ 8 w 53"/>
                <a:gd name="T13" fmla="*/ 52 h 55"/>
                <a:gd name="T14" fmla="*/ 50 w 53"/>
                <a:gd name="T15" fmla="*/ 6 h 55"/>
                <a:gd name="T16" fmla="*/ 53 w 53"/>
                <a:gd name="T17" fmla="*/ 8 h 55"/>
                <a:gd name="T18" fmla="*/ 8 w 53"/>
                <a:gd name="T19" fmla="*/ 55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3" h="55">
                  <a:moveTo>
                    <a:pt x="8" y="55"/>
                  </a:moveTo>
                  <a:cubicBezTo>
                    <a:pt x="8" y="55"/>
                    <a:pt x="8" y="55"/>
                    <a:pt x="8" y="55"/>
                  </a:cubicBezTo>
                  <a:cubicBezTo>
                    <a:pt x="6" y="55"/>
                    <a:pt x="5" y="54"/>
                    <a:pt x="4" y="53"/>
                  </a:cubicBezTo>
                  <a:cubicBezTo>
                    <a:pt x="0" y="45"/>
                    <a:pt x="31" y="10"/>
                    <a:pt x="40" y="0"/>
                  </a:cubicBezTo>
                  <a:cubicBezTo>
                    <a:pt x="42" y="2"/>
                    <a:pt x="42" y="2"/>
                    <a:pt x="42" y="2"/>
                  </a:cubicBezTo>
                  <a:cubicBezTo>
                    <a:pt x="23" y="23"/>
                    <a:pt x="4" y="47"/>
                    <a:pt x="6" y="51"/>
                  </a:cubicBezTo>
                  <a:cubicBezTo>
                    <a:pt x="7" y="52"/>
                    <a:pt x="7" y="52"/>
                    <a:pt x="8" y="52"/>
                  </a:cubicBezTo>
                  <a:cubicBezTo>
                    <a:pt x="15" y="52"/>
                    <a:pt x="32" y="38"/>
                    <a:pt x="50" y="6"/>
                  </a:cubicBezTo>
                  <a:cubicBezTo>
                    <a:pt x="53" y="8"/>
                    <a:pt x="53" y="8"/>
                    <a:pt x="53" y="8"/>
                  </a:cubicBezTo>
                  <a:cubicBezTo>
                    <a:pt x="35" y="39"/>
                    <a:pt x="17" y="55"/>
                    <a:pt x="8" y="55"/>
                  </a:cubicBezTo>
                  <a:close/>
                </a:path>
              </a:pathLst>
            </a:custGeom>
            <a:solidFill>
              <a:schemeClr val="bg1">
                <a:lumMod val="85000"/>
              </a:schemeClr>
            </a:solidFill>
            <a:ln>
              <a:noFill/>
            </a:ln>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621" name="ï$liḑê">
              <a:extLst>
                <a:ext uri="{FF2B5EF4-FFF2-40B4-BE49-F238E27FC236}">
                  <a16:creationId xmlns:a16="http://schemas.microsoft.com/office/drawing/2014/main" xmlns="" id="{8E7E4B76-EA42-447A-9C51-F0EC6F0A6D9A}"/>
                </a:ext>
              </a:extLst>
            </p:cNvPr>
            <p:cNvSpPr/>
            <p:nvPr/>
          </p:nvSpPr>
          <p:spPr bwMode="auto">
            <a:xfrm>
              <a:off x="4576838" y="3893794"/>
              <a:ext cx="53648" cy="84536"/>
            </a:xfrm>
            <a:custGeom>
              <a:avLst/>
              <a:gdLst>
                <a:gd name="T0" fmla="*/ 11 w 14"/>
                <a:gd name="T1" fmla="*/ 22 h 22"/>
                <a:gd name="T2" fmla="*/ 0 w 14"/>
                <a:gd name="T3" fmla="*/ 3 h 22"/>
                <a:gd name="T4" fmla="*/ 1 w 14"/>
                <a:gd name="T5" fmla="*/ 0 h 22"/>
                <a:gd name="T6" fmla="*/ 14 w 14"/>
                <a:gd name="T7" fmla="*/ 21 h 22"/>
                <a:gd name="T8" fmla="*/ 11 w 14"/>
                <a:gd name="T9" fmla="*/ 22 h 22"/>
              </a:gdLst>
              <a:ahLst/>
              <a:cxnLst>
                <a:cxn ang="0">
                  <a:pos x="T0" y="T1"/>
                </a:cxn>
                <a:cxn ang="0">
                  <a:pos x="T2" y="T3"/>
                </a:cxn>
                <a:cxn ang="0">
                  <a:pos x="T4" y="T5"/>
                </a:cxn>
                <a:cxn ang="0">
                  <a:pos x="T6" y="T7"/>
                </a:cxn>
                <a:cxn ang="0">
                  <a:pos x="T8" y="T9"/>
                </a:cxn>
              </a:cxnLst>
              <a:rect l="0" t="0" r="r" b="b"/>
              <a:pathLst>
                <a:path w="14" h="22">
                  <a:moveTo>
                    <a:pt x="11" y="22"/>
                  </a:moveTo>
                  <a:cubicBezTo>
                    <a:pt x="9" y="7"/>
                    <a:pt x="0" y="3"/>
                    <a:pt x="0" y="3"/>
                  </a:cubicBezTo>
                  <a:cubicBezTo>
                    <a:pt x="1" y="0"/>
                    <a:pt x="1" y="0"/>
                    <a:pt x="1" y="0"/>
                  </a:cubicBezTo>
                  <a:cubicBezTo>
                    <a:pt x="2" y="0"/>
                    <a:pt x="12" y="5"/>
                    <a:pt x="14" y="21"/>
                  </a:cubicBezTo>
                  <a:lnTo>
                    <a:pt x="11" y="22"/>
                  </a:lnTo>
                  <a:close/>
                </a:path>
              </a:pathLst>
            </a:custGeom>
            <a:solidFill>
              <a:schemeClr val="bg1">
                <a:lumMod val="85000"/>
              </a:schemeClr>
            </a:solidFill>
            <a:ln>
              <a:noFill/>
            </a:ln>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623" name="íṡ1ïḍê">
              <a:extLst>
                <a:ext uri="{FF2B5EF4-FFF2-40B4-BE49-F238E27FC236}">
                  <a16:creationId xmlns:a16="http://schemas.microsoft.com/office/drawing/2014/main" xmlns="" id="{C74BB9D4-14B5-4323-840F-07D91FF894F6}"/>
                </a:ext>
              </a:extLst>
            </p:cNvPr>
            <p:cNvSpPr/>
            <p:nvPr/>
          </p:nvSpPr>
          <p:spPr bwMode="auto">
            <a:xfrm>
              <a:off x="5035246" y="1558695"/>
              <a:ext cx="347902" cy="346275"/>
            </a:xfrm>
            <a:custGeom>
              <a:avLst/>
              <a:gdLst>
                <a:gd name="T0" fmla="*/ 45 w 90"/>
                <a:gd name="T1" fmla="*/ 90 h 90"/>
                <a:gd name="T2" fmla="*/ 0 w 90"/>
                <a:gd name="T3" fmla="*/ 45 h 90"/>
                <a:gd name="T4" fmla="*/ 45 w 90"/>
                <a:gd name="T5" fmla="*/ 0 h 90"/>
                <a:gd name="T6" fmla="*/ 90 w 90"/>
                <a:gd name="T7" fmla="*/ 45 h 90"/>
                <a:gd name="T8" fmla="*/ 45 w 90"/>
                <a:gd name="T9" fmla="*/ 90 h 90"/>
                <a:gd name="T10" fmla="*/ 45 w 90"/>
                <a:gd name="T11" fmla="*/ 3 h 90"/>
                <a:gd name="T12" fmla="*/ 3 w 90"/>
                <a:gd name="T13" fmla="*/ 45 h 90"/>
                <a:gd name="T14" fmla="*/ 45 w 90"/>
                <a:gd name="T15" fmla="*/ 87 h 90"/>
                <a:gd name="T16" fmla="*/ 87 w 90"/>
                <a:gd name="T17" fmla="*/ 45 h 90"/>
                <a:gd name="T18" fmla="*/ 45 w 90"/>
                <a:gd name="T19" fmla="*/ 3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0" h="90">
                  <a:moveTo>
                    <a:pt x="45" y="90"/>
                  </a:moveTo>
                  <a:cubicBezTo>
                    <a:pt x="20" y="90"/>
                    <a:pt x="0" y="70"/>
                    <a:pt x="0" y="45"/>
                  </a:cubicBezTo>
                  <a:cubicBezTo>
                    <a:pt x="0" y="21"/>
                    <a:pt x="20" y="0"/>
                    <a:pt x="45" y="0"/>
                  </a:cubicBezTo>
                  <a:cubicBezTo>
                    <a:pt x="70" y="0"/>
                    <a:pt x="90" y="21"/>
                    <a:pt x="90" y="45"/>
                  </a:cubicBezTo>
                  <a:cubicBezTo>
                    <a:pt x="90" y="70"/>
                    <a:pt x="70" y="90"/>
                    <a:pt x="45" y="90"/>
                  </a:cubicBezTo>
                  <a:close/>
                  <a:moveTo>
                    <a:pt x="45" y="3"/>
                  </a:moveTo>
                  <a:cubicBezTo>
                    <a:pt x="22" y="3"/>
                    <a:pt x="3" y="22"/>
                    <a:pt x="3" y="45"/>
                  </a:cubicBezTo>
                  <a:cubicBezTo>
                    <a:pt x="3" y="69"/>
                    <a:pt x="22" y="87"/>
                    <a:pt x="45" y="87"/>
                  </a:cubicBezTo>
                  <a:cubicBezTo>
                    <a:pt x="68" y="87"/>
                    <a:pt x="87" y="69"/>
                    <a:pt x="87" y="45"/>
                  </a:cubicBezTo>
                  <a:cubicBezTo>
                    <a:pt x="87" y="22"/>
                    <a:pt x="68" y="3"/>
                    <a:pt x="45" y="3"/>
                  </a:cubicBezTo>
                  <a:close/>
                </a:path>
              </a:pathLst>
            </a:custGeom>
            <a:solidFill>
              <a:schemeClr val="bg1">
                <a:lumMod val="85000"/>
              </a:schemeClr>
            </a:solidFill>
            <a:ln>
              <a:noFill/>
            </a:ln>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625" name="íşļiḓê">
              <a:extLst>
                <a:ext uri="{FF2B5EF4-FFF2-40B4-BE49-F238E27FC236}">
                  <a16:creationId xmlns:a16="http://schemas.microsoft.com/office/drawing/2014/main" xmlns="" id="{DD0CC3EF-098C-4FB5-AE98-BAB3D49436C6}"/>
                </a:ext>
              </a:extLst>
            </p:cNvPr>
            <p:cNvSpPr/>
            <p:nvPr/>
          </p:nvSpPr>
          <p:spPr bwMode="auto">
            <a:xfrm>
              <a:off x="5071012" y="1597713"/>
              <a:ext cx="277997" cy="273119"/>
            </a:xfrm>
            <a:custGeom>
              <a:avLst/>
              <a:gdLst>
                <a:gd name="T0" fmla="*/ 36 w 72"/>
                <a:gd name="T1" fmla="*/ 71 h 71"/>
                <a:gd name="T2" fmla="*/ 0 w 72"/>
                <a:gd name="T3" fmla="*/ 35 h 71"/>
                <a:gd name="T4" fmla="*/ 36 w 72"/>
                <a:gd name="T5" fmla="*/ 0 h 71"/>
                <a:gd name="T6" fmla="*/ 72 w 72"/>
                <a:gd name="T7" fmla="*/ 35 h 71"/>
                <a:gd name="T8" fmla="*/ 36 w 72"/>
                <a:gd name="T9" fmla="*/ 71 h 71"/>
                <a:gd name="T10" fmla="*/ 36 w 72"/>
                <a:gd name="T11" fmla="*/ 3 h 71"/>
                <a:gd name="T12" fmla="*/ 3 w 72"/>
                <a:gd name="T13" fmla="*/ 35 h 71"/>
                <a:gd name="T14" fmla="*/ 36 w 72"/>
                <a:gd name="T15" fmla="*/ 68 h 71"/>
                <a:gd name="T16" fmla="*/ 69 w 72"/>
                <a:gd name="T17" fmla="*/ 35 h 71"/>
                <a:gd name="T18" fmla="*/ 36 w 72"/>
                <a:gd name="T19" fmla="*/ 3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2" h="71">
                  <a:moveTo>
                    <a:pt x="36" y="71"/>
                  </a:moveTo>
                  <a:cubicBezTo>
                    <a:pt x="16" y="71"/>
                    <a:pt x="0" y="55"/>
                    <a:pt x="0" y="35"/>
                  </a:cubicBezTo>
                  <a:cubicBezTo>
                    <a:pt x="0" y="16"/>
                    <a:pt x="16" y="0"/>
                    <a:pt x="36" y="0"/>
                  </a:cubicBezTo>
                  <a:cubicBezTo>
                    <a:pt x="56" y="0"/>
                    <a:pt x="72" y="16"/>
                    <a:pt x="72" y="35"/>
                  </a:cubicBezTo>
                  <a:cubicBezTo>
                    <a:pt x="72" y="55"/>
                    <a:pt x="56" y="71"/>
                    <a:pt x="36" y="71"/>
                  </a:cubicBezTo>
                  <a:close/>
                  <a:moveTo>
                    <a:pt x="36" y="3"/>
                  </a:moveTo>
                  <a:cubicBezTo>
                    <a:pt x="18" y="3"/>
                    <a:pt x="3" y="17"/>
                    <a:pt x="3" y="35"/>
                  </a:cubicBezTo>
                  <a:cubicBezTo>
                    <a:pt x="3" y="53"/>
                    <a:pt x="18" y="68"/>
                    <a:pt x="36" y="68"/>
                  </a:cubicBezTo>
                  <a:cubicBezTo>
                    <a:pt x="54" y="68"/>
                    <a:pt x="69" y="53"/>
                    <a:pt x="69" y="35"/>
                  </a:cubicBezTo>
                  <a:cubicBezTo>
                    <a:pt x="69" y="17"/>
                    <a:pt x="54" y="3"/>
                    <a:pt x="36" y="3"/>
                  </a:cubicBezTo>
                  <a:close/>
                </a:path>
              </a:pathLst>
            </a:custGeom>
            <a:solidFill>
              <a:schemeClr val="bg1">
                <a:lumMod val="85000"/>
              </a:schemeClr>
            </a:solidFill>
            <a:ln>
              <a:noFill/>
            </a:ln>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627" name="ïṩļîďê">
              <a:extLst>
                <a:ext uri="{FF2B5EF4-FFF2-40B4-BE49-F238E27FC236}">
                  <a16:creationId xmlns:a16="http://schemas.microsoft.com/office/drawing/2014/main" xmlns="" id="{5E7B4043-744C-4E42-AD13-859202585181}"/>
                </a:ext>
              </a:extLst>
            </p:cNvPr>
            <p:cNvSpPr/>
            <p:nvPr/>
          </p:nvSpPr>
          <p:spPr bwMode="auto">
            <a:xfrm>
              <a:off x="5186436" y="1713138"/>
              <a:ext cx="42268" cy="42268"/>
            </a:xfrm>
            <a:custGeom>
              <a:avLst/>
              <a:gdLst>
                <a:gd name="T0" fmla="*/ 6 w 11"/>
                <a:gd name="T1" fmla="*/ 11 h 11"/>
                <a:gd name="T2" fmla="*/ 0 w 11"/>
                <a:gd name="T3" fmla="*/ 5 h 11"/>
                <a:gd name="T4" fmla="*/ 6 w 11"/>
                <a:gd name="T5" fmla="*/ 0 h 11"/>
                <a:gd name="T6" fmla="*/ 11 w 11"/>
                <a:gd name="T7" fmla="*/ 5 h 11"/>
                <a:gd name="T8" fmla="*/ 6 w 11"/>
                <a:gd name="T9" fmla="*/ 11 h 11"/>
                <a:gd name="T10" fmla="*/ 6 w 11"/>
                <a:gd name="T11" fmla="*/ 3 h 11"/>
                <a:gd name="T12" fmla="*/ 3 w 11"/>
                <a:gd name="T13" fmla="*/ 5 h 11"/>
                <a:gd name="T14" fmla="*/ 6 w 11"/>
                <a:gd name="T15" fmla="*/ 8 h 11"/>
                <a:gd name="T16" fmla="*/ 8 w 11"/>
                <a:gd name="T17" fmla="*/ 5 h 11"/>
                <a:gd name="T18" fmla="*/ 6 w 11"/>
                <a:gd name="T19" fmla="*/ 3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 h="11">
                  <a:moveTo>
                    <a:pt x="6" y="11"/>
                  </a:moveTo>
                  <a:cubicBezTo>
                    <a:pt x="3" y="11"/>
                    <a:pt x="0" y="9"/>
                    <a:pt x="0" y="5"/>
                  </a:cubicBezTo>
                  <a:cubicBezTo>
                    <a:pt x="0" y="2"/>
                    <a:pt x="3" y="0"/>
                    <a:pt x="6" y="0"/>
                  </a:cubicBezTo>
                  <a:cubicBezTo>
                    <a:pt x="9" y="0"/>
                    <a:pt x="11" y="2"/>
                    <a:pt x="11" y="5"/>
                  </a:cubicBezTo>
                  <a:cubicBezTo>
                    <a:pt x="11" y="9"/>
                    <a:pt x="9" y="11"/>
                    <a:pt x="6" y="11"/>
                  </a:cubicBezTo>
                  <a:close/>
                  <a:moveTo>
                    <a:pt x="6" y="3"/>
                  </a:moveTo>
                  <a:cubicBezTo>
                    <a:pt x="4" y="3"/>
                    <a:pt x="3" y="4"/>
                    <a:pt x="3" y="5"/>
                  </a:cubicBezTo>
                  <a:cubicBezTo>
                    <a:pt x="3" y="7"/>
                    <a:pt x="4" y="8"/>
                    <a:pt x="6" y="8"/>
                  </a:cubicBezTo>
                  <a:cubicBezTo>
                    <a:pt x="7" y="8"/>
                    <a:pt x="8" y="7"/>
                    <a:pt x="8" y="5"/>
                  </a:cubicBezTo>
                  <a:cubicBezTo>
                    <a:pt x="8" y="4"/>
                    <a:pt x="7" y="3"/>
                    <a:pt x="6" y="3"/>
                  </a:cubicBezTo>
                  <a:close/>
                </a:path>
              </a:pathLst>
            </a:custGeom>
            <a:solidFill>
              <a:schemeClr val="bg1">
                <a:lumMod val="85000"/>
              </a:schemeClr>
            </a:solidFill>
            <a:ln>
              <a:noFill/>
            </a:ln>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629" name="íŝḻiḑé">
              <a:extLst>
                <a:ext uri="{FF2B5EF4-FFF2-40B4-BE49-F238E27FC236}">
                  <a16:creationId xmlns:a16="http://schemas.microsoft.com/office/drawing/2014/main" xmlns="" id="{8C8C103A-DF2D-4364-9D92-743D194AF94B}"/>
                </a:ext>
              </a:extLst>
            </p:cNvPr>
            <p:cNvSpPr/>
            <p:nvPr/>
          </p:nvSpPr>
          <p:spPr bwMode="auto">
            <a:xfrm>
              <a:off x="5194565" y="1623724"/>
              <a:ext cx="30889" cy="100794"/>
            </a:xfrm>
            <a:custGeom>
              <a:avLst/>
              <a:gdLst>
                <a:gd name="T0" fmla="*/ 5 w 8"/>
                <a:gd name="T1" fmla="*/ 26 h 26"/>
                <a:gd name="T2" fmla="*/ 4 w 8"/>
                <a:gd name="T3" fmla="*/ 6 h 26"/>
                <a:gd name="T4" fmla="*/ 3 w 8"/>
                <a:gd name="T5" fmla="*/ 24 h 26"/>
                <a:gd name="T6" fmla="*/ 0 w 8"/>
                <a:gd name="T7" fmla="*/ 24 h 26"/>
                <a:gd name="T8" fmla="*/ 3 w 8"/>
                <a:gd name="T9" fmla="*/ 1 h 26"/>
                <a:gd name="T10" fmla="*/ 5 w 8"/>
                <a:gd name="T11" fmla="*/ 1 h 26"/>
                <a:gd name="T12" fmla="*/ 8 w 8"/>
                <a:gd name="T13" fmla="*/ 26 h 26"/>
                <a:gd name="T14" fmla="*/ 5 w 8"/>
                <a:gd name="T15" fmla="*/ 26 h 2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 h="26">
                  <a:moveTo>
                    <a:pt x="5" y="26"/>
                  </a:moveTo>
                  <a:cubicBezTo>
                    <a:pt x="5" y="18"/>
                    <a:pt x="5" y="10"/>
                    <a:pt x="4" y="6"/>
                  </a:cubicBezTo>
                  <a:cubicBezTo>
                    <a:pt x="3" y="10"/>
                    <a:pt x="3" y="17"/>
                    <a:pt x="3" y="24"/>
                  </a:cubicBezTo>
                  <a:cubicBezTo>
                    <a:pt x="0" y="24"/>
                    <a:pt x="0" y="24"/>
                    <a:pt x="0" y="24"/>
                  </a:cubicBezTo>
                  <a:cubicBezTo>
                    <a:pt x="0" y="15"/>
                    <a:pt x="0" y="3"/>
                    <a:pt x="3" y="1"/>
                  </a:cubicBezTo>
                  <a:cubicBezTo>
                    <a:pt x="4" y="0"/>
                    <a:pt x="4" y="0"/>
                    <a:pt x="5" y="1"/>
                  </a:cubicBezTo>
                  <a:cubicBezTo>
                    <a:pt x="6" y="1"/>
                    <a:pt x="8" y="2"/>
                    <a:pt x="8" y="26"/>
                  </a:cubicBezTo>
                  <a:lnTo>
                    <a:pt x="5" y="26"/>
                  </a:lnTo>
                  <a:close/>
                </a:path>
              </a:pathLst>
            </a:custGeom>
            <a:solidFill>
              <a:schemeClr val="bg1">
                <a:lumMod val="85000"/>
              </a:schemeClr>
            </a:solidFill>
            <a:ln>
              <a:noFill/>
            </a:ln>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631" name="ïSḻíḍè">
              <a:extLst>
                <a:ext uri="{FF2B5EF4-FFF2-40B4-BE49-F238E27FC236}">
                  <a16:creationId xmlns:a16="http://schemas.microsoft.com/office/drawing/2014/main" xmlns="" id="{ECF11340-89B0-464B-927E-031F054F0DC8}"/>
                </a:ext>
              </a:extLst>
            </p:cNvPr>
            <p:cNvSpPr/>
            <p:nvPr/>
          </p:nvSpPr>
          <p:spPr bwMode="auto">
            <a:xfrm>
              <a:off x="5101899" y="1716390"/>
              <a:ext cx="95917" cy="45519"/>
            </a:xfrm>
            <a:custGeom>
              <a:avLst/>
              <a:gdLst>
                <a:gd name="T0" fmla="*/ 5 w 25"/>
                <a:gd name="T1" fmla="*/ 12 h 12"/>
                <a:gd name="T2" fmla="*/ 1 w 25"/>
                <a:gd name="T3" fmla="*/ 11 h 12"/>
                <a:gd name="T4" fmla="*/ 0 w 25"/>
                <a:gd name="T5" fmla="*/ 9 h 12"/>
                <a:gd name="T6" fmla="*/ 24 w 25"/>
                <a:gd name="T7" fmla="*/ 0 h 12"/>
                <a:gd name="T8" fmla="*/ 25 w 25"/>
                <a:gd name="T9" fmla="*/ 3 h 12"/>
                <a:gd name="T10" fmla="*/ 6 w 25"/>
                <a:gd name="T11" fmla="*/ 9 h 12"/>
                <a:gd name="T12" fmla="*/ 24 w 25"/>
                <a:gd name="T13" fmla="*/ 6 h 12"/>
                <a:gd name="T14" fmla="*/ 24 w 25"/>
                <a:gd name="T15" fmla="*/ 8 h 12"/>
                <a:gd name="T16" fmla="*/ 5 w 25"/>
                <a:gd name="T17" fmla="*/ 12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5" h="12">
                  <a:moveTo>
                    <a:pt x="5" y="12"/>
                  </a:moveTo>
                  <a:cubicBezTo>
                    <a:pt x="3" y="12"/>
                    <a:pt x="2" y="11"/>
                    <a:pt x="1" y="11"/>
                  </a:cubicBezTo>
                  <a:cubicBezTo>
                    <a:pt x="0" y="10"/>
                    <a:pt x="0" y="9"/>
                    <a:pt x="0" y="9"/>
                  </a:cubicBezTo>
                  <a:cubicBezTo>
                    <a:pt x="1" y="8"/>
                    <a:pt x="1" y="6"/>
                    <a:pt x="24" y="0"/>
                  </a:cubicBezTo>
                  <a:cubicBezTo>
                    <a:pt x="25" y="3"/>
                    <a:pt x="25" y="3"/>
                    <a:pt x="25" y="3"/>
                  </a:cubicBezTo>
                  <a:cubicBezTo>
                    <a:pt x="18" y="5"/>
                    <a:pt x="10" y="7"/>
                    <a:pt x="6" y="9"/>
                  </a:cubicBezTo>
                  <a:cubicBezTo>
                    <a:pt x="10" y="8"/>
                    <a:pt x="17" y="7"/>
                    <a:pt x="24" y="6"/>
                  </a:cubicBezTo>
                  <a:cubicBezTo>
                    <a:pt x="24" y="8"/>
                    <a:pt x="24" y="8"/>
                    <a:pt x="24" y="8"/>
                  </a:cubicBezTo>
                  <a:cubicBezTo>
                    <a:pt x="18" y="10"/>
                    <a:pt x="10" y="12"/>
                    <a:pt x="5" y="12"/>
                  </a:cubicBezTo>
                  <a:close/>
                </a:path>
              </a:pathLst>
            </a:custGeom>
            <a:solidFill>
              <a:schemeClr val="bg1">
                <a:lumMod val="85000"/>
              </a:schemeClr>
            </a:solidFill>
            <a:ln>
              <a:noFill/>
            </a:ln>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633" name="íSľiḓè">
              <a:extLst>
                <a:ext uri="{FF2B5EF4-FFF2-40B4-BE49-F238E27FC236}">
                  <a16:creationId xmlns:a16="http://schemas.microsoft.com/office/drawing/2014/main" xmlns="" id="{EBD37067-D433-4C1E-82CB-4026B4916ACA}"/>
                </a:ext>
              </a:extLst>
            </p:cNvPr>
            <p:cNvSpPr/>
            <p:nvPr/>
          </p:nvSpPr>
          <p:spPr bwMode="auto">
            <a:xfrm>
              <a:off x="5726130" y="1700555"/>
              <a:ext cx="11380" cy="385292"/>
            </a:xfrm>
            <a:prstGeom prst="rect">
              <a:avLst/>
            </a:prstGeom>
            <a:solidFill>
              <a:schemeClr val="bg1">
                <a:lumMod val="85000"/>
              </a:schemeClr>
            </a:solidFill>
            <a:ln>
              <a:noFill/>
            </a:ln>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635" name="iŝľïdé">
              <a:extLst>
                <a:ext uri="{FF2B5EF4-FFF2-40B4-BE49-F238E27FC236}">
                  <a16:creationId xmlns:a16="http://schemas.microsoft.com/office/drawing/2014/main" xmlns="" id="{1136F24A-3E36-4BDE-A836-F9DB4E40762A}"/>
                </a:ext>
              </a:extLst>
            </p:cNvPr>
            <p:cNvSpPr/>
            <p:nvPr/>
          </p:nvSpPr>
          <p:spPr bwMode="auto">
            <a:xfrm>
              <a:off x="5695242" y="1672918"/>
              <a:ext cx="61776" cy="84536"/>
            </a:xfrm>
            <a:custGeom>
              <a:avLst/>
              <a:gdLst>
                <a:gd name="T0" fmla="*/ 7 w 38"/>
                <a:gd name="T1" fmla="*/ 52 h 52"/>
                <a:gd name="T2" fmla="*/ 0 w 38"/>
                <a:gd name="T3" fmla="*/ 48 h 52"/>
                <a:gd name="T4" fmla="*/ 21 w 38"/>
                <a:gd name="T5" fmla="*/ 0 h 52"/>
                <a:gd name="T6" fmla="*/ 38 w 38"/>
                <a:gd name="T7" fmla="*/ 45 h 52"/>
                <a:gd name="T8" fmla="*/ 31 w 38"/>
                <a:gd name="T9" fmla="*/ 48 h 52"/>
                <a:gd name="T10" fmla="*/ 21 w 38"/>
                <a:gd name="T11" fmla="*/ 19 h 52"/>
                <a:gd name="T12" fmla="*/ 7 w 38"/>
                <a:gd name="T13" fmla="*/ 52 h 52"/>
              </a:gdLst>
              <a:ahLst/>
              <a:cxnLst>
                <a:cxn ang="0">
                  <a:pos x="T0" y="T1"/>
                </a:cxn>
                <a:cxn ang="0">
                  <a:pos x="T2" y="T3"/>
                </a:cxn>
                <a:cxn ang="0">
                  <a:pos x="T4" y="T5"/>
                </a:cxn>
                <a:cxn ang="0">
                  <a:pos x="T6" y="T7"/>
                </a:cxn>
                <a:cxn ang="0">
                  <a:pos x="T8" y="T9"/>
                </a:cxn>
                <a:cxn ang="0">
                  <a:pos x="T10" y="T11"/>
                </a:cxn>
                <a:cxn ang="0">
                  <a:pos x="T12" y="T13"/>
                </a:cxn>
              </a:cxnLst>
              <a:rect l="0" t="0" r="r" b="b"/>
              <a:pathLst>
                <a:path w="38" h="52">
                  <a:moveTo>
                    <a:pt x="7" y="52"/>
                  </a:moveTo>
                  <a:lnTo>
                    <a:pt x="0" y="48"/>
                  </a:lnTo>
                  <a:lnTo>
                    <a:pt x="21" y="0"/>
                  </a:lnTo>
                  <a:lnTo>
                    <a:pt x="38" y="45"/>
                  </a:lnTo>
                  <a:lnTo>
                    <a:pt x="31" y="48"/>
                  </a:lnTo>
                  <a:lnTo>
                    <a:pt x="21" y="19"/>
                  </a:lnTo>
                  <a:lnTo>
                    <a:pt x="7" y="52"/>
                  </a:lnTo>
                  <a:close/>
                </a:path>
              </a:pathLst>
            </a:custGeom>
            <a:solidFill>
              <a:schemeClr val="bg1">
                <a:lumMod val="85000"/>
              </a:schemeClr>
            </a:solidFill>
            <a:ln>
              <a:noFill/>
            </a:ln>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637" name="iṩļídê">
              <a:extLst>
                <a:ext uri="{FF2B5EF4-FFF2-40B4-BE49-F238E27FC236}">
                  <a16:creationId xmlns:a16="http://schemas.microsoft.com/office/drawing/2014/main" xmlns="" id="{4771F52B-6477-4437-B66A-471547DC0952}"/>
                </a:ext>
              </a:extLst>
            </p:cNvPr>
            <p:cNvSpPr/>
            <p:nvPr/>
          </p:nvSpPr>
          <p:spPr bwMode="auto">
            <a:xfrm>
              <a:off x="5726130" y="2072842"/>
              <a:ext cx="378790" cy="13005"/>
            </a:xfrm>
            <a:prstGeom prst="rect">
              <a:avLst/>
            </a:prstGeom>
            <a:solidFill>
              <a:schemeClr val="bg1">
                <a:lumMod val="85000"/>
              </a:schemeClr>
            </a:solidFill>
            <a:ln>
              <a:noFill/>
            </a:ln>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639" name="ïślîďê">
              <a:extLst>
                <a:ext uri="{FF2B5EF4-FFF2-40B4-BE49-F238E27FC236}">
                  <a16:creationId xmlns:a16="http://schemas.microsoft.com/office/drawing/2014/main" xmlns="" id="{CD431FA0-EF84-4957-8C0C-122F3630D604}"/>
                </a:ext>
              </a:extLst>
            </p:cNvPr>
            <p:cNvSpPr/>
            <p:nvPr/>
          </p:nvSpPr>
          <p:spPr bwMode="auto">
            <a:xfrm>
              <a:off x="6049645" y="2046831"/>
              <a:ext cx="81285" cy="61776"/>
            </a:xfrm>
            <a:custGeom>
              <a:avLst/>
              <a:gdLst>
                <a:gd name="T0" fmla="*/ 5 w 50"/>
                <a:gd name="T1" fmla="*/ 38 h 38"/>
                <a:gd name="T2" fmla="*/ 3 w 50"/>
                <a:gd name="T3" fmla="*/ 31 h 38"/>
                <a:gd name="T4" fmla="*/ 31 w 50"/>
                <a:gd name="T5" fmla="*/ 21 h 38"/>
                <a:gd name="T6" fmla="*/ 0 w 50"/>
                <a:gd name="T7" fmla="*/ 7 h 38"/>
                <a:gd name="T8" fmla="*/ 3 w 50"/>
                <a:gd name="T9" fmla="*/ 0 h 38"/>
                <a:gd name="T10" fmla="*/ 50 w 50"/>
                <a:gd name="T11" fmla="*/ 21 h 38"/>
                <a:gd name="T12" fmla="*/ 5 w 50"/>
                <a:gd name="T13" fmla="*/ 38 h 38"/>
              </a:gdLst>
              <a:ahLst/>
              <a:cxnLst>
                <a:cxn ang="0">
                  <a:pos x="T0" y="T1"/>
                </a:cxn>
                <a:cxn ang="0">
                  <a:pos x="T2" y="T3"/>
                </a:cxn>
                <a:cxn ang="0">
                  <a:pos x="T4" y="T5"/>
                </a:cxn>
                <a:cxn ang="0">
                  <a:pos x="T6" y="T7"/>
                </a:cxn>
                <a:cxn ang="0">
                  <a:pos x="T8" y="T9"/>
                </a:cxn>
                <a:cxn ang="0">
                  <a:pos x="T10" y="T11"/>
                </a:cxn>
                <a:cxn ang="0">
                  <a:pos x="T12" y="T13"/>
                </a:cxn>
              </a:cxnLst>
              <a:rect l="0" t="0" r="r" b="b"/>
              <a:pathLst>
                <a:path w="50" h="38">
                  <a:moveTo>
                    <a:pt x="5" y="38"/>
                  </a:moveTo>
                  <a:lnTo>
                    <a:pt x="3" y="31"/>
                  </a:lnTo>
                  <a:lnTo>
                    <a:pt x="31" y="21"/>
                  </a:lnTo>
                  <a:lnTo>
                    <a:pt x="0" y="7"/>
                  </a:lnTo>
                  <a:lnTo>
                    <a:pt x="3" y="0"/>
                  </a:lnTo>
                  <a:lnTo>
                    <a:pt x="50" y="21"/>
                  </a:lnTo>
                  <a:lnTo>
                    <a:pt x="5" y="38"/>
                  </a:lnTo>
                  <a:close/>
                </a:path>
              </a:pathLst>
            </a:custGeom>
            <a:solidFill>
              <a:schemeClr val="bg1">
                <a:lumMod val="85000"/>
              </a:schemeClr>
            </a:solidFill>
            <a:ln>
              <a:noFill/>
            </a:ln>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641" name="isḷídè">
              <a:extLst>
                <a:ext uri="{FF2B5EF4-FFF2-40B4-BE49-F238E27FC236}">
                  <a16:creationId xmlns:a16="http://schemas.microsoft.com/office/drawing/2014/main" xmlns="" id="{3BA75C04-2EED-41A1-AB14-BE01A517217E}"/>
                </a:ext>
              </a:extLst>
            </p:cNvPr>
            <p:cNvSpPr/>
            <p:nvPr/>
          </p:nvSpPr>
          <p:spPr bwMode="auto">
            <a:xfrm>
              <a:off x="5726130" y="1846868"/>
              <a:ext cx="312136" cy="234102"/>
            </a:xfrm>
            <a:custGeom>
              <a:avLst/>
              <a:gdLst>
                <a:gd name="T0" fmla="*/ 78 w 81"/>
                <a:gd name="T1" fmla="*/ 61 h 61"/>
                <a:gd name="T2" fmla="*/ 63 w 81"/>
                <a:gd name="T3" fmla="*/ 5 h 61"/>
                <a:gd name="T4" fmla="*/ 55 w 81"/>
                <a:gd name="T5" fmla="*/ 4 h 61"/>
                <a:gd name="T6" fmla="*/ 48 w 81"/>
                <a:gd name="T7" fmla="*/ 23 h 61"/>
                <a:gd name="T8" fmla="*/ 39 w 81"/>
                <a:gd name="T9" fmla="*/ 44 h 61"/>
                <a:gd name="T10" fmla="*/ 23 w 81"/>
                <a:gd name="T11" fmla="*/ 37 h 61"/>
                <a:gd name="T12" fmla="*/ 15 w 81"/>
                <a:gd name="T13" fmla="*/ 28 h 61"/>
                <a:gd name="T14" fmla="*/ 13 w 81"/>
                <a:gd name="T15" fmla="*/ 29 h 61"/>
                <a:gd name="T16" fmla="*/ 3 w 81"/>
                <a:gd name="T17" fmla="*/ 59 h 61"/>
                <a:gd name="T18" fmla="*/ 0 w 81"/>
                <a:gd name="T19" fmla="*/ 58 h 61"/>
                <a:gd name="T20" fmla="*/ 11 w 81"/>
                <a:gd name="T21" fmla="*/ 26 h 61"/>
                <a:gd name="T22" fmla="*/ 16 w 81"/>
                <a:gd name="T23" fmla="*/ 26 h 61"/>
                <a:gd name="T24" fmla="*/ 26 w 81"/>
                <a:gd name="T25" fmla="*/ 35 h 61"/>
                <a:gd name="T26" fmla="*/ 38 w 81"/>
                <a:gd name="T27" fmla="*/ 41 h 61"/>
                <a:gd name="T28" fmla="*/ 45 w 81"/>
                <a:gd name="T29" fmla="*/ 23 h 61"/>
                <a:gd name="T30" fmla="*/ 54 w 81"/>
                <a:gd name="T31" fmla="*/ 2 h 61"/>
                <a:gd name="T32" fmla="*/ 64 w 81"/>
                <a:gd name="T33" fmla="*/ 3 h 61"/>
                <a:gd name="T34" fmla="*/ 81 w 81"/>
                <a:gd name="T35" fmla="*/ 61 h 61"/>
                <a:gd name="T36" fmla="*/ 78 w 81"/>
                <a:gd name="T37" fmla="*/ 61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81" h="61">
                  <a:moveTo>
                    <a:pt x="78" y="61"/>
                  </a:moveTo>
                  <a:cubicBezTo>
                    <a:pt x="78" y="47"/>
                    <a:pt x="75" y="11"/>
                    <a:pt x="63" y="5"/>
                  </a:cubicBezTo>
                  <a:cubicBezTo>
                    <a:pt x="60" y="4"/>
                    <a:pt x="57" y="3"/>
                    <a:pt x="55" y="4"/>
                  </a:cubicBezTo>
                  <a:cubicBezTo>
                    <a:pt x="51" y="7"/>
                    <a:pt x="50" y="15"/>
                    <a:pt x="48" y="23"/>
                  </a:cubicBezTo>
                  <a:cubicBezTo>
                    <a:pt x="47" y="33"/>
                    <a:pt x="45" y="41"/>
                    <a:pt x="39" y="44"/>
                  </a:cubicBezTo>
                  <a:cubicBezTo>
                    <a:pt x="31" y="48"/>
                    <a:pt x="27" y="42"/>
                    <a:pt x="23" y="37"/>
                  </a:cubicBezTo>
                  <a:cubicBezTo>
                    <a:pt x="21" y="33"/>
                    <a:pt x="19" y="30"/>
                    <a:pt x="15" y="28"/>
                  </a:cubicBezTo>
                  <a:cubicBezTo>
                    <a:pt x="14" y="28"/>
                    <a:pt x="13" y="28"/>
                    <a:pt x="13" y="29"/>
                  </a:cubicBezTo>
                  <a:cubicBezTo>
                    <a:pt x="7" y="32"/>
                    <a:pt x="4" y="51"/>
                    <a:pt x="3" y="59"/>
                  </a:cubicBezTo>
                  <a:cubicBezTo>
                    <a:pt x="0" y="58"/>
                    <a:pt x="0" y="58"/>
                    <a:pt x="0" y="58"/>
                  </a:cubicBezTo>
                  <a:cubicBezTo>
                    <a:pt x="0" y="55"/>
                    <a:pt x="3" y="30"/>
                    <a:pt x="11" y="26"/>
                  </a:cubicBezTo>
                  <a:cubicBezTo>
                    <a:pt x="13" y="25"/>
                    <a:pt x="14" y="25"/>
                    <a:pt x="16" y="26"/>
                  </a:cubicBezTo>
                  <a:cubicBezTo>
                    <a:pt x="21" y="28"/>
                    <a:pt x="23" y="32"/>
                    <a:pt x="26" y="35"/>
                  </a:cubicBezTo>
                  <a:cubicBezTo>
                    <a:pt x="30" y="41"/>
                    <a:pt x="32" y="44"/>
                    <a:pt x="38" y="41"/>
                  </a:cubicBezTo>
                  <a:cubicBezTo>
                    <a:pt x="42" y="39"/>
                    <a:pt x="44" y="31"/>
                    <a:pt x="45" y="23"/>
                  </a:cubicBezTo>
                  <a:cubicBezTo>
                    <a:pt x="47" y="13"/>
                    <a:pt x="48" y="5"/>
                    <a:pt x="54" y="2"/>
                  </a:cubicBezTo>
                  <a:cubicBezTo>
                    <a:pt x="57" y="0"/>
                    <a:pt x="60" y="1"/>
                    <a:pt x="64" y="3"/>
                  </a:cubicBezTo>
                  <a:cubicBezTo>
                    <a:pt x="80" y="10"/>
                    <a:pt x="81" y="59"/>
                    <a:pt x="81" y="61"/>
                  </a:cubicBezTo>
                  <a:lnTo>
                    <a:pt x="78" y="61"/>
                  </a:lnTo>
                  <a:close/>
                </a:path>
              </a:pathLst>
            </a:custGeom>
            <a:solidFill>
              <a:schemeClr val="bg1">
                <a:lumMod val="85000"/>
              </a:schemeClr>
            </a:solidFill>
            <a:ln>
              <a:noFill/>
            </a:ln>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643" name="ïSļiďê">
              <a:extLst>
                <a:ext uri="{FF2B5EF4-FFF2-40B4-BE49-F238E27FC236}">
                  <a16:creationId xmlns:a16="http://schemas.microsoft.com/office/drawing/2014/main" xmlns="" id="{86C9C003-7D7D-4914-89AB-FDC9E47CF3AB}"/>
                </a:ext>
              </a:extLst>
            </p:cNvPr>
            <p:cNvSpPr/>
            <p:nvPr/>
          </p:nvSpPr>
          <p:spPr bwMode="auto">
            <a:xfrm>
              <a:off x="6711555" y="3034892"/>
              <a:ext cx="289376" cy="287751"/>
            </a:xfrm>
            <a:custGeom>
              <a:avLst/>
              <a:gdLst>
                <a:gd name="T0" fmla="*/ 72 w 75"/>
                <a:gd name="T1" fmla="*/ 72 h 75"/>
                <a:gd name="T2" fmla="*/ 3 w 75"/>
                <a:gd name="T3" fmla="*/ 72 h 75"/>
                <a:gd name="T4" fmla="*/ 3 w 75"/>
                <a:gd name="T5" fmla="*/ 3 h 75"/>
                <a:gd name="T6" fmla="*/ 16 w 75"/>
                <a:gd name="T7" fmla="*/ 3 h 75"/>
                <a:gd name="T8" fmla="*/ 15 w 75"/>
                <a:gd name="T9" fmla="*/ 0 h 75"/>
                <a:gd name="T10" fmla="*/ 0 w 75"/>
                <a:gd name="T11" fmla="*/ 0 h 75"/>
                <a:gd name="T12" fmla="*/ 0 w 75"/>
                <a:gd name="T13" fmla="*/ 75 h 75"/>
                <a:gd name="T14" fmla="*/ 75 w 75"/>
                <a:gd name="T15" fmla="*/ 75 h 75"/>
                <a:gd name="T16" fmla="*/ 75 w 75"/>
                <a:gd name="T17" fmla="*/ 27 h 75"/>
                <a:gd name="T18" fmla="*/ 72 w 75"/>
                <a:gd name="T19" fmla="*/ 29 h 75"/>
                <a:gd name="T20" fmla="*/ 72 w 75"/>
                <a:gd name="T21" fmla="*/ 72 h 75"/>
                <a:gd name="T22" fmla="*/ 28 w 75"/>
                <a:gd name="T23" fmla="*/ 0 h 75"/>
                <a:gd name="T24" fmla="*/ 29 w 75"/>
                <a:gd name="T25" fmla="*/ 3 h 75"/>
                <a:gd name="T26" fmla="*/ 72 w 75"/>
                <a:gd name="T27" fmla="*/ 3 h 75"/>
                <a:gd name="T28" fmla="*/ 72 w 75"/>
                <a:gd name="T29" fmla="*/ 13 h 75"/>
                <a:gd name="T30" fmla="*/ 75 w 75"/>
                <a:gd name="T31" fmla="*/ 11 h 75"/>
                <a:gd name="T32" fmla="*/ 75 w 75"/>
                <a:gd name="T33" fmla="*/ 0 h 75"/>
                <a:gd name="T34" fmla="*/ 28 w 75"/>
                <a:gd name="T35" fmla="*/ 0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5" h="75">
                  <a:moveTo>
                    <a:pt x="72" y="72"/>
                  </a:moveTo>
                  <a:cubicBezTo>
                    <a:pt x="3" y="72"/>
                    <a:pt x="3" y="72"/>
                    <a:pt x="3" y="72"/>
                  </a:cubicBezTo>
                  <a:cubicBezTo>
                    <a:pt x="3" y="3"/>
                    <a:pt x="3" y="3"/>
                    <a:pt x="3" y="3"/>
                  </a:cubicBezTo>
                  <a:cubicBezTo>
                    <a:pt x="16" y="3"/>
                    <a:pt x="16" y="3"/>
                    <a:pt x="16" y="3"/>
                  </a:cubicBezTo>
                  <a:cubicBezTo>
                    <a:pt x="15" y="2"/>
                    <a:pt x="15" y="1"/>
                    <a:pt x="15" y="0"/>
                  </a:cubicBezTo>
                  <a:cubicBezTo>
                    <a:pt x="0" y="0"/>
                    <a:pt x="0" y="0"/>
                    <a:pt x="0" y="0"/>
                  </a:cubicBezTo>
                  <a:cubicBezTo>
                    <a:pt x="0" y="75"/>
                    <a:pt x="0" y="75"/>
                    <a:pt x="0" y="75"/>
                  </a:cubicBezTo>
                  <a:cubicBezTo>
                    <a:pt x="75" y="75"/>
                    <a:pt x="75" y="75"/>
                    <a:pt x="75" y="75"/>
                  </a:cubicBezTo>
                  <a:cubicBezTo>
                    <a:pt x="75" y="27"/>
                    <a:pt x="75" y="27"/>
                    <a:pt x="75" y="27"/>
                  </a:cubicBezTo>
                  <a:cubicBezTo>
                    <a:pt x="74" y="28"/>
                    <a:pt x="73" y="29"/>
                    <a:pt x="72" y="29"/>
                  </a:cubicBezTo>
                  <a:lnTo>
                    <a:pt x="72" y="72"/>
                  </a:lnTo>
                  <a:close/>
                  <a:moveTo>
                    <a:pt x="28" y="0"/>
                  </a:moveTo>
                  <a:cubicBezTo>
                    <a:pt x="28" y="1"/>
                    <a:pt x="29" y="2"/>
                    <a:pt x="29" y="3"/>
                  </a:cubicBezTo>
                  <a:cubicBezTo>
                    <a:pt x="72" y="3"/>
                    <a:pt x="72" y="3"/>
                    <a:pt x="72" y="3"/>
                  </a:cubicBezTo>
                  <a:cubicBezTo>
                    <a:pt x="72" y="13"/>
                    <a:pt x="72" y="13"/>
                    <a:pt x="72" y="13"/>
                  </a:cubicBezTo>
                  <a:cubicBezTo>
                    <a:pt x="73" y="13"/>
                    <a:pt x="74" y="12"/>
                    <a:pt x="75" y="11"/>
                  </a:cubicBezTo>
                  <a:cubicBezTo>
                    <a:pt x="75" y="0"/>
                    <a:pt x="75" y="0"/>
                    <a:pt x="75" y="0"/>
                  </a:cubicBezTo>
                  <a:lnTo>
                    <a:pt x="28" y="0"/>
                  </a:lnTo>
                  <a:close/>
                </a:path>
              </a:pathLst>
            </a:custGeom>
            <a:solidFill>
              <a:schemeClr val="bg1">
                <a:lumMod val="85000"/>
              </a:schemeClr>
            </a:solidFill>
            <a:ln>
              <a:noFill/>
            </a:ln>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645" name="íŝḷiḑe">
              <a:extLst>
                <a:ext uri="{FF2B5EF4-FFF2-40B4-BE49-F238E27FC236}">
                  <a16:creationId xmlns:a16="http://schemas.microsoft.com/office/drawing/2014/main" xmlns="" id="{953CD055-484E-4472-A2F2-64FE459F13FA}"/>
                </a:ext>
              </a:extLst>
            </p:cNvPr>
            <p:cNvSpPr/>
            <p:nvPr/>
          </p:nvSpPr>
          <p:spPr bwMode="auto">
            <a:xfrm>
              <a:off x="6745695" y="2973115"/>
              <a:ext cx="356031" cy="264991"/>
            </a:xfrm>
            <a:custGeom>
              <a:avLst/>
              <a:gdLst>
                <a:gd name="T0" fmla="*/ 91 w 92"/>
                <a:gd name="T1" fmla="*/ 22 h 69"/>
                <a:gd name="T2" fmla="*/ 83 w 92"/>
                <a:gd name="T3" fmla="*/ 17 h 69"/>
                <a:gd name="T4" fmla="*/ 66 w 92"/>
                <a:gd name="T5" fmla="*/ 24 h 69"/>
                <a:gd name="T6" fmla="*/ 63 w 92"/>
                <a:gd name="T7" fmla="*/ 26 h 69"/>
                <a:gd name="T8" fmla="*/ 44 w 92"/>
                <a:gd name="T9" fmla="*/ 39 h 69"/>
                <a:gd name="T10" fmla="*/ 35 w 92"/>
                <a:gd name="T11" fmla="*/ 46 h 69"/>
                <a:gd name="T12" fmla="*/ 29 w 92"/>
                <a:gd name="T13" fmla="*/ 31 h 69"/>
                <a:gd name="T14" fmla="*/ 23 w 92"/>
                <a:gd name="T15" fmla="*/ 19 h 69"/>
                <a:gd name="T16" fmla="*/ 22 w 92"/>
                <a:gd name="T17" fmla="*/ 16 h 69"/>
                <a:gd name="T18" fmla="*/ 8 w 92"/>
                <a:gd name="T19" fmla="*/ 0 h 69"/>
                <a:gd name="T20" fmla="*/ 0 w 92"/>
                <a:gd name="T21" fmla="*/ 7 h 69"/>
                <a:gd name="T22" fmla="*/ 0 w 92"/>
                <a:gd name="T23" fmla="*/ 8 h 69"/>
                <a:gd name="T24" fmla="*/ 0 w 92"/>
                <a:gd name="T25" fmla="*/ 8 h 69"/>
                <a:gd name="T26" fmla="*/ 2 w 92"/>
                <a:gd name="T27" fmla="*/ 16 h 69"/>
                <a:gd name="T28" fmla="*/ 3 w 92"/>
                <a:gd name="T29" fmla="*/ 19 h 69"/>
                <a:gd name="T30" fmla="*/ 28 w 92"/>
                <a:gd name="T31" fmla="*/ 69 h 69"/>
                <a:gd name="T32" fmla="*/ 63 w 92"/>
                <a:gd name="T33" fmla="*/ 49 h 69"/>
                <a:gd name="T34" fmla="*/ 66 w 92"/>
                <a:gd name="T35" fmla="*/ 47 h 69"/>
                <a:gd name="T36" fmla="*/ 90 w 92"/>
                <a:gd name="T37" fmla="*/ 26 h 69"/>
                <a:gd name="T38" fmla="*/ 91 w 92"/>
                <a:gd name="T39" fmla="*/ 22 h 69"/>
                <a:gd name="T40" fmla="*/ 85 w 92"/>
                <a:gd name="T41" fmla="*/ 27 h 69"/>
                <a:gd name="T42" fmla="*/ 66 w 92"/>
                <a:gd name="T43" fmla="*/ 43 h 69"/>
                <a:gd name="T44" fmla="*/ 63 w 92"/>
                <a:gd name="T45" fmla="*/ 45 h 69"/>
                <a:gd name="T46" fmla="*/ 28 w 92"/>
                <a:gd name="T47" fmla="*/ 66 h 69"/>
                <a:gd name="T48" fmla="*/ 7 w 92"/>
                <a:gd name="T49" fmla="*/ 19 h 69"/>
                <a:gd name="T50" fmla="*/ 6 w 92"/>
                <a:gd name="T51" fmla="*/ 16 h 69"/>
                <a:gd name="T52" fmla="*/ 3 w 92"/>
                <a:gd name="T53" fmla="*/ 8 h 69"/>
                <a:gd name="T54" fmla="*/ 8 w 92"/>
                <a:gd name="T55" fmla="*/ 3 h 69"/>
                <a:gd name="T56" fmla="*/ 19 w 92"/>
                <a:gd name="T57" fmla="*/ 16 h 69"/>
                <a:gd name="T58" fmla="*/ 20 w 92"/>
                <a:gd name="T59" fmla="*/ 19 h 69"/>
                <a:gd name="T60" fmla="*/ 26 w 92"/>
                <a:gd name="T61" fmla="*/ 33 h 69"/>
                <a:gd name="T62" fmla="*/ 35 w 92"/>
                <a:gd name="T63" fmla="*/ 49 h 69"/>
                <a:gd name="T64" fmla="*/ 36 w 92"/>
                <a:gd name="T65" fmla="*/ 49 h 69"/>
                <a:gd name="T66" fmla="*/ 46 w 92"/>
                <a:gd name="T67" fmla="*/ 41 h 69"/>
                <a:gd name="T68" fmla="*/ 63 w 92"/>
                <a:gd name="T69" fmla="*/ 29 h 69"/>
                <a:gd name="T70" fmla="*/ 66 w 92"/>
                <a:gd name="T71" fmla="*/ 27 h 69"/>
                <a:gd name="T72" fmla="*/ 83 w 92"/>
                <a:gd name="T73" fmla="*/ 20 h 69"/>
                <a:gd name="T74" fmla="*/ 88 w 92"/>
                <a:gd name="T75" fmla="*/ 23 h 69"/>
                <a:gd name="T76" fmla="*/ 85 w 92"/>
                <a:gd name="T77" fmla="*/ 2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92" h="69">
                  <a:moveTo>
                    <a:pt x="91" y="22"/>
                  </a:moveTo>
                  <a:cubicBezTo>
                    <a:pt x="89" y="19"/>
                    <a:pt x="87" y="17"/>
                    <a:pt x="83" y="17"/>
                  </a:cubicBezTo>
                  <a:cubicBezTo>
                    <a:pt x="78" y="17"/>
                    <a:pt x="72" y="20"/>
                    <a:pt x="66" y="24"/>
                  </a:cubicBezTo>
                  <a:cubicBezTo>
                    <a:pt x="65" y="24"/>
                    <a:pt x="64" y="25"/>
                    <a:pt x="63" y="26"/>
                  </a:cubicBezTo>
                  <a:cubicBezTo>
                    <a:pt x="56" y="30"/>
                    <a:pt x="50" y="35"/>
                    <a:pt x="44" y="39"/>
                  </a:cubicBezTo>
                  <a:cubicBezTo>
                    <a:pt x="41" y="42"/>
                    <a:pt x="37" y="45"/>
                    <a:pt x="35" y="46"/>
                  </a:cubicBezTo>
                  <a:cubicBezTo>
                    <a:pt x="34" y="44"/>
                    <a:pt x="31" y="37"/>
                    <a:pt x="29" y="31"/>
                  </a:cubicBezTo>
                  <a:cubicBezTo>
                    <a:pt x="27" y="27"/>
                    <a:pt x="25" y="23"/>
                    <a:pt x="23" y="19"/>
                  </a:cubicBezTo>
                  <a:cubicBezTo>
                    <a:pt x="23" y="18"/>
                    <a:pt x="23" y="17"/>
                    <a:pt x="22" y="16"/>
                  </a:cubicBezTo>
                  <a:cubicBezTo>
                    <a:pt x="17" y="6"/>
                    <a:pt x="13" y="0"/>
                    <a:pt x="8" y="0"/>
                  </a:cubicBezTo>
                  <a:cubicBezTo>
                    <a:pt x="5" y="0"/>
                    <a:pt x="2" y="2"/>
                    <a:pt x="0" y="7"/>
                  </a:cubicBezTo>
                  <a:cubicBezTo>
                    <a:pt x="0" y="8"/>
                    <a:pt x="0" y="8"/>
                    <a:pt x="0" y="8"/>
                  </a:cubicBezTo>
                  <a:cubicBezTo>
                    <a:pt x="0" y="8"/>
                    <a:pt x="0" y="8"/>
                    <a:pt x="0" y="8"/>
                  </a:cubicBezTo>
                  <a:cubicBezTo>
                    <a:pt x="1" y="10"/>
                    <a:pt x="1" y="13"/>
                    <a:pt x="2" y="16"/>
                  </a:cubicBezTo>
                  <a:cubicBezTo>
                    <a:pt x="3" y="17"/>
                    <a:pt x="3" y="18"/>
                    <a:pt x="3" y="19"/>
                  </a:cubicBezTo>
                  <a:cubicBezTo>
                    <a:pt x="10" y="38"/>
                    <a:pt x="21" y="69"/>
                    <a:pt x="28" y="69"/>
                  </a:cubicBezTo>
                  <a:cubicBezTo>
                    <a:pt x="32" y="69"/>
                    <a:pt x="48" y="59"/>
                    <a:pt x="63" y="49"/>
                  </a:cubicBezTo>
                  <a:cubicBezTo>
                    <a:pt x="64" y="48"/>
                    <a:pt x="65" y="48"/>
                    <a:pt x="66" y="47"/>
                  </a:cubicBezTo>
                  <a:cubicBezTo>
                    <a:pt x="77" y="39"/>
                    <a:pt x="88" y="30"/>
                    <a:pt x="90" y="26"/>
                  </a:cubicBezTo>
                  <a:cubicBezTo>
                    <a:pt x="91" y="25"/>
                    <a:pt x="92" y="23"/>
                    <a:pt x="91" y="22"/>
                  </a:cubicBezTo>
                  <a:close/>
                  <a:moveTo>
                    <a:pt x="85" y="27"/>
                  </a:moveTo>
                  <a:cubicBezTo>
                    <a:pt x="81" y="32"/>
                    <a:pt x="74" y="37"/>
                    <a:pt x="66" y="43"/>
                  </a:cubicBezTo>
                  <a:cubicBezTo>
                    <a:pt x="65" y="44"/>
                    <a:pt x="64" y="45"/>
                    <a:pt x="63" y="45"/>
                  </a:cubicBezTo>
                  <a:cubicBezTo>
                    <a:pt x="48" y="56"/>
                    <a:pt x="31" y="66"/>
                    <a:pt x="28" y="66"/>
                  </a:cubicBezTo>
                  <a:cubicBezTo>
                    <a:pt x="24" y="66"/>
                    <a:pt x="15" y="43"/>
                    <a:pt x="7" y="19"/>
                  </a:cubicBezTo>
                  <a:cubicBezTo>
                    <a:pt x="6" y="18"/>
                    <a:pt x="6" y="17"/>
                    <a:pt x="6" y="16"/>
                  </a:cubicBezTo>
                  <a:cubicBezTo>
                    <a:pt x="5" y="13"/>
                    <a:pt x="4" y="11"/>
                    <a:pt x="3" y="8"/>
                  </a:cubicBezTo>
                  <a:cubicBezTo>
                    <a:pt x="4" y="6"/>
                    <a:pt x="6" y="3"/>
                    <a:pt x="8" y="3"/>
                  </a:cubicBezTo>
                  <a:cubicBezTo>
                    <a:pt x="11" y="3"/>
                    <a:pt x="15" y="9"/>
                    <a:pt x="19" y="16"/>
                  </a:cubicBezTo>
                  <a:cubicBezTo>
                    <a:pt x="19" y="17"/>
                    <a:pt x="20" y="18"/>
                    <a:pt x="20" y="19"/>
                  </a:cubicBezTo>
                  <a:cubicBezTo>
                    <a:pt x="22" y="24"/>
                    <a:pt x="24" y="28"/>
                    <a:pt x="26" y="33"/>
                  </a:cubicBezTo>
                  <a:cubicBezTo>
                    <a:pt x="31" y="45"/>
                    <a:pt x="33" y="49"/>
                    <a:pt x="35" y="49"/>
                  </a:cubicBezTo>
                  <a:cubicBezTo>
                    <a:pt x="36" y="49"/>
                    <a:pt x="36" y="49"/>
                    <a:pt x="36" y="49"/>
                  </a:cubicBezTo>
                  <a:cubicBezTo>
                    <a:pt x="37" y="48"/>
                    <a:pt x="40" y="46"/>
                    <a:pt x="46" y="41"/>
                  </a:cubicBezTo>
                  <a:cubicBezTo>
                    <a:pt x="51" y="38"/>
                    <a:pt x="57" y="33"/>
                    <a:pt x="63" y="29"/>
                  </a:cubicBezTo>
                  <a:cubicBezTo>
                    <a:pt x="64" y="29"/>
                    <a:pt x="65" y="28"/>
                    <a:pt x="66" y="27"/>
                  </a:cubicBezTo>
                  <a:cubicBezTo>
                    <a:pt x="72" y="23"/>
                    <a:pt x="79" y="20"/>
                    <a:pt x="83" y="20"/>
                  </a:cubicBezTo>
                  <a:cubicBezTo>
                    <a:pt x="86" y="20"/>
                    <a:pt x="87" y="21"/>
                    <a:pt x="88" y="23"/>
                  </a:cubicBezTo>
                  <a:cubicBezTo>
                    <a:pt x="88" y="23"/>
                    <a:pt x="88" y="24"/>
                    <a:pt x="85" y="27"/>
                  </a:cubicBezTo>
                  <a:close/>
                </a:path>
              </a:pathLst>
            </a:custGeom>
            <a:solidFill>
              <a:schemeClr val="bg1">
                <a:lumMod val="85000"/>
              </a:schemeClr>
            </a:solidFill>
            <a:ln>
              <a:noFill/>
            </a:ln>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647" name="íṡļíde">
              <a:extLst>
                <a:ext uri="{FF2B5EF4-FFF2-40B4-BE49-F238E27FC236}">
                  <a16:creationId xmlns:a16="http://schemas.microsoft.com/office/drawing/2014/main" xmlns="" id="{0D10A762-F917-4E2E-9E59-39BD81F1967D}"/>
                </a:ext>
              </a:extLst>
            </p:cNvPr>
            <p:cNvSpPr/>
            <p:nvPr/>
          </p:nvSpPr>
          <p:spPr bwMode="auto">
            <a:xfrm>
              <a:off x="6448190" y="3601998"/>
              <a:ext cx="347902" cy="230851"/>
            </a:xfrm>
            <a:custGeom>
              <a:avLst/>
              <a:gdLst>
                <a:gd name="T0" fmla="*/ 5 w 90"/>
                <a:gd name="T1" fmla="*/ 60 h 60"/>
                <a:gd name="T2" fmla="*/ 10 w 90"/>
                <a:gd name="T3" fmla="*/ 43 h 60"/>
                <a:gd name="T4" fmla="*/ 0 w 90"/>
                <a:gd name="T5" fmla="*/ 26 h 60"/>
                <a:gd name="T6" fmla="*/ 45 w 90"/>
                <a:gd name="T7" fmla="*/ 0 h 60"/>
                <a:gd name="T8" fmla="*/ 90 w 90"/>
                <a:gd name="T9" fmla="*/ 26 h 60"/>
                <a:gd name="T10" fmla="*/ 45 w 90"/>
                <a:gd name="T11" fmla="*/ 52 h 60"/>
                <a:gd name="T12" fmla="*/ 35 w 90"/>
                <a:gd name="T13" fmla="*/ 52 h 60"/>
                <a:gd name="T14" fmla="*/ 5 w 90"/>
                <a:gd name="T15" fmla="*/ 60 h 60"/>
                <a:gd name="T16" fmla="*/ 45 w 90"/>
                <a:gd name="T17" fmla="*/ 3 h 60"/>
                <a:gd name="T18" fmla="*/ 3 w 90"/>
                <a:gd name="T19" fmla="*/ 26 h 60"/>
                <a:gd name="T20" fmla="*/ 13 w 90"/>
                <a:gd name="T21" fmla="*/ 41 h 60"/>
                <a:gd name="T22" fmla="*/ 13 w 90"/>
                <a:gd name="T23" fmla="*/ 42 h 60"/>
                <a:gd name="T24" fmla="*/ 9 w 90"/>
                <a:gd name="T25" fmla="*/ 56 h 60"/>
                <a:gd name="T26" fmla="*/ 32 w 90"/>
                <a:gd name="T27" fmla="*/ 49 h 60"/>
                <a:gd name="T28" fmla="*/ 31 w 90"/>
                <a:gd name="T29" fmla="*/ 48 h 60"/>
                <a:gd name="T30" fmla="*/ 35 w 90"/>
                <a:gd name="T31" fmla="*/ 49 h 60"/>
                <a:gd name="T32" fmla="*/ 45 w 90"/>
                <a:gd name="T33" fmla="*/ 49 h 60"/>
                <a:gd name="T34" fmla="*/ 87 w 90"/>
                <a:gd name="T35" fmla="*/ 26 h 60"/>
                <a:gd name="T36" fmla="*/ 45 w 90"/>
                <a:gd name="T37" fmla="*/ 3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90" h="60">
                  <a:moveTo>
                    <a:pt x="5" y="60"/>
                  </a:moveTo>
                  <a:cubicBezTo>
                    <a:pt x="10" y="43"/>
                    <a:pt x="10" y="43"/>
                    <a:pt x="10" y="43"/>
                  </a:cubicBezTo>
                  <a:cubicBezTo>
                    <a:pt x="3" y="38"/>
                    <a:pt x="0" y="32"/>
                    <a:pt x="0" y="26"/>
                  </a:cubicBezTo>
                  <a:cubicBezTo>
                    <a:pt x="0" y="12"/>
                    <a:pt x="20" y="0"/>
                    <a:pt x="45" y="0"/>
                  </a:cubicBezTo>
                  <a:cubicBezTo>
                    <a:pt x="70" y="0"/>
                    <a:pt x="90" y="12"/>
                    <a:pt x="90" y="26"/>
                  </a:cubicBezTo>
                  <a:cubicBezTo>
                    <a:pt x="90" y="41"/>
                    <a:pt x="70" y="52"/>
                    <a:pt x="45" y="52"/>
                  </a:cubicBezTo>
                  <a:cubicBezTo>
                    <a:pt x="42" y="52"/>
                    <a:pt x="38" y="52"/>
                    <a:pt x="35" y="52"/>
                  </a:cubicBezTo>
                  <a:lnTo>
                    <a:pt x="5" y="60"/>
                  </a:lnTo>
                  <a:close/>
                  <a:moveTo>
                    <a:pt x="45" y="3"/>
                  </a:moveTo>
                  <a:cubicBezTo>
                    <a:pt x="22" y="3"/>
                    <a:pt x="3" y="13"/>
                    <a:pt x="3" y="26"/>
                  </a:cubicBezTo>
                  <a:cubicBezTo>
                    <a:pt x="3" y="31"/>
                    <a:pt x="6" y="37"/>
                    <a:pt x="13" y="41"/>
                  </a:cubicBezTo>
                  <a:cubicBezTo>
                    <a:pt x="13" y="42"/>
                    <a:pt x="13" y="42"/>
                    <a:pt x="13" y="42"/>
                  </a:cubicBezTo>
                  <a:cubicBezTo>
                    <a:pt x="9" y="56"/>
                    <a:pt x="9" y="56"/>
                    <a:pt x="9" y="56"/>
                  </a:cubicBezTo>
                  <a:cubicBezTo>
                    <a:pt x="32" y="49"/>
                    <a:pt x="32" y="49"/>
                    <a:pt x="32" y="49"/>
                  </a:cubicBezTo>
                  <a:cubicBezTo>
                    <a:pt x="31" y="48"/>
                    <a:pt x="31" y="48"/>
                    <a:pt x="31" y="48"/>
                  </a:cubicBezTo>
                  <a:cubicBezTo>
                    <a:pt x="35" y="49"/>
                    <a:pt x="35" y="49"/>
                    <a:pt x="35" y="49"/>
                  </a:cubicBezTo>
                  <a:cubicBezTo>
                    <a:pt x="38" y="49"/>
                    <a:pt x="42" y="49"/>
                    <a:pt x="45" y="49"/>
                  </a:cubicBezTo>
                  <a:cubicBezTo>
                    <a:pt x="68" y="49"/>
                    <a:pt x="87" y="39"/>
                    <a:pt x="87" y="26"/>
                  </a:cubicBezTo>
                  <a:cubicBezTo>
                    <a:pt x="87" y="13"/>
                    <a:pt x="68" y="3"/>
                    <a:pt x="45" y="3"/>
                  </a:cubicBezTo>
                  <a:close/>
                </a:path>
              </a:pathLst>
            </a:custGeom>
            <a:solidFill>
              <a:schemeClr val="bg1">
                <a:lumMod val="85000"/>
              </a:schemeClr>
            </a:solidFill>
            <a:ln>
              <a:noFill/>
            </a:ln>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649" name="iṡḻiḑe">
              <a:extLst>
                <a:ext uri="{FF2B5EF4-FFF2-40B4-BE49-F238E27FC236}">
                  <a16:creationId xmlns:a16="http://schemas.microsoft.com/office/drawing/2014/main" xmlns="" id="{317204B5-0C43-48F9-8809-83C326A2E276}"/>
                </a:ext>
              </a:extLst>
            </p:cNvPr>
            <p:cNvSpPr/>
            <p:nvPr/>
          </p:nvSpPr>
          <p:spPr bwMode="auto">
            <a:xfrm>
              <a:off x="6560364" y="3697915"/>
              <a:ext cx="346277" cy="234102"/>
            </a:xfrm>
            <a:custGeom>
              <a:avLst/>
              <a:gdLst>
                <a:gd name="T0" fmla="*/ 5 w 90"/>
                <a:gd name="T1" fmla="*/ 61 h 61"/>
                <a:gd name="T2" fmla="*/ 10 w 90"/>
                <a:gd name="T3" fmla="*/ 44 h 61"/>
                <a:gd name="T4" fmla="*/ 0 w 90"/>
                <a:gd name="T5" fmla="*/ 27 h 61"/>
                <a:gd name="T6" fmla="*/ 45 w 90"/>
                <a:gd name="T7" fmla="*/ 0 h 61"/>
                <a:gd name="T8" fmla="*/ 90 w 90"/>
                <a:gd name="T9" fmla="*/ 27 h 61"/>
                <a:gd name="T10" fmla="*/ 45 w 90"/>
                <a:gd name="T11" fmla="*/ 53 h 61"/>
                <a:gd name="T12" fmla="*/ 35 w 90"/>
                <a:gd name="T13" fmla="*/ 53 h 61"/>
                <a:gd name="T14" fmla="*/ 5 w 90"/>
                <a:gd name="T15" fmla="*/ 61 h 61"/>
                <a:gd name="T16" fmla="*/ 45 w 90"/>
                <a:gd name="T17" fmla="*/ 3 h 61"/>
                <a:gd name="T18" fmla="*/ 3 w 90"/>
                <a:gd name="T19" fmla="*/ 27 h 61"/>
                <a:gd name="T20" fmla="*/ 12 w 90"/>
                <a:gd name="T21" fmla="*/ 42 h 61"/>
                <a:gd name="T22" fmla="*/ 13 w 90"/>
                <a:gd name="T23" fmla="*/ 42 h 61"/>
                <a:gd name="T24" fmla="*/ 9 w 90"/>
                <a:gd name="T25" fmla="*/ 57 h 61"/>
                <a:gd name="T26" fmla="*/ 32 w 90"/>
                <a:gd name="T27" fmla="*/ 50 h 61"/>
                <a:gd name="T28" fmla="*/ 30 w 90"/>
                <a:gd name="T29" fmla="*/ 49 h 61"/>
                <a:gd name="T30" fmla="*/ 35 w 90"/>
                <a:gd name="T31" fmla="*/ 49 h 61"/>
                <a:gd name="T32" fmla="*/ 45 w 90"/>
                <a:gd name="T33" fmla="*/ 50 h 61"/>
                <a:gd name="T34" fmla="*/ 87 w 90"/>
                <a:gd name="T35" fmla="*/ 27 h 61"/>
                <a:gd name="T36" fmla="*/ 45 w 90"/>
                <a:gd name="T37" fmla="*/ 3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90" h="61">
                  <a:moveTo>
                    <a:pt x="5" y="61"/>
                  </a:moveTo>
                  <a:cubicBezTo>
                    <a:pt x="10" y="44"/>
                    <a:pt x="10" y="44"/>
                    <a:pt x="10" y="44"/>
                  </a:cubicBezTo>
                  <a:cubicBezTo>
                    <a:pt x="3" y="39"/>
                    <a:pt x="0" y="33"/>
                    <a:pt x="0" y="27"/>
                  </a:cubicBezTo>
                  <a:cubicBezTo>
                    <a:pt x="0" y="12"/>
                    <a:pt x="20" y="0"/>
                    <a:pt x="45" y="0"/>
                  </a:cubicBezTo>
                  <a:cubicBezTo>
                    <a:pt x="70" y="0"/>
                    <a:pt x="90" y="12"/>
                    <a:pt x="90" y="27"/>
                  </a:cubicBezTo>
                  <a:cubicBezTo>
                    <a:pt x="90" y="41"/>
                    <a:pt x="70" y="53"/>
                    <a:pt x="45" y="53"/>
                  </a:cubicBezTo>
                  <a:cubicBezTo>
                    <a:pt x="42" y="53"/>
                    <a:pt x="38" y="53"/>
                    <a:pt x="35" y="53"/>
                  </a:cubicBezTo>
                  <a:lnTo>
                    <a:pt x="5" y="61"/>
                  </a:lnTo>
                  <a:close/>
                  <a:moveTo>
                    <a:pt x="45" y="3"/>
                  </a:moveTo>
                  <a:cubicBezTo>
                    <a:pt x="22" y="3"/>
                    <a:pt x="3" y="14"/>
                    <a:pt x="3" y="27"/>
                  </a:cubicBezTo>
                  <a:cubicBezTo>
                    <a:pt x="3" y="32"/>
                    <a:pt x="6" y="37"/>
                    <a:pt x="12" y="42"/>
                  </a:cubicBezTo>
                  <a:cubicBezTo>
                    <a:pt x="13" y="42"/>
                    <a:pt x="13" y="42"/>
                    <a:pt x="13" y="42"/>
                  </a:cubicBezTo>
                  <a:cubicBezTo>
                    <a:pt x="9" y="57"/>
                    <a:pt x="9" y="57"/>
                    <a:pt x="9" y="57"/>
                  </a:cubicBezTo>
                  <a:cubicBezTo>
                    <a:pt x="32" y="50"/>
                    <a:pt x="32" y="50"/>
                    <a:pt x="32" y="50"/>
                  </a:cubicBezTo>
                  <a:cubicBezTo>
                    <a:pt x="30" y="49"/>
                    <a:pt x="30" y="49"/>
                    <a:pt x="30" y="49"/>
                  </a:cubicBezTo>
                  <a:cubicBezTo>
                    <a:pt x="35" y="49"/>
                    <a:pt x="35" y="49"/>
                    <a:pt x="35" y="49"/>
                  </a:cubicBezTo>
                  <a:cubicBezTo>
                    <a:pt x="38" y="50"/>
                    <a:pt x="42" y="50"/>
                    <a:pt x="45" y="50"/>
                  </a:cubicBezTo>
                  <a:cubicBezTo>
                    <a:pt x="68" y="50"/>
                    <a:pt x="87" y="40"/>
                    <a:pt x="87" y="27"/>
                  </a:cubicBezTo>
                  <a:cubicBezTo>
                    <a:pt x="87" y="14"/>
                    <a:pt x="68" y="3"/>
                    <a:pt x="45" y="3"/>
                  </a:cubicBezTo>
                  <a:close/>
                </a:path>
              </a:pathLst>
            </a:custGeom>
            <a:solidFill>
              <a:schemeClr val="bg1">
                <a:lumMod val="85000"/>
              </a:schemeClr>
            </a:solidFill>
            <a:ln>
              <a:noFill/>
            </a:ln>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651" name="iŝ1îdé">
              <a:extLst>
                <a:ext uri="{FF2B5EF4-FFF2-40B4-BE49-F238E27FC236}">
                  <a16:creationId xmlns:a16="http://schemas.microsoft.com/office/drawing/2014/main" xmlns="" id="{1382EBEA-1A12-436E-A4AA-0A9E64369760}"/>
                </a:ext>
              </a:extLst>
            </p:cNvPr>
            <p:cNvSpPr/>
            <p:nvPr/>
          </p:nvSpPr>
          <p:spPr bwMode="auto">
            <a:xfrm>
              <a:off x="6273130" y="4186440"/>
              <a:ext cx="56901" cy="323516"/>
            </a:xfrm>
            <a:custGeom>
              <a:avLst/>
              <a:gdLst>
                <a:gd name="T0" fmla="*/ 8 w 15"/>
                <a:gd name="T1" fmla="*/ 84 h 84"/>
                <a:gd name="T2" fmla="*/ 0 w 15"/>
                <a:gd name="T3" fmla="*/ 76 h 84"/>
                <a:gd name="T4" fmla="*/ 0 w 15"/>
                <a:gd name="T5" fmla="*/ 8 h 84"/>
                <a:gd name="T6" fmla="*/ 8 w 15"/>
                <a:gd name="T7" fmla="*/ 0 h 84"/>
                <a:gd name="T8" fmla="*/ 15 w 15"/>
                <a:gd name="T9" fmla="*/ 8 h 84"/>
                <a:gd name="T10" fmla="*/ 15 w 15"/>
                <a:gd name="T11" fmla="*/ 76 h 84"/>
                <a:gd name="T12" fmla="*/ 8 w 15"/>
                <a:gd name="T13" fmla="*/ 84 h 84"/>
                <a:gd name="T14" fmla="*/ 8 w 15"/>
                <a:gd name="T15" fmla="*/ 3 h 84"/>
                <a:gd name="T16" fmla="*/ 3 w 15"/>
                <a:gd name="T17" fmla="*/ 8 h 84"/>
                <a:gd name="T18" fmla="*/ 3 w 15"/>
                <a:gd name="T19" fmla="*/ 76 h 84"/>
                <a:gd name="T20" fmla="*/ 8 w 15"/>
                <a:gd name="T21" fmla="*/ 81 h 84"/>
                <a:gd name="T22" fmla="*/ 12 w 15"/>
                <a:gd name="T23" fmla="*/ 76 h 84"/>
                <a:gd name="T24" fmla="*/ 12 w 15"/>
                <a:gd name="T25" fmla="*/ 8 h 84"/>
                <a:gd name="T26" fmla="*/ 8 w 15"/>
                <a:gd name="T27" fmla="*/ 3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5" h="84">
                  <a:moveTo>
                    <a:pt x="8" y="84"/>
                  </a:moveTo>
                  <a:cubicBezTo>
                    <a:pt x="4" y="84"/>
                    <a:pt x="0" y="80"/>
                    <a:pt x="0" y="76"/>
                  </a:cubicBezTo>
                  <a:cubicBezTo>
                    <a:pt x="0" y="8"/>
                    <a:pt x="0" y="8"/>
                    <a:pt x="0" y="8"/>
                  </a:cubicBezTo>
                  <a:cubicBezTo>
                    <a:pt x="0" y="3"/>
                    <a:pt x="4" y="0"/>
                    <a:pt x="8" y="0"/>
                  </a:cubicBezTo>
                  <a:cubicBezTo>
                    <a:pt x="12" y="0"/>
                    <a:pt x="15" y="3"/>
                    <a:pt x="15" y="8"/>
                  </a:cubicBezTo>
                  <a:cubicBezTo>
                    <a:pt x="15" y="76"/>
                    <a:pt x="15" y="76"/>
                    <a:pt x="15" y="76"/>
                  </a:cubicBezTo>
                  <a:cubicBezTo>
                    <a:pt x="15" y="80"/>
                    <a:pt x="12" y="84"/>
                    <a:pt x="8" y="84"/>
                  </a:cubicBezTo>
                  <a:close/>
                  <a:moveTo>
                    <a:pt x="8" y="3"/>
                  </a:moveTo>
                  <a:cubicBezTo>
                    <a:pt x="5" y="3"/>
                    <a:pt x="3" y="5"/>
                    <a:pt x="3" y="8"/>
                  </a:cubicBezTo>
                  <a:cubicBezTo>
                    <a:pt x="3" y="76"/>
                    <a:pt x="3" y="76"/>
                    <a:pt x="3" y="76"/>
                  </a:cubicBezTo>
                  <a:cubicBezTo>
                    <a:pt x="3" y="79"/>
                    <a:pt x="5" y="81"/>
                    <a:pt x="8" y="81"/>
                  </a:cubicBezTo>
                  <a:cubicBezTo>
                    <a:pt x="10" y="81"/>
                    <a:pt x="12" y="79"/>
                    <a:pt x="12" y="76"/>
                  </a:cubicBezTo>
                  <a:cubicBezTo>
                    <a:pt x="12" y="8"/>
                    <a:pt x="12" y="8"/>
                    <a:pt x="12" y="8"/>
                  </a:cubicBezTo>
                  <a:cubicBezTo>
                    <a:pt x="12" y="5"/>
                    <a:pt x="10" y="3"/>
                    <a:pt x="8" y="3"/>
                  </a:cubicBezTo>
                  <a:close/>
                </a:path>
              </a:pathLst>
            </a:custGeom>
            <a:solidFill>
              <a:schemeClr val="bg1">
                <a:lumMod val="85000"/>
              </a:schemeClr>
            </a:solidFill>
            <a:ln>
              <a:noFill/>
            </a:ln>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653" name="îṣḷide">
              <a:extLst>
                <a:ext uri="{FF2B5EF4-FFF2-40B4-BE49-F238E27FC236}">
                  <a16:creationId xmlns:a16="http://schemas.microsoft.com/office/drawing/2014/main" xmlns="" id="{F0CF0B85-F2AD-45B8-9870-43B116EE1160}"/>
                </a:ext>
              </a:extLst>
            </p:cNvPr>
            <p:cNvSpPr/>
            <p:nvPr/>
          </p:nvSpPr>
          <p:spPr bwMode="auto">
            <a:xfrm>
              <a:off x="6357666" y="4256346"/>
              <a:ext cx="56901" cy="253610"/>
            </a:xfrm>
            <a:custGeom>
              <a:avLst/>
              <a:gdLst>
                <a:gd name="T0" fmla="*/ 7 w 15"/>
                <a:gd name="T1" fmla="*/ 66 h 66"/>
                <a:gd name="T2" fmla="*/ 0 w 15"/>
                <a:gd name="T3" fmla="*/ 58 h 66"/>
                <a:gd name="T4" fmla="*/ 0 w 15"/>
                <a:gd name="T5" fmla="*/ 8 h 66"/>
                <a:gd name="T6" fmla="*/ 7 w 15"/>
                <a:gd name="T7" fmla="*/ 0 h 66"/>
                <a:gd name="T8" fmla="*/ 15 w 15"/>
                <a:gd name="T9" fmla="*/ 8 h 66"/>
                <a:gd name="T10" fmla="*/ 15 w 15"/>
                <a:gd name="T11" fmla="*/ 58 h 66"/>
                <a:gd name="T12" fmla="*/ 7 w 15"/>
                <a:gd name="T13" fmla="*/ 66 h 66"/>
                <a:gd name="T14" fmla="*/ 7 w 15"/>
                <a:gd name="T15" fmla="*/ 3 h 66"/>
                <a:gd name="T16" fmla="*/ 3 w 15"/>
                <a:gd name="T17" fmla="*/ 8 h 66"/>
                <a:gd name="T18" fmla="*/ 3 w 15"/>
                <a:gd name="T19" fmla="*/ 58 h 66"/>
                <a:gd name="T20" fmla="*/ 7 w 15"/>
                <a:gd name="T21" fmla="*/ 63 h 66"/>
                <a:gd name="T22" fmla="*/ 12 w 15"/>
                <a:gd name="T23" fmla="*/ 58 h 66"/>
                <a:gd name="T24" fmla="*/ 12 w 15"/>
                <a:gd name="T25" fmla="*/ 8 h 66"/>
                <a:gd name="T26" fmla="*/ 7 w 15"/>
                <a:gd name="T27" fmla="*/ 3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5" h="66">
                  <a:moveTo>
                    <a:pt x="7" y="66"/>
                  </a:moveTo>
                  <a:cubicBezTo>
                    <a:pt x="3" y="66"/>
                    <a:pt x="0" y="62"/>
                    <a:pt x="0" y="58"/>
                  </a:cubicBezTo>
                  <a:cubicBezTo>
                    <a:pt x="0" y="8"/>
                    <a:pt x="0" y="8"/>
                    <a:pt x="0" y="8"/>
                  </a:cubicBezTo>
                  <a:cubicBezTo>
                    <a:pt x="0" y="3"/>
                    <a:pt x="3" y="0"/>
                    <a:pt x="7" y="0"/>
                  </a:cubicBezTo>
                  <a:cubicBezTo>
                    <a:pt x="11" y="0"/>
                    <a:pt x="15" y="3"/>
                    <a:pt x="15" y="8"/>
                  </a:cubicBezTo>
                  <a:cubicBezTo>
                    <a:pt x="15" y="58"/>
                    <a:pt x="15" y="58"/>
                    <a:pt x="15" y="58"/>
                  </a:cubicBezTo>
                  <a:cubicBezTo>
                    <a:pt x="15" y="62"/>
                    <a:pt x="11" y="66"/>
                    <a:pt x="7" y="66"/>
                  </a:cubicBezTo>
                  <a:close/>
                  <a:moveTo>
                    <a:pt x="7" y="3"/>
                  </a:moveTo>
                  <a:cubicBezTo>
                    <a:pt x="5" y="3"/>
                    <a:pt x="3" y="5"/>
                    <a:pt x="3" y="8"/>
                  </a:cubicBezTo>
                  <a:cubicBezTo>
                    <a:pt x="3" y="58"/>
                    <a:pt x="3" y="58"/>
                    <a:pt x="3" y="58"/>
                  </a:cubicBezTo>
                  <a:cubicBezTo>
                    <a:pt x="3" y="61"/>
                    <a:pt x="5" y="63"/>
                    <a:pt x="7" y="63"/>
                  </a:cubicBezTo>
                  <a:cubicBezTo>
                    <a:pt x="10" y="63"/>
                    <a:pt x="12" y="61"/>
                    <a:pt x="12" y="58"/>
                  </a:cubicBezTo>
                  <a:cubicBezTo>
                    <a:pt x="12" y="8"/>
                    <a:pt x="12" y="8"/>
                    <a:pt x="12" y="8"/>
                  </a:cubicBezTo>
                  <a:cubicBezTo>
                    <a:pt x="12" y="5"/>
                    <a:pt x="10" y="3"/>
                    <a:pt x="7" y="3"/>
                  </a:cubicBezTo>
                  <a:close/>
                </a:path>
              </a:pathLst>
            </a:custGeom>
            <a:solidFill>
              <a:schemeClr val="bg1">
                <a:lumMod val="85000"/>
              </a:schemeClr>
            </a:solidFill>
            <a:ln>
              <a:noFill/>
            </a:ln>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655" name="işļïďè">
              <a:extLst>
                <a:ext uri="{FF2B5EF4-FFF2-40B4-BE49-F238E27FC236}">
                  <a16:creationId xmlns:a16="http://schemas.microsoft.com/office/drawing/2014/main" xmlns="" id="{55E769D2-0257-4F3E-9388-73B20192F05B}"/>
                </a:ext>
              </a:extLst>
            </p:cNvPr>
            <p:cNvSpPr/>
            <p:nvPr/>
          </p:nvSpPr>
          <p:spPr bwMode="auto">
            <a:xfrm>
              <a:off x="6183716" y="4371771"/>
              <a:ext cx="53648" cy="138185"/>
            </a:xfrm>
            <a:custGeom>
              <a:avLst/>
              <a:gdLst>
                <a:gd name="T0" fmla="*/ 7 w 14"/>
                <a:gd name="T1" fmla="*/ 36 h 36"/>
                <a:gd name="T2" fmla="*/ 0 w 14"/>
                <a:gd name="T3" fmla="*/ 28 h 36"/>
                <a:gd name="T4" fmla="*/ 0 w 14"/>
                <a:gd name="T5" fmla="*/ 7 h 36"/>
                <a:gd name="T6" fmla="*/ 7 w 14"/>
                <a:gd name="T7" fmla="*/ 0 h 36"/>
                <a:gd name="T8" fmla="*/ 14 w 14"/>
                <a:gd name="T9" fmla="*/ 7 h 36"/>
                <a:gd name="T10" fmla="*/ 14 w 14"/>
                <a:gd name="T11" fmla="*/ 28 h 36"/>
                <a:gd name="T12" fmla="*/ 7 w 14"/>
                <a:gd name="T13" fmla="*/ 36 h 36"/>
                <a:gd name="T14" fmla="*/ 7 w 14"/>
                <a:gd name="T15" fmla="*/ 3 h 36"/>
                <a:gd name="T16" fmla="*/ 3 w 14"/>
                <a:gd name="T17" fmla="*/ 7 h 36"/>
                <a:gd name="T18" fmla="*/ 3 w 14"/>
                <a:gd name="T19" fmla="*/ 28 h 36"/>
                <a:gd name="T20" fmla="*/ 7 w 14"/>
                <a:gd name="T21" fmla="*/ 33 h 36"/>
                <a:gd name="T22" fmla="*/ 11 w 14"/>
                <a:gd name="T23" fmla="*/ 28 h 36"/>
                <a:gd name="T24" fmla="*/ 11 w 14"/>
                <a:gd name="T25" fmla="*/ 7 h 36"/>
                <a:gd name="T26" fmla="*/ 7 w 14"/>
                <a:gd name="T27" fmla="*/ 3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4" h="36">
                  <a:moveTo>
                    <a:pt x="7" y="36"/>
                  </a:moveTo>
                  <a:cubicBezTo>
                    <a:pt x="3" y="36"/>
                    <a:pt x="0" y="32"/>
                    <a:pt x="0" y="28"/>
                  </a:cubicBezTo>
                  <a:cubicBezTo>
                    <a:pt x="0" y="7"/>
                    <a:pt x="0" y="7"/>
                    <a:pt x="0" y="7"/>
                  </a:cubicBezTo>
                  <a:cubicBezTo>
                    <a:pt x="0" y="3"/>
                    <a:pt x="3" y="0"/>
                    <a:pt x="7" y="0"/>
                  </a:cubicBezTo>
                  <a:cubicBezTo>
                    <a:pt x="11" y="0"/>
                    <a:pt x="14" y="3"/>
                    <a:pt x="14" y="7"/>
                  </a:cubicBezTo>
                  <a:cubicBezTo>
                    <a:pt x="14" y="28"/>
                    <a:pt x="14" y="28"/>
                    <a:pt x="14" y="28"/>
                  </a:cubicBezTo>
                  <a:cubicBezTo>
                    <a:pt x="14" y="32"/>
                    <a:pt x="11" y="36"/>
                    <a:pt x="7" y="36"/>
                  </a:cubicBezTo>
                  <a:close/>
                  <a:moveTo>
                    <a:pt x="7" y="3"/>
                  </a:moveTo>
                  <a:cubicBezTo>
                    <a:pt x="5" y="3"/>
                    <a:pt x="3" y="5"/>
                    <a:pt x="3" y="7"/>
                  </a:cubicBezTo>
                  <a:cubicBezTo>
                    <a:pt x="3" y="28"/>
                    <a:pt x="3" y="28"/>
                    <a:pt x="3" y="28"/>
                  </a:cubicBezTo>
                  <a:cubicBezTo>
                    <a:pt x="3" y="31"/>
                    <a:pt x="5" y="33"/>
                    <a:pt x="7" y="33"/>
                  </a:cubicBezTo>
                  <a:cubicBezTo>
                    <a:pt x="9" y="33"/>
                    <a:pt x="11" y="31"/>
                    <a:pt x="11" y="28"/>
                  </a:cubicBezTo>
                  <a:cubicBezTo>
                    <a:pt x="11" y="7"/>
                    <a:pt x="11" y="7"/>
                    <a:pt x="11" y="7"/>
                  </a:cubicBezTo>
                  <a:cubicBezTo>
                    <a:pt x="11" y="5"/>
                    <a:pt x="9" y="3"/>
                    <a:pt x="7" y="3"/>
                  </a:cubicBezTo>
                  <a:close/>
                </a:path>
              </a:pathLst>
            </a:custGeom>
            <a:solidFill>
              <a:schemeClr val="bg1">
                <a:lumMod val="85000"/>
              </a:schemeClr>
            </a:solidFill>
            <a:ln>
              <a:noFill/>
            </a:ln>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657" name="iṣḷiḋé">
              <a:extLst>
                <a:ext uri="{FF2B5EF4-FFF2-40B4-BE49-F238E27FC236}">
                  <a16:creationId xmlns:a16="http://schemas.microsoft.com/office/drawing/2014/main" xmlns="" id="{786D4B20-C732-4189-B430-3FE994035806}"/>
                </a:ext>
              </a:extLst>
            </p:cNvPr>
            <p:cNvSpPr/>
            <p:nvPr/>
          </p:nvSpPr>
          <p:spPr bwMode="auto">
            <a:xfrm>
              <a:off x="6183716" y="4087272"/>
              <a:ext cx="292627" cy="121928"/>
            </a:xfrm>
            <a:custGeom>
              <a:avLst/>
              <a:gdLst>
                <a:gd name="T0" fmla="*/ 2 w 180"/>
                <a:gd name="T1" fmla="*/ 75 h 75"/>
                <a:gd name="T2" fmla="*/ 0 w 180"/>
                <a:gd name="T3" fmla="*/ 68 h 75"/>
                <a:gd name="T4" fmla="*/ 97 w 180"/>
                <a:gd name="T5" fmla="*/ 19 h 75"/>
                <a:gd name="T6" fmla="*/ 114 w 180"/>
                <a:gd name="T7" fmla="*/ 42 h 75"/>
                <a:gd name="T8" fmla="*/ 159 w 180"/>
                <a:gd name="T9" fmla="*/ 7 h 75"/>
                <a:gd name="T10" fmla="*/ 152 w 180"/>
                <a:gd name="T11" fmla="*/ 7 h 75"/>
                <a:gd name="T12" fmla="*/ 152 w 180"/>
                <a:gd name="T13" fmla="*/ 0 h 75"/>
                <a:gd name="T14" fmla="*/ 180 w 180"/>
                <a:gd name="T15" fmla="*/ 0 h 75"/>
                <a:gd name="T16" fmla="*/ 112 w 180"/>
                <a:gd name="T17" fmla="*/ 52 h 75"/>
                <a:gd name="T18" fmla="*/ 95 w 180"/>
                <a:gd name="T19" fmla="*/ 28 h 75"/>
                <a:gd name="T20" fmla="*/ 2 w 180"/>
                <a:gd name="T21" fmla="*/ 75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80" h="75">
                  <a:moveTo>
                    <a:pt x="2" y="75"/>
                  </a:moveTo>
                  <a:lnTo>
                    <a:pt x="0" y="68"/>
                  </a:lnTo>
                  <a:lnTo>
                    <a:pt x="97" y="19"/>
                  </a:lnTo>
                  <a:lnTo>
                    <a:pt x="114" y="42"/>
                  </a:lnTo>
                  <a:lnTo>
                    <a:pt x="159" y="7"/>
                  </a:lnTo>
                  <a:lnTo>
                    <a:pt x="152" y="7"/>
                  </a:lnTo>
                  <a:lnTo>
                    <a:pt x="152" y="0"/>
                  </a:lnTo>
                  <a:lnTo>
                    <a:pt x="180" y="0"/>
                  </a:lnTo>
                  <a:lnTo>
                    <a:pt x="112" y="52"/>
                  </a:lnTo>
                  <a:lnTo>
                    <a:pt x="95" y="28"/>
                  </a:lnTo>
                  <a:lnTo>
                    <a:pt x="2" y="75"/>
                  </a:lnTo>
                  <a:close/>
                </a:path>
              </a:pathLst>
            </a:custGeom>
            <a:solidFill>
              <a:schemeClr val="bg1">
                <a:lumMod val="85000"/>
              </a:schemeClr>
            </a:solidFill>
            <a:ln>
              <a:noFill/>
            </a:ln>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659" name="íŝ1îḋé">
              <a:extLst>
                <a:ext uri="{FF2B5EF4-FFF2-40B4-BE49-F238E27FC236}">
                  <a16:creationId xmlns:a16="http://schemas.microsoft.com/office/drawing/2014/main" xmlns="" id="{2C837AAC-F3A2-45E3-9EEA-91EE854C6664}"/>
                </a:ext>
              </a:extLst>
            </p:cNvPr>
            <p:cNvSpPr/>
            <p:nvPr/>
          </p:nvSpPr>
          <p:spPr bwMode="auto">
            <a:xfrm>
              <a:off x="6445455" y="4090523"/>
              <a:ext cx="24386" cy="30888"/>
            </a:xfrm>
            <a:custGeom>
              <a:avLst/>
              <a:gdLst>
                <a:gd name="T0" fmla="*/ 8 w 15"/>
                <a:gd name="T1" fmla="*/ 19 h 19"/>
                <a:gd name="T2" fmla="*/ 0 w 15"/>
                <a:gd name="T3" fmla="*/ 17 h 19"/>
                <a:gd name="T4" fmla="*/ 8 w 15"/>
                <a:gd name="T5" fmla="*/ 0 h 19"/>
                <a:gd name="T6" fmla="*/ 15 w 15"/>
                <a:gd name="T7" fmla="*/ 2 h 19"/>
                <a:gd name="T8" fmla="*/ 8 w 15"/>
                <a:gd name="T9" fmla="*/ 19 h 19"/>
              </a:gdLst>
              <a:ahLst/>
              <a:cxnLst>
                <a:cxn ang="0">
                  <a:pos x="T0" y="T1"/>
                </a:cxn>
                <a:cxn ang="0">
                  <a:pos x="T2" y="T3"/>
                </a:cxn>
                <a:cxn ang="0">
                  <a:pos x="T4" y="T5"/>
                </a:cxn>
                <a:cxn ang="0">
                  <a:pos x="T6" y="T7"/>
                </a:cxn>
                <a:cxn ang="0">
                  <a:pos x="T8" y="T9"/>
                </a:cxn>
              </a:cxnLst>
              <a:rect l="0" t="0" r="r" b="b"/>
              <a:pathLst>
                <a:path w="15" h="19">
                  <a:moveTo>
                    <a:pt x="8" y="19"/>
                  </a:moveTo>
                  <a:lnTo>
                    <a:pt x="0" y="17"/>
                  </a:lnTo>
                  <a:lnTo>
                    <a:pt x="8" y="0"/>
                  </a:lnTo>
                  <a:lnTo>
                    <a:pt x="15" y="2"/>
                  </a:lnTo>
                  <a:lnTo>
                    <a:pt x="8" y="19"/>
                  </a:lnTo>
                  <a:close/>
                </a:path>
              </a:pathLst>
            </a:custGeom>
            <a:solidFill>
              <a:schemeClr val="bg1">
                <a:lumMod val="85000"/>
              </a:schemeClr>
            </a:solidFill>
            <a:ln>
              <a:noFill/>
            </a:ln>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661" name="íṣľíďe">
              <a:extLst>
                <a:ext uri="{FF2B5EF4-FFF2-40B4-BE49-F238E27FC236}">
                  <a16:creationId xmlns:a16="http://schemas.microsoft.com/office/drawing/2014/main" xmlns="" id="{4C812660-8176-4D9E-983F-030C2CEEBFB2}"/>
                </a:ext>
              </a:extLst>
            </p:cNvPr>
            <p:cNvSpPr/>
            <p:nvPr/>
          </p:nvSpPr>
          <p:spPr bwMode="auto">
            <a:xfrm>
              <a:off x="6273130" y="2299259"/>
              <a:ext cx="502344" cy="474706"/>
            </a:xfrm>
            <a:custGeom>
              <a:avLst/>
              <a:gdLst>
                <a:gd name="T0" fmla="*/ 86 w 130"/>
                <a:gd name="T1" fmla="*/ 123 h 123"/>
                <a:gd name="T2" fmla="*/ 0 w 130"/>
                <a:gd name="T3" fmla="*/ 102 h 123"/>
                <a:gd name="T4" fmla="*/ 3 w 130"/>
                <a:gd name="T5" fmla="*/ 100 h 123"/>
                <a:gd name="T6" fmla="*/ 54 w 130"/>
                <a:gd name="T7" fmla="*/ 1 h 123"/>
                <a:gd name="T8" fmla="*/ 54 w 130"/>
                <a:gd name="T9" fmla="*/ 0 h 123"/>
                <a:gd name="T10" fmla="*/ 130 w 130"/>
                <a:gd name="T11" fmla="*/ 18 h 123"/>
                <a:gd name="T12" fmla="*/ 130 w 130"/>
                <a:gd name="T13" fmla="*/ 20 h 123"/>
                <a:gd name="T14" fmla="*/ 86 w 130"/>
                <a:gd name="T15" fmla="*/ 123 h 123"/>
                <a:gd name="T16" fmla="*/ 7 w 130"/>
                <a:gd name="T17" fmla="*/ 101 h 123"/>
                <a:gd name="T18" fmla="*/ 86 w 130"/>
                <a:gd name="T19" fmla="*/ 120 h 123"/>
                <a:gd name="T20" fmla="*/ 127 w 130"/>
                <a:gd name="T21" fmla="*/ 20 h 123"/>
                <a:gd name="T22" fmla="*/ 56 w 130"/>
                <a:gd name="T23" fmla="*/ 4 h 123"/>
                <a:gd name="T24" fmla="*/ 7 w 130"/>
                <a:gd name="T25" fmla="*/ 101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 h="123">
                  <a:moveTo>
                    <a:pt x="86" y="123"/>
                  </a:moveTo>
                  <a:cubicBezTo>
                    <a:pt x="0" y="102"/>
                    <a:pt x="0" y="102"/>
                    <a:pt x="0" y="102"/>
                  </a:cubicBezTo>
                  <a:cubicBezTo>
                    <a:pt x="3" y="100"/>
                    <a:pt x="3" y="100"/>
                    <a:pt x="3" y="100"/>
                  </a:cubicBezTo>
                  <a:cubicBezTo>
                    <a:pt x="28" y="85"/>
                    <a:pt x="53" y="2"/>
                    <a:pt x="54" y="1"/>
                  </a:cubicBezTo>
                  <a:cubicBezTo>
                    <a:pt x="54" y="0"/>
                    <a:pt x="54" y="0"/>
                    <a:pt x="54" y="0"/>
                  </a:cubicBezTo>
                  <a:cubicBezTo>
                    <a:pt x="130" y="18"/>
                    <a:pt x="130" y="18"/>
                    <a:pt x="130" y="18"/>
                  </a:cubicBezTo>
                  <a:cubicBezTo>
                    <a:pt x="130" y="20"/>
                    <a:pt x="130" y="20"/>
                    <a:pt x="130" y="20"/>
                  </a:cubicBezTo>
                  <a:cubicBezTo>
                    <a:pt x="117" y="108"/>
                    <a:pt x="88" y="122"/>
                    <a:pt x="86" y="123"/>
                  </a:cubicBezTo>
                  <a:close/>
                  <a:moveTo>
                    <a:pt x="7" y="101"/>
                  </a:moveTo>
                  <a:cubicBezTo>
                    <a:pt x="86" y="120"/>
                    <a:pt x="86" y="120"/>
                    <a:pt x="86" y="120"/>
                  </a:cubicBezTo>
                  <a:cubicBezTo>
                    <a:pt x="89" y="117"/>
                    <a:pt x="115" y="100"/>
                    <a:pt x="127" y="20"/>
                  </a:cubicBezTo>
                  <a:cubicBezTo>
                    <a:pt x="56" y="4"/>
                    <a:pt x="56" y="4"/>
                    <a:pt x="56" y="4"/>
                  </a:cubicBezTo>
                  <a:cubicBezTo>
                    <a:pt x="53" y="14"/>
                    <a:pt x="30" y="82"/>
                    <a:pt x="7" y="101"/>
                  </a:cubicBezTo>
                  <a:close/>
                </a:path>
              </a:pathLst>
            </a:custGeom>
            <a:solidFill>
              <a:schemeClr val="bg1">
                <a:lumMod val="85000"/>
              </a:schemeClr>
            </a:solidFill>
            <a:ln>
              <a:noFill/>
            </a:ln>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663" name="îşļiḑê">
              <a:extLst>
                <a:ext uri="{FF2B5EF4-FFF2-40B4-BE49-F238E27FC236}">
                  <a16:creationId xmlns:a16="http://schemas.microsoft.com/office/drawing/2014/main" xmlns="" id="{5A9B2CA7-F062-4326-BBD4-EA4B32BF56DA}"/>
                </a:ext>
              </a:extLst>
            </p:cNvPr>
            <p:cNvSpPr/>
            <p:nvPr/>
          </p:nvSpPr>
          <p:spPr bwMode="auto">
            <a:xfrm>
              <a:off x="6500730" y="2391923"/>
              <a:ext cx="198337" cy="58525"/>
            </a:xfrm>
            <a:custGeom>
              <a:avLst/>
              <a:gdLst>
                <a:gd name="T0" fmla="*/ 122 w 122"/>
                <a:gd name="T1" fmla="*/ 36 h 36"/>
                <a:gd name="T2" fmla="*/ 0 w 122"/>
                <a:gd name="T3" fmla="*/ 7 h 36"/>
                <a:gd name="T4" fmla="*/ 3 w 122"/>
                <a:gd name="T5" fmla="*/ 0 h 36"/>
                <a:gd name="T6" fmla="*/ 122 w 122"/>
                <a:gd name="T7" fmla="*/ 29 h 36"/>
                <a:gd name="T8" fmla="*/ 122 w 122"/>
                <a:gd name="T9" fmla="*/ 36 h 36"/>
              </a:gdLst>
              <a:ahLst/>
              <a:cxnLst>
                <a:cxn ang="0">
                  <a:pos x="T0" y="T1"/>
                </a:cxn>
                <a:cxn ang="0">
                  <a:pos x="T2" y="T3"/>
                </a:cxn>
                <a:cxn ang="0">
                  <a:pos x="T4" y="T5"/>
                </a:cxn>
                <a:cxn ang="0">
                  <a:pos x="T6" y="T7"/>
                </a:cxn>
                <a:cxn ang="0">
                  <a:pos x="T8" y="T9"/>
                </a:cxn>
              </a:cxnLst>
              <a:rect l="0" t="0" r="r" b="b"/>
              <a:pathLst>
                <a:path w="122" h="36">
                  <a:moveTo>
                    <a:pt x="122" y="36"/>
                  </a:moveTo>
                  <a:lnTo>
                    <a:pt x="0" y="7"/>
                  </a:lnTo>
                  <a:lnTo>
                    <a:pt x="3" y="0"/>
                  </a:lnTo>
                  <a:lnTo>
                    <a:pt x="122" y="29"/>
                  </a:lnTo>
                  <a:lnTo>
                    <a:pt x="122" y="36"/>
                  </a:lnTo>
                  <a:close/>
                </a:path>
              </a:pathLst>
            </a:custGeom>
            <a:solidFill>
              <a:schemeClr val="bg1">
                <a:lumMod val="85000"/>
              </a:schemeClr>
            </a:solidFill>
            <a:ln>
              <a:noFill/>
            </a:ln>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665" name="íślíde">
              <a:extLst>
                <a:ext uri="{FF2B5EF4-FFF2-40B4-BE49-F238E27FC236}">
                  <a16:creationId xmlns:a16="http://schemas.microsoft.com/office/drawing/2014/main" xmlns="" id="{E3E9BCBC-B8F7-454A-A525-15BF33FC6637}"/>
                </a:ext>
              </a:extLst>
            </p:cNvPr>
            <p:cNvSpPr/>
            <p:nvPr/>
          </p:nvSpPr>
          <p:spPr bwMode="auto">
            <a:xfrm>
              <a:off x="6494227" y="2434191"/>
              <a:ext cx="180455" cy="53647"/>
            </a:xfrm>
            <a:custGeom>
              <a:avLst/>
              <a:gdLst>
                <a:gd name="T0" fmla="*/ 111 w 111"/>
                <a:gd name="T1" fmla="*/ 33 h 33"/>
                <a:gd name="T2" fmla="*/ 0 w 111"/>
                <a:gd name="T3" fmla="*/ 7 h 33"/>
                <a:gd name="T4" fmla="*/ 0 w 111"/>
                <a:gd name="T5" fmla="*/ 0 h 33"/>
                <a:gd name="T6" fmla="*/ 111 w 111"/>
                <a:gd name="T7" fmla="*/ 26 h 33"/>
                <a:gd name="T8" fmla="*/ 111 w 111"/>
                <a:gd name="T9" fmla="*/ 33 h 33"/>
              </a:gdLst>
              <a:ahLst/>
              <a:cxnLst>
                <a:cxn ang="0">
                  <a:pos x="T0" y="T1"/>
                </a:cxn>
                <a:cxn ang="0">
                  <a:pos x="T2" y="T3"/>
                </a:cxn>
                <a:cxn ang="0">
                  <a:pos x="T4" y="T5"/>
                </a:cxn>
                <a:cxn ang="0">
                  <a:pos x="T6" y="T7"/>
                </a:cxn>
                <a:cxn ang="0">
                  <a:pos x="T8" y="T9"/>
                </a:cxn>
              </a:cxnLst>
              <a:rect l="0" t="0" r="r" b="b"/>
              <a:pathLst>
                <a:path w="111" h="33">
                  <a:moveTo>
                    <a:pt x="111" y="33"/>
                  </a:moveTo>
                  <a:lnTo>
                    <a:pt x="0" y="7"/>
                  </a:lnTo>
                  <a:lnTo>
                    <a:pt x="0" y="0"/>
                  </a:lnTo>
                  <a:lnTo>
                    <a:pt x="111" y="26"/>
                  </a:lnTo>
                  <a:lnTo>
                    <a:pt x="111" y="33"/>
                  </a:lnTo>
                  <a:close/>
                </a:path>
              </a:pathLst>
            </a:custGeom>
            <a:solidFill>
              <a:schemeClr val="bg1">
                <a:lumMod val="85000"/>
              </a:schemeClr>
            </a:solidFill>
            <a:ln>
              <a:noFill/>
            </a:ln>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667" name="îṡľîḋe">
              <a:extLst>
                <a:ext uri="{FF2B5EF4-FFF2-40B4-BE49-F238E27FC236}">
                  <a16:creationId xmlns:a16="http://schemas.microsoft.com/office/drawing/2014/main" xmlns="" id="{FCB0EE03-BF08-46EF-A9CB-A0AAD5E1D4AC}"/>
                </a:ext>
              </a:extLst>
            </p:cNvPr>
            <p:cNvSpPr/>
            <p:nvPr/>
          </p:nvSpPr>
          <p:spPr bwMode="auto">
            <a:xfrm>
              <a:off x="6482847" y="2481338"/>
              <a:ext cx="180455" cy="53647"/>
            </a:xfrm>
            <a:custGeom>
              <a:avLst/>
              <a:gdLst>
                <a:gd name="T0" fmla="*/ 111 w 111"/>
                <a:gd name="T1" fmla="*/ 33 h 33"/>
                <a:gd name="T2" fmla="*/ 0 w 111"/>
                <a:gd name="T3" fmla="*/ 7 h 33"/>
                <a:gd name="T4" fmla="*/ 0 w 111"/>
                <a:gd name="T5" fmla="*/ 0 h 33"/>
                <a:gd name="T6" fmla="*/ 111 w 111"/>
                <a:gd name="T7" fmla="*/ 26 h 33"/>
                <a:gd name="T8" fmla="*/ 111 w 111"/>
                <a:gd name="T9" fmla="*/ 33 h 33"/>
              </a:gdLst>
              <a:ahLst/>
              <a:cxnLst>
                <a:cxn ang="0">
                  <a:pos x="T0" y="T1"/>
                </a:cxn>
                <a:cxn ang="0">
                  <a:pos x="T2" y="T3"/>
                </a:cxn>
                <a:cxn ang="0">
                  <a:pos x="T4" y="T5"/>
                </a:cxn>
                <a:cxn ang="0">
                  <a:pos x="T6" y="T7"/>
                </a:cxn>
                <a:cxn ang="0">
                  <a:pos x="T8" y="T9"/>
                </a:cxn>
              </a:cxnLst>
              <a:rect l="0" t="0" r="r" b="b"/>
              <a:pathLst>
                <a:path w="111" h="33">
                  <a:moveTo>
                    <a:pt x="111" y="33"/>
                  </a:moveTo>
                  <a:lnTo>
                    <a:pt x="0" y="7"/>
                  </a:lnTo>
                  <a:lnTo>
                    <a:pt x="0" y="0"/>
                  </a:lnTo>
                  <a:lnTo>
                    <a:pt x="111" y="26"/>
                  </a:lnTo>
                  <a:lnTo>
                    <a:pt x="111" y="33"/>
                  </a:lnTo>
                  <a:close/>
                </a:path>
              </a:pathLst>
            </a:custGeom>
            <a:solidFill>
              <a:schemeClr val="bg1">
                <a:lumMod val="85000"/>
              </a:schemeClr>
            </a:solidFill>
            <a:ln>
              <a:noFill/>
            </a:ln>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669" name="íSļîḋè">
              <a:extLst>
                <a:ext uri="{FF2B5EF4-FFF2-40B4-BE49-F238E27FC236}">
                  <a16:creationId xmlns:a16="http://schemas.microsoft.com/office/drawing/2014/main" xmlns="" id="{4632B93B-E676-48A6-9289-100D554687D6}"/>
                </a:ext>
              </a:extLst>
            </p:cNvPr>
            <p:cNvSpPr/>
            <p:nvPr/>
          </p:nvSpPr>
          <p:spPr bwMode="auto">
            <a:xfrm>
              <a:off x="6458460" y="2512226"/>
              <a:ext cx="182079" cy="53647"/>
            </a:xfrm>
            <a:custGeom>
              <a:avLst/>
              <a:gdLst>
                <a:gd name="T0" fmla="*/ 112 w 112"/>
                <a:gd name="T1" fmla="*/ 33 h 33"/>
                <a:gd name="T2" fmla="*/ 0 w 112"/>
                <a:gd name="T3" fmla="*/ 7 h 33"/>
                <a:gd name="T4" fmla="*/ 0 w 112"/>
                <a:gd name="T5" fmla="*/ 0 h 33"/>
                <a:gd name="T6" fmla="*/ 112 w 112"/>
                <a:gd name="T7" fmla="*/ 26 h 33"/>
                <a:gd name="T8" fmla="*/ 112 w 112"/>
                <a:gd name="T9" fmla="*/ 33 h 33"/>
              </a:gdLst>
              <a:ahLst/>
              <a:cxnLst>
                <a:cxn ang="0">
                  <a:pos x="T0" y="T1"/>
                </a:cxn>
                <a:cxn ang="0">
                  <a:pos x="T2" y="T3"/>
                </a:cxn>
                <a:cxn ang="0">
                  <a:pos x="T4" y="T5"/>
                </a:cxn>
                <a:cxn ang="0">
                  <a:pos x="T6" y="T7"/>
                </a:cxn>
                <a:cxn ang="0">
                  <a:pos x="T8" y="T9"/>
                </a:cxn>
              </a:cxnLst>
              <a:rect l="0" t="0" r="r" b="b"/>
              <a:pathLst>
                <a:path w="112" h="33">
                  <a:moveTo>
                    <a:pt x="112" y="33"/>
                  </a:moveTo>
                  <a:lnTo>
                    <a:pt x="0" y="7"/>
                  </a:lnTo>
                  <a:lnTo>
                    <a:pt x="0" y="0"/>
                  </a:lnTo>
                  <a:lnTo>
                    <a:pt x="112" y="26"/>
                  </a:lnTo>
                  <a:lnTo>
                    <a:pt x="112" y="33"/>
                  </a:lnTo>
                  <a:close/>
                </a:path>
              </a:pathLst>
            </a:custGeom>
            <a:solidFill>
              <a:schemeClr val="bg1">
                <a:lumMod val="85000"/>
              </a:schemeClr>
            </a:solidFill>
            <a:ln>
              <a:noFill/>
            </a:ln>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671" name="îSľiḓè">
              <a:extLst>
                <a:ext uri="{FF2B5EF4-FFF2-40B4-BE49-F238E27FC236}">
                  <a16:creationId xmlns:a16="http://schemas.microsoft.com/office/drawing/2014/main" xmlns="" id="{606A269A-9171-4446-BB20-C867EFD6E408}"/>
                </a:ext>
              </a:extLst>
            </p:cNvPr>
            <p:cNvSpPr/>
            <p:nvPr/>
          </p:nvSpPr>
          <p:spPr bwMode="auto">
            <a:xfrm>
              <a:off x="6438951" y="2554494"/>
              <a:ext cx="185330" cy="53647"/>
            </a:xfrm>
            <a:custGeom>
              <a:avLst/>
              <a:gdLst>
                <a:gd name="T0" fmla="*/ 112 w 114"/>
                <a:gd name="T1" fmla="*/ 33 h 33"/>
                <a:gd name="T2" fmla="*/ 0 w 114"/>
                <a:gd name="T3" fmla="*/ 7 h 33"/>
                <a:gd name="T4" fmla="*/ 3 w 114"/>
                <a:gd name="T5" fmla="*/ 0 h 33"/>
                <a:gd name="T6" fmla="*/ 114 w 114"/>
                <a:gd name="T7" fmla="*/ 28 h 33"/>
                <a:gd name="T8" fmla="*/ 112 w 114"/>
                <a:gd name="T9" fmla="*/ 33 h 33"/>
              </a:gdLst>
              <a:ahLst/>
              <a:cxnLst>
                <a:cxn ang="0">
                  <a:pos x="T0" y="T1"/>
                </a:cxn>
                <a:cxn ang="0">
                  <a:pos x="T2" y="T3"/>
                </a:cxn>
                <a:cxn ang="0">
                  <a:pos x="T4" y="T5"/>
                </a:cxn>
                <a:cxn ang="0">
                  <a:pos x="T6" y="T7"/>
                </a:cxn>
                <a:cxn ang="0">
                  <a:pos x="T8" y="T9"/>
                </a:cxn>
              </a:cxnLst>
              <a:rect l="0" t="0" r="r" b="b"/>
              <a:pathLst>
                <a:path w="114" h="33">
                  <a:moveTo>
                    <a:pt x="112" y="33"/>
                  </a:moveTo>
                  <a:lnTo>
                    <a:pt x="0" y="7"/>
                  </a:lnTo>
                  <a:lnTo>
                    <a:pt x="3" y="0"/>
                  </a:lnTo>
                  <a:lnTo>
                    <a:pt x="114" y="28"/>
                  </a:lnTo>
                  <a:lnTo>
                    <a:pt x="112" y="33"/>
                  </a:lnTo>
                  <a:close/>
                </a:path>
              </a:pathLst>
            </a:custGeom>
            <a:solidFill>
              <a:schemeClr val="bg1">
                <a:lumMod val="85000"/>
              </a:schemeClr>
            </a:solidFill>
            <a:ln>
              <a:noFill/>
            </a:ln>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673" name="ïṧḻíde">
              <a:extLst>
                <a:ext uri="{FF2B5EF4-FFF2-40B4-BE49-F238E27FC236}">
                  <a16:creationId xmlns:a16="http://schemas.microsoft.com/office/drawing/2014/main" xmlns="" id="{81F730D0-D630-41EC-A74D-E2D9752A45D0}"/>
                </a:ext>
              </a:extLst>
            </p:cNvPr>
            <p:cNvSpPr/>
            <p:nvPr/>
          </p:nvSpPr>
          <p:spPr bwMode="auto">
            <a:xfrm>
              <a:off x="6655172" y="2307387"/>
              <a:ext cx="78034" cy="92665"/>
            </a:xfrm>
            <a:custGeom>
              <a:avLst/>
              <a:gdLst>
                <a:gd name="T0" fmla="*/ 0 w 48"/>
                <a:gd name="T1" fmla="*/ 38 h 57"/>
                <a:gd name="T2" fmla="*/ 29 w 48"/>
                <a:gd name="T3" fmla="*/ 0 h 57"/>
                <a:gd name="T4" fmla="*/ 48 w 48"/>
                <a:gd name="T5" fmla="*/ 12 h 57"/>
                <a:gd name="T6" fmla="*/ 12 w 48"/>
                <a:gd name="T7" fmla="*/ 57 h 57"/>
                <a:gd name="T8" fmla="*/ 0 w 48"/>
                <a:gd name="T9" fmla="*/ 38 h 57"/>
              </a:gdLst>
              <a:ahLst/>
              <a:cxnLst>
                <a:cxn ang="0">
                  <a:pos x="T0" y="T1"/>
                </a:cxn>
                <a:cxn ang="0">
                  <a:pos x="T2" y="T3"/>
                </a:cxn>
                <a:cxn ang="0">
                  <a:pos x="T4" y="T5"/>
                </a:cxn>
                <a:cxn ang="0">
                  <a:pos x="T6" y="T7"/>
                </a:cxn>
                <a:cxn ang="0">
                  <a:pos x="T8" y="T9"/>
                </a:cxn>
              </a:cxnLst>
              <a:rect l="0" t="0" r="r" b="b"/>
              <a:pathLst>
                <a:path w="48" h="57">
                  <a:moveTo>
                    <a:pt x="0" y="38"/>
                  </a:moveTo>
                  <a:lnTo>
                    <a:pt x="29" y="0"/>
                  </a:lnTo>
                  <a:lnTo>
                    <a:pt x="48" y="12"/>
                  </a:lnTo>
                  <a:lnTo>
                    <a:pt x="12" y="57"/>
                  </a:lnTo>
                  <a:lnTo>
                    <a:pt x="0" y="38"/>
                  </a:lnTo>
                  <a:close/>
                </a:path>
              </a:pathLst>
            </a:custGeom>
            <a:solidFill>
              <a:schemeClr val="bg1">
                <a:lumMod val="85000"/>
              </a:schemeClr>
            </a:solidFill>
            <a:ln>
              <a:noFill/>
            </a:ln>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675" name="ïṧḻïḑê">
              <a:extLst>
                <a:ext uri="{FF2B5EF4-FFF2-40B4-BE49-F238E27FC236}">
                  <a16:creationId xmlns:a16="http://schemas.microsoft.com/office/drawing/2014/main" xmlns="" id="{50F8354E-D3CC-44F1-B926-AE343F535C6E}"/>
                </a:ext>
              </a:extLst>
            </p:cNvPr>
            <p:cNvSpPr/>
            <p:nvPr/>
          </p:nvSpPr>
          <p:spPr bwMode="auto">
            <a:xfrm>
              <a:off x="6648668" y="2299259"/>
              <a:ext cx="95917" cy="108922"/>
            </a:xfrm>
            <a:custGeom>
              <a:avLst/>
              <a:gdLst>
                <a:gd name="T0" fmla="*/ 14 w 59"/>
                <a:gd name="T1" fmla="*/ 67 h 67"/>
                <a:gd name="T2" fmla="*/ 0 w 59"/>
                <a:gd name="T3" fmla="*/ 43 h 67"/>
                <a:gd name="T4" fmla="*/ 33 w 59"/>
                <a:gd name="T5" fmla="*/ 0 h 67"/>
                <a:gd name="T6" fmla="*/ 59 w 59"/>
                <a:gd name="T7" fmla="*/ 15 h 67"/>
                <a:gd name="T8" fmla="*/ 14 w 59"/>
                <a:gd name="T9" fmla="*/ 67 h 67"/>
                <a:gd name="T10" fmla="*/ 9 w 59"/>
                <a:gd name="T11" fmla="*/ 45 h 67"/>
                <a:gd name="T12" fmla="*/ 16 w 59"/>
                <a:gd name="T13" fmla="*/ 55 h 67"/>
                <a:gd name="T14" fmla="*/ 47 w 59"/>
                <a:gd name="T15" fmla="*/ 17 h 67"/>
                <a:gd name="T16" fmla="*/ 35 w 59"/>
                <a:gd name="T17" fmla="*/ 10 h 67"/>
                <a:gd name="T18" fmla="*/ 9 w 59"/>
                <a:gd name="T19" fmla="*/ 45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9" h="67">
                  <a:moveTo>
                    <a:pt x="14" y="67"/>
                  </a:moveTo>
                  <a:lnTo>
                    <a:pt x="0" y="43"/>
                  </a:lnTo>
                  <a:lnTo>
                    <a:pt x="33" y="0"/>
                  </a:lnTo>
                  <a:lnTo>
                    <a:pt x="59" y="15"/>
                  </a:lnTo>
                  <a:lnTo>
                    <a:pt x="14" y="67"/>
                  </a:lnTo>
                  <a:close/>
                  <a:moveTo>
                    <a:pt x="9" y="45"/>
                  </a:moveTo>
                  <a:lnTo>
                    <a:pt x="16" y="55"/>
                  </a:lnTo>
                  <a:lnTo>
                    <a:pt x="47" y="17"/>
                  </a:lnTo>
                  <a:lnTo>
                    <a:pt x="35" y="10"/>
                  </a:lnTo>
                  <a:lnTo>
                    <a:pt x="9" y="45"/>
                  </a:lnTo>
                  <a:close/>
                </a:path>
              </a:pathLst>
            </a:custGeom>
            <a:solidFill>
              <a:schemeClr val="bg1">
                <a:lumMod val="85000"/>
              </a:schemeClr>
            </a:solidFill>
            <a:ln>
              <a:noFill/>
            </a:ln>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677" name="išļïďê">
              <a:extLst>
                <a:ext uri="{FF2B5EF4-FFF2-40B4-BE49-F238E27FC236}">
                  <a16:creationId xmlns:a16="http://schemas.microsoft.com/office/drawing/2014/main" xmlns="" id="{77D80176-3F77-49F8-9970-32FC94DF1773}"/>
                </a:ext>
              </a:extLst>
            </p:cNvPr>
            <p:cNvSpPr/>
            <p:nvPr/>
          </p:nvSpPr>
          <p:spPr bwMode="auto">
            <a:xfrm>
              <a:off x="6618593" y="4117075"/>
              <a:ext cx="393421" cy="261739"/>
            </a:xfrm>
            <a:custGeom>
              <a:avLst/>
              <a:gdLst>
                <a:gd name="T0" fmla="*/ 53 w 102"/>
                <a:gd name="T1" fmla="*/ 68 h 68"/>
                <a:gd name="T2" fmla="*/ 53 w 102"/>
                <a:gd name="T3" fmla="*/ 68 h 68"/>
                <a:gd name="T4" fmla="*/ 19 w 102"/>
                <a:gd name="T5" fmla="*/ 67 h 68"/>
                <a:gd name="T6" fmla="*/ 6 w 102"/>
                <a:gd name="T7" fmla="*/ 4 h 68"/>
                <a:gd name="T8" fmla="*/ 6 w 102"/>
                <a:gd name="T9" fmla="*/ 3 h 68"/>
                <a:gd name="T10" fmla="*/ 11 w 102"/>
                <a:gd name="T11" fmla="*/ 2 h 68"/>
                <a:gd name="T12" fmla="*/ 62 w 102"/>
                <a:gd name="T13" fmla="*/ 0 h 68"/>
                <a:gd name="T14" fmla="*/ 89 w 102"/>
                <a:gd name="T15" fmla="*/ 3 h 68"/>
                <a:gd name="T16" fmla="*/ 94 w 102"/>
                <a:gd name="T17" fmla="*/ 66 h 68"/>
                <a:gd name="T18" fmla="*/ 94 w 102"/>
                <a:gd name="T19" fmla="*/ 67 h 68"/>
                <a:gd name="T20" fmla="*/ 93 w 102"/>
                <a:gd name="T21" fmla="*/ 67 h 68"/>
                <a:gd name="T22" fmla="*/ 53 w 102"/>
                <a:gd name="T23" fmla="*/ 68 h 68"/>
                <a:gd name="T24" fmla="*/ 9 w 102"/>
                <a:gd name="T25" fmla="*/ 6 h 68"/>
                <a:gd name="T26" fmla="*/ 19 w 102"/>
                <a:gd name="T27" fmla="*/ 64 h 68"/>
                <a:gd name="T28" fmla="*/ 53 w 102"/>
                <a:gd name="T29" fmla="*/ 65 h 68"/>
                <a:gd name="T30" fmla="*/ 91 w 102"/>
                <a:gd name="T31" fmla="*/ 64 h 68"/>
                <a:gd name="T32" fmla="*/ 88 w 102"/>
                <a:gd name="T33" fmla="*/ 6 h 68"/>
                <a:gd name="T34" fmla="*/ 62 w 102"/>
                <a:gd name="T35" fmla="*/ 3 h 68"/>
                <a:gd name="T36" fmla="*/ 12 w 102"/>
                <a:gd name="T37" fmla="*/ 5 h 68"/>
                <a:gd name="T38" fmla="*/ 9 w 102"/>
                <a:gd name="T39" fmla="*/ 6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02" h="68">
                  <a:moveTo>
                    <a:pt x="53" y="68"/>
                  </a:moveTo>
                  <a:cubicBezTo>
                    <a:pt x="53" y="68"/>
                    <a:pt x="53" y="68"/>
                    <a:pt x="53" y="68"/>
                  </a:cubicBezTo>
                  <a:cubicBezTo>
                    <a:pt x="36" y="68"/>
                    <a:pt x="25" y="67"/>
                    <a:pt x="19" y="67"/>
                  </a:cubicBezTo>
                  <a:cubicBezTo>
                    <a:pt x="0" y="64"/>
                    <a:pt x="5" y="10"/>
                    <a:pt x="6" y="4"/>
                  </a:cubicBezTo>
                  <a:cubicBezTo>
                    <a:pt x="6" y="3"/>
                    <a:pt x="6" y="3"/>
                    <a:pt x="6" y="3"/>
                  </a:cubicBezTo>
                  <a:cubicBezTo>
                    <a:pt x="11" y="2"/>
                    <a:pt x="11" y="2"/>
                    <a:pt x="11" y="2"/>
                  </a:cubicBezTo>
                  <a:cubicBezTo>
                    <a:pt x="20" y="2"/>
                    <a:pt x="43" y="0"/>
                    <a:pt x="62" y="0"/>
                  </a:cubicBezTo>
                  <a:cubicBezTo>
                    <a:pt x="76" y="0"/>
                    <a:pt x="85" y="1"/>
                    <a:pt x="89" y="3"/>
                  </a:cubicBezTo>
                  <a:cubicBezTo>
                    <a:pt x="102" y="10"/>
                    <a:pt x="95" y="60"/>
                    <a:pt x="94" y="66"/>
                  </a:cubicBezTo>
                  <a:cubicBezTo>
                    <a:pt x="94" y="67"/>
                    <a:pt x="94" y="67"/>
                    <a:pt x="94" y="67"/>
                  </a:cubicBezTo>
                  <a:cubicBezTo>
                    <a:pt x="93" y="67"/>
                    <a:pt x="93" y="67"/>
                    <a:pt x="93" y="67"/>
                  </a:cubicBezTo>
                  <a:cubicBezTo>
                    <a:pt x="93" y="67"/>
                    <a:pt x="72" y="68"/>
                    <a:pt x="53" y="68"/>
                  </a:cubicBezTo>
                  <a:close/>
                  <a:moveTo>
                    <a:pt x="9" y="6"/>
                  </a:moveTo>
                  <a:cubicBezTo>
                    <a:pt x="7" y="22"/>
                    <a:pt x="6" y="62"/>
                    <a:pt x="19" y="64"/>
                  </a:cubicBezTo>
                  <a:cubicBezTo>
                    <a:pt x="25" y="64"/>
                    <a:pt x="37" y="65"/>
                    <a:pt x="53" y="65"/>
                  </a:cubicBezTo>
                  <a:cubicBezTo>
                    <a:pt x="70" y="65"/>
                    <a:pt x="87" y="64"/>
                    <a:pt x="91" y="64"/>
                  </a:cubicBezTo>
                  <a:cubicBezTo>
                    <a:pt x="93" y="48"/>
                    <a:pt x="96" y="10"/>
                    <a:pt x="88" y="6"/>
                  </a:cubicBezTo>
                  <a:cubicBezTo>
                    <a:pt x="85" y="4"/>
                    <a:pt x="79" y="3"/>
                    <a:pt x="62" y="3"/>
                  </a:cubicBezTo>
                  <a:cubicBezTo>
                    <a:pt x="43" y="3"/>
                    <a:pt x="20" y="5"/>
                    <a:pt x="12" y="5"/>
                  </a:cubicBezTo>
                  <a:lnTo>
                    <a:pt x="9" y="6"/>
                  </a:lnTo>
                  <a:close/>
                </a:path>
              </a:pathLst>
            </a:custGeom>
            <a:solidFill>
              <a:schemeClr val="bg1">
                <a:lumMod val="85000"/>
              </a:schemeClr>
            </a:solidFill>
            <a:ln>
              <a:noFill/>
            </a:ln>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679" name="išľíďê">
              <a:extLst>
                <a:ext uri="{FF2B5EF4-FFF2-40B4-BE49-F238E27FC236}">
                  <a16:creationId xmlns:a16="http://schemas.microsoft.com/office/drawing/2014/main" xmlns="" id="{322E9C47-42B0-4FD4-AFDB-629FBFC90D31}"/>
                </a:ext>
              </a:extLst>
            </p:cNvPr>
            <p:cNvSpPr/>
            <p:nvPr/>
          </p:nvSpPr>
          <p:spPr bwMode="auto">
            <a:xfrm>
              <a:off x="6641353" y="4130081"/>
              <a:ext cx="320265" cy="126806"/>
            </a:xfrm>
            <a:custGeom>
              <a:avLst/>
              <a:gdLst>
                <a:gd name="T0" fmla="*/ 46 w 83"/>
                <a:gd name="T1" fmla="*/ 33 h 33"/>
                <a:gd name="T2" fmla="*/ 44 w 83"/>
                <a:gd name="T3" fmla="*/ 32 h 33"/>
                <a:gd name="T4" fmla="*/ 0 w 83"/>
                <a:gd name="T5" fmla="*/ 2 h 33"/>
                <a:gd name="T6" fmla="*/ 2 w 83"/>
                <a:gd name="T7" fmla="*/ 0 h 33"/>
                <a:gd name="T8" fmla="*/ 45 w 83"/>
                <a:gd name="T9" fmla="*/ 30 h 33"/>
                <a:gd name="T10" fmla="*/ 81 w 83"/>
                <a:gd name="T11" fmla="*/ 0 h 33"/>
                <a:gd name="T12" fmla="*/ 83 w 83"/>
                <a:gd name="T13" fmla="*/ 2 h 33"/>
                <a:gd name="T14" fmla="*/ 46 w 83"/>
                <a:gd name="T15" fmla="*/ 33 h 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3" h="33">
                  <a:moveTo>
                    <a:pt x="46" y="33"/>
                  </a:moveTo>
                  <a:cubicBezTo>
                    <a:pt x="45" y="33"/>
                    <a:pt x="45" y="33"/>
                    <a:pt x="44" y="32"/>
                  </a:cubicBezTo>
                  <a:cubicBezTo>
                    <a:pt x="36" y="29"/>
                    <a:pt x="2" y="3"/>
                    <a:pt x="0" y="2"/>
                  </a:cubicBezTo>
                  <a:cubicBezTo>
                    <a:pt x="2" y="0"/>
                    <a:pt x="2" y="0"/>
                    <a:pt x="2" y="0"/>
                  </a:cubicBezTo>
                  <a:cubicBezTo>
                    <a:pt x="2" y="0"/>
                    <a:pt x="37" y="26"/>
                    <a:pt x="45" y="30"/>
                  </a:cubicBezTo>
                  <a:cubicBezTo>
                    <a:pt x="50" y="32"/>
                    <a:pt x="69" y="14"/>
                    <a:pt x="81" y="0"/>
                  </a:cubicBezTo>
                  <a:cubicBezTo>
                    <a:pt x="83" y="2"/>
                    <a:pt x="83" y="2"/>
                    <a:pt x="83" y="2"/>
                  </a:cubicBezTo>
                  <a:cubicBezTo>
                    <a:pt x="79" y="8"/>
                    <a:pt x="56" y="33"/>
                    <a:pt x="46" y="33"/>
                  </a:cubicBezTo>
                  <a:close/>
                </a:path>
              </a:pathLst>
            </a:custGeom>
            <a:solidFill>
              <a:schemeClr val="bg1">
                <a:lumMod val="85000"/>
              </a:schemeClr>
            </a:solidFill>
            <a:ln>
              <a:noFill/>
            </a:ln>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681" name="îşḷiḓé">
              <a:extLst>
                <a:ext uri="{FF2B5EF4-FFF2-40B4-BE49-F238E27FC236}">
                  <a16:creationId xmlns:a16="http://schemas.microsoft.com/office/drawing/2014/main" xmlns="" id="{13EA6144-779E-49FB-AE9F-0D500A0697A3}"/>
                </a:ext>
              </a:extLst>
            </p:cNvPr>
            <p:cNvSpPr/>
            <p:nvPr/>
          </p:nvSpPr>
          <p:spPr bwMode="auto">
            <a:xfrm>
              <a:off x="6495039" y="4186981"/>
              <a:ext cx="95917" cy="11379"/>
            </a:xfrm>
            <a:prstGeom prst="rect">
              <a:avLst/>
            </a:prstGeom>
            <a:solidFill>
              <a:schemeClr val="bg1">
                <a:lumMod val="85000"/>
              </a:schemeClr>
            </a:solidFill>
            <a:ln>
              <a:noFill/>
            </a:ln>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683" name="îṡļïḑè">
              <a:extLst>
                <a:ext uri="{FF2B5EF4-FFF2-40B4-BE49-F238E27FC236}">
                  <a16:creationId xmlns:a16="http://schemas.microsoft.com/office/drawing/2014/main" xmlns="" id="{CD3AEFCC-47D0-4FC2-AB1F-7A694A414152}"/>
                </a:ext>
              </a:extLst>
            </p:cNvPr>
            <p:cNvSpPr/>
            <p:nvPr/>
          </p:nvSpPr>
          <p:spPr bwMode="auto">
            <a:xfrm>
              <a:off x="6506420" y="4302406"/>
              <a:ext cx="100794" cy="11379"/>
            </a:xfrm>
            <a:prstGeom prst="rect">
              <a:avLst/>
            </a:prstGeom>
            <a:solidFill>
              <a:schemeClr val="bg1">
                <a:lumMod val="85000"/>
              </a:schemeClr>
            </a:solidFill>
            <a:ln>
              <a:noFill/>
            </a:ln>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685" name="iślíḓè">
              <a:extLst>
                <a:ext uri="{FF2B5EF4-FFF2-40B4-BE49-F238E27FC236}">
                  <a16:creationId xmlns:a16="http://schemas.microsoft.com/office/drawing/2014/main" xmlns="" id="{6FADC89C-AB3F-439C-8071-E05DD1837477}"/>
                </a:ext>
              </a:extLst>
            </p:cNvPr>
            <p:cNvSpPr/>
            <p:nvPr/>
          </p:nvSpPr>
          <p:spPr bwMode="auto">
            <a:xfrm>
              <a:off x="6451146" y="4245507"/>
              <a:ext cx="139811" cy="11379"/>
            </a:xfrm>
            <a:prstGeom prst="rect">
              <a:avLst/>
            </a:prstGeom>
            <a:solidFill>
              <a:schemeClr val="bg1">
                <a:lumMod val="85000"/>
              </a:schemeClr>
            </a:solidFill>
            <a:ln>
              <a:noFill/>
            </a:ln>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687" name="iŝļîḍè">
              <a:extLst>
                <a:ext uri="{FF2B5EF4-FFF2-40B4-BE49-F238E27FC236}">
                  <a16:creationId xmlns:a16="http://schemas.microsoft.com/office/drawing/2014/main" xmlns="" id="{35DEA7FC-F8D4-45FD-B981-83153558725F}"/>
                </a:ext>
              </a:extLst>
            </p:cNvPr>
            <p:cNvSpPr/>
            <p:nvPr/>
          </p:nvSpPr>
          <p:spPr bwMode="auto">
            <a:xfrm>
              <a:off x="6378174" y="4685847"/>
              <a:ext cx="170700" cy="169074"/>
            </a:xfrm>
            <a:custGeom>
              <a:avLst/>
              <a:gdLst>
                <a:gd name="T0" fmla="*/ 22 w 44"/>
                <a:gd name="T1" fmla="*/ 44 h 44"/>
                <a:gd name="T2" fmla="*/ 0 w 44"/>
                <a:gd name="T3" fmla="*/ 22 h 44"/>
                <a:gd name="T4" fmla="*/ 22 w 44"/>
                <a:gd name="T5" fmla="*/ 0 h 44"/>
                <a:gd name="T6" fmla="*/ 44 w 44"/>
                <a:gd name="T7" fmla="*/ 22 h 44"/>
                <a:gd name="T8" fmla="*/ 22 w 44"/>
                <a:gd name="T9" fmla="*/ 44 h 44"/>
                <a:gd name="T10" fmla="*/ 22 w 44"/>
                <a:gd name="T11" fmla="*/ 3 h 44"/>
                <a:gd name="T12" fmla="*/ 3 w 44"/>
                <a:gd name="T13" fmla="*/ 22 h 44"/>
                <a:gd name="T14" fmla="*/ 22 w 44"/>
                <a:gd name="T15" fmla="*/ 41 h 44"/>
                <a:gd name="T16" fmla="*/ 41 w 44"/>
                <a:gd name="T17" fmla="*/ 22 h 44"/>
                <a:gd name="T18" fmla="*/ 22 w 44"/>
                <a:gd name="T19" fmla="*/ 3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4" h="44">
                  <a:moveTo>
                    <a:pt x="22" y="44"/>
                  </a:moveTo>
                  <a:cubicBezTo>
                    <a:pt x="10" y="44"/>
                    <a:pt x="0" y="34"/>
                    <a:pt x="0" y="22"/>
                  </a:cubicBezTo>
                  <a:cubicBezTo>
                    <a:pt x="0" y="10"/>
                    <a:pt x="10" y="0"/>
                    <a:pt x="22" y="0"/>
                  </a:cubicBezTo>
                  <a:cubicBezTo>
                    <a:pt x="34" y="0"/>
                    <a:pt x="44" y="10"/>
                    <a:pt x="44" y="22"/>
                  </a:cubicBezTo>
                  <a:cubicBezTo>
                    <a:pt x="44" y="34"/>
                    <a:pt x="34" y="44"/>
                    <a:pt x="22" y="44"/>
                  </a:cubicBezTo>
                  <a:close/>
                  <a:moveTo>
                    <a:pt x="22" y="3"/>
                  </a:moveTo>
                  <a:cubicBezTo>
                    <a:pt x="11" y="3"/>
                    <a:pt x="3" y="12"/>
                    <a:pt x="3" y="22"/>
                  </a:cubicBezTo>
                  <a:cubicBezTo>
                    <a:pt x="3" y="33"/>
                    <a:pt x="11" y="41"/>
                    <a:pt x="22" y="41"/>
                  </a:cubicBezTo>
                  <a:cubicBezTo>
                    <a:pt x="32" y="41"/>
                    <a:pt x="41" y="33"/>
                    <a:pt x="41" y="22"/>
                  </a:cubicBezTo>
                  <a:cubicBezTo>
                    <a:pt x="41" y="12"/>
                    <a:pt x="32" y="3"/>
                    <a:pt x="22" y="3"/>
                  </a:cubicBezTo>
                  <a:close/>
                </a:path>
              </a:pathLst>
            </a:custGeom>
            <a:solidFill>
              <a:schemeClr val="bg1">
                <a:lumMod val="85000"/>
              </a:schemeClr>
            </a:solidFill>
            <a:ln>
              <a:noFill/>
            </a:ln>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689" name="ïṣ1íďê">
              <a:extLst>
                <a:ext uri="{FF2B5EF4-FFF2-40B4-BE49-F238E27FC236}">
                  <a16:creationId xmlns:a16="http://schemas.microsoft.com/office/drawing/2014/main" xmlns="" id="{B8E977FC-7AF2-4760-B20D-EB0D11DDA473}"/>
                </a:ext>
              </a:extLst>
            </p:cNvPr>
            <p:cNvSpPr/>
            <p:nvPr/>
          </p:nvSpPr>
          <p:spPr bwMode="auto">
            <a:xfrm>
              <a:off x="6296889" y="4858171"/>
              <a:ext cx="333271" cy="173950"/>
            </a:xfrm>
            <a:custGeom>
              <a:avLst/>
              <a:gdLst>
                <a:gd name="T0" fmla="*/ 86 w 86"/>
                <a:gd name="T1" fmla="*/ 45 h 45"/>
                <a:gd name="T2" fmla="*/ 0 w 86"/>
                <a:gd name="T3" fmla="*/ 45 h 45"/>
                <a:gd name="T4" fmla="*/ 0 w 86"/>
                <a:gd name="T5" fmla="*/ 44 h 45"/>
                <a:gd name="T6" fmla="*/ 43 w 86"/>
                <a:gd name="T7" fmla="*/ 0 h 45"/>
                <a:gd name="T8" fmla="*/ 86 w 86"/>
                <a:gd name="T9" fmla="*/ 44 h 45"/>
                <a:gd name="T10" fmla="*/ 86 w 86"/>
                <a:gd name="T11" fmla="*/ 45 h 45"/>
                <a:gd name="T12" fmla="*/ 3 w 86"/>
                <a:gd name="T13" fmla="*/ 42 h 45"/>
                <a:gd name="T14" fmla="*/ 83 w 86"/>
                <a:gd name="T15" fmla="*/ 42 h 45"/>
                <a:gd name="T16" fmla="*/ 43 w 86"/>
                <a:gd name="T17" fmla="*/ 3 h 45"/>
                <a:gd name="T18" fmla="*/ 3 w 86"/>
                <a:gd name="T19" fmla="*/ 42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6" h="45">
                  <a:moveTo>
                    <a:pt x="86" y="45"/>
                  </a:moveTo>
                  <a:cubicBezTo>
                    <a:pt x="0" y="45"/>
                    <a:pt x="0" y="45"/>
                    <a:pt x="0" y="45"/>
                  </a:cubicBezTo>
                  <a:cubicBezTo>
                    <a:pt x="0" y="44"/>
                    <a:pt x="0" y="44"/>
                    <a:pt x="0" y="44"/>
                  </a:cubicBezTo>
                  <a:cubicBezTo>
                    <a:pt x="0" y="20"/>
                    <a:pt x="19" y="0"/>
                    <a:pt x="43" y="0"/>
                  </a:cubicBezTo>
                  <a:cubicBezTo>
                    <a:pt x="67" y="0"/>
                    <a:pt x="86" y="20"/>
                    <a:pt x="86" y="44"/>
                  </a:cubicBezTo>
                  <a:lnTo>
                    <a:pt x="86" y="45"/>
                  </a:lnTo>
                  <a:close/>
                  <a:moveTo>
                    <a:pt x="3" y="42"/>
                  </a:moveTo>
                  <a:cubicBezTo>
                    <a:pt x="83" y="42"/>
                    <a:pt x="83" y="42"/>
                    <a:pt x="83" y="42"/>
                  </a:cubicBezTo>
                  <a:cubicBezTo>
                    <a:pt x="82" y="21"/>
                    <a:pt x="64" y="3"/>
                    <a:pt x="43" y="3"/>
                  </a:cubicBezTo>
                  <a:cubicBezTo>
                    <a:pt x="21" y="3"/>
                    <a:pt x="4" y="21"/>
                    <a:pt x="3" y="42"/>
                  </a:cubicBezTo>
                  <a:close/>
                </a:path>
              </a:pathLst>
            </a:custGeom>
            <a:solidFill>
              <a:schemeClr val="bg1">
                <a:lumMod val="85000"/>
              </a:schemeClr>
            </a:solidFill>
            <a:ln>
              <a:noFill/>
            </a:ln>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691" name="ïṩḻiḓe">
              <a:extLst>
                <a:ext uri="{FF2B5EF4-FFF2-40B4-BE49-F238E27FC236}">
                  <a16:creationId xmlns:a16="http://schemas.microsoft.com/office/drawing/2014/main" xmlns="" id="{821349A1-CEBE-49D3-9F54-00C9E8F86C22}"/>
                </a:ext>
              </a:extLst>
            </p:cNvPr>
            <p:cNvSpPr/>
            <p:nvPr/>
          </p:nvSpPr>
          <p:spPr bwMode="auto">
            <a:xfrm>
              <a:off x="6425320" y="4866300"/>
              <a:ext cx="73157" cy="50396"/>
            </a:xfrm>
            <a:custGeom>
              <a:avLst/>
              <a:gdLst>
                <a:gd name="T0" fmla="*/ 10 w 19"/>
                <a:gd name="T1" fmla="*/ 13 h 13"/>
                <a:gd name="T2" fmla="*/ 0 w 19"/>
                <a:gd name="T3" fmla="*/ 1 h 13"/>
                <a:gd name="T4" fmla="*/ 3 w 19"/>
                <a:gd name="T5" fmla="*/ 0 h 13"/>
                <a:gd name="T6" fmla="*/ 10 w 19"/>
                <a:gd name="T7" fmla="*/ 10 h 13"/>
                <a:gd name="T8" fmla="*/ 16 w 19"/>
                <a:gd name="T9" fmla="*/ 0 h 13"/>
                <a:gd name="T10" fmla="*/ 19 w 19"/>
                <a:gd name="T11" fmla="*/ 1 h 13"/>
                <a:gd name="T12" fmla="*/ 10 w 19"/>
                <a:gd name="T13" fmla="*/ 13 h 13"/>
              </a:gdLst>
              <a:ahLst/>
              <a:cxnLst>
                <a:cxn ang="0">
                  <a:pos x="T0" y="T1"/>
                </a:cxn>
                <a:cxn ang="0">
                  <a:pos x="T2" y="T3"/>
                </a:cxn>
                <a:cxn ang="0">
                  <a:pos x="T4" y="T5"/>
                </a:cxn>
                <a:cxn ang="0">
                  <a:pos x="T6" y="T7"/>
                </a:cxn>
                <a:cxn ang="0">
                  <a:pos x="T8" y="T9"/>
                </a:cxn>
                <a:cxn ang="0">
                  <a:pos x="T10" y="T11"/>
                </a:cxn>
                <a:cxn ang="0">
                  <a:pos x="T12" y="T13"/>
                </a:cxn>
              </a:cxnLst>
              <a:rect l="0" t="0" r="r" b="b"/>
              <a:pathLst>
                <a:path w="19" h="13">
                  <a:moveTo>
                    <a:pt x="10" y="13"/>
                  </a:moveTo>
                  <a:cubicBezTo>
                    <a:pt x="4" y="13"/>
                    <a:pt x="1" y="3"/>
                    <a:pt x="0" y="1"/>
                  </a:cubicBezTo>
                  <a:cubicBezTo>
                    <a:pt x="3" y="0"/>
                    <a:pt x="3" y="0"/>
                    <a:pt x="3" y="0"/>
                  </a:cubicBezTo>
                  <a:cubicBezTo>
                    <a:pt x="4" y="4"/>
                    <a:pt x="7" y="10"/>
                    <a:pt x="10" y="10"/>
                  </a:cubicBezTo>
                  <a:cubicBezTo>
                    <a:pt x="12" y="10"/>
                    <a:pt x="15" y="4"/>
                    <a:pt x="16" y="0"/>
                  </a:cubicBezTo>
                  <a:cubicBezTo>
                    <a:pt x="19" y="1"/>
                    <a:pt x="19" y="1"/>
                    <a:pt x="19" y="1"/>
                  </a:cubicBezTo>
                  <a:cubicBezTo>
                    <a:pt x="19" y="3"/>
                    <a:pt x="15" y="13"/>
                    <a:pt x="10" y="13"/>
                  </a:cubicBezTo>
                  <a:close/>
                </a:path>
              </a:pathLst>
            </a:custGeom>
            <a:solidFill>
              <a:schemeClr val="bg1">
                <a:lumMod val="85000"/>
              </a:schemeClr>
            </a:solidFill>
            <a:ln>
              <a:noFill/>
            </a:ln>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693" name="íṣ1íde">
              <a:extLst>
                <a:ext uri="{FF2B5EF4-FFF2-40B4-BE49-F238E27FC236}">
                  <a16:creationId xmlns:a16="http://schemas.microsoft.com/office/drawing/2014/main" xmlns="" id="{1D1CBF97-1B4E-453D-B7C4-93677FCAC99E}"/>
                </a:ext>
              </a:extLst>
            </p:cNvPr>
            <p:cNvSpPr/>
            <p:nvPr/>
          </p:nvSpPr>
          <p:spPr bwMode="auto">
            <a:xfrm>
              <a:off x="6425320" y="4905318"/>
              <a:ext cx="81285" cy="126805"/>
            </a:xfrm>
            <a:custGeom>
              <a:avLst/>
              <a:gdLst>
                <a:gd name="T0" fmla="*/ 21 w 21"/>
                <a:gd name="T1" fmla="*/ 33 h 33"/>
                <a:gd name="T2" fmla="*/ 0 w 21"/>
                <a:gd name="T3" fmla="*/ 33 h 33"/>
                <a:gd name="T4" fmla="*/ 0 w 21"/>
                <a:gd name="T5" fmla="*/ 32 h 33"/>
                <a:gd name="T6" fmla="*/ 10 w 21"/>
                <a:gd name="T7" fmla="*/ 0 h 33"/>
                <a:gd name="T8" fmla="*/ 21 w 21"/>
                <a:gd name="T9" fmla="*/ 32 h 33"/>
                <a:gd name="T10" fmla="*/ 21 w 21"/>
                <a:gd name="T11" fmla="*/ 33 h 33"/>
                <a:gd name="T12" fmla="*/ 3 w 21"/>
                <a:gd name="T13" fmla="*/ 30 h 33"/>
                <a:gd name="T14" fmla="*/ 17 w 21"/>
                <a:gd name="T15" fmla="*/ 30 h 33"/>
                <a:gd name="T16" fmla="*/ 10 w 21"/>
                <a:gd name="T17" fmla="*/ 3 h 33"/>
                <a:gd name="T18" fmla="*/ 3 w 21"/>
                <a:gd name="T19" fmla="*/ 30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1" h="33">
                  <a:moveTo>
                    <a:pt x="21" y="33"/>
                  </a:moveTo>
                  <a:cubicBezTo>
                    <a:pt x="0" y="33"/>
                    <a:pt x="0" y="33"/>
                    <a:pt x="0" y="33"/>
                  </a:cubicBezTo>
                  <a:cubicBezTo>
                    <a:pt x="0" y="32"/>
                    <a:pt x="0" y="32"/>
                    <a:pt x="0" y="32"/>
                  </a:cubicBezTo>
                  <a:cubicBezTo>
                    <a:pt x="1" y="22"/>
                    <a:pt x="3" y="0"/>
                    <a:pt x="10" y="0"/>
                  </a:cubicBezTo>
                  <a:cubicBezTo>
                    <a:pt x="17" y="0"/>
                    <a:pt x="20" y="22"/>
                    <a:pt x="21" y="32"/>
                  </a:cubicBezTo>
                  <a:lnTo>
                    <a:pt x="21" y="33"/>
                  </a:lnTo>
                  <a:close/>
                  <a:moveTo>
                    <a:pt x="3" y="30"/>
                  </a:moveTo>
                  <a:cubicBezTo>
                    <a:pt x="17" y="30"/>
                    <a:pt x="17" y="30"/>
                    <a:pt x="17" y="30"/>
                  </a:cubicBezTo>
                  <a:cubicBezTo>
                    <a:pt x="16" y="15"/>
                    <a:pt x="12" y="3"/>
                    <a:pt x="10" y="3"/>
                  </a:cubicBezTo>
                  <a:cubicBezTo>
                    <a:pt x="7" y="3"/>
                    <a:pt x="4" y="15"/>
                    <a:pt x="3" y="30"/>
                  </a:cubicBezTo>
                  <a:close/>
                </a:path>
              </a:pathLst>
            </a:custGeom>
            <a:solidFill>
              <a:schemeClr val="bg1">
                <a:lumMod val="85000"/>
              </a:schemeClr>
            </a:solidFill>
            <a:ln>
              <a:noFill/>
            </a:ln>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695" name="íślíḓé">
              <a:extLst>
                <a:ext uri="{FF2B5EF4-FFF2-40B4-BE49-F238E27FC236}">
                  <a16:creationId xmlns:a16="http://schemas.microsoft.com/office/drawing/2014/main" xmlns="" id="{41AE391E-0024-46DE-92C9-10719B411A5F}"/>
                </a:ext>
              </a:extLst>
            </p:cNvPr>
            <p:cNvSpPr/>
            <p:nvPr/>
          </p:nvSpPr>
          <p:spPr bwMode="auto">
            <a:xfrm>
              <a:off x="4066534" y="3334755"/>
              <a:ext cx="219471" cy="242230"/>
            </a:xfrm>
            <a:custGeom>
              <a:avLst/>
              <a:gdLst>
                <a:gd name="T0" fmla="*/ 34 w 57"/>
                <a:gd name="T1" fmla="*/ 63 h 63"/>
                <a:gd name="T2" fmla="*/ 5 w 57"/>
                <a:gd name="T3" fmla="*/ 54 h 63"/>
                <a:gd name="T4" fmla="*/ 5 w 57"/>
                <a:gd name="T5" fmla="*/ 54 h 63"/>
                <a:gd name="T6" fmla="*/ 7 w 57"/>
                <a:gd name="T7" fmla="*/ 45 h 63"/>
                <a:gd name="T8" fmla="*/ 9 w 57"/>
                <a:gd name="T9" fmla="*/ 44 h 63"/>
                <a:gd name="T10" fmla="*/ 12 w 57"/>
                <a:gd name="T11" fmla="*/ 44 h 63"/>
                <a:gd name="T12" fmla="*/ 22 w 57"/>
                <a:gd name="T13" fmla="*/ 44 h 63"/>
                <a:gd name="T14" fmla="*/ 32 w 57"/>
                <a:gd name="T15" fmla="*/ 43 h 63"/>
                <a:gd name="T16" fmla="*/ 24 w 57"/>
                <a:gd name="T17" fmla="*/ 40 h 63"/>
                <a:gd name="T18" fmla="*/ 16 w 57"/>
                <a:gd name="T19" fmla="*/ 38 h 63"/>
                <a:gd name="T20" fmla="*/ 0 w 57"/>
                <a:gd name="T21" fmla="*/ 18 h 63"/>
                <a:gd name="T22" fmla="*/ 22 w 57"/>
                <a:gd name="T23" fmla="*/ 0 h 63"/>
                <a:gd name="T24" fmla="*/ 50 w 57"/>
                <a:gd name="T25" fmla="*/ 9 h 63"/>
                <a:gd name="T26" fmla="*/ 50 w 57"/>
                <a:gd name="T27" fmla="*/ 10 h 63"/>
                <a:gd name="T28" fmla="*/ 50 w 57"/>
                <a:gd name="T29" fmla="*/ 23 h 63"/>
                <a:gd name="T30" fmla="*/ 47 w 57"/>
                <a:gd name="T31" fmla="*/ 23 h 63"/>
                <a:gd name="T32" fmla="*/ 47 w 57"/>
                <a:gd name="T33" fmla="*/ 23 h 63"/>
                <a:gd name="T34" fmla="*/ 27 w 57"/>
                <a:gd name="T35" fmla="*/ 16 h 63"/>
                <a:gd name="T36" fmla="*/ 24 w 57"/>
                <a:gd name="T37" fmla="*/ 19 h 63"/>
                <a:gd name="T38" fmla="*/ 33 w 57"/>
                <a:gd name="T39" fmla="*/ 23 h 63"/>
                <a:gd name="T40" fmla="*/ 38 w 57"/>
                <a:gd name="T41" fmla="*/ 24 h 63"/>
                <a:gd name="T42" fmla="*/ 57 w 57"/>
                <a:gd name="T43" fmla="*/ 44 h 63"/>
                <a:gd name="T44" fmla="*/ 34 w 57"/>
                <a:gd name="T45" fmla="*/ 63 h 63"/>
                <a:gd name="T46" fmla="*/ 8 w 57"/>
                <a:gd name="T47" fmla="*/ 53 h 63"/>
                <a:gd name="T48" fmla="*/ 34 w 57"/>
                <a:gd name="T49" fmla="*/ 60 h 63"/>
                <a:gd name="T50" fmla="*/ 54 w 57"/>
                <a:gd name="T51" fmla="*/ 44 h 63"/>
                <a:gd name="T52" fmla="*/ 37 w 57"/>
                <a:gd name="T53" fmla="*/ 27 h 63"/>
                <a:gd name="T54" fmla="*/ 32 w 57"/>
                <a:gd name="T55" fmla="*/ 26 h 63"/>
                <a:gd name="T56" fmla="*/ 21 w 57"/>
                <a:gd name="T57" fmla="*/ 19 h 63"/>
                <a:gd name="T58" fmla="*/ 27 w 57"/>
                <a:gd name="T59" fmla="*/ 13 h 63"/>
                <a:gd name="T60" fmla="*/ 47 w 57"/>
                <a:gd name="T61" fmla="*/ 19 h 63"/>
                <a:gd name="T62" fmla="*/ 47 w 57"/>
                <a:gd name="T63" fmla="*/ 10 h 63"/>
                <a:gd name="T64" fmla="*/ 22 w 57"/>
                <a:gd name="T65" fmla="*/ 3 h 63"/>
                <a:gd name="T66" fmla="*/ 3 w 57"/>
                <a:gd name="T67" fmla="*/ 18 h 63"/>
                <a:gd name="T68" fmla="*/ 17 w 57"/>
                <a:gd name="T69" fmla="*/ 35 h 63"/>
                <a:gd name="T70" fmla="*/ 25 w 57"/>
                <a:gd name="T71" fmla="*/ 37 h 63"/>
                <a:gd name="T72" fmla="*/ 35 w 57"/>
                <a:gd name="T73" fmla="*/ 43 h 63"/>
                <a:gd name="T74" fmla="*/ 22 w 57"/>
                <a:gd name="T75" fmla="*/ 47 h 63"/>
                <a:gd name="T76" fmla="*/ 11 w 57"/>
                <a:gd name="T77" fmla="*/ 47 h 63"/>
                <a:gd name="T78" fmla="*/ 9 w 57"/>
                <a:gd name="T79" fmla="*/ 47 h 63"/>
                <a:gd name="T80" fmla="*/ 8 w 57"/>
                <a:gd name="T81" fmla="*/ 53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57" h="63">
                  <a:moveTo>
                    <a:pt x="34" y="63"/>
                  </a:moveTo>
                  <a:cubicBezTo>
                    <a:pt x="26" y="63"/>
                    <a:pt x="9" y="59"/>
                    <a:pt x="5" y="54"/>
                  </a:cubicBezTo>
                  <a:cubicBezTo>
                    <a:pt x="5" y="54"/>
                    <a:pt x="5" y="54"/>
                    <a:pt x="5" y="54"/>
                  </a:cubicBezTo>
                  <a:cubicBezTo>
                    <a:pt x="5" y="52"/>
                    <a:pt x="5" y="47"/>
                    <a:pt x="7" y="45"/>
                  </a:cubicBezTo>
                  <a:cubicBezTo>
                    <a:pt x="7" y="44"/>
                    <a:pt x="8" y="44"/>
                    <a:pt x="9" y="44"/>
                  </a:cubicBezTo>
                  <a:cubicBezTo>
                    <a:pt x="10" y="44"/>
                    <a:pt x="10" y="44"/>
                    <a:pt x="12" y="44"/>
                  </a:cubicBezTo>
                  <a:cubicBezTo>
                    <a:pt x="14" y="44"/>
                    <a:pt x="18" y="44"/>
                    <a:pt x="22" y="44"/>
                  </a:cubicBezTo>
                  <a:cubicBezTo>
                    <a:pt x="29" y="44"/>
                    <a:pt x="31" y="43"/>
                    <a:pt x="32" y="43"/>
                  </a:cubicBezTo>
                  <a:cubicBezTo>
                    <a:pt x="31" y="42"/>
                    <a:pt x="27" y="41"/>
                    <a:pt x="24" y="40"/>
                  </a:cubicBezTo>
                  <a:cubicBezTo>
                    <a:pt x="22" y="39"/>
                    <a:pt x="19" y="39"/>
                    <a:pt x="16" y="38"/>
                  </a:cubicBezTo>
                  <a:cubicBezTo>
                    <a:pt x="5" y="34"/>
                    <a:pt x="0" y="27"/>
                    <a:pt x="0" y="18"/>
                  </a:cubicBezTo>
                  <a:cubicBezTo>
                    <a:pt x="0" y="5"/>
                    <a:pt x="13" y="0"/>
                    <a:pt x="22" y="0"/>
                  </a:cubicBezTo>
                  <a:cubicBezTo>
                    <a:pt x="29" y="0"/>
                    <a:pt x="47" y="3"/>
                    <a:pt x="50" y="9"/>
                  </a:cubicBezTo>
                  <a:cubicBezTo>
                    <a:pt x="50" y="10"/>
                    <a:pt x="50" y="10"/>
                    <a:pt x="50" y="10"/>
                  </a:cubicBezTo>
                  <a:cubicBezTo>
                    <a:pt x="50" y="23"/>
                    <a:pt x="50" y="23"/>
                    <a:pt x="50" y="23"/>
                  </a:cubicBezTo>
                  <a:cubicBezTo>
                    <a:pt x="47" y="23"/>
                    <a:pt x="47" y="23"/>
                    <a:pt x="47" y="23"/>
                  </a:cubicBezTo>
                  <a:cubicBezTo>
                    <a:pt x="47" y="23"/>
                    <a:pt x="47" y="23"/>
                    <a:pt x="47" y="23"/>
                  </a:cubicBezTo>
                  <a:cubicBezTo>
                    <a:pt x="47" y="20"/>
                    <a:pt x="34" y="16"/>
                    <a:pt x="27" y="16"/>
                  </a:cubicBezTo>
                  <a:cubicBezTo>
                    <a:pt x="26" y="16"/>
                    <a:pt x="24" y="16"/>
                    <a:pt x="24" y="19"/>
                  </a:cubicBezTo>
                  <a:cubicBezTo>
                    <a:pt x="24" y="20"/>
                    <a:pt x="29" y="22"/>
                    <a:pt x="33" y="23"/>
                  </a:cubicBezTo>
                  <a:cubicBezTo>
                    <a:pt x="35" y="23"/>
                    <a:pt x="36" y="24"/>
                    <a:pt x="38" y="24"/>
                  </a:cubicBezTo>
                  <a:cubicBezTo>
                    <a:pt x="46" y="27"/>
                    <a:pt x="57" y="31"/>
                    <a:pt x="57" y="44"/>
                  </a:cubicBezTo>
                  <a:cubicBezTo>
                    <a:pt x="57" y="57"/>
                    <a:pt x="45" y="63"/>
                    <a:pt x="34" y="63"/>
                  </a:cubicBezTo>
                  <a:close/>
                  <a:moveTo>
                    <a:pt x="8" y="53"/>
                  </a:moveTo>
                  <a:cubicBezTo>
                    <a:pt x="11" y="56"/>
                    <a:pt x="26" y="60"/>
                    <a:pt x="34" y="60"/>
                  </a:cubicBezTo>
                  <a:cubicBezTo>
                    <a:pt x="44" y="60"/>
                    <a:pt x="54" y="55"/>
                    <a:pt x="54" y="44"/>
                  </a:cubicBezTo>
                  <a:cubicBezTo>
                    <a:pt x="54" y="33"/>
                    <a:pt x="45" y="30"/>
                    <a:pt x="37" y="27"/>
                  </a:cubicBezTo>
                  <a:cubicBezTo>
                    <a:pt x="35" y="27"/>
                    <a:pt x="34" y="26"/>
                    <a:pt x="32" y="26"/>
                  </a:cubicBezTo>
                  <a:cubicBezTo>
                    <a:pt x="26" y="24"/>
                    <a:pt x="21" y="22"/>
                    <a:pt x="21" y="19"/>
                  </a:cubicBezTo>
                  <a:cubicBezTo>
                    <a:pt x="21" y="15"/>
                    <a:pt x="24" y="13"/>
                    <a:pt x="27" y="13"/>
                  </a:cubicBezTo>
                  <a:cubicBezTo>
                    <a:pt x="31" y="13"/>
                    <a:pt x="42" y="15"/>
                    <a:pt x="47" y="19"/>
                  </a:cubicBezTo>
                  <a:cubicBezTo>
                    <a:pt x="47" y="10"/>
                    <a:pt x="47" y="10"/>
                    <a:pt x="47" y="10"/>
                  </a:cubicBezTo>
                  <a:cubicBezTo>
                    <a:pt x="45" y="7"/>
                    <a:pt x="30" y="3"/>
                    <a:pt x="22" y="3"/>
                  </a:cubicBezTo>
                  <a:cubicBezTo>
                    <a:pt x="14" y="3"/>
                    <a:pt x="3" y="7"/>
                    <a:pt x="3" y="18"/>
                  </a:cubicBezTo>
                  <a:cubicBezTo>
                    <a:pt x="3" y="26"/>
                    <a:pt x="7" y="32"/>
                    <a:pt x="17" y="35"/>
                  </a:cubicBezTo>
                  <a:cubicBezTo>
                    <a:pt x="20" y="36"/>
                    <a:pt x="23" y="37"/>
                    <a:pt x="25" y="37"/>
                  </a:cubicBezTo>
                  <a:cubicBezTo>
                    <a:pt x="31" y="39"/>
                    <a:pt x="35" y="40"/>
                    <a:pt x="35" y="43"/>
                  </a:cubicBezTo>
                  <a:cubicBezTo>
                    <a:pt x="35" y="46"/>
                    <a:pt x="32" y="47"/>
                    <a:pt x="22" y="47"/>
                  </a:cubicBezTo>
                  <a:cubicBezTo>
                    <a:pt x="18" y="47"/>
                    <a:pt x="14" y="47"/>
                    <a:pt x="11" y="47"/>
                  </a:cubicBezTo>
                  <a:cubicBezTo>
                    <a:pt x="10" y="47"/>
                    <a:pt x="10" y="47"/>
                    <a:pt x="9" y="47"/>
                  </a:cubicBezTo>
                  <a:cubicBezTo>
                    <a:pt x="8" y="48"/>
                    <a:pt x="8" y="51"/>
                    <a:pt x="8" y="53"/>
                  </a:cubicBezTo>
                  <a:close/>
                </a:path>
              </a:pathLst>
            </a:custGeom>
            <a:solidFill>
              <a:schemeClr val="bg1">
                <a:lumMod val="85000"/>
              </a:schemeClr>
            </a:solidFill>
            <a:ln>
              <a:noFill/>
            </a:ln>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697" name="îṧ1iḋe">
              <a:extLst>
                <a:ext uri="{FF2B5EF4-FFF2-40B4-BE49-F238E27FC236}">
                  <a16:creationId xmlns:a16="http://schemas.microsoft.com/office/drawing/2014/main" xmlns="" id="{E46F0E21-B52D-4E7E-8364-24687A5CFF88}"/>
                </a:ext>
              </a:extLst>
            </p:cNvPr>
            <p:cNvSpPr/>
            <p:nvPr/>
          </p:nvSpPr>
          <p:spPr bwMode="auto">
            <a:xfrm>
              <a:off x="4136440" y="3289235"/>
              <a:ext cx="84536" cy="61776"/>
            </a:xfrm>
            <a:custGeom>
              <a:avLst/>
              <a:gdLst>
                <a:gd name="T0" fmla="*/ 45 w 52"/>
                <a:gd name="T1" fmla="*/ 38 h 38"/>
                <a:gd name="T2" fmla="*/ 38 w 52"/>
                <a:gd name="T3" fmla="*/ 35 h 38"/>
                <a:gd name="T4" fmla="*/ 42 w 52"/>
                <a:gd name="T5" fmla="*/ 14 h 38"/>
                <a:gd name="T6" fmla="*/ 7 w 52"/>
                <a:gd name="T7" fmla="*/ 9 h 38"/>
                <a:gd name="T8" fmla="*/ 12 w 52"/>
                <a:gd name="T9" fmla="*/ 31 h 38"/>
                <a:gd name="T10" fmla="*/ 4 w 52"/>
                <a:gd name="T11" fmla="*/ 31 h 38"/>
                <a:gd name="T12" fmla="*/ 0 w 52"/>
                <a:gd name="T13" fmla="*/ 0 h 38"/>
                <a:gd name="T14" fmla="*/ 52 w 52"/>
                <a:gd name="T15" fmla="*/ 9 h 38"/>
                <a:gd name="T16" fmla="*/ 45 w 52"/>
                <a:gd name="T17" fmla="*/ 38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2" h="38">
                  <a:moveTo>
                    <a:pt x="45" y="38"/>
                  </a:moveTo>
                  <a:lnTo>
                    <a:pt x="38" y="35"/>
                  </a:lnTo>
                  <a:lnTo>
                    <a:pt x="42" y="14"/>
                  </a:lnTo>
                  <a:lnTo>
                    <a:pt x="7" y="9"/>
                  </a:lnTo>
                  <a:lnTo>
                    <a:pt x="12" y="31"/>
                  </a:lnTo>
                  <a:lnTo>
                    <a:pt x="4" y="31"/>
                  </a:lnTo>
                  <a:lnTo>
                    <a:pt x="0" y="0"/>
                  </a:lnTo>
                  <a:lnTo>
                    <a:pt x="52" y="9"/>
                  </a:lnTo>
                  <a:lnTo>
                    <a:pt x="45" y="38"/>
                  </a:lnTo>
                  <a:close/>
                </a:path>
              </a:pathLst>
            </a:custGeom>
            <a:solidFill>
              <a:schemeClr val="bg1">
                <a:lumMod val="85000"/>
              </a:schemeClr>
            </a:solidFill>
            <a:ln>
              <a:noFill/>
            </a:ln>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699" name="íSļíḍe">
              <a:extLst>
                <a:ext uri="{FF2B5EF4-FFF2-40B4-BE49-F238E27FC236}">
                  <a16:creationId xmlns:a16="http://schemas.microsoft.com/office/drawing/2014/main" xmlns="" id="{34A4C3A6-D422-474B-8A08-652159990C68}"/>
                </a:ext>
              </a:extLst>
            </p:cNvPr>
            <p:cNvSpPr/>
            <p:nvPr/>
          </p:nvSpPr>
          <p:spPr bwMode="auto">
            <a:xfrm>
              <a:off x="4142943" y="3565604"/>
              <a:ext cx="86163" cy="47145"/>
            </a:xfrm>
            <a:custGeom>
              <a:avLst/>
              <a:gdLst>
                <a:gd name="T0" fmla="*/ 53 w 53"/>
                <a:gd name="T1" fmla="*/ 29 h 29"/>
                <a:gd name="T2" fmla="*/ 0 w 53"/>
                <a:gd name="T3" fmla="*/ 29 h 29"/>
                <a:gd name="T4" fmla="*/ 0 w 53"/>
                <a:gd name="T5" fmla="*/ 0 h 29"/>
                <a:gd name="T6" fmla="*/ 8 w 53"/>
                <a:gd name="T7" fmla="*/ 0 h 29"/>
                <a:gd name="T8" fmla="*/ 8 w 53"/>
                <a:gd name="T9" fmla="*/ 22 h 29"/>
                <a:gd name="T10" fmla="*/ 43 w 53"/>
                <a:gd name="T11" fmla="*/ 22 h 29"/>
                <a:gd name="T12" fmla="*/ 38 w 53"/>
                <a:gd name="T13" fmla="*/ 5 h 29"/>
                <a:gd name="T14" fmla="*/ 46 w 53"/>
                <a:gd name="T15" fmla="*/ 3 h 29"/>
                <a:gd name="T16" fmla="*/ 53 w 53"/>
                <a:gd name="T17" fmla="*/ 29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3" h="29">
                  <a:moveTo>
                    <a:pt x="53" y="29"/>
                  </a:moveTo>
                  <a:lnTo>
                    <a:pt x="0" y="29"/>
                  </a:lnTo>
                  <a:lnTo>
                    <a:pt x="0" y="0"/>
                  </a:lnTo>
                  <a:lnTo>
                    <a:pt x="8" y="0"/>
                  </a:lnTo>
                  <a:lnTo>
                    <a:pt x="8" y="22"/>
                  </a:lnTo>
                  <a:lnTo>
                    <a:pt x="43" y="22"/>
                  </a:lnTo>
                  <a:lnTo>
                    <a:pt x="38" y="5"/>
                  </a:lnTo>
                  <a:lnTo>
                    <a:pt x="46" y="3"/>
                  </a:lnTo>
                  <a:lnTo>
                    <a:pt x="53" y="29"/>
                  </a:lnTo>
                  <a:close/>
                </a:path>
              </a:pathLst>
            </a:custGeom>
            <a:solidFill>
              <a:schemeClr val="bg1">
                <a:lumMod val="85000"/>
              </a:schemeClr>
            </a:solidFill>
            <a:ln>
              <a:noFill/>
            </a:ln>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701" name="î$ļîďe">
              <a:extLst>
                <a:ext uri="{FF2B5EF4-FFF2-40B4-BE49-F238E27FC236}">
                  <a16:creationId xmlns:a16="http://schemas.microsoft.com/office/drawing/2014/main" xmlns="" id="{2182D6B7-3D17-41D0-BA4F-8C51524486BD}"/>
                </a:ext>
              </a:extLst>
            </p:cNvPr>
            <p:cNvSpPr/>
            <p:nvPr/>
          </p:nvSpPr>
          <p:spPr bwMode="auto">
            <a:xfrm>
              <a:off x="4198989" y="1871875"/>
              <a:ext cx="2397031" cy="2877112"/>
            </a:xfrm>
            <a:custGeom>
              <a:avLst/>
              <a:gdLst>
                <a:gd name="T0" fmla="*/ 212 w 423"/>
                <a:gd name="T1" fmla="*/ 0 h 508"/>
                <a:gd name="T2" fmla="*/ 0 w 423"/>
                <a:gd name="T3" fmla="*/ 212 h 508"/>
                <a:gd name="T4" fmla="*/ 58 w 423"/>
                <a:gd name="T5" fmla="*/ 360 h 508"/>
                <a:gd name="T6" fmla="*/ 122 w 423"/>
                <a:gd name="T7" fmla="*/ 508 h 508"/>
                <a:gd name="T8" fmla="*/ 212 w 423"/>
                <a:gd name="T9" fmla="*/ 508 h 508"/>
                <a:gd name="T10" fmla="*/ 302 w 423"/>
                <a:gd name="T11" fmla="*/ 508 h 508"/>
                <a:gd name="T12" fmla="*/ 366 w 423"/>
                <a:gd name="T13" fmla="*/ 360 h 508"/>
                <a:gd name="T14" fmla="*/ 423 w 423"/>
                <a:gd name="T15" fmla="*/ 213 h 508"/>
                <a:gd name="T16" fmla="*/ 212 w 423"/>
                <a:gd name="T17" fmla="*/ 0 h 5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23" h="508">
                  <a:moveTo>
                    <a:pt x="212" y="0"/>
                  </a:moveTo>
                  <a:cubicBezTo>
                    <a:pt x="95" y="0"/>
                    <a:pt x="0" y="95"/>
                    <a:pt x="0" y="212"/>
                  </a:cubicBezTo>
                  <a:cubicBezTo>
                    <a:pt x="0" y="268"/>
                    <a:pt x="29" y="316"/>
                    <a:pt x="58" y="360"/>
                  </a:cubicBezTo>
                  <a:cubicBezTo>
                    <a:pt x="122" y="456"/>
                    <a:pt x="85" y="508"/>
                    <a:pt x="122" y="508"/>
                  </a:cubicBezTo>
                  <a:cubicBezTo>
                    <a:pt x="212" y="508"/>
                    <a:pt x="212" y="508"/>
                    <a:pt x="212" y="508"/>
                  </a:cubicBezTo>
                  <a:cubicBezTo>
                    <a:pt x="302" y="508"/>
                    <a:pt x="302" y="508"/>
                    <a:pt x="302" y="508"/>
                  </a:cubicBezTo>
                  <a:cubicBezTo>
                    <a:pt x="339" y="508"/>
                    <a:pt x="302" y="456"/>
                    <a:pt x="366" y="360"/>
                  </a:cubicBezTo>
                  <a:cubicBezTo>
                    <a:pt x="395" y="316"/>
                    <a:pt x="423" y="269"/>
                    <a:pt x="423" y="213"/>
                  </a:cubicBezTo>
                  <a:cubicBezTo>
                    <a:pt x="423" y="97"/>
                    <a:pt x="329" y="0"/>
                    <a:pt x="212" y="0"/>
                  </a:cubicBezTo>
                  <a:close/>
                </a:path>
              </a:pathLst>
            </a:custGeom>
            <a:solidFill>
              <a:srgbClr val="FCC969"/>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703" name="ísļiďe">
              <a:extLst>
                <a:ext uri="{FF2B5EF4-FFF2-40B4-BE49-F238E27FC236}">
                  <a16:creationId xmlns:a16="http://schemas.microsoft.com/office/drawing/2014/main" xmlns="" id="{9BAF81E4-C955-45EB-8988-C39B164C035A}"/>
                </a:ext>
              </a:extLst>
            </p:cNvPr>
            <p:cNvSpPr/>
            <p:nvPr/>
          </p:nvSpPr>
          <p:spPr bwMode="auto">
            <a:xfrm>
              <a:off x="4712880" y="2284340"/>
              <a:ext cx="1883140" cy="2464647"/>
            </a:xfrm>
            <a:custGeom>
              <a:avLst/>
              <a:gdLst>
                <a:gd name="T0" fmla="*/ 279 w 332"/>
                <a:gd name="T1" fmla="*/ 0 h 435"/>
                <a:gd name="T2" fmla="*/ 279 w 332"/>
                <a:gd name="T3" fmla="*/ 9 h 435"/>
                <a:gd name="T4" fmla="*/ 0 w 332"/>
                <a:gd name="T5" fmla="*/ 355 h 435"/>
                <a:gd name="T6" fmla="*/ 31 w 332"/>
                <a:gd name="T7" fmla="*/ 435 h 435"/>
                <a:gd name="T8" fmla="*/ 121 w 332"/>
                <a:gd name="T9" fmla="*/ 435 h 435"/>
                <a:gd name="T10" fmla="*/ 211 w 332"/>
                <a:gd name="T11" fmla="*/ 435 h 435"/>
                <a:gd name="T12" fmla="*/ 275 w 332"/>
                <a:gd name="T13" fmla="*/ 287 h 435"/>
                <a:gd name="T14" fmla="*/ 332 w 332"/>
                <a:gd name="T15" fmla="*/ 140 h 435"/>
                <a:gd name="T16" fmla="*/ 279 w 332"/>
                <a:gd name="T17" fmla="*/ 0 h 4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2" h="435">
                  <a:moveTo>
                    <a:pt x="279" y="0"/>
                  </a:moveTo>
                  <a:cubicBezTo>
                    <a:pt x="279" y="3"/>
                    <a:pt x="279" y="6"/>
                    <a:pt x="279" y="9"/>
                  </a:cubicBezTo>
                  <a:cubicBezTo>
                    <a:pt x="279" y="179"/>
                    <a:pt x="160" y="321"/>
                    <a:pt x="0" y="355"/>
                  </a:cubicBezTo>
                  <a:cubicBezTo>
                    <a:pt x="16" y="407"/>
                    <a:pt x="5" y="435"/>
                    <a:pt x="31" y="435"/>
                  </a:cubicBezTo>
                  <a:cubicBezTo>
                    <a:pt x="121" y="435"/>
                    <a:pt x="121" y="435"/>
                    <a:pt x="121" y="435"/>
                  </a:cubicBezTo>
                  <a:cubicBezTo>
                    <a:pt x="211" y="435"/>
                    <a:pt x="211" y="435"/>
                    <a:pt x="211" y="435"/>
                  </a:cubicBezTo>
                  <a:cubicBezTo>
                    <a:pt x="248" y="435"/>
                    <a:pt x="211" y="383"/>
                    <a:pt x="275" y="287"/>
                  </a:cubicBezTo>
                  <a:cubicBezTo>
                    <a:pt x="304" y="243"/>
                    <a:pt x="332" y="196"/>
                    <a:pt x="332" y="140"/>
                  </a:cubicBezTo>
                  <a:cubicBezTo>
                    <a:pt x="332" y="87"/>
                    <a:pt x="312" y="37"/>
                    <a:pt x="279" y="0"/>
                  </a:cubicBezTo>
                  <a:close/>
                </a:path>
              </a:pathLst>
            </a:custGeom>
            <a:solidFill>
              <a:srgbClr val="FBBC43"/>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705" name="íṣļíḋe">
              <a:extLst>
                <a:ext uri="{FF2B5EF4-FFF2-40B4-BE49-F238E27FC236}">
                  <a16:creationId xmlns:a16="http://schemas.microsoft.com/office/drawing/2014/main" xmlns="" id="{68EDCBCA-6BE5-4677-A8DE-8B55CB9FF32F}"/>
                </a:ext>
              </a:extLst>
            </p:cNvPr>
            <p:cNvSpPr/>
            <p:nvPr/>
          </p:nvSpPr>
          <p:spPr bwMode="auto">
            <a:xfrm>
              <a:off x="4743309" y="3305359"/>
              <a:ext cx="1311774" cy="1524768"/>
            </a:xfrm>
            <a:custGeom>
              <a:avLst/>
              <a:gdLst>
                <a:gd name="T0" fmla="*/ 13 w 232"/>
                <a:gd name="T1" fmla="*/ 38 h 269"/>
                <a:gd name="T2" fmla="*/ 4 w 232"/>
                <a:gd name="T3" fmla="*/ 37 h 269"/>
                <a:gd name="T4" fmla="*/ 3 w 232"/>
                <a:gd name="T5" fmla="*/ 46 h 269"/>
                <a:gd name="T6" fmla="*/ 6 w 232"/>
                <a:gd name="T7" fmla="*/ 51 h 269"/>
                <a:gd name="T8" fmla="*/ 77 w 232"/>
                <a:gd name="T9" fmla="*/ 265 h 269"/>
                <a:gd name="T10" fmla="*/ 83 w 232"/>
                <a:gd name="T11" fmla="*/ 269 h 269"/>
                <a:gd name="T12" fmla="*/ 85 w 232"/>
                <a:gd name="T13" fmla="*/ 269 h 269"/>
                <a:gd name="T14" fmla="*/ 89 w 232"/>
                <a:gd name="T15" fmla="*/ 260 h 269"/>
                <a:gd name="T16" fmla="*/ 24 w 232"/>
                <a:gd name="T17" fmla="*/ 63 h 269"/>
                <a:gd name="T18" fmla="*/ 76 w 232"/>
                <a:gd name="T19" fmla="*/ 69 h 269"/>
                <a:gd name="T20" fmla="*/ 85 w 232"/>
                <a:gd name="T21" fmla="*/ 64 h 269"/>
                <a:gd name="T22" fmla="*/ 113 w 232"/>
                <a:gd name="T23" fmla="*/ 73 h 269"/>
                <a:gd name="T24" fmla="*/ 145 w 232"/>
                <a:gd name="T25" fmla="*/ 62 h 269"/>
                <a:gd name="T26" fmla="*/ 161 w 232"/>
                <a:gd name="T27" fmla="*/ 68 h 269"/>
                <a:gd name="T28" fmla="*/ 210 w 232"/>
                <a:gd name="T29" fmla="*/ 65 h 269"/>
                <a:gd name="T30" fmla="*/ 146 w 232"/>
                <a:gd name="T31" fmla="*/ 260 h 269"/>
                <a:gd name="T32" fmla="*/ 150 w 232"/>
                <a:gd name="T33" fmla="*/ 269 h 269"/>
                <a:gd name="T34" fmla="*/ 152 w 232"/>
                <a:gd name="T35" fmla="*/ 269 h 269"/>
                <a:gd name="T36" fmla="*/ 158 w 232"/>
                <a:gd name="T37" fmla="*/ 265 h 269"/>
                <a:gd name="T38" fmla="*/ 228 w 232"/>
                <a:gd name="T39" fmla="*/ 50 h 269"/>
                <a:gd name="T40" fmla="*/ 230 w 232"/>
                <a:gd name="T41" fmla="*/ 48 h 269"/>
                <a:gd name="T42" fmla="*/ 229 w 232"/>
                <a:gd name="T43" fmla="*/ 39 h 269"/>
                <a:gd name="T44" fmla="*/ 220 w 232"/>
                <a:gd name="T45" fmla="*/ 40 h 269"/>
                <a:gd name="T46" fmla="*/ 165 w 232"/>
                <a:gd name="T47" fmla="*/ 55 h 269"/>
                <a:gd name="T48" fmla="*/ 154 w 232"/>
                <a:gd name="T49" fmla="*/ 52 h 269"/>
                <a:gd name="T50" fmla="*/ 160 w 232"/>
                <a:gd name="T51" fmla="*/ 31 h 269"/>
                <a:gd name="T52" fmla="*/ 146 w 232"/>
                <a:gd name="T53" fmla="*/ 3 h 269"/>
                <a:gd name="T54" fmla="*/ 132 w 232"/>
                <a:gd name="T55" fmla="*/ 3 h 269"/>
                <a:gd name="T56" fmla="*/ 123 w 232"/>
                <a:gd name="T57" fmla="*/ 32 h 269"/>
                <a:gd name="T58" fmla="*/ 134 w 232"/>
                <a:gd name="T59" fmla="*/ 54 h 269"/>
                <a:gd name="T60" fmla="*/ 95 w 232"/>
                <a:gd name="T61" fmla="*/ 55 h 269"/>
                <a:gd name="T62" fmla="*/ 103 w 232"/>
                <a:gd name="T63" fmla="*/ 32 h 269"/>
                <a:gd name="T64" fmla="*/ 92 w 232"/>
                <a:gd name="T65" fmla="*/ 4 h 269"/>
                <a:gd name="T66" fmla="*/ 77 w 232"/>
                <a:gd name="T67" fmla="*/ 4 h 269"/>
                <a:gd name="T68" fmla="*/ 66 w 232"/>
                <a:gd name="T69" fmla="*/ 32 h 269"/>
                <a:gd name="T70" fmla="*/ 75 w 232"/>
                <a:gd name="T71" fmla="*/ 55 h 269"/>
                <a:gd name="T72" fmla="*/ 72 w 232"/>
                <a:gd name="T73" fmla="*/ 56 h 269"/>
                <a:gd name="T74" fmla="*/ 13 w 232"/>
                <a:gd name="T75" fmla="*/ 38 h 269"/>
                <a:gd name="T76" fmla="*/ 140 w 232"/>
                <a:gd name="T77" fmla="*/ 14 h 269"/>
                <a:gd name="T78" fmla="*/ 140 w 232"/>
                <a:gd name="T79" fmla="*/ 14 h 269"/>
                <a:gd name="T80" fmla="*/ 140 w 232"/>
                <a:gd name="T81" fmla="*/ 14 h 269"/>
                <a:gd name="T82" fmla="*/ 147 w 232"/>
                <a:gd name="T83" fmla="*/ 32 h 269"/>
                <a:gd name="T84" fmla="*/ 143 w 232"/>
                <a:gd name="T85" fmla="*/ 45 h 269"/>
                <a:gd name="T86" fmla="*/ 136 w 232"/>
                <a:gd name="T87" fmla="*/ 31 h 269"/>
                <a:gd name="T88" fmla="*/ 140 w 232"/>
                <a:gd name="T89" fmla="*/ 14 h 269"/>
                <a:gd name="T90" fmla="*/ 84 w 232"/>
                <a:gd name="T91" fmla="*/ 15 h 269"/>
                <a:gd name="T92" fmla="*/ 84 w 232"/>
                <a:gd name="T93" fmla="*/ 15 h 269"/>
                <a:gd name="T94" fmla="*/ 85 w 232"/>
                <a:gd name="T95" fmla="*/ 16 h 269"/>
                <a:gd name="T96" fmla="*/ 89 w 232"/>
                <a:gd name="T97" fmla="*/ 31 h 269"/>
                <a:gd name="T98" fmla="*/ 85 w 232"/>
                <a:gd name="T99" fmla="*/ 47 h 269"/>
                <a:gd name="T100" fmla="*/ 79 w 232"/>
                <a:gd name="T101" fmla="*/ 31 h 269"/>
                <a:gd name="T102" fmla="*/ 84 w 232"/>
                <a:gd name="T103" fmla="*/ 15 h 2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32" h="269">
                  <a:moveTo>
                    <a:pt x="13" y="38"/>
                  </a:moveTo>
                  <a:cubicBezTo>
                    <a:pt x="11" y="35"/>
                    <a:pt x="6" y="35"/>
                    <a:pt x="4" y="37"/>
                  </a:cubicBezTo>
                  <a:cubicBezTo>
                    <a:pt x="1" y="39"/>
                    <a:pt x="0" y="44"/>
                    <a:pt x="3" y="46"/>
                  </a:cubicBezTo>
                  <a:cubicBezTo>
                    <a:pt x="4" y="48"/>
                    <a:pt x="5" y="49"/>
                    <a:pt x="6" y="51"/>
                  </a:cubicBezTo>
                  <a:cubicBezTo>
                    <a:pt x="77" y="265"/>
                    <a:pt x="77" y="265"/>
                    <a:pt x="77" y="265"/>
                  </a:cubicBezTo>
                  <a:cubicBezTo>
                    <a:pt x="77" y="267"/>
                    <a:pt x="80" y="269"/>
                    <a:pt x="83" y="269"/>
                  </a:cubicBezTo>
                  <a:cubicBezTo>
                    <a:pt x="83" y="269"/>
                    <a:pt x="84" y="269"/>
                    <a:pt x="85" y="269"/>
                  </a:cubicBezTo>
                  <a:cubicBezTo>
                    <a:pt x="88" y="268"/>
                    <a:pt x="90" y="264"/>
                    <a:pt x="89" y="260"/>
                  </a:cubicBezTo>
                  <a:cubicBezTo>
                    <a:pt x="24" y="63"/>
                    <a:pt x="24" y="63"/>
                    <a:pt x="24" y="63"/>
                  </a:cubicBezTo>
                  <a:cubicBezTo>
                    <a:pt x="40" y="70"/>
                    <a:pt x="60" y="74"/>
                    <a:pt x="76" y="69"/>
                  </a:cubicBezTo>
                  <a:cubicBezTo>
                    <a:pt x="79" y="68"/>
                    <a:pt x="82" y="66"/>
                    <a:pt x="85" y="64"/>
                  </a:cubicBezTo>
                  <a:cubicBezTo>
                    <a:pt x="93" y="70"/>
                    <a:pt x="103" y="73"/>
                    <a:pt x="113" y="73"/>
                  </a:cubicBezTo>
                  <a:cubicBezTo>
                    <a:pt x="125" y="73"/>
                    <a:pt x="136" y="69"/>
                    <a:pt x="145" y="62"/>
                  </a:cubicBezTo>
                  <a:cubicBezTo>
                    <a:pt x="150" y="64"/>
                    <a:pt x="155" y="67"/>
                    <a:pt x="161" y="68"/>
                  </a:cubicBezTo>
                  <a:cubicBezTo>
                    <a:pt x="180" y="73"/>
                    <a:pt x="196" y="72"/>
                    <a:pt x="210" y="65"/>
                  </a:cubicBezTo>
                  <a:cubicBezTo>
                    <a:pt x="146" y="260"/>
                    <a:pt x="146" y="260"/>
                    <a:pt x="146" y="260"/>
                  </a:cubicBezTo>
                  <a:cubicBezTo>
                    <a:pt x="144" y="264"/>
                    <a:pt x="146" y="268"/>
                    <a:pt x="150" y="269"/>
                  </a:cubicBezTo>
                  <a:cubicBezTo>
                    <a:pt x="150" y="269"/>
                    <a:pt x="151" y="269"/>
                    <a:pt x="152" y="269"/>
                  </a:cubicBezTo>
                  <a:cubicBezTo>
                    <a:pt x="155" y="269"/>
                    <a:pt x="157" y="267"/>
                    <a:pt x="158" y="265"/>
                  </a:cubicBezTo>
                  <a:cubicBezTo>
                    <a:pt x="228" y="50"/>
                    <a:pt x="228" y="50"/>
                    <a:pt x="228" y="50"/>
                  </a:cubicBezTo>
                  <a:cubicBezTo>
                    <a:pt x="229" y="50"/>
                    <a:pt x="230" y="49"/>
                    <a:pt x="230" y="48"/>
                  </a:cubicBezTo>
                  <a:cubicBezTo>
                    <a:pt x="232" y="45"/>
                    <a:pt x="232" y="41"/>
                    <a:pt x="229" y="39"/>
                  </a:cubicBezTo>
                  <a:cubicBezTo>
                    <a:pt x="226" y="37"/>
                    <a:pt x="222" y="37"/>
                    <a:pt x="220" y="40"/>
                  </a:cubicBezTo>
                  <a:cubicBezTo>
                    <a:pt x="207" y="56"/>
                    <a:pt x="189" y="62"/>
                    <a:pt x="165" y="55"/>
                  </a:cubicBezTo>
                  <a:cubicBezTo>
                    <a:pt x="162" y="55"/>
                    <a:pt x="158" y="54"/>
                    <a:pt x="154" y="52"/>
                  </a:cubicBezTo>
                  <a:cubicBezTo>
                    <a:pt x="158" y="46"/>
                    <a:pt x="160" y="38"/>
                    <a:pt x="160" y="31"/>
                  </a:cubicBezTo>
                  <a:cubicBezTo>
                    <a:pt x="159" y="17"/>
                    <a:pt x="154" y="7"/>
                    <a:pt x="146" y="3"/>
                  </a:cubicBezTo>
                  <a:cubicBezTo>
                    <a:pt x="142" y="0"/>
                    <a:pt x="137" y="0"/>
                    <a:pt x="132" y="3"/>
                  </a:cubicBezTo>
                  <a:cubicBezTo>
                    <a:pt x="125" y="8"/>
                    <a:pt x="122" y="18"/>
                    <a:pt x="123" y="32"/>
                  </a:cubicBezTo>
                  <a:cubicBezTo>
                    <a:pt x="124" y="40"/>
                    <a:pt x="127" y="48"/>
                    <a:pt x="134" y="54"/>
                  </a:cubicBezTo>
                  <a:cubicBezTo>
                    <a:pt x="123" y="61"/>
                    <a:pt x="107" y="61"/>
                    <a:pt x="95" y="55"/>
                  </a:cubicBezTo>
                  <a:cubicBezTo>
                    <a:pt x="99" y="49"/>
                    <a:pt x="102" y="41"/>
                    <a:pt x="103" y="32"/>
                  </a:cubicBezTo>
                  <a:cubicBezTo>
                    <a:pt x="103" y="19"/>
                    <a:pt x="99" y="9"/>
                    <a:pt x="92" y="4"/>
                  </a:cubicBezTo>
                  <a:cubicBezTo>
                    <a:pt x="87" y="1"/>
                    <a:pt x="82" y="1"/>
                    <a:pt x="77" y="4"/>
                  </a:cubicBezTo>
                  <a:cubicBezTo>
                    <a:pt x="70" y="8"/>
                    <a:pt x="65" y="18"/>
                    <a:pt x="66" y="32"/>
                  </a:cubicBezTo>
                  <a:cubicBezTo>
                    <a:pt x="66" y="40"/>
                    <a:pt x="69" y="48"/>
                    <a:pt x="75" y="55"/>
                  </a:cubicBezTo>
                  <a:cubicBezTo>
                    <a:pt x="74" y="56"/>
                    <a:pt x="73" y="56"/>
                    <a:pt x="72" y="56"/>
                  </a:cubicBezTo>
                  <a:cubicBezTo>
                    <a:pt x="52" y="63"/>
                    <a:pt x="23" y="52"/>
                    <a:pt x="13" y="38"/>
                  </a:cubicBezTo>
                  <a:close/>
                  <a:moveTo>
                    <a:pt x="140" y="14"/>
                  </a:moveTo>
                  <a:cubicBezTo>
                    <a:pt x="140" y="14"/>
                    <a:pt x="140" y="14"/>
                    <a:pt x="140" y="14"/>
                  </a:cubicBezTo>
                  <a:cubicBezTo>
                    <a:pt x="140" y="14"/>
                    <a:pt x="140" y="14"/>
                    <a:pt x="140" y="14"/>
                  </a:cubicBezTo>
                  <a:cubicBezTo>
                    <a:pt x="142" y="15"/>
                    <a:pt x="146" y="20"/>
                    <a:pt x="147" y="32"/>
                  </a:cubicBezTo>
                  <a:cubicBezTo>
                    <a:pt x="147" y="36"/>
                    <a:pt x="145" y="41"/>
                    <a:pt x="143" y="45"/>
                  </a:cubicBezTo>
                  <a:cubicBezTo>
                    <a:pt x="139" y="41"/>
                    <a:pt x="137" y="37"/>
                    <a:pt x="136" y="31"/>
                  </a:cubicBezTo>
                  <a:cubicBezTo>
                    <a:pt x="135" y="21"/>
                    <a:pt x="138" y="15"/>
                    <a:pt x="140" y="14"/>
                  </a:cubicBezTo>
                  <a:close/>
                  <a:moveTo>
                    <a:pt x="84" y="15"/>
                  </a:moveTo>
                  <a:cubicBezTo>
                    <a:pt x="84" y="15"/>
                    <a:pt x="84" y="15"/>
                    <a:pt x="84" y="15"/>
                  </a:cubicBezTo>
                  <a:cubicBezTo>
                    <a:pt x="84" y="15"/>
                    <a:pt x="85" y="15"/>
                    <a:pt x="85" y="16"/>
                  </a:cubicBezTo>
                  <a:cubicBezTo>
                    <a:pt x="87" y="17"/>
                    <a:pt x="90" y="21"/>
                    <a:pt x="89" y="31"/>
                  </a:cubicBezTo>
                  <a:cubicBezTo>
                    <a:pt x="89" y="37"/>
                    <a:pt x="88" y="43"/>
                    <a:pt x="85" y="47"/>
                  </a:cubicBezTo>
                  <a:cubicBezTo>
                    <a:pt x="81" y="42"/>
                    <a:pt x="79" y="37"/>
                    <a:pt x="79" y="31"/>
                  </a:cubicBezTo>
                  <a:cubicBezTo>
                    <a:pt x="79" y="21"/>
                    <a:pt x="82" y="16"/>
                    <a:pt x="84" y="15"/>
                  </a:cubicBezTo>
                  <a:close/>
                </a:path>
              </a:pathLst>
            </a:custGeom>
            <a:solidFill>
              <a:srgbClr val="3B596C"/>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707" name="iṩḻíḓe">
              <a:extLst>
                <a:ext uri="{FF2B5EF4-FFF2-40B4-BE49-F238E27FC236}">
                  <a16:creationId xmlns:a16="http://schemas.microsoft.com/office/drawing/2014/main" xmlns="" id="{1D7528C3-82BA-4173-BD60-69D010985ACC}"/>
                </a:ext>
              </a:extLst>
            </p:cNvPr>
            <p:cNvSpPr/>
            <p:nvPr/>
          </p:nvSpPr>
          <p:spPr bwMode="auto">
            <a:xfrm>
              <a:off x="5581762" y="3514972"/>
              <a:ext cx="473320" cy="1234015"/>
            </a:xfrm>
            <a:custGeom>
              <a:avLst/>
              <a:gdLst>
                <a:gd name="T0" fmla="*/ 62 w 84"/>
                <a:gd name="T1" fmla="*/ 28 h 218"/>
                <a:gd name="T2" fmla="*/ 0 w 84"/>
                <a:gd name="T3" fmla="*/ 218 h 218"/>
                <a:gd name="T4" fmla="*/ 13 w 84"/>
                <a:gd name="T5" fmla="*/ 218 h 218"/>
                <a:gd name="T6" fmla="*/ 80 w 84"/>
                <a:gd name="T7" fmla="*/ 13 h 218"/>
                <a:gd name="T8" fmla="*/ 82 w 84"/>
                <a:gd name="T9" fmla="*/ 11 h 218"/>
                <a:gd name="T10" fmla="*/ 81 w 84"/>
                <a:gd name="T11" fmla="*/ 2 h 218"/>
                <a:gd name="T12" fmla="*/ 72 w 84"/>
                <a:gd name="T13" fmla="*/ 3 h 218"/>
                <a:gd name="T14" fmla="*/ 43 w 84"/>
                <a:gd name="T15" fmla="*/ 20 h 218"/>
                <a:gd name="T16" fmla="*/ 31 w 84"/>
                <a:gd name="T17" fmla="*/ 34 h 218"/>
                <a:gd name="T18" fmla="*/ 62 w 84"/>
                <a:gd name="T19" fmla="*/ 28 h 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4" h="218">
                  <a:moveTo>
                    <a:pt x="62" y="28"/>
                  </a:moveTo>
                  <a:cubicBezTo>
                    <a:pt x="0" y="218"/>
                    <a:pt x="0" y="218"/>
                    <a:pt x="0" y="218"/>
                  </a:cubicBezTo>
                  <a:cubicBezTo>
                    <a:pt x="13" y="218"/>
                    <a:pt x="13" y="218"/>
                    <a:pt x="13" y="218"/>
                  </a:cubicBezTo>
                  <a:cubicBezTo>
                    <a:pt x="80" y="13"/>
                    <a:pt x="80" y="13"/>
                    <a:pt x="80" y="13"/>
                  </a:cubicBezTo>
                  <a:cubicBezTo>
                    <a:pt x="81" y="13"/>
                    <a:pt x="82" y="12"/>
                    <a:pt x="82" y="11"/>
                  </a:cubicBezTo>
                  <a:cubicBezTo>
                    <a:pt x="84" y="8"/>
                    <a:pt x="84" y="4"/>
                    <a:pt x="81" y="2"/>
                  </a:cubicBezTo>
                  <a:cubicBezTo>
                    <a:pt x="78" y="0"/>
                    <a:pt x="74" y="0"/>
                    <a:pt x="72" y="3"/>
                  </a:cubicBezTo>
                  <a:cubicBezTo>
                    <a:pt x="64" y="13"/>
                    <a:pt x="55" y="18"/>
                    <a:pt x="43" y="20"/>
                  </a:cubicBezTo>
                  <a:cubicBezTo>
                    <a:pt x="39" y="25"/>
                    <a:pt x="35" y="29"/>
                    <a:pt x="31" y="34"/>
                  </a:cubicBezTo>
                  <a:cubicBezTo>
                    <a:pt x="42" y="34"/>
                    <a:pt x="53" y="33"/>
                    <a:pt x="62" y="28"/>
                  </a:cubicBezTo>
                  <a:close/>
                </a:path>
              </a:pathLst>
            </a:custGeom>
            <a:solidFill>
              <a:srgbClr val="25475C"/>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709" name="îšlîḑé">
              <a:extLst>
                <a:ext uri="{FF2B5EF4-FFF2-40B4-BE49-F238E27FC236}">
                  <a16:creationId xmlns:a16="http://schemas.microsoft.com/office/drawing/2014/main" xmlns="" id="{91B5BC84-02BD-4E5E-9B32-61C7A15E4013}"/>
                </a:ext>
              </a:extLst>
            </p:cNvPr>
            <p:cNvSpPr/>
            <p:nvPr/>
          </p:nvSpPr>
          <p:spPr bwMode="auto">
            <a:xfrm>
              <a:off x="4986731" y="4194526"/>
              <a:ext cx="246804" cy="554461"/>
            </a:xfrm>
            <a:custGeom>
              <a:avLst/>
              <a:gdLst>
                <a:gd name="T0" fmla="*/ 44 w 44"/>
                <a:gd name="T1" fmla="*/ 98 h 98"/>
                <a:gd name="T2" fmla="*/ 12 w 44"/>
                <a:gd name="T3" fmla="*/ 0 h 98"/>
                <a:gd name="T4" fmla="*/ 0 w 44"/>
                <a:gd name="T5" fmla="*/ 5 h 98"/>
                <a:gd name="T6" fmla="*/ 30 w 44"/>
                <a:gd name="T7" fmla="*/ 98 h 98"/>
                <a:gd name="T8" fmla="*/ 44 w 44"/>
                <a:gd name="T9" fmla="*/ 98 h 98"/>
              </a:gdLst>
              <a:ahLst/>
              <a:cxnLst>
                <a:cxn ang="0">
                  <a:pos x="T0" y="T1"/>
                </a:cxn>
                <a:cxn ang="0">
                  <a:pos x="T2" y="T3"/>
                </a:cxn>
                <a:cxn ang="0">
                  <a:pos x="T4" y="T5"/>
                </a:cxn>
                <a:cxn ang="0">
                  <a:pos x="T6" y="T7"/>
                </a:cxn>
                <a:cxn ang="0">
                  <a:pos x="T8" y="T9"/>
                </a:cxn>
              </a:cxnLst>
              <a:rect l="0" t="0" r="r" b="b"/>
              <a:pathLst>
                <a:path w="44" h="98">
                  <a:moveTo>
                    <a:pt x="44" y="98"/>
                  </a:moveTo>
                  <a:cubicBezTo>
                    <a:pt x="12" y="0"/>
                    <a:pt x="12" y="0"/>
                    <a:pt x="12" y="0"/>
                  </a:cubicBezTo>
                  <a:cubicBezTo>
                    <a:pt x="8" y="1"/>
                    <a:pt x="4" y="3"/>
                    <a:pt x="0" y="5"/>
                  </a:cubicBezTo>
                  <a:cubicBezTo>
                    <a:pt x="30" y="98"/>
                    <a:pt x="30" y="98"/>
                    <a:pt x="30" y="98"/>
                  </a:cubicBezTo>
                  <a:lnTo>
                    <a:pt x="44" y="98"/>
                  </a:lnTo>
                  <a:close/>
                </a:path>
              </a:pathLst>
            </a:custGeom>
            <a:solidFill>
              <a:srgbClr val="25475C"/>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711" name="îSliďê">
              <a:extLst>
                <a:ext uri="{FF2B5EF4-FFF2-40B4-BE49-F238E27FC236}">
                  <a16:creationId xmlns:a16="http://schemas.microsoft.com/office/drawing/2014/main" xmlns="" id="{A32767BA-8B6F-4414-9ADD-B9A686CCE8E3}"/>
                </a:ext>
              </a:extLst>
            </p:cNvPr>
            <p:cNvSpPr/>
            <p:nvPr/>
          </p:nvSpPr>
          <p:spPr bwMode="auto">
            <a:xfrm>
              <a:off x="4878543" y="4748987"/>
              <a:ext cx="1034543" cy="476702"/>
            </a:xfrm>
            <a:custGeom>
              <a:avLst/>
              <a:gdLst>
                <a:gd name="T0" fmla="*/ 166 w 183"/>
                <a:gd name="T1" fmla="*/ 0 h 84"/>
                <a:gd name="T2" fmla="*/ 17 w 183"/>
                <a:gd name="T3" fmla="*/ 0 h 84"/>
                <a:gd name="T4" fmla="*/ 2 w 183"/>
                <a:gd name="T5" fmla="*/ 24 h 84"/>
                <a:gd name="T6" fmla="*/ 17 w 183"/>
                <a:gd name="T7" fmla="*/ 49 h 84"/>
                <a:gd name="T8" fmla="*/ 67 w 183"/>
                <a:gd name="T9" fmla="*/ 49 h 84"/>
                <a:gd name="T10" fmla="*/ 13 w 183"/>
                <a:gd name="T11" fmla="*/ 59 h 84"/>
                <a:gd name="T12" fmla="*/ 3 w 183"/>
                <a:gd name="T13" fmla="*/ 75 h 84"/>
                <a:gd name="T14" fmla="*/ 17 w 183"/>
                <a:gd name="T15" fmla="*/ 84 h 84"/>
                <a:gd name="T16" fmla="*/ 22 w 183"/>
                <a:gd name="T17" fmla="*/ 82 h 84"/>
                <a:gd name="T18" fmla="*/ 171 w 183"/>
                <a:gd name="T19" fmla="*/ 33 h 84"/>
                <a:gd name="T20" fmla="*/ 182 w 183"/>
                <a:gd name="T21" fmla="*/ 14 h 84"/>
                <a:gd name="T22" fmla="*/ 166 w 183"/>
                <a:gd name="T23" fmla="*/ 0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83" h="84">
                  <a:moveTo>
                    <a:pt x="166" y="0"/>
                  </a:moveTo>
                  <a:cubicBezTo>
                    <a:pt x="17" y="0"/>
                    <a:pt x="17" y="0"/>
                    <a:pt x="17" y="0"/>
                  </a:cubicBezTo>
                  <a:cubicBezTo>
                    <a:pt x="9" y="0"/>
                    <a:pt x="2" y="16"/>
                    <a:pt x="2" y="24"/>
                  </a:cubicBezTo>
                  <a:cubicBezTo>
                    <a:pt x="2" y="33"/>
                    <a:pt x="9" y="49"/>
                    <a:pt x="17" y="49"/>
                  </a:cubicBezTo>
                  <a:cubicBezTo>
                    <a:pt x="67" y="49"/>
                    <a:pt x="67" y="49"/>
                    <a:pt x="67" y="49"/>
                  </a:cubicBezTo>
                  <a:cubicBezTo>
                    <a:pt x="13" y="59"/>
                    <a:pt x="13" y="59"/>
                    <a:pt x="13" y="59"/>
                  </a:cubicBezTo>
                  <a:cubicBezTo>
                    <a:pt x="4" y="62"/>
                    <a:pt x="0" y="67"/>
                    <a:pt x="3" y="75"/>
                  </a:cubicBezTo>
                  <a:cubicBezTo>
                    <a:pt x="5" y="82"/>
                    <a:pt x="11" y="84"/>
                    <a:pt x="17" y="84"/>
                  </a:cubicBezTo>
                  <a:cubicBezTo>
                    <a:pt x="19" y="84"/>
                    <a:pt x="21" y="83"/>
                    <a:pt x="22" y="82"/>
                  </a:cubicBezTo>
                  <a:cubicBezTo>
                    <a:pt x="171" y="33"/>
                    <a:pt x="171" y="33"/>
                    <a:pt x="171" y="33"/>
                  </a:cubicBezTo>
                  <a:cubicBezTo>
                    <a:pt x="178" y="31"/>
                    <a:pt x="183" y="22"/>
                    <a:pt x="182" y="14"/>
                  </a:cubicBezTo>
                  <a:cubicBezTo>
                    <a:pt x="181" y="7"/>
                    <a:pt x="174" y="0"/>
                    <a:pt x="166" y="0"/>
                  </a:cubicBezTo>
                  <a:close/>
                </a:path>
              </a:pathLst>
            </a:custGeom>
            <a:solidFill>
              <a:srgbClr val="25475C"/>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713" name="îṣľiḓé">
              <a:extLst>
                <a:ext uri="{FF2B5EF4-FFF2-40B4-BE49-F238E27FC236}">
                  <a16:creationId xmlns:a16="http://schemas.microsoft.com/office/drawing/2014/main" xmlns="" id="{6BBD54EA-121C-4D1B-9CAC-09C884038181}"/>
                </a:ext>
              </a:extLst>
            </p:cNvPr>
            <p:cNvSpPr/>
            <p:nvPr/>
          </p:nvSpPr>
          <p:spPr bwMode="auto">
            <a:xfrm>
              <a:off x="4885305" y="5022835"/>
              <a:ext cx="1034543" cy="703219"/>
            </a:xfrm>
            <a:custGeom>
              <a:avLst/>
              <a:gdLst>
                <a:gd name="T0" fmla="*/ 165 w 183"/>
                <a:gd name="T1" fmla="*/ 62 h 124"/>
                <a:gd name="T2" fmla="*/ 115 w 183"/>
                <a:gd name="T3" fmla="*/ 62 h 124"/>
                <a:gd name="T4" fmla="*/ 170 w 183"/>
                <a:gd name="T5" fmla="*/ 38 h 124"/>
                <a:gd name="T6" fmla="*/ 180 w 183"/>
                <a:gd name="T7" fmla="*/ 14 h 124"/>
                <a:gd name="T8" fmla="*/ 160 w 183"/>
                <a:gd name="T9" fmla="*/ 3 h 124"/>
                <a:gd name="T10" fmla="*/ 12 w 183"/>
                <a:gd name="T11" fmla="*/ 50 h 124"/>
                <a:gd name="T12" fmla="*/ 1 w 183"/>
                <a:gd name="T13" fmla="*/ 70 h 124"/>
                <a:gd name="T14" fmla="*/ 16 w 183"/>
                <a:gd name="T15" fmla="*/ 87 h 124"/>
                <a:gd name="T16" fmla="*/ 30 w 183"/>
                <a:gd name="T17" fmla="*/ 87 h 124"/>
                <a:gd name="T18" fmla="*/ 54 w 183"/>
                <a:gd name="T19" fmla="*/ 124 h 124"/>
                <a:gd name="T20" fmla="*/ 127 w 183"/>
                <a:gd name="T21" fmla="*/ 124 h 124"/>
                <a:gd name="T22" fmla="*/ 151 w 183"/>
                <a:gd name="T23" fmla="*/ 87 h 124"/>
                <a:gd name="T24" fmla="*/ 165 w 183"/>
                <a:gd name="T25" fmla="*/ 87 h 124"/>
                <a:gd name="T26" fmla="*/ 181 w 183"/>
                <a:gd name="T27" fmla="*/ 75 h 124"/>
                <a:gd name="T28" fmla="*/ 165 w 183"/>
                <a:gd name="T29" fmla="*/ 62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83" h="124">
                  <a:moveTo>
                    <a:pt x="165" y="62"/>
                  </a:moveTo>
                  <a:cubicBezTo>
                    <a:pt x="115" y="62"/>
                    <a:pt x="115" y="62"/>
                    <a:pt x="115" y="62"/>
                  </a:cubicBezTo>
                  <a:cubicBezTo>
                    <a:pt x="170" y="38"/>
                    <a:pt x="170" y="38"/>
                    <a:pt x="170" y="38"/>
                  </a:cubicBezTo>
                  <a:cubicBezTo>
                    <a:pt x="178" y="35"/>
                    <a:pt x="183" y="23"/>
                    <a:pt x="180" y="14"/>
                  </a:cubicBezTo>
                  <a:cubicBezTo>
                    <a:pt x="177" y="6"/>
                    <a:pt x="169" y="0"/>
                    <a:pt x="160" y="3"/>
                  </a:cubicBezTo>
                  <a:cubicBezTo>
                    <a:pt x="12" y="50"/>
                    <a:pt x="12" y="50"/>
                    <a:pt x="12" y="50"/>
                  </a:cubicBezTo>
                  <a:cubicBezTo>
                    <a:pt x="4" y="52"/>
                    <a:pt x="0" y="63"/>
                    <a:pt x="1" y="70"/>
                  </a:cubicBezTo>
                  <a:cubicBezTo>
                    <a:pt x="2" y="78"/>
                    <a:pt x="9" y="87"/>
                    <a:pt x="16" y="87"/>
                  </a:cubicBezTo>
                  <a:cubicBezTo>
                    <a:pt x="30" y="87"/>
                    <a:pt x="30" y="87"/>
                    <a:pt x="30" y="87"/>
                  </a:cubicBezTo>
                  <a:cubicBezTo>
                    <a:pt x="54" y="124"/>
                    <a:pt x="54" y="124"/>
                    <a:pt x="54" y="124"/>
                  </a:cubicBezTo>
                  <a:cubicBezTo>
                    <a:pt x="127" y="124"/>
                    <a:pt x="127" y="124"/>
                    <a:pt x="127" y="124"/>
                  </a:cubicBezTo>
                  <a:cubicBezTo>
                    <a:pt x="151" y="87"/>
                    <a:pt x="151" y="87"/>
                    <a:pt x="151" y="87"/>
                  </a:cubicBezTo>
                  <a:cubicBezTo>
                    <a:pt x="165" y="87"/>
                    <a:pt x="165" y="87"/>
                    <a:pt x="165" y="87"/>
                  </a:cubicBezTo>
                  <a:cubicBezTo>
                    <a:pt x="174" y="87"/>
                    <a:pt x="181" y="83"/>
                    <a:pt x="181" y="75"/>
                  </a:cubicBezTo>
                  <a:cubicBezTo>
                    <a:pt x="181" y="66"/>
                    <a:pt x="174" y="62"/>
                    <a:pt x="165" y="62"/>
                  </a:cubicBezTo>
                  <a:close/>
                </a:path>
              </a:pathLst>
            </a:custGeom>
            <a:solidFill>
              <a:srgbClr val="25475C"/>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grpSp>
      <p:sp>
        <p:nvSpPr>
          <p:cNvPr id="715" name="文本框 714">
            <a:extLst>
              <a:ext uri="{FF2B5EF4-FFF2-40B4-BE49-F238E27FC236}">
                <a16:creationId xmlns:a16="http://schemas.microsoft.com/office/drawing/2014/main" xmlns="" id="{D3DBA4C9-8BB5-45B0-B3C3-84C90776D892}"/>
              </a:ext>
            </a:extLst>
          </p:cNvPr>
          <p:cNvSpPr txBox="1"/>
          <p:nvPr/>
        </p:nvSpPr>
        <p:spPr>
          <a:xfrm>
            <a:off x="6063912" y="1134847"/>
            <a:ext cx="5537718" cy="5008778"/>
          </a:xfrm>
          <a:prstGeom prst="rect">
            <a:avLst/>
          </a:prstGeom>
          <a:noFill/>
        </p:spPr>
        <p:txBody>
          <a:bodyPr wrap="square" lIns="90000" tIns="46800" rIns="90000" bIns="46800" rtlCol="0" anchor="ctr" anchorCtr="0">
            <a:normAutofit/>
          </a:bodyPr>
          <a:lstStyle/>
          <a:p>
            <a:pPr indent="720000">
              <a:lnSpc>
                <a:spcPct val="150000"/>
              </a:lnSpc>
            </a:pPr>
            <a:r>
              <a:rPr lang="zh-CN" altLang="en-US" b="1" dirty="0"/>
              <a:t>男生主要使用抖音、微博和哔哩哔哩，女生则主要使用微博和小红书。但总体来看，微博、哔哩哔哩、小红书和抖音四大平台在美妆宣传领域占据主要市场。在大学生最受欢迎的</a:t>
            </a:r>
            <a:r>
              <a:rPr lang="en-US" altLang="zh-CN" b="1" dirty="0"/>
              <a:t>KOL</a:t>
            </a:r>
            <a:r>
              <a:rPr lang="zh-CN" altLang="en-US" b="1" dirty="0"/>
              <a:t>营销内容上，则以妆容教学、专业测评、知识分享为主，大学生关注美妆博主主要是学习美妆领域的相关知识，快速精准地获取有关美妆产品信息。</a:t>
            </a:r>
          </a:p>
        </p:txBody>
      </p:sp>
      <p:cxnSp>
        <p:nvCxnSpPr>
          <p:cNvPr id="716" name="直接连接符 715">
            <a:extLst>
              <a:ext uri="{FF2B5EF4-FFF2-40B4-BE49-F238E27FC236}">
                <a16:creationId xmlns:a16="http://schemas.microsoft.com/office/drawing/2014/main" xmlns="" id="{E5AF0CAE-0DE7-484C-A006-09C2507A880B}"/>
              </a:ext>
            </a:extLst>
          </p:cNvPr>
          <p:cNvCxnSpPr/>
          <p:nvPr/>
        </p:nvCxnSpPr>
        <p:spPr>
          <a:xfrm>
            <a:off x="5377358" y="1134847"/>
            <a:ext cx="0" cy="5008778"/>
          </a:xfrm>
          <a:prstGeom prst="line">
            <a:avLst/>
          </a:prstGeom>
          <a:ln w="3175" cap="rnd">
            <a:solidFill>
              <a:schemeClr val="bg1">
                <a:lumMod val="75000"/>
              </a:schemeClr>
            </a:solidFill>
            <a:round/>
            <a:headEnd type="none"/>
            <a:tailEnd type="none" w="med" len="med"/>
          </a:ln>
        </p:spPr>
        <p:style>
          <a:lnRef idx="1">
            <a:schemeClr val="accent1"/>
          </a:lnRef>
          <a:fillRef idx="0">
            <a:schemeClr val="accent1"/>
          </a:fillRef>
          <a:effectRef idx="0">
            <a:schemeClr val="accent1"/>
          </a:effectRef>
          <a:fontRef idx="minor">
            <a:schemeClr val="tx1"/>
          </a:fontRef>
        </p:style>
      </p:cxnSp>
    </p:spTree>
  </p:cSld>
  <p:clrMapOvr>
    <a:masterClrMapping/>
  </p:clrMapOvr>
  <p:transition spd="slow" advTm="3000">
    <p:push dir="u"/>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8" name="矩形 547"/>
          <p:cNvSpPr/>
          <p:nvPr/>
        </p:nvSpPr>
        <p:spPr bwMode="auto">
          <a:xfrm>
            <a:off x="19487" y="37720"/>
            <a:ext cx="12192001" cy="6820280"/>
          </a:xfrm>
          <a:prstGeom prst="rect">
            <a:avLst/>
          </a:prstGeom>
          <a:solidFill>
            <a:schemeClr val="bg1"/>
          </a:solidFill>
          <a:ln w="38100">
            <a:noFill/>
          </a:ln>
        </p:spPr>
        <p:style>
          <a:lnRef idx="2">
            <a:schemeClr val="dk1"/>
          </a:lnRef>
          <a:fillRef idx="1">
            <a:schemeClr val="lt1"/>
          </a:fillRef>
          <a:effectRef idx="0">
            <a:schemeClr val="dk1"/>
          </a:effectRef>
          <a:fontRef idx="minor">
            <a:schemeClr val="dk1"/>
          </a:fontRef>
        </p:style>
        <p:txBody>
          <a:bodyPr rtlCol="0" anchor="ctr"/>
          <a:lstStyle/>
          <a:p>
            <a:pPr algn="ctr"/>
            <a:endParaRPr lang="zh-CN" altLang="en-US" dirty="0">
              <a:solidFill>
                <a:schemeClr val="dk1"/>
              </a:solidFill>
            </a:endParaRPr>
          </a:p>
        </p:txBody>
      </p:sp>
      <p:sp>
        <p:nvSpPr>
          <p:cNvPr id="15" name="标题 14"/>
          <p:cNvSpPr>
            <a:spLocks noGrp="1"/>
          </p:cNvSpPr>
          <p:nvPr>
            <p:ph type="title"/>
          </p:nvPr>
        </p:nvSpPr>
        <p:spPr>
          <a:xfrm>
            <a:off x="1341437" y="235280"/>
            <a:ext cx="10850563" cy="663575"/>
          </a:xfrm>
        </p:spPr>
        <p:txBody>
          <a:bodyPr/>
          <a:lstStyle/>
          <a:p>
            <a:r>
              <a:rPr lang="zh-CN" altLang="en-US" sz="2800" dirty="0">
                <a:solidFill>
                  <a:schemeClr val="accent6">
                    <a:lumMod val="75000"/>
                  </a:schemeClr>
                </a:solidFill>
              </a:rPr>
              <a:t>研究结论</a:t>
            </a:r>
          </a:p>
        </p:txBody>
      </p:sp>
      <p:sp>
        <p:nvSpPr>
          <p:cNvPr id="549" name="book-and-cd_43679"/>
          <p:cNvSpPr>
            <a:spLocks noChangeAspect="1"/>
          </p:cNvSpPr>
          <p:nvPr/>
        </p:nvSpPr>
        <p:spPr bwMode="auto">
          <a:xfrm>
            <a:off x="520658" y="414668"/>
            <a:ext cx="609685" cy="488288"/>
          </a:xfrm>
          <a:custGeom>
            <a:avLst/>
            <a:gdLst>
              <a:gd name="connsiteX0" fmla="*/ 452113 w 560604"/>
              <a:gd name="connsiteY0" fmla="*/ 77314 h 448980"/>
              <a:gd name="connsiteX1" fmla="*/ 417185 w 560604"/>
              <a:gd name="connsiteY1" fmla="*/ 112165 h 448980"/>
              <a:gd name="connsiteX2" fmla="*/ 452113 w 560604"/>
              <a:gd name="connsiteY2" fmla="*/ 145726 h 448980"/>
              <a:gd name="connsiteX3" fmla="*/ 485747 w 560604"/>
              <a:gd name="connsiteY3" fmla="*/ 112165 h 448980"/>
              <a:gd name="connsiteX4" fmla="*/ 452113 w 560604"/>
              <a:gd name="connsiteY4" fmla="*/ 77314 h 448980"/>
              <a:gd name="connsiteX5" fmla="*/ 118850 w 560604"/>
              <a:gd name="connsiteY5" fmla="*/ 64516 h 448980"/>
              <a:gd name="connsiteX6" fmla="*/ 40048 w 560604"/>
              <a:gd name="connsiteY6" fmla="*/ 77417 h 448980"/>
              <a:gd name="connsiteX7" fmla="*/ 40048 w 560604"/>
              <a:gd name="connsiteY7" fmla="*/ 392214 h 448980"/>
              <a:gd name="connsiteX8" fmla="*/ 107224 w 560604"/>
              <a:gd name="connsiteY8" fmla="*/ 380602 h 448980"/>
              <a:gd name="connsiteX9" fmla="*/ 255786 w 560604"/>
              <a:gd name="connsiteY9" fmla="*/ 412856 h 448980"/>
              <a:gd name="connsiteX10" fmla="*/ 255786 w 560604"/>
              <a:gd name="connsiteY10" fmla="*/ 277390 h 448980"/>
              <a:gd name="connsiteX11" fmla="*/ 246743 w 560604"/>
              <a:gd name="connsiteY11" fmla="*/ 287711 h 448980"/>
              <a:gd name="connsiteX12" fmla="*/ 246743 w 560604"/>
              <a:gd name="connsiteY12" fmla="*/ 109671 h 448980"/>
              <a:gd name="connsiteX13" fmla="*/ 118850 w 560604"/>
              <a:gd name="connsiteY13" fmla="*/ 64516 h 448980"/>
              <a:gd name="connsiteX14" fmla="*/ 452113 w 560604"/>
              <a:gd name="connsiteY14" fmla="*/ 64406 h 448980"/>
              <a:gd name="connsiteX15" fmla="*/ 498683 w 560604"/>
              <a:gd name="connsiteY15" fmla="*/ 112165 h 448980"/>
              <a:gd name="connsiteX16" fmla="*/ 452113 w 560604"/>
              <a:gd name="connsiteY16" fmla="*/ 158634 h 448980"/>
              <a:gd name="connsiteX17" fmla="*/ 404248 w 560604"/>
              <a:gd name="connsiteY17" fmla="*/ 112165 h 448980"/>
              <a:gd name="connsiteX18" fmla="*/ 452113 w 560604"/>
              <a:gd name="connsiteY18" fmla="*/ 64406 h 448980"/>
              <a:gd name="connsiteX19" fmla="*/ 452058 w 560604"/>
              <a:gd name="connsiteY19" fmla="*/ 59344 h 448980"/>
              <a:gd name="connsiteX20" fmla="*/ 399076 w 560604"/>
              <a:gd name="connsiteY20" fmla="*/ 112237 h 448980"/>
              <a:gd name="connsiteX21" fmla="*/ 452058 w 560604"/>
              <a:gd name="connsiteY21" fmla="*/ 163840 h 448980"/>
              <a:gd name="connsiteX22" fmla="*/ 505039 w 560604"/>
              <a:gd name="connsiteY22" fmla="*/ 112237 h 448980"/>
              <a:gd name="connsiteX23" fmla="*/ 452058 w 560604"/>
              <a:gd name="connsiteY23" fmla="*/ 59344 h 448980"/>
              <a:gd name="connsiteX24" fmla="*/ 118850 w 560604"/>
              <a:gd name="connsiteY24" fmla="*/ 50324 h 448980"/>
              <a:gd name="connsiteX25" fmla="*/ 257078 w 560604"/>
              <a:gd name="connsiteY25" fmla="*/ 99350 h 448980"/>
              <a:gd name="connsiteX26" fmla="*/ 334589 w 560604"/>
              <a:gd name="connsiteY26" fmla="*/ 58065 h 448980"/>
              <a:gd name="connsiteX27" fmla="*/ 329422 w 560604"/>
              <a:gd name="connsiteY27" fmla="*/ 76127 h 448980"/>
              <a:gd name="connsiteX28" fmla="*/ 268705 w 560604"/>
              <a:gd name="connsiteY28" fmla="*/ 109671 h 448980"/>
              <a:gd name="connsiteX29" fmla="*/ 268705 w 560604"/>
              <a:gd name="connsiteY29" fmla="*/ 287711 h 448980"/>
              <a:gd name="connsiteX30" fmla="*/ 259662 w 560604"/>
              <a:gd name="connsiteY30" fmla="*/ 277390 h 448980"/>
              <a:gd name="connsiteX31" fmla="*/ 259662 w 560604"/>
              <a:gd name="connsiteY31" fmla="*/ 412856 h 448980"/>
              <a:gd name="connsiteX32" fmla="*/ 405641 w 560604"/>
              <a:gd name="connsiteY32" fmla="*/ 380602 h 448980"/>
              <a:gd name="connsiteX33" fmla="*/ 475400 w 560604"/>
              <a:gd name="connsiteY33" fmla="*/ 392214 h 448980"/>
              <a:gd name="connsiteX34" fmla="*/ 475400 w 560604"/>
              <a:gd name="connsiteY34" fmla="*/ 233525 h 448980"/>
              <a:gd name="connsiteX35" fmla="*/ 510280 w 560604"/>
              <a:gd name="connsiteY35" fmla="*/ 221914 h 448980"/>
              <a:gd name="connsiteX36" fmla="*/ 510280 w 560604"/>
              <a:gd name="connsiteY36" fmla="*/ 437369 h 448980"/>
              <a:gd name="connsiteX37" fmla="*/ 290666 w 560604"/>
              <a:gd name="connsiteY37" fmla="*/ 437369 h 448980"/>
              <a:gd name="connsiteX38" fmla="*/ 258370 w 560604"/>
              <a:gd name="connsiteY38" fmla="*/ 448980 h 448980"/>
              <a:gd name="connsiteX39" fmla="*/ 226074 w 560604"/>
              <a:gd name="connsiteY39" fmla="*/ 437369 h 448980"/>
              <a:gd name="connsiteX40" fmla="*/ 0 w 560604"/>
              <a:gd name="connsiteY40" fmla="*/ 437369 h 448980"/>
              <a:gd name="connsiteX41" fmla="*/ 0 w 560604"/>
              <a:gd name="connsiteY41" fmla="*/ 113541 h 448980"/>
              <a:gd name="connsiteX42" fmla="*/ 24545 w 560604"/>
              <a:gd name="connsiteY42" fmla="*/ 96769 h 448980"/>
              <a:gd name="connsiteX43" fmla="*/ 24545 w 560604"/>
              <a:gd name="connsiteY43" fmla="*/ 67096 h 448980"/>
              <a:gd name="connsiteX44" fmla="*/ 29713 w 560604"/>
              <a:gd name="connsiteY44" fmla="*/ 65806 h 448980"/>
              <a:gd name="connsiteX45" fmla="*/ 118850 w 560604"/>
              <a:gd name="connsiteY45" fmla="*/ 50324 h 448980"/>
              <a:gd name="connsiteX46" fmla="*/ 449473 w 560604"/>
              <a:gd name="connsiteY46" fmla="*/ 0 h 448980"/>
              <a:gd name="connsiteX47" fmla="*/ 560604 w 560604"/>
              <a:gd name="connsiteY47" fmla="*/ 109657 h 448980"/>
              <a:gd name="connsiteX48" fmla="*/ 449473 w 560604"/>
              <a:gd name="connsiteY48" fmla="*/ 219313 h 448980"/>
              <a:gd name="connsiteX49" fmla="*/ 339634 w 560604"/>
              <a:gd name="connsiteY49" fmla="*/ 109657 h 448980"/>
              <a:gd name="connsiteX50" fmla="*/ 449473 w 560604"/>
              <a:gd name="connsiteY50" fmla="*/ 0 h 4489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Lst>
            <a:rect l="l" t="t" r="r" b="b"/>
            <a:pathLst>
              <a:path w="560604" h="448980">
                <a:moveTo>
                  <a:pt x="452113" y="77314"/>
                </a:moveTo>
                <a:cubicBezTo>
                  <a:pt x="432708" y="77314"/>
                  <a:pt x="417185" y="92804"/>
                  <a:pt x="417185" y="112165"/>
                </a:cubicBezTo>
                <a:cubicBezTo>
                  <a:pt x="417185" y="130237"/>
                  <a:pt x="432708" y="145726"/>
                  <a:pt x="452113" y="145726"/>
                </a:cubicBezTo>
                <a:cubicBezTo>
                  <a:pt x="471517" y="145726"/>
                  <a:pt x="485747" y="130237"/>
                  <a:pt x="485747" y="112165"/>
                </a:cubicBezTo>
                <a:cubicBezTo>
                  <a:pt x="485747" y="92804"/>
                  <a:pt x="470223" y="77314"/>
                  <a:pt x="452113" y="77314"/>
                </a:cubicBezTo>
                <a:close/>
                <a:moveTo>
                  <a:pt x="118850" y="64516"/>
                </a:moveTo>
                <a:cubicBezTo>
                  <a:pt x="81387" y="64516"/>
                  <a:pt x="50382" y="73547"/>
                  <a:pt x="40048" y="77417"/>
                </a:cubicBezTo>
                <a:lnTo>
                  <a:pt x="40048" y="392214"/>
                </a:lnTo>
                <a:cubicBezTo>
                  <a:pt x="58133" y="384473"/>
                  <a:pt x="81387" y="380602"/>
                  <a:pt x="107224" y="380602"/>
                </a:cubicBezTo>
                <a:cubicBezTo>
                  <a:pt x="171816" y="380602"/>
                  <a:pt x="236408" y="405115"/>
                  <a:pt x="255786" y="412856"/>
                </a:cubicBezTo>
                <a:lnTo>
                  <a:pt x="255786" y="277390"/>
                </a:lnTo>
                <a:lnTo>
                  <a:pt x="246743" y="287711"/>
                </a:lnTo>
                <a:lnTo>
                  <a:pt x="246743" y="109671"/>
                </a:lnTo>
                <a:cubicBezTo>
                  <a:pt x="211863" y="79997"/>
                  <a:pt x="169232" y="64516"/>
                  <a:pt x="118850" y="64516"/>
                </a:cubicBezTo>
                <a:close/>
                <a:moveTo>
                  <a:pt x="452113" y="64406"/>
                </a:moveTo>
                <a:cubicBezTo>
                  <a:pt x="477985" y="64406"/>
                  <a:pt x="498683" y="86350"/>
                  <a:pt x="498683" y="112165"/>
                </a:cubicBezTo>
                <a:cubicBezTo>
                  <a:pt x="498683" y="137981"/>
                  <a:pt x="477985" y="158634"/>
                  <a:pt x="452113" y="158634"/>
                </a:cubicBezTo>
                <a:cubicBezTo>
                  <a:pt x="426240" y="158634"/>
                  <a:pt x="404248" y="137981"/>
                  <a:pt x="404248" y="112165"/>
                </a:cubicBezTo>
                <a:cubicBezTo>
                  <a:pt x="404248" y="86350"/>
                  <a:pt x="426240" y="64406"/>
                  <a:pt x="452113" y="64406"/>
                </a:cubicBezTo>
                <a:close/>
                <a:moveTo>
                  <a:pt x="452058" y="59344"/>
                </a:moveTo>
                <a:cubicBezTo>
                  <a:pt x="422336" y="59344"/>
                  <a:pt x="399076" y="82565"/>
                  <a:pt x="399076" y="112237"/>
                </a:cubicBezTo>
                <a:cubicBezTo>
                  <a:pt x="399076" y="140618"/>
                  <a:pt x="422336" y="163840"/>
                  <a:pt x="452058" y="163840"/>
                </a:cubicBezTo>
                <a:cubicBezTo>
                  <a:pt x="480486" y="163840"/>
                  <a:pt x="505039" y="140618"/>
                  <a:pt x="505039" y="112237"/>
                </a:cubicBezTo>
                <a:cubicBezTo>
                  <a:pt x="505039" y="82565"/>
                  <a:pt x="480486" y="59344"/>
                  <a:pt x="452058" y="59344"/>
                </a:cubicBezTo>
                <a:close/>
                <a:moveTo>
                  <a:pt x="118850" y="50324"/>
                </a:moveTo>
                <a:cubicBezTo>
                  <a:pt x="173108" y="50324"/>
                  <a:pt x="219614" y="67096"/>
                  <a:pt x="257078" y="99350"/>
                </a:cubicBezTo>
                <a:cubicBezTo>
                  <a:pt x="280331" y="79997"/>
                  <a:pt x="306168" y="65806"/>
                  <a:pt x="334589" y="58065"/>
                </a:cubicBezTo>
                <a:cubicBezTo>
                  <a:pt x="332005" y="64516"/>
                  <a:pt x="330713" y="69676"/>
                  <a:pt x="329422" y="76127"/>
                </a:cubicBezTo>
                <a:cubicBezTo>
                  <a:pt x="307460" y="82578"/>
                  <a:pt x="286791" y="94189"/>
                  <a:pt x="268705" y="109671"/>
                </a:cubicBezTo>
                <a:lnTo>
                  <a:pt x="268705" y="287711"/>
                </a:lnTo>
                <a:lnTo>
                  <a:pt x="259662" y="277390"/>
                </a:lnTo>
                <a:lnTo>
                  <a:pt x="259662" y="412856"/>
                </a:lnTo>
                <a:cubicBezTo>
                  <a:pt x="279039" y="405115"/>
                  <a:pt x="339756" y="380602"/>
                  <a:pt x="405641" y="380602"/>
                </a:cubicBezTo>
                <a:cubicBezTo>
                  <a:pt x="431478" y="380602"/>
                  <a:pt x="454731" y="384473"/>
                  <a:pt x="475400" y="392214"/>
                </a:cubicBezTo>
                <a:lnTo>
                  <a:pt x="475400" y="233525"/>
                </a:lnTo>
                <a:cubicBezTo>
                  <a:pt x="488319" y="230945"/>
                  <a:pt x="499945" y="227074"/>
                  <a:pt x="510280" y="221914"/>
                </a:cubicBezTo>
                <a:lnTo>
                  <a:pt x="510280" y="437369"/>
                </a:lnTo>
                <a:lnTo>
                  <a:pt x="290666" y="437369"/>
                </a:lnTo>
                <a:cubicBezTo>
                  <a:pt x="282915" y="445110"/>
                  <a:pt x="271288" y="448980"/>
                  <a:pt x="258370" y="448980"/>
                </a:cubicBezTo>
                <a:cubicBezTo>
                  <a:pt x="245451" y="448980"/>
                  <a:pt x="233825" y="445110"/>
                  <a:pt x="226074" y="437369"/>
                </a:cubicBezTo>
                <a:lnTo>
                  <a:pt x="0" y="437369"/>
                </a:lnTo>
                <a:lnTo>
                  <a:pt x="0" y="113541"/>
                </a:lnTo>
                <a:cubicBezTo>
                  <a:pt x="0" y="105800"/>
                  <a:pt x="9043" y="100640"/>
                  <a:pt x="24545" y="96769"/>
                </a:cubicBezTo>
                <a:lnTo>
                  <a:pt x="24545" y="67096"/>
                </a:lnTo>
                <a:lnTo>
                  <a:pt x="29713" y="65806"/>
                </a:lnTo>
                <a:cubicBezTo>
                  <a:pt x="31005" y="64516"/>
                  <a:pt x="68468" y="50324"/>
                  <a:pt x="118850" y="50324"/>
                </a:cubicBezTo>
                <a:close/>
                <a:moveTo>
                  <a:pt x="449473" y="0"/>
                </a:moveTo>
                <a:cubicBezTo>
                  <a:pt x="510208" y="0"/>
                  <a:pt x="560604" y="49023"/>
                  <a:pt x="560604" y="109657"/>
                </a:cubicBezTo>
                <a:cubicBezTo>
                  <a:pt x="560604" y="170290"/>
                  <a:pt x="510208" y="219313"/>
                  <a:pt x="449473" y="219313"/>
                </a:cubicBezTo>
                <a:cubicBezTo>
                  <a:pt x="388739" y="219313"/>
                  <a:pt x="339634" y="170290"/>
                  <a:pt x="339634" y="109657"/>
                </a:cubicBezTo>
                <a:cubicBezTo>
                  <a:pt x="339634" y="49023"/>
                  <a:pt x="388739" y="0"/>
                  <a:pt x="449473" y="0"/>
                </a:cubicBezTo>
                <a:close/>
              </a:path>
            </a:pathLst>
          </a:custGeom>
          <a:solidFill>
            <a:srgbClr val="1A3172"/>
          </a:solidFill>
          <a:ln>
            <a:noFill/>
          </a:ln>
        </p:spPr>
      </p:sp>
      <p:grpSp>
        <p:nvGrpSpPr>
          <p:cNvPr id="714" name="组合 713">
            <a:extLst>
              <a:ext uri="{FF2B5EF4-FFF2-40B4-BE49-F238E27FC236}">
                <a16:creationId xmlns:a16="http://schemas.microsoft.com/office/drawing/2014/main" xmlns="" id="{68AE0E7B-2CDD-4E92-8C63-2EE8E6F292DA}"/>
              </a:ext>
            </a:extLst>
          </p:cNvPr>
          <p:cNvGrpSpPr/>
          <p:nvPr/>
        </p:nvGrpSpPr>
        <p:grpSpPr>
          <a:xfrm>
            <a:off x="1612582" y="1605347"/>
            <a:ext cx="3035192" cy="4199806"/>
            <a:chOff x="4066534" y="1558695"/>
            <a:chExt cx="3035192" cy="4199806"/>
          </a:xfrm>
        </p:grpSpPr>
        <p:sp>
          <p:nvSpPr>
            <p:cNvPr id="547" name="îŝļíḓé">
              <a:extLst>
                <a:ext uri="{FF2B5EF4-FFF2-40B4-BE49-F238E27FC236}">
                  <a16:creationId xmlns:a16="http://schemas.microsoft.com/office/drawing/2014/main" xmlns="" id="{CA074E6E-DE9A-4F95-AFBB-10EF7D09DDA2}"/>
                </a:ext>
              </a:extLst>
            </p:cNvPr>
            <p:cNvSpPr/>
            <p:nvPr/>
          </p:nvSpPr>
          <p:spPr bwMode="auto">
            <a:xfrm>
              <a:off x="4366502" y="4838351"/>
              <a:ext cx="390170" cy="281247"/>
            </a:xfrm>
            <a:custGeom>
              <a:avLst/>
              <a:gdLst>
                <a:gd name="T0" fmla="*/ 38 w 101"/>
                <a:gd name="T1" fmla="*/ 73 h 73"/>
                <a:gd name="T2" fmla="*/ 38 w 101"/>
                <a:gd name="T3" fmla="*/ 62 h 73"/>
                <a:gd name="T4" fmla="*/ 46 w 101"/>
                <a:gd name="T5" fmla="*/ 50 h 73"/>
                <a:gd name="T6" fmla="*/ 10 w 101"/>
                <a:gd name="T7" fmla="*/ 33 h 73"/>
                <a:gd name="T8" fmla="*/ 3 w 101"/>
                <a:gd name="T9" fmla="*/ 0 h 73"/>
                <a:gd name="T10" fmla="*/ 98 w 101"/>
                <a:gd name="T11" fmla="*/ 2 h 73"/>
                <a:gd name="T12" fmla="*/ 68 w 101"/>
                <a:gd name="T13" fmla="*/ 42 h 73"/>
                <a:gd name="T14" fmla="*/ 56 w 101"/>
                <a:gd name="T15" fmla="*/ 62 h 73"/>
                <a:gd name="T16" fmla="*/ 68 w 101"/>
                <a:gd name="T17" fmla="*/ 68 h 73"/>
                <a:gd name="T18" fmla="*/ 38 w 101"/>
                <a:gd name="T19" fmla="*/ 65 h 73"/>
                <a:gd name="T20" fmla="*/ 38 w 101"/>
                <a:gd name="T21" fmla="*/ 70 h 73"/>
                <a:gd name="T22" fmla="*/ 65 w 101"/>
                <a:gd name="T23" fmla="*/ 68 h 73"/>
                <a:gd name="T24" fmla="*/ 53 w 101"/>
                <a:gd name="T25" fmla="*/ 65 h 73"/>
                <a:gd name="T26" fmla="*/ 54 w 101"/>
                <a:gd name="T27" fmla="*/ 47 h 73"/>
                <a:gd name="T28" fmla="*/ 67 w 101"/>
                <a:gd name="T29" fmla="*/ 39 h 73"/>
                <a:gd name="T30" fmla="*/ 88 w 101"/>
                <a:gd name="T31" fmla="*/ 31 h 73"/>
                <a:gd name="T32" fmla="*/ 5 w 101"/>
                <a:gd name="T33" fmla="*/ 3 h 73"/>
                <a:gd name="T34" fmla="*/ 33 w 101"/>
                <a:gd name="T35" fmla="*/ 39 h 73"/>
                <a:gd name="T36" fmla="*/ 34 w 101"/>
                <a:gd name="T37" fmla="*/ 39 h 73"/>
                <a:gd name="T38" fmla="*/ 49 w 101"/>
                <a:gd name="T39" fmla="*/ 48 h 73"/>
                <a:gd name="T40" fmla="*/ 38 w 101"/>
                <a:gd name="T41" fmla="*/ 65 h 73"/>
                <a:gd name="T42" fmla="*/ 71 w 101"/>
                <a:gd name="T43" fmla="*/ 31 h 73"/>
                <a:gd name="T44" fmla="*/ 78 w 101"/>
                <a:gd name="T45" fmla="*/ 7 h 73"/>
                <a:gd name="T46" fmla="*/ 91 w 101"/>
                <a:gd name="T47" fmla="*/ 8 h 73"/>
                <a:gd name="T48" fmla="*/ 70 w 101"/>
                <a:gd name="T49" fmla="*/ 34 h 73"/>
                <a:gd name="T50" fmla="*/ 75 w 101"/>
                <a:gd name="T51" fmla="*/ 30 h 73"/>
                <a:gd name="T52" fmla="*/ 81 w 101"/>
                <a:gd name="T53" fmla="*/ 10 h 73"/>
                <a:gd name="T54" fmla="*/ 27 w 101"/>
                <a:gd name="T55" fmla="*/ 34 h 73"/>
                <a:gd name="T56" fmla="*/ 9 w 101"/>
                <a:gd name="T57" fmla="*/ 7 h 73"/>
                <a:gd name="T58" fmla="*/ 22 w 101"/>
                <a:gd name="T59" fmla="*/ 9 h 73"/>
                <a:gd name="T60" fmla="*/ 30 w 101"/>
                <a:gd name="T61" fmla="*/ 34 h 73"/>
                <a:gd name="T62" fmla="*/ 25 w 101"/>
                <a:gd name="T63" fmla="*/ 30 h 73"/>
                <a:gd name="T64" fmla="*/ 12 w 101"/>
                <a:gd name="T65" fmla="*/ 10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01" h="73">
                  <a:moveTo>
                    <a:pt x="62" y="73"/>
                  </a:moveTo>
                  <a:cubicBezTo>
                    <a:pt x="38" y="73"/>
                    <a:pt x="38" y="73"/>
                    <a:pt x="38" y="73"/>
                  </a:cubicBezTo>
                  <a:cubicBezTo>
                    <a:pt x="34" y="73"/>
                    <a:pt x="32" y="71"/>
                    <a:pt x="32" y="68"/>
                  </a:cubicBezTo>
                  <a:cubicBezTo>
                    <a:pt x="32" y="65"/>
                    <a:pt x="34" y="62"/>
                    <a:pt x="38" y="62"/>
                  </a:cubicBezTo>
                  <a:cubicBezTo>
                    <a:pt x="46" y="62"/>
                    <a:pt x="46" y="62"/>
                    <a:pt x="46" y="62"/>
                  </a:cubicBezTo>
                  <a:cubicBezTo>
                    <a:pt x="46" y="50"/>
                    <a:pt x="46" y="50"/>
                    <a:pt x="46" y="50"/>
                  </a:cubicBezTo>
                  <a:cubicBezTo>
                    <a:pt x="41" y="49"/>
                    <a:pt x="36" y="46"/>
                    <a:pt x="32" y="42"/>
                  </a:cubicBezTo>
                  <a:cubicBezTo>
                    <a:pt x="23" y="42"/>
                    <a:pt x="15" y="39"/>
                    <a:pt x="10" y="33"/>
                  </a:cubicBezTo>
                  <a:cubicBezTo>
                    <a:pt x="0" y="21"/>
                    <a:pt x="2" y="2"/>
                    <a:pt x="3" y="2"/>
                  </a:cubicBezTo>
                  <a:cubicBezTo>
                    <a:pt x="3" y="0"/>
                    <a:pt x="3" y="0"/>
                    <a:pt x="3" y="0"/>
                  </a:cubicBezTo>
                  <a:cubicBezTo>
                    <a:pt x="98" y="0"/>
                    <a:pt x="98" y="0"/>
                    <a:pt x="98" y="0"/>
                  </a:cubicBezTo>
                  <a:cubicBezTo>
                    <a:pt x="98" y="2"/>
                    <a:pt x="98" y="2"/>
                    <a:pt x="98" y="2"/>
                  </a:cubicBezTo>
                  <a:cubicBezTo>
                    <a:pt x="98" y="2"/>
                    <a:pt x="101" y="21"/>
                    <a:pt x="90" y="33"/>
                  </a:cubicBezTo>
                  <a:cubicBezTo>
                    <a:pt x="85" y="39"/>
                    <a:pt x="78" y="42"/>
                    <a:pt x="68" y="42"/>
                  </a:cubicBezTo>
                  <a:cubicBezTo>
                    <a:pt x="64" y="46"/>
                    <a:pt x="60" y="49"/>
                    <a:pt x="56" y="50"/>
                  </a:cubicBezTo>
                  <a:cubicBezTo>
                    <a:pt x="56" y="62"/>
                    <a:pt x="56" y="62"/>
                    <a:pt x="56" y="62"/>
                  </a:cubicBezTo>
                  <a:cubicBezTo>
                    <a:pt x="62" y="62"/>
                    <a:pt x="62" y="62"/>
                    <a:pt x="62" y="62"/>
                  </a:cubicBezTo>
                  <a:cubicBezTo>
                    <a:pt x="65" y="62"/>
                    <a:pt x="68" y="65"/>
                    <a:pt x="68" y="68"/>
                  </a:cubicBezTo>
                  <a:cubicBezTo>
                    <a:pt x="68" y="71"/>
                    <a:pt x="65" y="73"/>
                    <a:pt x="62" y="73"/>
                  </a:cubicBezTo>
                  <a:close/>
                  <a:moveTo>
                    <a:pt x="38" y="65"/>
                  </a:moveTo>
                  <a:cubicBezTo>
                    <a:pt x="36" y="65"/>
                    <a:pt x="35" y="66"/>
                    <a:pt x="35" y="68"/>
                  </a:cubicBezTo>
                  <a:cubicBezTo>
                    <a:pt x="35" y="69"/>
                    <a:pt x="36" y="70"/>
                    <a:pt x="38" y="70"/>
                  </a:cubicBezTo>
                  <a:cubicBezTo>
                    <a:pt x="62" y="70"/>
                    <a:pt x="62" y="70"/>
                    <a:pt x="62" y="70"/>
                  </a:cubicBezTo>
                  <a:cubicBezTo>
                    <a:pt x="64" y="70"/>
                    <a:pt x="65" y="69"/>
                    <a:pt x="65" y="68"/>
                  </a:cubicBezTo>
                  <a:cubicBezTo>
                    <a:pt x="65" y="66"/>
                    <a:pt x="64" y="65"/>
                    <a:pt x="62" y="65"/>
                  </a:cubicBezTo>
                  <a:cubicBezTo>
                    <a:pt x="53" y="65"/>
                    <a:pt x="53" y="65"/>
                    <a:pt x="53" y="65"/>
                  </a:cubicBezTo>
                  <a:cubicBezTo>
                    <a:pt x="53" y="48"/>
                    <a:pt x="53" y="48"/>
                    <a:pt x="53" y="48"/>
                  </a:cubicBezTo>
                  <a:cubicBezTo>
                    <a:pt x="54" y="47"/>
                    <a:pt x="54" y="47"/>
                    <a:pt x="54" y="47"/>
                  </a:cubicBezTo>
                  <a:cubicBezTo>
                    <a:pt x="58" y="46"/>
                    <a:pt x="63" y="44"/>
                    <a:pt x="66" y="39"/>
                  </a:cubicBezTo>
                  <a:cubicBezTo>
                    <a:pt x="67" y="39"/>
                    <a:pt x="67" y="39"/>
                    <a:pt x="67" y="39"/>
                  </a:cubicBezTo>
                  <a:cubicBezTo>
                    <a:pt x="68" y="39"/>
                    <a:pt x="68" y="39"/>
                    <a:pt x="68" y="39"/>
                  </a:cubicBezTo>
                  <a:cubicBezTo>
                    <a:pt x="77" y="39"/>
                    <a:pt x="83" y="36"/>
                    <a:pt x="88" y="31"/>
                  </a:cubicBezTo>
                  <a:cubicBezTo>
                    <a:pt x="96" y="22"/>
                    <a:pt x="96" y="8"/>
                    <a:pt x="95" y="3"/>
                  </a:cubicBezTo>
                  <a:cubicBezTo>
                    <a:pt x="5" y="3"/>
                    <a:pt x="5" y="3"/>
                    <a:pt x="5" y="3"/>
                  </a:cubicBezTo>
                  <a:cubicBezTo>
                    <a:pt x="5" y="8"/>
                    <a:pt x="5" y="22"/>
                    <a:pt x="13" y="31"/>
                  </a:cubicBezTo>
                  <a:cubicBezTo>
                    <a:pt x="17" y="36"/>
                    <a:pt x="24" y="39"/>
                    <a:pt x="33" y="39"/>
                  </a:cubicBezTo>
                  <a:cubicBezTo>
                    <a:pt x="34" y="39"/>
                    <a:pt x="34" y="39"/>
                    <a:pt x="34" y="39"/>
                  </a:cubicBezTo>
                  <a:cubicBezTo>
                    <a:pt x="34" y="39"/>
                    <a:pt x="34" y="39"/>
                    <a:pt x="34" y="39"/>
                  </a:cubicBezTo>
                  <a:cubicBezTo>
                    <a:pt x="38" y="44"/>
                    <a:pt x="43" y="47"/>
                    <a:pt x="47" y="48"/>
                  </a:cubicBezTo>
                  <a:cubicBezTo>
                    <a:pt x="49" y="48"/>
                    <a:pt x="49" y="48"/>
                    <a:pt x="49" y="48"/>
                  </a:cubicBezTo>
                  <a:cubicBezTo>
                    <a:pt x="49" y="65"/>
                    <a:pt x="49" y="65"/>
                    <a:pt x="49" y="65"/>
                  </a:cubicBezTo>
                  <a:lnTo>
                    <a:pt x="38" y="65"/>
                  </a:lnTo>
                  <a:close/>
                  <a:moveTo>
                    <a:pt x="70" y="34"/>
                  </a:moveTo>
                  <a:cubicBezTo>
                    <a:pt x="71" y="31"/>
                    <a:pt x="71" y="31"/>
                    <a:pt x="71" y="31"/>
                  </a:cubicBezTo>
                  <a:cubicBezTo>
                    <a:pt x="75" y="25"/>
                    <a:pt x="77" y="17"/>
                    <a:pt x="78" y="9"/>
                  </a:cubicBezTo>
                  <a:cubicBezTo>
                    <a:pt x="78" y="7"/>
                    <a:pt x="78" y="7"/>
                    <a:pt x="78" y="7"/>
                  </a:cubicBezTo>
                  <a:cubicBezTo>
                    <a:pt x="91" y="7"/>
                    <a:pt x="91" y="7"/>
                    <a:pt x="91" y="7"/>
                  </a:cubicBezTo>
                  <a:cubicBezTo>
                    <a:pt x="91" y="8"/>
                    <a:pt x="91" y="8"/>
                    <a:pt x="91" y="8"/>
                  </a:cubicBezTo>
                  <a:cubicBezTo>
                    <a:pt x="91" y="28"/>
                    <a:pt x="78" y="33"/>
                    <a:pt x="73" y="34"/>
                  </a:cubicBezTo>
                  <a:lnTo>
                    <a:pt x="70" y="34"/>
                  </a:lnTo>
                  <a:close/>
                  <a:moveTo>
                    <a:pt x="81" y="10"/>
                  </a:moveTo>
                  <a:cubicBezTo>
                    <a:pt x="80" y="17"/>
                    <a:pt x="78" y="24"/>
                    <a:pt x="75" y="30"/>
                  </a:cubicBezTo>
                  <a:cubicBezTo>
                    <a:pt x="81" y="28"/>
                    <a:pt x="88" y="23"/>
                    <a:pt x="88" y="10"/>
                  </a:cubicBezTo>
                  <a:lnTo>
                    <a:pt x="81" y="10"/>
                  </a:lnTo>
                  <a:close/>
                  <a:moveTo>
                    <a:pt x="30" y="34"/>
                  </a:moveTo>
                  <a:cubicBezTo>
                    <a:pt x="27" y="34"/>
                    <a:pt x="27" y="34"/>
                    <a:pt x="27" y="34"/>
                  </a:cubicBezTo>
                  <a:cubicBezTo>
                    <a:pt x="22" y="32"/>
                    <a:pt x="10" y="28"/>
                    <a:pt x="9" y="8"/>
                  </a:cubicBezTo>
                  <a:cubicBezTo>
                    <a:pt x="9" y="7"/>
                    <a:pt x="9" y="7"/>
                    <a:pt x="9" y="7"/>
                  </a:cubicBezTo>
                  <a:cubicBezTo>
                    <a:pt x="22" y="7"/>
                    <a:pt x="22" y="7"/>
                    <a:pt x="22" y="7"/>
                  </a:cubicBezTo>
                  <a:cubicBezTo>
                    <a:pt x="22" y="9"/>
                    <a:pt x="22" y="9"/>
                    <a:pt x="22" y="9"/>
                  </a:cubicBezTo>
                  <a:cubicBezTo>
                    <a:pt x="23" y="17"/>
                    <a:pt x="25" y="25"/>
                    <a:pt x="29" y="31"/>
                  </a:cubicBezTo>
                  <a:lnTo>
                    <a:pt x="30" y="34"/>
                  </a:lnTo>
                  <a:close/>
                  <a:moveTo>
                    <a:pt x="12" y="10"/>
                  </a:moveTo>
                  <a:cubicBezTo>
                    <a:pt x="13" y="23"/>
                    <a:pt x="19" y="28"/>
                    <a:pt x="25" y="30"/>
                  </a:cubicBezTo>
                  <a:cubicBezTo>
                    <a:pt x="22" y="24"/>
                    <a:pt x="20" y="17"/>
                    <a:pt x="19" y="10"/>
                  </a:cubicBezTo>
                  <a:lnTo>
                    <a:pt x="12" y="10"/>
                  </a:lnTo>
                  <a:close/>
                </a:path>
              </a:pathLst>
            </a:custGeom>
            <a:solidFill>
              <a:schemeClr val="bg1">
                <a:lumMod val="85000"/>
              </a:schemeClr>
            </a:solidFill>
            <a:ln>
              <a:noFill/>
            </a:ln>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555" name="ïṡļïďè">
              <a:extLst>
                <a:ext uri="{FF2B5EF4-FFF2-40B4-BE49-F238E27FC236}">
                  <a16:creationId xmlns:a16="http://schemas.microsoft.com/office/drawing/2014/main" xmlns="" id="{B5474A0C-7102-4DC4-B04B-7C7B24034CB1}"/>
                </a:ext>
              </a:extLst>
            </p:cNvPr>
            <p:cNvSpPr/>
            <p:nvPr/>
          </p:nvSpPr>
          <p:spPr bwMode="auto">
            <a:xfrm>
              <a:off x="5784914" y="4698789"/>
              <a:ext cx="312136" cy="385292"/>
            </a:xfrm>
            <a:custGeom>
              <a:avLst/>
              <a:gdLst>
                <a:gd name="T0" fmla="*/ 190 w 192"/>
                <a:gd name="T1" fmla="*/ 29 h 237"/>
                <a:gd name="T2" fmla="*/ 164 w 192"/>
                <a:gd name="T3" fmla="*/ 67 h 237"/>
                <a:gd name="T4" fmla="*/ 159 w 192"/>
                <a:gd name="T5" fmla="*/ 71 h 237"/>
                <a:gd name="T6" fmla="*/ 69 w 192"/>
                <a:gd name="T7" fmla="*/ 199 h 237"/>
                <a:gd name="T8" fmla="*/ 5 w 192"/>
                <a:gd name="T9" fmla="*/ 230 h 237"/>
                <a:gd name="T10" fmla="*/ 14 w 192"/>
                <a:gd name="T11" fmla="*/ 164 h 237"/>
                <a:gd name="T12" fmla="*/ 109 w 192"/>
                <a:gd name="T13" fmla="*/ 36 h 237"/>
                <a:gd name="T14" fmla="*/ 112 w 192"/>
                <a:gd name="T15" fmla="*/ 34 h 237"/>
                <a:gd name="T16" fmla="*/ 133 w 192"/>
                <a:gd name="T17" fmla="*/ 3 h 237"/>
                <a:gd name="T18" fmla="*/ 128 w 192"/>
                <a:gd name="T19" fmla="*/ 0 h 237"/>
                <a:gd name="T20" fmla="*/ 12 w 192"/>
                <a:gd name="T21" fmla="*/ 161 h 237"/>
                <a:gd name="T22" fmla="*/ 0 w 192"/>
                <a:gd name="T23" fmla="*/ 237 h 237"/>
                <a:gd name="T24" fmla="*/ 71 w 192"/>
                <a:gd name="T25" fmla="*/ 204 h 237"/>
                <a:gd name="T26" fmla="*/ 71 w 192"/>
                <a:gd name="T27" fmla="*/ 204 h 237"/>
                <a:gd name="T28" fmla="*/ 173 w 192"/>
                <a:gd name="T29" fmla="*/ 62 h 237"/>
                <a:gd name="T30" fmla="*/ 192 w 192"/>
                <a:gd name="T31" fmla="*/ 31 h 237"/>
                <a:gd name="T32" fmla="*/ 190 w 192"/>
                <a:gd name="T33" fmla="*/ 29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92" h="237">
                  <a:moveTo>
                    <a:pt x="190" y="29"/>
                  </a:moveTo>
                  <a:lnTo>
                    <a:pt x="164" y="67"/>
                  </a:lnTo>
                  <a:lnTo>
                    <a:pt x="159" y="71"/>
                  </a:lnTo>
                  <a:lnTo>
                    <a:pt x="69" y="199"/>
                  </a:lnTo>
                  <a:lnTo>
                    <a:pt x="5" y="230"/>
                  </a:lnTo>
                  <a:lnTo>
                    <a:pt x="14" y="164"/>
                  </a:lnTo>
                  <a:lnTo>
                    <a:pt x="109" y="36"/>
                  </a:lnTo>
                  <a:lnTo>
                    <a:pt x="112" y="34"/>
                  </a:lnTo>
                  <a:lnTo>
                    <a:pt x="133" y="3"/>
                  </a:lnTo>
                  <a:lnTo>
                    <a:pt x="128" y="0"/>
                  </a:lnTo>
                  <a:lnTo>
                    <a:pt x="12" y="161"/>
                  </a:lnTo>
                  <a:lnTo>
                    <a:pt x="0" y="237"/>
                  </a:lnTo>
                  <a:lnTo>
                    <a:pt x="71" y="204"/>
                  </a:lnTo>
                  <a:lnTo>
                    <a:pt x="71" y="204"/>
                  </a:lnTo>
                  <a:lnTo>
                    <a:pt x="173" y="62"/>
                  </a:lnTo>
                  <a:lnTo>
                    <a:pt x="192" y="31"/>
                  </a:lnTo>
                  <a:lnTo>
                    <a:pt x="190" y="29"/>
                  </a:lnTo>
                  <a:close/>
                </a:path>
              </a:pathLst>
            </a:custGeom>
            <a:solidFill>
              <a:schemeClr val="bg1">
                <a:lumMod val="85000"/>
              </a:schemeClr>
            </a:solidFill>
            <a:ln>
              <a:noFill/>
            </a:ln>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557" name="îṧļîḓe">
              <a:extLst>
                <a:ext uri="{FF2B5EF4-FFF2-40B4-BE49-F238E27FC236}">
                  <a16:creationId xmlns:a16="http://schemas.microsoft.com/office/drawing/2014/main" xmlns="" id="{C9D024CA-7B93-4DB1-82F6-5395176EA2F5}"/>
                </a:ext>
              </a:extLst>
            </p:cNvPr>
            <p:cNvSpPr/>
            <p:nvPr/>
          </p:nvSpPr>
          <p:spPr bwMode="auto">
            <a:xfrm>
              <a:off x="5832061" y="4757316"/>
              <a:ext cx="157695" cy="216218"/>
            </a:xfrm>
            <a:custGeom>
              <a:avLst/>
              <a:gdLst>
                <a:gd name="T0" fmla="*/ 41 w 41"/>
                <a:gd name="T1" fmla="*/ 0 h 56"/>
                <a:gd name="T2" fmla="*/ 40 w 41"/>
                <a:gd name="T3" fmla="*/ 2 h 56"/>
                <a:gd name="T4" fmla="*/ 2 w 41"/>
                <a:gd name="T5" fmla="*/ 56 h 56"/>
                <a:gd name="T6" fmla="*/ 0 w 41"/>
                <a:gd name="T7" fmla="*/ 55 h 56"/>
                <a:gd name="T8" fmla="*/ 38 w 41"/>
                <a:gd name="T9" fmla="*/ 1 h 56"/>
                <a:gd name="T10" fmla="*/ 39 w 41"/>
                <a:gd name="T11" fmla="*/ 0 h 56"/>
                <a:gd name="T12" fmla="*/ 41 w 41"/>
                <a:gd name="T13" fmla="*/ 0 h 56"/>
              </a:gdLst>
              <a:ahLst/>
              <a:cxnLst>
                <a:cxn ang="0">
                  <a:pos x="T0" y="T1"/>
                </a:cxn>
                <a:cxn ang="0">
                  <a:pos x="T2" y="T3"/>
                </a:cxn>
                <a:cxn ang="0">
                  <a:pos x="T4" y="T5"/>
                </a:cxn>
                <a:cxn ang="0">
                  <a:pos x="T6" y="T7"/>
                </a:cxn>
                <a:cxn ang="0">
                  <a:pos x="T8" y="T9"/>
                </a:cxn>
                <a:cxn ang="0">
                  <a:pos x="T10" y="T11"/>
                </a:cxn>
                <a:cxn ang="0">
                  <a:pos x="T12" y="T13"/>
                </a:cxn>
              </a:cxnLst>
              <a:rect l="0" t="0" r="r" b="b"/>
              <a:pathLst>
                <a:path w="41" h="56">
                  <a:moveTo>
                    <a:pt x="41" y="0"/>
                  </a:moveTo>
                  <a:cubicBezTo>
                    <a:pt x="40" y="2"/>
                    <a:pt x="40" y="2"/>
                    <a:pt x="40" y="2"/>
                  </a:cubicBezTo>
                  <a:cubicBezTo>
                    <a:pt x="2" y="56"/>
                    <a:pt x="2" y="56"/>
                    <a:pt x="2" y="56"/>
                  </a:cubicBezTo>
                  <a:cubicBezTo>
                    <a:pt x="0" y="55"/>
                    <a:pt x="0" y="55"/>
                    <a:pt x="0" y="55"/>
                  </a:cubicBezTo>
                  <a:cubicBezTo>
                    <a:pt x="38" y="1"/>
                    <a:pt x="38" y="1"/>
                    <a:pt x="38" y="1"/>
                  </a:cubicBezTo>
                  <a:cubicBezTo>
                    <a:pt x="39" y="0"/>
                    <a:pt x="39" y="0"/>
                    <a:pt x="39" y="0"/>
                  </a:cubicBezTo>
                  <a:cubicBezTo>
                    <a:pt x="40" y="0"/>
                    <a:pt x="41" y="0"/>
                    <a:pt x="41" y="0"/>
                  </a:cubicBezTo>
                  <a:close/>
                </a:path>
              </a:pathLst>
            </a:custGeom>
            <a:solidFill>
              <a:schemeClr val="bg1">
                <a:lumMod val="85000"/>
              </a:schemeClr>
            </a:solidFill>
            <a:ln>
              <a:noFill/>
            </a:ln>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559" name="ïSlïḍè">
              <a:extLst>
                <a:ext uri="{FF2B5EF4-FFF2-40B4-BE49-F238E27FC236}">
                  <a16:creationId xmlns:a16="http://schemas.microsoft.com/office/drawing/2014/main" xmlns="" id="{D3E5FFAE-2974-4ED1-ACB9-30903A2FCC27}"/>
                </a:ext>
              </a:extLst>
            </p:cNvPr>
            <p:cNvSpPr/>
            <p:nvPr/>
          </p:nvSpPr>
          <p:spPr bwMode="auto">
            <a:xfrm>
              <a:off x="5854820" y="4765443"/>
              <a:ext cx="162571" cy="225972"/>
            </a:xfrm>
            <a:custGeom>
              <a:avLst/>
              <a:gdLst>
                <a:gd name="T0" fmla="*/ 42 w 42"/>
                <a:gd name="T1" fmla="*/ 1 h 59"/>
                <a:gd name="T2" fmla="*/ 41 w 42"/>
                <a:gd name="T3" fmla="*/ 3 h 59"/>
                <a:gd name="T4" fmla="*/ 2 w 42"/>
                <a:gd name="T5" fmla="*/ 59 h 59"/>
                <a:gd name="T6" fmla="*/ 0 w 42"/>
                <a:gd name="T7" fmla="*/ 58 h 59"/>
                <a:gd name="T8" fmla="*/ 39 w 42"/>
                <a:gd name="T9" fmla="*/ 2 h 59"/>
                <a:gd name="T10" fmla="*/ 40 w 42"/>
                <a:gd name="T11" fmla="*/ 0 h 59"/>
                <a:gd name="T12" fmla="*/ 42 w 42"/>
                <a:gd name="T13" fmla="*/ 1 h 59"/>
              </a:gdLst>
              <a:ahLst/>
              <a:cxnLst>
                <a:cxn ang="0">
                  <a:pos x="T0" y="T1"/>
                </a:cxn>
                <a:cxn ang="0">
                  <a:pos x="T2" y="T3"/>
                </a:cxn>
                <a:cxn ang="0">
                  <a:pos x="T4" y="T5"/>
                </a:cxn>
                <a:cxn ang="0">
                  <a:pos x="T6" y="T7"/>
                </a:cxn>
                <a:cxn ang="0">
                  <a:pos x="T8" y="T9"/>
                </a:cxn>
                <a:cxn ang="0">
                  <a:pos x="T10" y="T11"/>
                </a:cxn>
                <a:cxn ang="0">
                  <a:pos x="T12" y="T13"/>
                </a:cxn>
              </a:cxnLst>
              <a:rect l="0" t="0" r="r" b="b"/>
              <a:pathLst>
                <a:path w="42" h="59">
                  <a:moveTo>
                    <a:pt x="42" y="1"/>
                  </a:moveTo>
                  <a:cubicBezTo>
                    <a:pt x="41" y="3"/>
                    <a:pt x="41" y="3"/>
                    <a:pt x="41" y="3"/>
                  </a:cubicBezTo>
                  <a:cubicBezTo>
                    <a:pt x="2" y="59"/>
                    <a:pt x="2" y="59"/>
                    <a:pt x="2" y="59"/>
                  </a:cubicBezTo>
                  <a:cubicBezTo>
                    <a:pt x="0" y="58"/>
                    <a:pt x="0" y="58"/>
                    <a:pt x="0" y="58"/>
                  </a:cubicBezTo>
                  <a:cubicBezTo>
                    <a:pt x="39" y="2"/>
                    <a:pt x="39" y="2"/>
                    <a:pt x="39" y="2"/>
                  </a:cubicBezTo>
                  <a:cubicBezTo>
                    <a:pt x="40" y="0"/>
                    <a:pt x="40" y="0"/>
                    <a:pt x="40" y="0"/>
                  </a:cubicBezTo>
                  <a:cubicBezTo>
                    <a:pt x="41" y="1"/>
                    <a:pt x="41" y="1"/>
                    <a:pt x="42" y="1"/>
                  </a:cubicBezTo>
                  <a:close/>
                </a:path>
              </a:pathLst>
            </a:custGeom>
            <a:solidFill>
              <a:schemeClr val="bg1">
                <a:lumMod val="85000"/>
              </a:schemeClr>
            </a:solidFill>
            <a:ln>
              <a:noFill/>
            </a:ln>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561" name="íŝļíḋê">
              <a:extLst>
                <a:ext uri="{FF2B5EF4-FFF2-40B4-BE49-F238E27FC236}">
                  <a16:creationId xmlns:a16="http://schemas.microsoft.com/office/drawing/2014/main" xmlns="" id="{BBEB94B4-A2D1-4B6B-878B-B3AC3C21FE31}"/>
                </a:ext>
              </a:extLst>
            </p:cNvPr>
            <p:cNvSpPr/>
            <p:nvPr/>
          </p:nvSpPr>
          <p:spPr bwMode="auto">
            <a:xfrm>
              <a:off x="5877580" y="4783326"/>
              <a:ext cx="162571" cy="224347"/>
            </a:xfrm>
            <a:custGeom>
              <a:avLst/>
              <a:gdLst>
                <a:gd name="T0" fmla="*/ 42 w 42"/>
                <a:gd name="T1" fmla="*/ 2 h 58"/>
                <a:gd name="T2" fmla="*/ 41 w 42"/>
                <a:gd name="T3" fmla="*/ 4 h 58"/>
                <a:gd name="T4" fmla="*/ 2 w 42"/>
                <a:gd name="T5" fmla="*/ 58 h 58"/>
                <a:gd name="T6" fmla="*/ 0 w 42"/>
                <a:gd name="T7" fmla="*/ 57 h 58"/>
                <a:gd name="T8" fmla="*/ 40 w 42"/>
                <a:gd name="T9" fmla="*/ 2 h 58"/>
                <a:gd name="T10" fmla="*/ 41 w 42"/>
                <a:gd name="T11" fmla="*/ 0 h 58"/>
                <a:gd name="T12" fmla="*/ 42 w 42"/>
                <a:gd name="T13" fmla="*/ 2 h 58"/>
              </a:gdLst>
              <a:ahLst/>
              <a:cxnLst>
                <a:cxn ang="0">
                  <a:pos x="T0" y="T1"/>
                </a:cxn>
                <a:cxn ang="0">
                  <a:pos x="T2" y="T3"/>
                </a:cxn>
                <a:cxn ang="0">
                  <a:pos x="T4" y="T5"/>
                </a:cxn>
                <a:cxn ang="0">
                  <a:pos x="T6" y="T7"/>
                </a:cxn>
                <a:cxn ang="0">
                  <a:pos x="T8" y="T9"/>
                </a:cxn>
                <a:cxn ang="0">
                  <a:pos x="T10" y="T11"/>
                </a:cxn>
                <a:cxn ang="0">
                  <a:pos x="T12" y="T13"/>
                </a:cxn>
              </a:cxnLst>
              <a:rect l="0" t="0" r="r" b="b"/>
              <a:pathLst>
                <a:path w="42" h="58">
                  <a:moveTo>
                    <a:pt x="42" y="2"/>
                  </a:moveTo>
                  <a:cubicBezTo>
                    <a:pt x="41" y="4"/>
                    <a:pt x="41" y="4"/>
                    <a:pt x="41" y="4"/>
                  </a:cubicBezTo>
                  <a:cubicBezTo>
                    <a:pt x="2" y="58"/>
                    <a:pt x="2" y="58"/>
                    <a:pt x="2" y="58"/>
                  </a:cubicBezTo>
                  <a:cubicBezTo>
                    <a:pt x="0" y="57"/>
                    <a:pt x="0" y="57"/>
                    <a:pt x="0" y="57"/>
                  </a:cubicBezTo>
                  <a:cubicBezTo>
                    <a:pt x="40" y="2"/>
                    <a:pt x="40" y="2"/>
                    <a:pt x="40" y="2"/>
                  </a:cubicBezTo>
                  <a:cubicBezTo>
                    <a:pt x="41" y="0"/>
                    <a:pt x="41" y="0"/>
                    <a:pt x="41" y="0"/>
                  </a:cubicBezTo>
                  <a:cubicBezTo>
                    <a:pt x="41" y="1"/>
                    <a:pt x="42" y="1"/>
                    <a:pt x="42" y="2"/>
                  </a:cubicBezTo>
                  <a:close/>
                </a:path>
              </a:pathLst>
            </a:custGeom>
            <a:solidFill>
              <a:schemeClr val="bg1">
                <a:lumMod val="85000"/>
              </a:schemeClr>
            </a:solidFill>
            <a:ln>
              <a:noFill/>
            </a:ln>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563" name="iSḷïḋè">
              <a:extLst>
                <a:ext uri="{FF2B5EF4-FFF2-40B4-BE49-F238E27FC236}">
                  <a16:creationId xmlns:a16="http://schemas.microsoft.com/office/drawing/2014/main" xmlns="" id="{C8D5D660-23FB-43B2-AFA5-5BA80183FC3E}"/>
                </a:ext>
              </a:extLst>
            </p:cNvPr>
            <p:cNvSpPr/>
            <p:nvPr/>
          </p:nvSpPr>
          <p:spPr bwMode="auto">
            <a:xfrm>
              <a:off x="5804423" y="4957276"/>
              <a:ext cx="100794" cy="73156"/>
            </a:xfrm>
            <a:custGeom>
              <a:avLst/>
              <a:gdLst>
                <a:gd name="T0" fmla="*/ 26 w 26"/>
                <a:gd name="T1" fmla="*/ 17 h 19"/>
                <a:gd name="T2" fmla="*/ 22 w 26"/>
                <a:gd name="T3" fmla="*/ 19 h 19"/>
                <a:gd name="T4" fmla="*/ 0 w 26"/>
                <a:gd name="T5" fmla="*/ 4 h 19"/>
                <a:gd name="T6" fmla="*/ 1 w 26"/>
                <a:gd name="T7" fmla="*/ 0 h 19"/>
                <a:gd name="T8" fmla="*/ 26 w 26"/>
                <a:gd name="T9" fmla="*/ 17 h 19"/>
              </a:gdLst>
              <a:ahLst/>
              <a:cxnLst>
                <a:cxn ang="0">
                  <a:pos x="T0" y="T1"/>
                </a:cxn>
                <a:cxn ang="0">
                  <a:pos x="T2" y="T3"/>
                </a:cxn>
                <a:cxn ang="0">
                  <a:pos x="T4" y="T5"/>
                </a:cxn>
                <a:cxn ang="0">
                  <a:pos x="T6" y="T7"/>
                </a:cxn>
                <a:cxn ang="0">
                  <a:pos x="T8" y="T9"/>
                </a:cxn>
              </a:cxnLst>
              <a:rect l="0" t="0" r="r" b="b"/>
              <a:pathLst>
                <a:path w="26" h="19">
                  <a:moveTo>
                    <a:pt x="26" y="17"/>
                  </a:moveTo>
                  <a:cubicBezTo>
                    <a:pt x="22" y="19"/>
                    <a:pt x="22" y="19"/>
                    <a:pt x="22" y="19"/>
                  </a:cubicBezTo>
                  <a:cubicBezTo>
                    <a:pt x="15" y="5"/>
                    <a:pt x="0" y="4"/>
                    <a:pt x="0" y="4"/>
                  </a:cubicBezTo>
                  <a:cubicBezTo>
                    <a:pt x="1" y="0"/>
                    <a:pt x="1" y="0"/>
                    <a:pt x="1" y="0"/>
                  </a:cubicBezTo>
                  <a:cubicBezTo>
                    <a:pt x="1" y="0"/>
                    <a:pt x="17" y="2"/>
                    <a:pt x="26" y="17"/>
                  </a:cubicBezTo>
                  <a:close/>
                </a:path>
              </a:pathLst>
            </a:custGeom>
            <a:solidFill>
              <a:schemeClr val="bg1">
                <a:lumMod val="85000"/>
              </a:schemeClr>
            </a:solidFill>
            <a:ln>
              <a:noFill/>
            </a:ln>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565" name="íSḻïďè">
              <a:extLst>
                <a:ext uri="{FF2B5EF4-FFF2-40B4-BE49-F238E27FC236}">
                  <a16:creationId xmlns:a16="http://schemas.microsoft.com/office/drawing/2014/main" xmlns="" id="{D92BB10E-F99B-4A54-B168-98D172EAB2DB}"/>
                </a:ext>
              </a:extLst>
            </p:cNvPr>
            <p:cNvSpPr/>
            <p:nvPr/>
          </p:nvSpPr>
          <p:spPr bwMode="auto">
            <a:xfrm>
              <a:off x="5793044" y="5027182"/>
              <a:ext cx="42268" cy="34139"/>
            </a:xfrm>
            <a:custGeom>
              <a:avLst/>
              <a:gdLst>
                <a:gd name="T0" fmla="*/ 11 w 11"/>
                <a:gd name="T1" fmla="*/ 8 h 9"/>
                <a:gd name="T2" fmla="*/ 8 w 11"/>
                <a:gd name="T3" fmla="*/ 9 h 9"/>
                <a:gd name="T4" fmla="*/ 0 w 11"/>
                <a:gd name="T5" fmla="*/ 3 h 9"/>
                <a:gd name="T6" fmla="*/ 1 w 11"/>
                <a:gd name="T7" fmla="*/ 0 h 9"/>
                <a:gd name="T8" fmla="*/ 11 w 11"/>
                <a:gd name="T9" fmla="*/ 8 h 9"/>
              </a:gdLst>
              <a:ahLst/>
              <a:cxnLst>
                <a:cxn ang="0">
                  <a:pos x="T0" y="T1"/>
                </a:cxn>
                <a:cxn ang="0">
                  <a:pos x="T2" y="T3"/>
                </a:cxn>
                <a:cxn ang="0">
                  <a:pos x="T4" y="T5"/>
                </a:cxn>
                <a:cxn ang="0">
                  <a:pos x="T6" y="T7"/>
                </a:cxn>
                <a:cxn ang="0">
                  <a:pos x="T8" y="T9"/>
                </a:cxn>
              </a:cxnLst>
              <a:rect l="0" t="0" r="r" b="b"/>
              <a:pathLst>
                <a:path w="11" h="9">
                  <a:moveTo>
                    <a:pt x="11" y="8"/>
                  </a:moveTo>
                  <a:cubicBezTo>
                    <a:pt x="8" y="9"/>
                    <a:pt x="8" y="9"/>
                    <a:pt x="8" y="9"/>
                  </a:cubicBezTo>
                  <a:cubicBezTo>
                    <a:pt x="5" y="5"/>
                    <a:pt x="0" y="3"/>
                    <a:pt x="0" y="3"/>
                  </a:cubicBezTo>
                  <a:cubicBezTo>
                    <a:pt x="1" y="0"/>
                    <a:pt x="1" y="0"/>
                    <a:pt x="1" y="0"/>
                  </a:cubicBezTo>
                  <a:cubicBezTo>
                    <a:pt x="2" y="0"/>
                    <a:pt x="8" y="2"/>
                    <a:pt x="11" y="8"/>
                  </a:cubicBezTo>
                  <a:close/>
                </a:path>
              </a:pathLst>
            </a:custGeom>
            <a:solidFill>
              <a:schemeClr val="bg1">
                <a:lumMod val="85000"/>
              </a:schemeClr>
            </a:solidFill>
            <a:ln>
              <a:noFill/>
            </a:ln>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567" name="íŝḷidé">
              <a:extLst>
                <a:ext uri="{FF2B5EF4-FFF2-40B4-BE49-F238E27FC236}">
                  <a16:creationId xmlns:a16="http://schemas.microsoft.com/office/drawing/2014/main" xmlns="" id="{97CF2766-F1AF-4E11-93F8-8D2789A77489}"/>
                </a:ext>
              </a:extLst>
            </p:cNvPr>
            <p:cNvSpPr/>
            <p:nvPr/>
          </p:nvSpPr>
          <p:spPr bwMode="auto">
            <a:xfrm>
              <a:off x="5950737" y="4680906"/>
              <a:ext cx="154443" cy="141436"/>
            </a:xfrm>
            <a:custGeom>
              <a:avLst/>
              <a:gdLst>
                <a:gd name="T0" fmla="*/ 15 w 40"/>
                <a:gd name="T1" fmla="*/ 22 h 37"/>
                <a:gd name="T2" fmla="*/ 10 w 40"/>
                <a:gd name="T3" fmla="*/ 20 h 37"/>
                <a:gd name="T4" fmla="*/ 4 w 40"/>
                <a:gd name="T5" fmla="*/ 19 h 37"/>
                <a:gd name="T6" fmla="*/ 3 w 40"/>
                <a:gd name="T7" fmla="*/ 20 h 37"/>
                <a:gd name="T8" fmla="*/ 9 w 40"/>
                <a:gd name="T9" fmla="*/ 22 h 37"/>
                <a:gd name="T10" fmla="*/ 14 w 40"/>
                <a:gd name="T11" fmla="*/ 24 h 37"/>
                <a:gd name="T12" fmla="*/ 21 w 40"/>
                <a:gd name="T13" fmla="*/ 29 h 37"/>
                <a:gd name="T14" fmla="*/ 17 w 40"/>
                <a:gd name="T15" fmla="*/ 23 h 37"/>
                <a:gd name="T16" fmla="*/ 15 w 40"/>
                <a:gd name="T17" fmla="*/ 22 h 37"/>
                <a:gd name="T18" fmla="*/ 10 w 40"/>
                <a:gd name="T19" fmla="*/ 20 h 37"/>
                <a:gd name="T20" fmla="*/ 4 w 40"/>
                <a:gd name="T21" fmla="*/ 19 h 37"/>
                <a:gd name="T22" fmla="*/ 3 w 40"/>
                <a:gd name="T23" fmla="*/ 20 h 37"/>
                <a:gd name="T24" fmla="*/ 9 w 40"/>
                <a:gd name="T25" fmla="*/ 22 h 37"/>
                <a:gd name="T26" fmla="*/ 14 w 40"/>
                <a:gd name="T27" fmla="*/ 24 h 37"/>
                <a:gd name="T28" fmla="*/ 21 w 40"/>
                <a:gd name="T29" fmla="*/ 29 h 37"/>
                <a:gd name="T30" fmla="*/ 17 w 40"/>
                <a:gd name="T31" fmla="*/ 23 h 37"/>
                <a:gd name="T32" fmla="*/ 29 w 40"/>
                <a:gd name="T33" fmla="*/ 2 h 37"/>
                <a:gd name="T34" fmla="*/ 15 w 40"/>
                <a:gd name="T35" fmla="*/ 1 h 37"/>
                <a:gd name="T36" fmla="*/ 11 w 40"/>
                <a:gd name="T37" fmla="*/ 5 h 37"/>
                <a:gd name="T38" fmla="*/ 2 w 40"/>
                <a:gd name="T39" fmla="*/ 20 h 37"/>
                <a:gd name="T40" fmla="*/ 7 w 40"/>
                <a:gd name="T41" fmla="*/ 21 h 37"/>
                <a:gd name="T42" fmla="*/ 13 w 40"/>
                <a:gd name="T43" fmla="*/ 23 h 37"/>
                <a:gd name="T44" fmla="*/ 16 w 40"/>
                <a:gd name="T45" fmla="*/ 25 h 37"/>
                <a:gd name="T46" fmla="*/ 22 w 40"/>
                <a:gd name="T47" fmla="*/ 31 h 37"/>
                <a:gd name="T48" fmla="*/ 24 w 40"/>
                <a:gd name="T49" fmla="*/ 35 h 37"/>
                <a:gd name="T50" fmla="*/ 30 w 40"/>
                <a:gd name="T51" fmla="*/ 31 h 37"/>
                <a:gd name="T52" fmla="*/ 26 w 40"/>
                <a:gd name="T53" fmla="*/ 33 h 37"/>
                <a:gd name="T54" fmla="*/ 22 w 40"/>
                <a:gd name="T55" fmla="*/ 27 h 37"/>
                <a:gd name="T56" fmla="*/ 15 w 40"/>
                <a:gd name="T57" fmla="*/ 22 h 37"/>
                <a:gd name="T58" fmla="*/ 10 w 40"/>
                <a:gd name="T59" fmla="*/ 20 h 37"/>
                <a:gd name="T60" fmla="*/ 4 w 40"/>
                <a:gd name="T61" fmla="*/ 19 h 37"/>
                <a:gd name="T62" fmla="*/ 13 w 40"/>
                <a:gd name="T63" fmla="*/ 6 h 37"/>
                <a:gd name="T64" fmla="*/ 28 w 40"/>
                <a:gd name="T65" fmla="*/ 4 h 37"/>
                <a:gd name="T66" fmla="*/ 37 w 40"/>
                <a:gd name="T67" fmla="*/ 17 h 37"/>
                <a:gd name="T68" fmla="*/ 17 w 40"/>
                <a:gd name="T69" fmla="*/ 23 h 37"/>
                <a:gd name="T70" fmla="*/ 13 w 40"/>
                <a:gd name="T71" fmla="*/ 22 h 37"/>
                <a:gd name="T72" fmla="*/ 8 w 40"/>
                <a:gd name="T73" fmla="*/ 20 h 37"/>
                <a:gd name="T74" fmla="*/ 4 w 40"/>
                <a:gd name="T75" fmla="*/ 19 h 37"/>
                <a:gd name="T76" fmla="*/ 7 w 40"/>
                <a:gd name="T77" fmla="*/ 21 h 37"/>
                <a:gd name="T78" fmla="*/ 13 w 40"/>
                <a:gd name="T79" fmla="*/ 23 h 37"/>
                <a:gd name="T80" fmla="*/ 16 w 40"/>
                <a:gd name="T81" fmla="*/ 25 h 37"/>
                <a:gd name="T82" fmla="*/ 22 w 40"/>
                <a:gd name="T83" fmla="*/ 27 h 37"/>
                <a:gd name="T84" fmla="*/ 17 w 40"/>
                <a:gd name="T85" fmla="*/ 23 h 37"/>
                <a:gd name="T86" fmla="*/ 13 w 40"/>
                <a:gd name="T87" fmla="*/ 22 h 37"/>
                <a:gd name="T88" fmla="*/ 8 w 40"/>
                <a:gd name="T89" fmla="*/ 20 h 37"/>
                <a:gd name="T90" fmla="*/ 4 w 40"/>
                <a:gd name="T91" fmla="*/ 19 h 37"/>
                <a:gd name="T92" fmla="*/ 7 w 40"/>
                <a:gd name="T93" fmla="*/ 21 h 37"/>
                <a:gd name="T94" fmla="*/ 13 w 40"/>
                <a:gd name="T95" fmla="*/ 23 h 37"/>
                <a:gd name="T96" fmla="*/ 16 w 40"/>
                <a:gd name="T97" fmla="*/ 25 h 37"/>
                <a:gd name="T98" fmla="*/ 22 w 40"/>
                <a:gd name="T99" fmla="*/ 27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40" h="37">
                  <a:moveTo>
                    <a:pt x="17" y="23"/>
                  </a:moveTo>
                  <a:cubicBezTo>
                    <a:pt x="16" y="23"/>
                    <a:pt x="16" y="23"/>
                    <a:pt x="15" y="22"/>
                  </a:cubicBezTo>
                  <a:cubicBezTo>
                    <a:pt x="15" y="22"/>
                    <a:pt x="14" y="22"/>
                    <a:pt x="13" y="22"/>
                  </a:cubicBezTo>
                  <a:cubicBezTo>
                    <a:pt x="12" y="21"/>
                    <a:pt x="11" y="21"/>
                    <a:pt x="10" y="20"/>
                  </a:cubicBezTo>
                  <a:cubicBezTo>
                    <a:pt x="10" y="20"/>
                    <a:pt x="9" y="20"/>
                    <a:pt x="8" y="20"/>
                  </a:cubicBezTo>
                  <a:cubicBezTo>
                    <a:pt x="7" y="19"/>
                    <a:pt x="5" y="19"/>
                    <a:pt x="4" y="19"/>
                  </a:cubicBezTo>
                  <a:cubicBezTo>
                    <a:pt x="4" y="19"/>
                    <a:pt x="4" y="19"/>
                    <a:pt x="4" y="19"/>
                  </a:cubicBezTo>
                  <a:cubicBezTo>
                    <a:pt x="3" y="20"/>
                    <a:pt x="3" y="20"/>
                    <a:pt x="3" y="20"/>
                  </a:cubicBezTo>
                  <a:cubicBezTo>
                    <a:pt x="3" y="20"/>
                    <a:pt x="5" y="21"/>
                    <a:pt x="7" y="21"/>
                  </a:cubicBezTo>
                  <a:cubicBezTo>
                    <a:pt x="8" y="21"/>
                    <a:pt x="9" y="22"/>
                    <a:pt x="9" y="22"/>
                  </a:cubicBezTo>
                  <a:cubicBezTo>
                    <a:pt x="10" y="22"/>
                    <a:pt x="11" y="23"/>
                    <a:pt x="13" y="23"/>
                  </a:cubicBezTo>
                  <a:cubicBezTo>
                    <a:pt x="13" y="23"/>
                    <a:pt x="14" y="24"/>
                    <a:pt x="14" y="24"/>
                  </a:cubicBezTo>
                  <a:cubicBezTo>
                    <a:pt x="15" y="24"/>
                    <a:pt x="15" y="25"/>
                    <a:pt x="16" y="25"/>
                  </a:cubicBezTo>
                  <a:cubicBezTo>
                    <a:pt x="18" y="26"/>
                    <a:pt x="19" y="27"/>
                    <a:pt x="21" y="29"/>
                  </a:cubicBezTo>
                  <a:cubicBezTo>
                    <a:pt x="22" y="27"/>
                    <a:pt x="22" y="27"/>
                    <a:pt x="22" y="27"/>
                  </a:cubicBezTo>
                  <a:cubicBezTo>
                    <a:pt x="20" y="26"/>
                    <a:pt x="19" y="25"/>
                    <a:pt x="17" y="23"/>
                  </a:cubicBezTo>
                  <a:close/>
                  <a:moveTo>
                    <a:pt x="17" y="23"/>
                  </a:moveTo>
                  <a:cubicBezTo>
                    <a:pt x="16" y="23"/>
                    <a:pt x="16" y="23"/>
                    <a:pt x="15" y="22"/>
                  </a:cubicBezTo>
                  <a:cubicBezTo>
                    <a:pt x="15" y="22"/>
                    <a:pt x="14" y="22"/>
                    <a:pt x="13" y="22"/>
                  </a:cubicBezTo>
                  <a:cubicBezTo>
                    <a:pt x="12" y="21"/>
                    <a:pt x="11" y="21"/>
                    <a:pt x="10" y="20"/>
                  </a:cubicBezTo>
                  <a:cubicBezTo>
                    <a:pt x="10" y="20"/>
                    <a:pt x="9" y="20"/>
                    <a:pt x="8" y="20"/>
                  </a:cubicBezTo>
                  <a:cubicBezTo>
                    <a:pt x="7" y="19"/>
                    <a:pt x="5" y="19"/>
                    <a:pt x="4" y="19"/>
                  </a:cubicBezTo>
                  <a:cubicBezTo>
                    <a:pt x="4" y="19"/>
                    <a:pt x="4" y="19"/>
                    <a:pt x="4" y="19"/>
                  </a:cubicBezTo>
                  <a:cubicBezTo>
                    <a:pt x="3" y="20"/>
                    <a:pt x="3" y="20"/>
                    <a:pt x="3" y="20"/>
                  </a:cubicBezTo>
                  <a:cubicBezTo>
                    <a:pt x="3" y="20"/>
                    <a:pt x="5" y="21"/>
                    <a:pt x="7" y="21"/>
                  </a:cubicBezTo>
                  <a:cubicBezTo>
                    <a:pt x="8" y="21"/>
                    <a:pt x="9" y="22"/>
                    <a:pt x="9" y="22"/>
                  </a:cubicBezTo>
                  <a:cubicBezTo>
                    <a:pt x="10" y="22"/>
                    <a:pt x="11" y="23"/>
                    <a:pt x="13" y="23"/>
                  </a:cubicBezTo>
                  <a:cubicBezTo>
                    <a:pt x="13" y="23"/>
                    <a:pt x="14" y="24"/>
                    <a:pt x="14" y="24"/>
                  </a:cubicBezTo>
                  <a:cubicBezTo>
                    <a:pt x="15" y="24"/>
                    <a:pt x="15" y="25"/>
                    <a:pt x="16" y="25"/>
                  </a:cubicBezTo>
                  <a:cubicBezTo>
                    <a:pt x="18" y="26"/>
                    <a:pt x="19" y="27"/>
                    <a:pt x="21" y="29"/>
                  </a:cubicBezTo>
                  <a:cubicBezTo>
                    <a:pt x="22" y="27"/>
                    <a:pt x="22" y="27"/>
                    <a:pt x="22" y="27"/>
                  </a:cubicBezTo>
                  <a:cubicBezTo>
                    <a:pt x="20" y="26"/>
                    <a:pt x="19" y="25"/>
                    <a:pt x="17" y="23"/>
                  </a:cubicBezTo>
                  <a:close/>
                  <a:moveTo>
                    <a:pt x="40" y="15"/>
                  </a:moveTo>
                  <a:cubicBezTo>
                    <a:pt x="40" y="15"/>
                    <a:pt x="37" y="6"/>
                    <a:pt x="29" y="2"/>
                  </a:cubicBezTo>
                  <a:cubicBezTo>
                    <a:pt x="25" y="0"/>
                    <a:pt x="20" y="0"/>
                    <a:pt x="15" y="0"/>
                  </a:cubicBezTo>
                  <a:cubicBezTo>
                    <a:pt x="15" y="1"/>
                    <a:pt x="15" y="1"/>
                    <a:pt x="15" y="1"/>
                  </a:cubicBezTo>
                  <a:cubicBezTo>
                    <a:pt x="11" y="5"/>
                    <a:pt x="11" y="5"/>
                    <a:pt x="11" y="5"/>
                  </a:cubicBezTo>
                  <a:cubicBezTo>
                    <a:pt x="11" y="5"/>
                    <a:pt x="11" y="5"/>
                    <a:pt x="11" y="5"/>
                  </a:cubicBezTo>
                  <a:cubicBezTo>
                    <a:pt x="0" y="20"/>
                    <a:pt x="0" y="20"/>
                    <a:pt x="0" y="20"/>
                  </a:cubicBezTo>
                  <a:cubicBezTo>
                    <a:pt x="2" y="20"/>
                    <a:pt x="2" y="20"/>
                    <a:pt x="2" y="20"/>
                  </a:cubicBezTo>
                  <a:cubicBezTo>
                    <a:pt x="2" y="20"/>
                    <a:pt x="2" y="20"/>
                    <a:pt x="3" y="20"/>
                  </a:cubicBezTo>
                  <a:cubicBezTo>
                    <a:pt x="3" y="20"/>
                    <a:pt x="5" y="21"/>
                    <a:pt x="7" y="21"/>
                  </a:cubicBezTo>
                  <a:cubicBezTo>
                    <a:pt x="8" y="21"/>
                    <a:pt x="9" y="22"/>
                    <a:pt x="9" y="22"/>
                  </a:cubicBezTo>
                  <a:cubicBezTo>
                    <a:pt x="10" y="22"/>
                    <a:pt x="11" y="23"/>
                    <a:pt x="13" y="23"/>
                  </a:cubicBezTo>
                  <a:cubicBezTo>
                    <a:pt x="13" y="23"/>
                    <a:pt x="14" y="24"/>
                    <a:pt x="14" y="24"/>
                  </a:cubicBezTo>
                  <a:cubicBezTo>
                    <a:pt x="15" y="24"/>
                    <a:pt x="15" y="25"/>
                    <a:pt x="16" y="25"/>
                  </a:cubicBezTo>
                  <a:cubicBezTo>
                    <a:pt x="18" y="26"/>
                    <a:pt x="19" y="27"/>
                    <a:pt x="21" y="29"/>
                  </a:cubicBezTo>
                  <a:cubicBezTo>
                    <a:pt x="21" y="29"/>
                    <a:pt x="22" y="30"/>
                    <a:pt x="22" y="31"/>
                  </a:cubicBezTo>
                  <a:cubicBezTo>
                    <a:pt x="23" y="32"/>
                    <a:pt x="24" y="33"/>
                    <a:pt x="24" y="35"/>
                  </a:cubicBezTo>
                  <a:cubicBezTo>
                    <a:pt x="24" y="35"/>
                    <a:pt x="24" y="35"/>
                    <a:pt x="24" y="35"/>
                  </a:cubicBezTo>
                  <a:cubicBezTo>
                    <a:pt x="25" y="37"/>
                    <a:pt x="25" y="37"/>
                    <a:pt x="25" y="37"/>
                  </a:cubicBezTo>
                  <a:cubicBezTo>
                    <a:pt x="30" y="31"/>
                    <a:pt x="30" y="31"/>
                    <a:pt x="30" y="31"/>
                  </a:cubicBezTo>
                  <a:cubicBezTo>
                    <a:pt x="40" y="15"/>
                    <a:pt x="40" y="15"/>
                    <a:pt x="40" y="15"/>
                  </a:cubicBezTo>
                  <a:close/>
                  <a:moveTo>
                    <a:pt x="26" y="33"/>
                  </a:moveTo>
                  <a:cubicBezTo>
                    <a:pt x="25" y="31"/>
                    <a:pt x="24" y="30"/>
                    <a:pt x="23" y="29"/>
                  </a:cubicBezTo>
                  <a:cubicBezTo>
                    <a:pt x="23" y="28"/>
                    <a:pt x="22" y="28"/>
                    <a:pt x="22" y="27"/>
                  </a:cubicBezTo>
                  <a:cubicBezTo>
                    <a:pt x="20" y="26"/>
                    <a:pt x="19" y="25"/>
                    <a:pt x="17" y="23"/>
                  </a:cubicBezTo>
                  <a:cubicBezTo>
                    <a:pt x="16" y="23"/>
                    <a:pt x="16" y="23"/>
                    <a:pt x="15" y="22"/>
                  </a:cubicBezTo>
                  <a:cubicBezTo>
                    <a:pt x="15" y="22"/>
                    <a:pt x="14" y="22"/>
                    <a:pt x="13" y="22"/>
                  </a:cubicBezTo>
                  <a:cubicBezTo>
                    <a:pt x="12" y="21"/>
                    <a:pt x="11" y="21"/>
                    <a:pt x="10" y="20"/>
                  </a:cubicBezTo>
                  <a:cubicBezTo>
                    <a:pt x="10" y="20"/>
                    <a:pt x="9" y="20"/>
                    <a:pt x="8" y="20"/>
                  </a:cubicBezTo>
                  <a:cubicBezTo>
                    <a:pt x="7" y="19"/>
                    <a:pt x="5" y="19"/>
                    <a:pt x="4" y="19"/>
                  </a:cubicBezTo>
                  <a:cubicBezTo>
                    <a:pt x="4" y="19"/>
                    <a:pt x="4" y="19"/>
                    <a:pt x="4" y="19"/>
                  </a:cubicBezTo>
                  <a:cubicBezTo>
                    <a:pt x="13" y="6"/>
                    <a:pt x="13" y="6"/>
                    <a:pt x="13" y="6"/>
                  </a:cubicBezTo>
                  <a:cubicBezTo>
                    <a:pt x="16" y="2"/>
                    <a:pt x="16" y="2"/>
                    <a:pt x="16" y="2"/>
                  </a:cubicBezTo>
                  <a:cubicBezTo>
                    <a:pt x="20" y="2"/>
                    <a:pt x="24" y="2"/>
                    <a:pt x="28" y="4"/>
                  </a:cubicBezTo>
                  <a:cubicBezTo>
                    <a:pt x="35" y="7"/>
                    <a:pt x="38" y="13"/>
                    <a:pt x="38" y="15"/>
                  </a:cubicBezTo>
                  <a:cubicBezTo>
                    <a:pt x="37" y="17"/>
                    <a:pt x="37" y="17"/>
                    <a:pt x="37" y="17"/>
                  </a:cubicBezTo>
                  <a:lnTo>
                    <a:pt x="26" y="33"/>
                  </a:lnTo>
                  <a:close/>
                  <a:moveTo>
                    <a:pt x="17" y="23"/>
                  </a:moveTo>
                  <a:cubicBezTo>
                    <a:pt x="16" y="23"/>
                    <a:pt x="16" y="23"/>
                    <a:pt x="15" y="22"/>
                  </a:cubicBezTo>
                  <a:cubicBezTo>
                    <a:pt x="15" y="22"/>
                    <a:pt x="14" y="22"/>
                    <a:pt x="13" y="22"/>
                  </a:cubicBezTo>
                  <a:cubicBezTo>
                    <a:pt x="12" y="21"/>
                    <a:pt x="11" y="21"/>
                    <a:pt x="10" y="20"/>
                  </a:cubicBezTo>
                  <a:cubicBezTo>
                    <a:pt x="10" y="20"/>
                    <a:pt x="9" y="20"/>
                    <a:pt x="8" y="20"/>
                  </a:cubicBezTo>
                  <a:cubicBezTo>
                    <a:pt x="7" y="19"/>
                    <a:pt x="5" y="19"/>
                    <a:pt x="4" y="19"/>
                  </a:cubicBezTo>
                  <a:cubicBezTo>
                    <a:pt x="4" y="19"/>
                    <a:pt x="4" y="19"/>
                    <a:pt x="4" y="19"/>
                  </a:cubicBezTo>
                  <a:cubicBezTo>
                    <a:pt x="3" y="20"/>
                    <a:pt x="3" y="20"/>
                    <a:pt x="3" y="20"/>
                  </a:cubicBezTo>
                  <a:cubicBezTo>
                    <a:pt x="3" y="20"/>
                    <a:pt x="5" y="21"/>
                    <a:pt x="7" y="21"/>
                  </a:cubicBezTo>
                  <a:cubicBezTo>
                    <a:pt x="8" y="21"/>
                    <a:pt x="9" y="22"/>
                    <a:pt x="9" y="22"/>
                  </a:cubicBezTo>
                  <a:cubicBezTo>
                    <a:pt x="10" y="22"/>
                    <a:pt x="11" y="23"/>
                    <a:pt x="13" y="23"/>
                  </a:cubicBezTo>
                  <a:cubicBezTo>
                    <a:pt x="13" y="23"/>
                    <a:pt x="14" y="24"/>
                    <a:pt x="14" y="24"/>
                  </a:cubicBezTo>
                  <a:cubicBezTo>
                    <a:pt x="15" y="24"/>
                    <a:pt x="15" y="25"/>
                    <a:pt x="16" y="25"/>
                  </a:cubicBezTo>
                  <a:cubicBezTo>
                    <a:pt x="18" y="26"/>
                    <a:pt x="19" y="27"/>
                    <a:pt x="21" y="29"/>
                  </a:cubicBezTo>
                  <a:cubicBezTo>
                    <a:pt x="22" y="27"/>
                    <a:pt x="22" y="27"/>
                    <a:pt x="22" y="27"/>
                  </a:cubicBezTo>
                  <a:cubicBezTo>
                    <a:pt x="20" y="26"/>
                    <a:pt x="19" y="25"/>
                    <a:pt x="17" y="23"/>
                  </a:cubicBezTo>
                  <a:close/>
                  <a:moveTo>
                    <a:pt x="17" y="23"/>
                  </a:moveTo>
                  <a:cubicBezTo>
                    <a:pt x="16" y="23"/>
                    <a:pt x="16" y="23"/>
                    <a:pt x="15" y="22"/>
                  </a:cubicBezTo>
                  <a:cubicBezTo>
                    <a:pt x="15" y="22"/>
                    <a:pt x="14" y="22"/>
                    <a:pt x="13" y="22"/>
                  </a:cubicBezTo>
                  <a:cubicBezTo>
                    <a:pt x="12" y="21"/>
                    <a:pt x="11" y="21"/>
                    <a:pt x="10" y="20"/>
                  </a:cubicBezTo>
                  <a:cubicBezTo>
                    <a:pt x="10" y="20"/>
                    <a:pt x="9" y="20"/>
                    <a:pt x="8" y="20"/>
                  </a:cubicBezTo>
                  <a:cubicBezTo>
                    <a:pt x="7" y="19"/>
                    <a:pt x="5" y="19"/>
                    <a:pt x="4" y="19"/>
                  </a:cubicBezTo>
                  <a:cubicBezTo>
                    <a:pt x="4" y="19"/>
                    <a:pt x="4" y="19"/>
                    <a:pt x="4" y="19"/>
                  </a:cubicBezTo>
                  <a:cubicBezTo>
                    <a:pt x="3" y="20"/>
                    <a:pt x="3" y="20"/>
                    <a:pt x="3" y="20"/>
                  </a:cubicBezTo>
                  <a:cubicBezTo>
                    <a:pt x="3" y="20"/>
                    <a:pt x="5" y="21"/>
                    <a:pt x="7" y="21"/>
                  </a:cubicBezTo>
                  <a:cubicBezTo>
                    <a:pt x="8" y="21"/>
                    <a:pt x="9" y="22"/>
                    <a:pt x="9" y="22"/>
                  </a:cubicBezTo>
                  <a:cubicBezTo>
                    <a:pt x="10" y="22"/>
                    <a:pt x="11" y="23"/>
                    <a:pt x="13" y="23"/>
                  </a:cubicBezTo>
                  <a:cubicBezTo>
                    <a:pt x="13" y="23"/>
                    <a:pt x="14" y="24"/>
                    <a:pt x="14" y="24"/>
                  </a:cubicBezTo>
                  <a:cubicBezTo>
                    <a:pt x="15" y="24"/>
                    <a:pt x="15" y="25"/>
                    <a:pt x="16" y="25"/>
                  </a:cubicBezTo>
                  <a:cubicBezTo>
                    <a:pt x="18" y="26"/>
                    <a:pt x="19" y="27"/>
                    <a:pt x="21" y="29"/>
                  </a:cubicBezTo>
                  <a:cubicBezTo>
                    <a:pt x="22" y="27"/>
                    <a:pt x="22" y="27"/>
                    <a:pt x="22" y="27"/>
                  </a:cubicBezTo>
                  <a:cubicBezTo>
                    <a:pt x="20" y="26"/>
                    <a:pt x="19" y="25"/>
                    <a:pt x="17" y="23"/>
                  </a:cubicBezTo>
                  <a:close/>
                </a:path>
              </a:pathLst>
            </a:custGeom>
            <a:solidFill>
              <a:schemeClr val="bg1">
                <a:lumMod val="85000"/>
              </a:schemeClr>
            </a:solidFill>
            <a:ln>
              <a:noFill/>
            </a:ln>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569" name="îšļiḋé">
              <a:extLst>
                <a:ext uri="{FF2B5EF4-FFF2-40B4-BE49-F238E27FC236}">
                  <a16:creationId xmlns:a16="http://schemas.microsoft.com/office/drawing/2014/main" xmlns="" id="{F00EADBE-7C19-4D3B-88D5-EAE338F367C1}"/>
                </a:ext>
              </a:extLst>
            </p:cNvPr>
            <p:cNvSpPr/>
            <p:nvPr/>
          </p:nvSpPr>
          <p:spPr bwMode="auto">
            <a:xfrm>
              <a:off x="4566393" y="5154570"/>
              <a:ext cx="232478" cy="334896"/>
            </a:xfrm>
            <a:custGeom>
              <a:avLst/>
              <a:gdLst>
                <a:gd name="T0" fmla="*/ 0 w 60"/>
                <a:gd name="T1" fmla="*/ 87 h 87"/>
                <a:gd name="T2" fmla="*/ 2 w 60"/>
                <a:gd name="T3" fmla="*/ 50 h 87"/>
                <a:gd name="T4" fmla="*/ 16 w 60"/>
                <a:gd name="T5" fmla="*/ 62 h 87"/>
                <a:gd name="T6" fmla="*/ 17 w 60"/>
                <a:gd name="T7" fmla="*/ 15 h 87"/>
                <a:gd name="T8" fmla="*/ 16 w 60"/>
                <a:gd name="T9" fmla="*/ 14 h 87"/>
                <a:gd name="T10" fmla="*/ 38 w 60"/>
                <a:gd name="T11" fmla="*/ 0 h 87"/>
                <a:gd name="T12" fmla="*/ 38 w 60"/>
                <a:gd name="T13" fmla="*/ 1 h 87"/>
                <a:gd name="T14" fmla="*/ 26 w 60"/>
                <a:gd name="T15" fmla="*/ 70 h 87"/>
                <a:gd name="T16" fmla="*/ 40 w 60"/>
                <a:gd name="T17" fmla="*/ 85 h 87"/>
                <a:gd name="T18" fmla="*/ 0 w 60"/>
                <a:gd name="T19" fmla="*/ 87 h 87"/>
                <a:gd name="T20" fmla="*/ 5 w 60"/>
                <a:gd name="T21" fmla="*/ 56 h 87"/>
                <a:gd name="T22" fmla="*/ 3 w 60"/>
                <a:gd name="T23" fmla="*/ 83 h 87"/>
                <a:gd name="T24" fmla="*/ 33 w 60"/>
                <a:gd name="T25" fmla="*/ 82 h 87"/>
                <a:gd name="T26" fmla="*/ 22 w 60"/>
                <a:gd name="T27" fmla="*/ 70 h 87"/>
                <a:gd name="T28" fmla="*/ 23 w 60"/>
                <a:gd name="T29" fmla="*/ 69 h 87"/>
                <a:gd name="T30" fmla="*/ 36 w 60"/>
                <a:gd name="T31" fmla="*/ 4 h 87"/>
                <a:gd name="T32" fmla="*/ 20 w 60"/>
                <a:gd name="T33" fmla="*/ 14 h 87"/>
                <a:gd name="T34" fmla="*/ 18 w 60"/>
                <a:gd name="T35" fmla="*/ 65 h 87"/>
                <a:gd name="T36" fmla="*/ 17 w 60"/>
                <a:gd name="T37" fmla="*/ 66 h 87"/>
                <a:gd name="T38" fmla="*/ 5 w 60"/>
                <a:gd name="T39" fmla="*/ 56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60" h="87">
                  <a:moveTo>
                    <a:pt x="0" y="87"/>
                  </a:moveTo>
                  <a:cubicBezTo>
                    <a:pt x="2" y="50"/>
                    <a:pt x="2" y="50"/>
                    <a:pt x="2" y="50"/>
                  </a:cubicBezTo>
                  <a:cubicBezTo>
                    <a:pt x="16" y="62"/>
                    <a:pt x="16" y="62"/>
                    <a:pt x="16" y="62"/>
                  </a:cubicBezTo>
                  <a:cubicBezTo>
                    <a:pt x="20" y="57"/>
                    <a:pt x="35" y="39"/>
                    <a:pt x="17" y="15"/>
                  </a:cubicBezTo>
                  <a:cubicBezTo>
                    <a:pt x="16" y="14"/>
                    <a:pt x="16" y="14"/>
                    <a:pt x="16" y="14"/>
                  </a:cubicBezTo>
                  <a:cubicBezTo>
                    <a:pt x="38" y="0"/>
                    <a:pt x="38" y="0"/>
                    <a:pt x="38" y="0"/>
                  </a:cubicBezTo>
                  <a:cubicBezTo>
                    <a:pt x="38" y="1"/>
                    <a:pt x="38" y="1"/>
                    <a:pt x="38" y="1"/>
                  </a:cubicBezTo>
                  <a:cubicBezTo>
                    <a:pt x="39" y="1"/>
                    <a:pt x="60" y="45"/>
                    <a:pt x="26" y="70"/>
                  </a:cubicBezTo>
                  <a:cubicBezTo>
                    <a:pt x="40" y="85"/>
                    <a:pt x="40" y="85"/>
                    <a:pt x="40" y="85"/>
                  </a:cubicBezTo>
                  <a:lnTo>
                    <a:pt x="0" y="87"/>
                  </a:lnTo>
                  <a:close/>
                  <a:moveTo>
                    <a:pt x="5" y="56"/>
                  </a:moveTo>
                  <a:cubicBezTo>
                    <a:pt x="3" y="83"/>
                    <a:pt x="3" y="83"/>
                    <a:pt x="3" y="83"/>
                  </a:cubicBezTo>
                  <a:cubicBezTo>
                    <a:pt x="33" y="82"/>
                    <a:pt x="33" y="82"/>
                    <a:pt x="33" y="82"/>
                  </a:cubicBezTo>
                  <a:cubicBezTo>
                    <a:pt x="22" y="70"/>
                    <a:pt x="22" y="70"/>
                    <a:pt x="22" y="70"/>
                  </a:cubicBezTo>
                  <a:cubicBezTo>
                    <a:pt x="23" y="69"/>
                    <a:pt x="23" y="69"/>
                    <a:pt x="23" y="69"/>
                  </a:cubicBezTo>
                  <a:cubicBezTo>
                    <a:pt x="53" y="48"/>
                    <a:pt x="40" y="12"/>
                    <a:pt x="36" y="4"/>
                  </a:cubicBezTo>
                  <a:cubicBezTo>
                    <a:pt x="20" y="14"/>
                    <a:pt x="20" y="14"/>
                    <a:pt x="20" y="14"/>
                  </a:cubicBezTo>
                  <a:cubicBezTo>
                    <a:pt x="40" y="42"/>
                    <a:pt x="18" y="65"/>
                    <a:pt x="18" y="65"/>
                  </a:cubicBezTo>
                  <a:cubicBezTo>
                    <a:pt x="17" y="66"/>
                    <a:pt x="17" y="66"/>
                    <a:pt x="17" y="66"/>
                  </a:cubicBezTo>
                  <a:lnTo>
                    <a:pt x="5" y="56"/>
                  </a:lnTo>
                  <a:close/>
                </a:path>
              </a:pathLst>
            </a:custGeom>
            <a:solidFill>
              <a:schemeClr val="bg1">
                <a:lumMod val="85000"/>
              </a:schemeClr>
            </a:solidFill>
            <a:ln>
              <a:noFill/>
            </a:ln>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571" name="iS1îḍé">
              <a:extLst>
                <a:ext uri="{FF2B5EF4-FFF2-40B4-BE49-F238E27FC236}">
                  <a16:creationId xmlns:a16="http://schemas.microsoft.com/office/drawing/2014/main" xmlns="" id="{D89DF31F-D3CE-413C-83B6-A5653D2D3E84}"/>
                </a:ext>
              </a:extLst>
            </p:cNvPr>
            <p:cNvSpPr/>
            <p:nvPr/>
          </p:nvSpPr>
          <p:spPr bwMode="auto">
            <a:xfrm>
              <a:off x="4647679" y="5157821"/>
              <a:ext cx="154444" cy="323516"/>
            </a:xfrm>
            <a:custGeom>
              <a:avLst/>
              <a:gdLst>
                <a:gd name="T0" fmla="*/ 15 w 40"/>
                <a:gd name="T1" fmla="*/ 84 h 84"/>
                <a:gd name="T2" fmla="*/ 0 w 40"/>
                <a:gd name="T3" fmla="*/ 68 h 84"/>
                <a:gd name="T4" fmla="*/ 11 w 40"/>
                <a:gd name="T5" fmla="*/ 68 h 84"/>
                <a:gd name="T6" fmla="*/ 22 w 40"/>
                <a:gd name="T7" fmla="*/ 9 h 84"/>
                <a:gd name="T8" fmla="*/ 15 w 40"/>
                <a:gd name="T9" fmla="*/ 2 h 84"/>
                <a:gd name="T10" fmla="*/ 17 w 40"/>
                <a:gd name="T11" fmla="*/ 0 h 84"/>
                <a:gd name="T12" fmla="*/ 25 w 40"/>
                <a:gd name="T13" fmla="*/ 7 h 84"/>
                <a:gd name="T14" fmla="*/ 13 w 40"/>
                <a:gd name="T15" fmla="*/ 70 h 84"/>
                <a:gd name="T16" fmla="*/ 24 w 40"/>
                <a:gd name="T17" fmla="*/ 83 h 84"/>
                <a:gd name="T18" fmla="*/ 15 w 40"/>
                <a:gd name="T19" fmla="*/ 84 h 84"/>
                <a:gd name="T20" fmla="*/ 7 w 40"/>
                <a:gd name="T21" fmla="*/ 71 h 84"/>
                <a:gd name="T22" fmla="*/ 16 w 40"/>
                <a:gd name="T23" fmla="*/ 81 h 84"/>
                <a:gd name="T24" fmla="*/ 18 w 40"/>
                <a:gd name="T25" fmla="*/ 80 h 84"/>
                <a:gd name="T26" fmla="*/ 10 w 40"/>
                <a:gd name="T27" fmla="*/ 71 h 84"/>
                <a:gd name="T28" fmla="*/ 7 w 40"/>
                <a:gd name="T29" fmla="*/ 71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0" h="84">
                  <a:moveTo>
                    <a:pt x="15" y="84"/>
                  </a:moveTo>
                  <a:cubicBezTo>
                    <a:pt x="0" y="68"/>
                    <a:pt x="0" y="68"/>
                    <a:pt x="0" y="68"/>
                  </a:cubicBezTo>
                  <a:cubicBezTo>
                    <a:pt x="11" y="68"/>
                    <a:pt x="11" y="68"/>
                    <a:pt x="11" y="68"/>
                  </a:cubicBezTo>
                  <a:cubicBezTo>
                    <a:pt x="14" y="65"/>
                    <a:pt x="37" y="44"/>
                    <a:pt x="22" y="9"/>
                  </a:cubicBezTo>
                  <a:cubicBezTo>
                    <a:pt x="15" y="2"/>
                    <a:pt x="15" y="2"/>
                    <a:pt x="15" y="2"/>
                  </a:cubicBezTo>
                  <a:cubicBezTo>
                    <a:pt x="17" y="0"/>
                    <a:pt x="17" y="0"/>
                    <a:pt x="17" y="0"/>
                  </a:cubicBezTo>
                  <a:cubicBezTo>
                    <a:pt x="25" y="7"/>
                    <a:pt x="25" y="7"/>
                    <a:pt x="25" y="7"/>
                  </a:cubicBezTo>
                  <a:cubicBezTo>
                    <a:pt x="40" y="43"/>
                    <a:pt x="19" y="65"/>
                    <a:pt x="13" y="70"/>
                  </a:cubicBezTo>
                  <a:cubicBezTo>
                    <a:pt x="24" y="83"/>
                    <a:pt x="24" y="83"/>
                    <a:pt x="24" y="83"/>
                  </a:cubicBezTo>
                  <a:lnTo>
                    <a:pt x="15" y="84"/>
                  </a:lnTo>
                  <a:close/>
                  <a:moveTo>
                    <a:pt x="7" y="71"/>
                  </a:moveTo>
                  <a:cubicBezTo>
                    <a:pt x="16" y="81"/>
                    <a:pt x="16" y="81"/>
                    <a:pt x="16" y="81"/>
                  </a:cubicBezTo>
                  <a:cubicBezTo>
                    <a:pt x="18" y="80"/>
                    <a:pt x="18" y="80"/>
                    <a:pt x="18" y="80"/>
                  </a:cubicBezTo>
                  <a:cubicBezTo>
                    <a:pt x="10" y="71"/>
                    <a:pt x="10" y="71"/>
                    <a:pt x="10" y="71"/>
                  </a:cubicBezTo>
                  <a:lnTo>
                    <a:pt x="7" y="71"/>
                  </a:lnTo>
                  <a:close/>
                </a:path>
              </a:pathLst>
            </a:custGeom>
            <a:solidFill>
              <a:schemeClr val="bg1">
                <a:lumMod val="85000"/>
              </a:schemeClr>
            </a:solidFill>
            <a:ln>
              <a:noFill/>
            </a:ln>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573" name="ïśḷïḋe">
              <a:extLst>
                <a:ext uri="{FF2B5EF4-FFF2-40B4-BE49-F238E27FC236}">
                  <a16:creationId xmlns:a16="http://schemas.microsoft.com/office/drawing/2014/main" xmlns="" id="{F60D2C6F-CDD6-45E2-B5C4-5E192BB86A81}"/>
                </a:ext>
              </a:extLst>
            </p:cNvPr>
            <p:cNvSpPr/>
            <p:nvPr/>
          </p:nvSpPr>
          <p:spPr bwMode="auto">
            <a:xfrm>
              <a:off x="4577774" y="5351279"/>
              <a:ext cx="69906" cy="37391"/>
            </a:xfrm>
            <a:custGeom>
              <a:avLst/>
              <a:gdLst>
                <a:gd name="T0" fmla="*/ 38 w 43"/>
                <a:gd name="T1" fmla="*/ 23 h 23"/>
                <a:gd name="T2" fmla="*/ 22 w 43"/>
                <a:gd name="T3" fmla="*/ 7 h 23"/>
                <a:gd name="T4" fmla="*/ 0 w 43"/>
                <a:gd name="T5" fmla="*/ 7 h 23"/>
                <a:gd name="T6" fmla="*/ 0 w 43"/>
                <a:gd name="T7" fmla="*/ 0 h 23"/>
                <a:gd name="T8" fmla="*/ 24 w 43"/>
                <a:gd name="T9" fmla="*/ 0 h 23"/>
                <a:gd name="T10" fmla="*/ 43 w 43"/>
                <a:gd name="T11" fmla="*/ 18 h 23"/>
                <a:gd name="T12" fmla="*/ 38 w 43"/>
                <a:gd name="T13" fmla="*/ 23 h 23"/>
              </a:gdLst>
              <a:ahLst/>
              <a:cxnLst>
                <a:cxn ang="0">
                  <a:pos x="T0" y="T1"/>
                </a:cxn>
                <a:cxn ang="0">
                  <a:pos x="T2" y="T3"/>
                </a:cxn>
                <a:cxn ang="0">
                  <a:pos x="T4" y="T5"/>
                </a:cxn>
                <a:cxn ang="0">
                  <a:pos x="T6" y="T7"/>
                </a:cxn>
                <a:cxn ang="0">
                  <a:pos x="T8" y="T9"/>
                </a:cxn>
                <a:cxn ang="0">
                  <a:pos x="T10" y="T11"/>
                </a:cxn>
                <a:cxn ang="0">
                  <a:pos x="T12" y="T13"/>
                </a:cxn>
              </a:cxnLst>
              <a:rect l="0" t="0" r="r" b="b"/>
              <a:pathLst>
                <a:path w="43" h="23">
                  <a:moveTo>
                    <a:pt x="38" y="23"/>
                  </a:moveTo>
                  <a:lnTo>
                    <a:pt x="22" y="7"/>
                  </a:lnTo>
                  <a:lnTo>
                    <a:pt x="0" y="7"/>
                  </a:lnTo>
                  <a:lnTo>
                    <a:pt x="0" y="0"/>
                  </a:lnTo>
                  <a:lnTo>
                    <a:pt x="24" y="0"/>
                  </a:lnTo>
                  <a:lnTo>
                    <a:pt x="43" y="18"/>
                  </a:lnTo>
                  <a:lnTo>
                    <a:pt x="38" y="23"/>
                  </a:lnTo>
                  <a:close/>
                </a:path>
              </a:pathLst>
            </a:custGeom>
            <a:solidFill>
              <a:schemeClr val="bg1">
                <a:lumMod val="85000"/>
              </a:schemeClr>
            </a:solidFill>
            <a:ln>
              <a:noFill/>
            </a:ln>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575" name="ïṡlïďè">
              <a:extLst>
                <a:ext uri="{FF2B5EF4-FFF2-40B4-BE49-F238E27FC236}">
                  <a16:creationId xmlns:a16="http://schemas.microsoft.com/office/drawing/2014/main" xmlns="" id="{19433E50-67E8-4EB2-8831-51BBCC4BC52A}"/>
                </a:ext>
              </a:extLst>
            </p:cNvPr>
            <p:cNvSpPr/>
            <p:nvPr/>
          </p:nvSpPr>
          <p:spPr bwMode="auto">
            <a:xfrm>
              <a:off x="4363870" y="2030892"/>
              <a:ext cx="328393" cy="404800"/>
            </a:xfrm>
            <a:custGeom>
              <a:avLst/>
              <a:gdLst>
                <a:gd name="T0" fmla="*/ 57 w 85"/>
                <a:gd name="T1" fmla="*/ 105 h 105"/>
                <a:gd name="T2" fmla="*/ 61 w 85"/>
                <a:gd name="T3" fmla="*/ 71 h 105"/>
                <a:gd name="T4" fmla="*/ 75 w 85"/>
                <a:gd name="T5" fmla="*/ 25 h 105"/>
                <a:gd name="T6" fmla="*/ 50 w 85"/>
                <a:gd name="T7" fmla="*/ 8 h 105"/>
                <a:gd name="T8" fmla="*/ 13 w 85"/>
                <a:gd name="T9" fmla="*/ 16 h 105"/>
                <a:gd name="T10" fmla="*/ 18 w 85"/>
                <a:gd name="T11" fmla="*/ 67 h 105"/>
                <a:gd name="T12" fmla="*/ 29 w 85"/>
                <a:gd name="T13" fmla="*/ 104 h 105"/>
                <a:gd name="T14" fmla="*/ 26 w 85"/>
                <a:gd name="T15" fmla="*/ 104 h 105"/>
                <a:gd name="T16" fmla="*/ 15 w 85"/>
                <a:gd name="T17" fmla="*/ 68 h 105"/>
                <a:gd name="T18" fmla="*/ 10 w 85"/>
                <a:gd name="T19" fmla="*/ 15 h 105"/>
                <a:gd name="T20" fmla="*/ 51 w 85"/>
                <a:gd name="T21" fmla="*/ 5 h 105"/>
                <a:gd name="T22" fmla="*/ 77 w 85"/>
                <a:gd name="T23" fmla="*/ 23 h 105"/>
                <a:gd name="T24" fmla="*/ 64 w 85"/>
                <a:gd name="T25" fmla="*/ 72 h 105"/>
                <a:gd name="T26" fmla="*/ 59 w 85"/>
                <a:gd name="T27" fmla="*/ 103 h 105"/>
                <a:gd name="T28" fmla="*/ 57 w 85"/>
                <a:gd name="T29" fmla="*/ 105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85" h="105">
                  <a:moveTo>
                    <a:pt x="57" y="105"/>
                  </a:moveTo>
                  <a:cubicBezTo>
                    <a:pt x="51" y="100"/>
                    <a:pt x="50" y="86"/>
                    <a:pt x="61" y="71"/>
                  </a:cubicBezTo>
                  <a:cubicBezTo>
                    <a:pt x="62" y="69"/>
                    <a:pt x="82" y="43"/>
                    <a:pt x="75" y="25"/>
                  </a:cubicBezTo>
                  <a:cubicBezTo>
                    <a:pt x="71" y="16"/>
                    <a:pt x="63" y="11"/>
                    <a:pt x="50" y="8"/>
                  </a:cubicBezTo>
                  <a:cubicBezTo>
                    <a:pt x="32" y="4"/>
                    <a:pt x="19" y="7"/>
                    <a:pt x="13" y="16"/>
                  </a:cubicBezTo>
                  <a:cubicBezTo>
                    <a:pt x="4" y="29"/>
                    <a:pt x="8" y="52"/>
                    <a:pt x="18" y="67"/>
                  </a:cubicBezTo>
                  <a:cubicBezTo>
                    <a:pt x="29" y="86"/>
                    <a:pt x="29" y="103"/>
                    <a:pt x="29" y="104"/>
                  </a:cubicBezTo>
                  <a:cubicBezTo>
                    <a:pt x="26" y="104"/>
                    <a:pt x="26" y="104"/>
                    <a:pt x="26" y="104"/>
                  </a:cubicBezTo>
                  <a:cubicBezTo>
                    <a:pt x="26" y="104"/>
                    <a:pt x="26" y="87"/>
                    <a:pt x="15" y="68"/>
                  </a:cubicBezTo>
                  <a:cubicBezTo>
                    <a:pt x="5" y="52"/>
                    <a:pt x="0" y="29"/>
                    <a:pt x="10" y="15"/>
                  </a:cubicBezTo>
                  <a:cubicBezTo>
                    <a:pt x="15" y="7"/>
                    <a:pt x="26" y="0"/>
                    <a:pt x="51" y="5"/>
                  </a:cubicBezTo>
                  <a:cubicBezTo>
                    <a:pt x="65" y="8"/>
                    <a:pt x="74" y="14"/>
                    <a:pt x="77" y="23"/>
                  </a:cubicBezTo>
                  <a:cubicBezTo>
                    <a:pt x="85" y="43"/>
                    <a:pt x="66" y="69"/>
                    <a:pt x="64" y="72"/>
                  </a:cubicBezTo>
                  <a:cubicBezTo>
                    <a:pt x="54" y="85"/>
                    <a:pt x="53" y="98"/>
                    <a:pt x="59" y="103"/>
                  </a:cubicBezTo>
                  <a:lnTo>
                    <a:pt x="57" y="105"/>
                  </a:lnTo>
                  <a:close/>
                </a:path>
              </a:pathLst>
            </a:custGeom>
            <a:solidFill>
              <a:schemeClr val="bg1">
                <a:lumMod val="85000"/>
              </a:schemeClr>
            </a:solidFill>
            <a:ln>
              <a:noFill/>
            </a:ln>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577" name="i$1ïḑè">
              <a:extLst>
                <a:ext uri="{FF2B5EF4-FFF2-40B4-BE49-F238E27FC236}">
                  <a16:creationId xmlns:a16="http://schemas.microsoft.com/office/drawing/2014/main" xmlns="" id="{33437EB9-62A6-4197-A37F-74BA68AFFA91}"/>
                </a:ext>
              </a:extLst>
            </p:cNvPr>
            <p:cNvSpPr/>
            <p:nvPr/>
          </p:nvSpPr>
          <p:spPr bwMode="auto">
            <a:xfrm>
              <a:off x="4490676" y="2266620"/>
              <a:ext cx="73157" cy="160945"/>
            </a:xfrm>
            <a:custGeom>
              <a:avLst/>
              <a:gdLst>
                <a:gd name="T0" fmla="*/ 16 w 19"/>
                <a:gd name="T1" fmla="*/ 42 h 42"/>
                <a:gd name="T2" fmla="*/ 13 w 19"/>
                <a:gd name="T3" fmla="*/ 42 h 42"/>
                <a:gd name="T4" fmla="*/ 8 w 19"/>
                <a:gd name="T5" fmla="*/ 4 h 42"/>
                <a:gd name="T6" fmla="*/ 7 w 19"/>
                <a:gd name="T7" fmla="*/ 3 h 42"/>
                <a:gd name="T8" fmla="*/ 5 w 19"/>
                <a:gd name="T9" fmla="*/ 42 h 42"/>
                <a:gd name="T10" fmla="*/ 2 w 19"/>
                <a:gd name="T11" fmla="*/ 42 h 42"/>
                <a:gd name="T12" fmla="*/ 6 w 19"/>
                <a:gd name="T13" fmla="*/ 1 h 42"/>
                <a:gd name="T14" fmla="*/ 9 w 19"/>
                <a:gd name="T15" fmla="*/ 1 h 42"/>
                <a:gd name="T16" fmla="*/ 16 w 19"/>
                <a:gd name="T17" fmla="*/ 42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 h="42">
                  <a:moveTo>
                    <a:pt x="16" y="42"/>
                  </a:moveTo>
                  <a:cubicBezTo>
                    <a:pt x="13" y="42"/>
                    <a:pt x="13" y="42"/>
                    <a:pt x="13" y="42"/>
                  </a:cubicBezTo>
                  <a:cubicBezTo>
                    <a:pt x="14" y="33"/>
                    <a:pt x="14" y="7"/>
                    <a:pt x="8" y="4"/>
                  </a:cubicBezTo>
                  <a:cubicBezTo>
                    <a:pt x="7" y="3"/>
                    <a:pt x="7" y="3"/>
                    <a:pt x="7" y="3"/>
                  </a:cubicBezTo>
                  <a:cubicBezTo>
                    <a:pt x="4" y="5"/>
                    <a:pt x="4" y="25"/>
                    <a:pt x="5" y="42"/>
                  </a:cubicBezTo>
                  <a:cubicBezTo>
                    <a:pt x="2" y="42"/>
                    <a:pt x="2" y="42"/>
                    <a:pt x="2" y="42"/>
                  </a:cubicBezTo>
                  <a:cubicBezTo>
                    <a:pt x="1" y="33"/>
                    <a:pt x="0" y="5"/>
                    <a:pt x="6" y="1"/>
                  </a:cubicBezTo>
                  <a:cubicBezTo>
                    <a:pt x="7" y="0"/>
                    <a:pt x="8" y="0"/>
                    <a:pt x="9" y="1"/>
                  </a:cubicBezTo>
                  <a:cubicBezTo>
                    <a:pt x="19" y="6"/>
                    <a:pt x="16" y="39"/>
                    <a:pt x="16" y="42"/>
                  </a:cubicBezTo>
                  <a:close/>
                </a:path>
              </a:pathLst>
            </a:custGeom>
            <a:solidFill>
              <a:schemeClr val="bg1">
                <a:lumMod val="85000"/>
              </a:schemeClr>
            </a:solidFill>
            <a:ln>
              <a:noFill/>
            </a:ln>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579" name="íṧḻïḍe">
              <a:extLst>
                <a:ext uri="{FF2B5EF4-FFF2-40B4-BE49-F238E27FC236}">
                  <a16:creationId xmlns:a16="http://schemas.microsoft.com/office/drawing/2014/main" xmlns="" id="{4EF1D532-5156-42B6-89DC-D6FF650CB555}"/>
                </a:ext>
              </a:extLst>
            </p:cNvPr>
            <p:cNvSpPr/>
            <p:nvPr/>
          </p:nvSpPr>
          <p:spPr bwMode="auto">
            <a:xfrm>
              <a:off x="4467916" y="2208096"/>
              <a:ext cx="112174" cy="112173"/>
            </a:xfrm>
            <a:custGeom>
              <a:avLst/>
              <a:gdLst>
                <a:gd name="T0" fmla="*/ 21 w 29"/>
                <a:gd name="T1" fmla="*/ 29 h 29"/>
                <a:gd name="T2" fmla="*/ 18 w 29"/>
                <a:gd name="T3" fmla="*/ 27 h 29"/>
                <a:gd name="T4" fmla="*/ 26 w 29"/>
                <a:gd name="T5" fmla="*/ 9 h 29"/>
                <a:gd name="T6" fmla="*/ 25 w 29"/>
                <a:gd name="T7" fmla="*/ 7 h 29"/>
                <a:gd name="T8" fmla="*/ 20 w 29"/>
                <a:gd name="T9" fmla="*/ 8 h 29"/>
                <a:gd name="T10" fmla="*/ 10 w 29"/>
                <a:gd name="T11" fmla="*/ 6 h 29"/>
                <a:gd name="T12" fmla="*/ 8 w 29"/>
                <a:gd name="T13" fmla="*/ 4 h 29"/>
                <a:gd name="T14" fmla="*/ 5 w 29"/>
                <a:gd name="T15" fmla="*/ 3 h 29"/>
                <a:gd name="T16" fmla="*/ 3 w 29"/>
                <a:gd name="T17" fmla="*/ 7 h 29"/>
                <a:gd name="T18" fmla="*/ 11 w 29"/>
                <a:gd name="T19" fmla="*/ 26 h 29"/>
                <a:gd name="T20" fmla="*/ 8 w 29"/>
                <a:gd name="T21" fmla="*/ 27 h 29"/>
                <a:gd name="T22" fmla="*/ 0 w 29"/>
                <a:gd name="T23" fmla="*/ 8 h 29"/>
                <a:gd name="T24" fmla="*/ 0 w 29"/>
                <a:gd name="T25" fmla="*/ 7 h 29"/>
                <a:gd name="T26" fmla="*/ 4 w 29"/>
                <a:gd name="T27" fmla="*/ 0 h 29"/>
                <a:gd name="T28" fmla="*/ 9 w 29"/>
                <a:gd name="T29" fmla="*/ 2 h 29"/>
                <a:gd name="T30" fmla="*/ 12 w 29"/>
                <a:gd name="T31" fmla="*/ 5 h 29"/>
                <a:gd name="T32" fmla="*/ 18 w 29"/>
                <a:gd name="T33" fmla="*/ 6 h 29"/>
                <a:gd name="T34" fmla="*/ 27 w 29"/>
                <a:gd name="T35" fmla="*/ 4 h 29"/>
                <a:gd name="T36" fmla="*/ 29 w 29"/>
                <a:gd name="T37" fmla="*/ 9 h 29"/>
                <a:gd name="T38" fmla="*/ 29 w 29"/>
                <a:gd name="T39" fmla="*/ 10 h 29"/>
                <a:gd name="T40" fmla="*/ 21 w 29"/>
                <a:gd name="T41" fmla="*/ 29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9" h="29">
                  <a:moveTo>
                    <a:pt x="21" y="29"/>
                  </a:moveTo>
                  <a:cubicBezTo>
                    <a:pt x="18" y="27"/>
                    <a:pt x="18" y="27"/>
                    <a:pt x="18" y="27"/>
                  </a:cubicBezTo>
                  <a:cubicBezTo>
                    <a:pt x="26" y="9"/>
                    <a:pt x="26" y="9"/>
                    <a:pt x="26" y="9"/>
                  </a:cubicBezTo>
                  <a:cubicBezTo>
                    <a:pt x="26" y="8"/>
                    <a:pt x="26" y="7"/>
                    <a:pt x="25" y="7"/>
                  </a:cubicBezTo>
                  <a:cubicBezTo>
                    <a:pt x="24" y="6"/>
                    <a:pt x="22" y="7"/>
                    <a:pt x="20" y="8"/>
                  </a:cubicBezTo>
                  <a:cubicBezTo>
                    <a:pt x="13" y="12"/>
                    <a:pt x="11" y="9"/>
                    <a:pt x="10" y="6"/>
                  </a:cubicBezTo>
                  <a:cubicBezTo>
                    <a:pt x="9" y="6"/>
                    <a:pt x="8" y="5"/>
                    <a:pt x="8" y="4"/>
                  </a:cubicBezTo>
                  <a:cubicBezTo>
                    <a:pt x="7" y="3"/>
                    <a:pt x="6" y="3"/>
                    <a:pt x="5" y="3"/>
                  </a:cubicBezTo>
                  <a:cubicBezTo>
                    <a:pt x="4" y="4"/>
                    <a:pt x="3" y="6"/>
                    <a:pt x="3" y="7"/>
                  </a:cubicBezTo>
                  <a:cubicBezTo>
                    <a:pt x="11" y="26"/>
                    <a:pt x="11" y="26"/>
                    <a:pt x="11" y="26"/>
                  </a:cubicBezTo>
                  <a:cubicBezTo>
                    <a:pt x="8" y="27"/>
                    <a:pt x="8" y="27"/>
                    <a:pt x="8" y="27"/>
                  </a:cubicBezTo>
                  <a:cubicBezTo>
                    <a:pt x="0" y="8"/>
                    <a:pt x="0" y="8"/>
                    <a:pt x="0" y="8"/>
                  </a:cubicBezTo>
                  <a:cubicBezTo>
                    <a:pt x="0" y="7"/>
                    <a:pt x="0" y="7"/>
                    <a:pt x="0" y="7"/>
                  </a:cubicBezTo>
                  <a:cubicBezTo>
                    <a:pt x="0" y="7"/>
                    <a:pt x="1" y="1"/>
                    <a:pt x="4" y="0"/>
                  </a:cubicBezTo>
                  <a:cubicBezTo>
                    <a:pt x="6" y="0"/>
                    <a:pt x="7" y="0"/>
                    <a:pt x="9" y="2"/>
                  </a:cubicBezTo>
                  <a:cubicBezTo>
                    <a:pt x="11" y="3"/>
                    <a:pt x="11" y="4"/>
                    <a:pt x="12" y="5"/>
                  </a:cubicBezTo>
                  <a:cubicBezTo>
                    <a:pt x="14" y="7"/>
                    <a:pt x="14" y="8"/>
                    <a:pt x="18" y="6"/>
                  </a:cubicBezTo>
                  <a:cubicBezTo>
                    <a:pt x="22" y="4"/>
                    <a:pt x="25" y="3"/>
                    <a:pt x="27" y="4"/>
                  </a:cubicBezTo>
                  <a:cubicBezTo>
                    <a:pt x="28" y="5"/>
                    <a:pt x="29" y="7"/>
                    <a:pt x="29" y="9"/>
                  </a:cubicBezTo>
                  <a:cubicBezTo>
                    <a:pt x="29" y="10"/>
                    <a:pt x="29" y="10"/>
                    <a:pt x="29" y="10"/>
                  </a:cubicBezTo>
                  <a:lnTo>
                    <a:pt x="21" y="29"/>
                  </a:lnTo>
                  <a:close/>
                </a:path>
              </a:pathLst>
            </a:custGeom>
            <a:solidFill>
              <a:schemeClr val="bg1">
                <a:lumMod val="85000"/>
              </a:schemeClr>
            </a:solidFill>
            <a:ln>
              <a:noFill/>
            </a:ln>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581" name="išḻíḓê">
              <a:extLst>
                <a:ext uri="{FF2B5EF4-FFF2-40B4-BE49-F238E27FC236}">
                  <a16:creationId xmlns:a16="http://schemas.microsoft.com/office/drawing/2014/main" xmlns="" id="{E0AD3C45-54C2-4C1E-94AE-2F05E2D0C63A}"/>
                </a:ext>
              </a:extLst>
            </p:cNvPr>
            <p:cNvSpPr/>
            <p:nvPr/>
          </p:nvSpPr>
          <p:spPr bwMode="auto">
            <a:xfrm>
              <a:off x="4437027" y="2419438"/>
              <a:ext cx="173951" cy="50396"/>
            </a:xfrm>
            <a:custGeom>
              <a:avLst/>
              <a:gdLst>
                <a:gd name="T0" fmla="*/ 23 w 45"/>
                <a:gd name="T1" fmla="*/ 13 h 13"/>
                <a:gd name="T2" fmla="*/ 0 w 45"/>
                <a:gd name="T3" fmla="*/ 7 h 13"/>
                <a:gd name="T4" fmla="*/ 0 w 45"/>
                <a:gd name="T5" fmla="*/ 4 h 13"/>
                <a:gd name="T6" fmla="*/ 19 w 45"/>
                <a:gd name="T7" fmla="*/ 0 h 13"/>
                <a:gd name="T8" fmla="*/ 41 w 45"/>
                <a:gd name="T9" fmla="*/ 1 h 13"/>
                <a:gd name="T10" fmla="*/ 45 w 45"/>
                <a:gd name="T11" fmla="*/ 6 h 13"/>
                <a:gd name="T12" fmla="*/ 44 w 45"/>
                <a:gd name="T13" fmla="*/ 9 h 13"/>
                <a:gd name="T14" fmla="*/ 23 w 45"/>
                <a:gd name="T15" fmla="*/ 13 h 13"/>
                <a:gd name="T16" fmla="*/ 19 w 45"/>
                <a:gd name="T17" fmla="*/ 3 h 13"/>
                <a:gd name="T18" fmla="*/ 3 w 45"/>
                <a:gd name="T19" fmla="*/ 6 h 13"/>
                <a:gd name="T20" fmla="*/ 23 w 45"/>
                <a:gd name="T21" fmla="*/ 10 h 13"/>
                <a:gd name="T22" fmla="*/ 42 w 45"/>
                <a:gd name="T23" fmla="*/ 7 h 13"/>
                <a:gd name="T24" fmla="*/ 42 w 45"/>
                <a:gd name="T25" fmla="*/ 6 h 13"/>
                <a:gd name="T26" fmla="*/ 41 w 45"/>
                <a:gd name="T27" fmla="*/ 4 h 13"/>
                <a:gd name="T28" fmla="*/ 19 w 45"/>
                <a:gd name="T29" fmla="*/ 3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5" h="13">
                  <a:moveTo>
                    <a:pt x="23" y="13"/>
                  </a:moveTo>
                  <a:cubicBezTo>
                    <a:pt x="18" y="13"/>
                    <a:pt x="2" y="13"/>
                    <a:pt x="0" y="7"/>
                  </a:cubicBezTo>
                  <a:cubicBezTo>
                    <a:pt x="0" y="6"/>
                    <a:pt x="0" y="5"/>
                    <a:pt x="0" y="4"/>
                  </a:cubicBezTo>
                  <a:cubicBezTo>
                    <a:pt x="1" y="3"/>
                    <a:pt x="4" y="0"/>
                    <a:pt x="19" y="0"/>
                  </a:cubicBezTo>
                  <a:cubicBezTo>
                    <a:pt x="25" y="0"/>
                    <a:pt x="32" y="1"/>
                    <a:pt x="41" y="1"/>
                  </a:cubicBezTo>
                  <a:cubicBezTo>
                    <a:pt x="43" y="2"/>
                    <a:pt x="45" y="3"/>
                    <a:pt x="45" y="6"/>
                  </a:cubicBezTo>
                  <a:cubicBezTo>
                    <a:pt x="45" y="7"/>
                    <a:pt x="45" y="8"/>
                    <a:pt x="44" y="9"/>
                  </a:cubicBezTo>
                  <a:cubicBezTo>
                    <a:pt x="41" y="12"/>
                    <a:pt x="31" y="13"/>
                    <a:pt x="23" y="13"/>
                  </a:cubicBezTo>
                  <a:close/>
                  <a:moveTo>
                    <a:pt x="19" y="3"/>
                  </a:moveTo>
                  <a:cubicBezTo>
                    <a:pt x="4" y="3"/>
                    <a:pt x="3" y="6"/>
                    <a:pt x="3" y="6"/>
                  </a:cubicBezTo>
                  <a:cubicBezTo>
                    <a:pt x="3" y="8"/>
                    <a:pt x="11" y="10"/>
                    <a:pt x="23" y="10"/>
                  </a:cubicBezTo>
                  <a:cubicBezTo>
                    <a:pt x="32" y="10"/>
                    <a:pt x="40" y="9"/>
                    <a:pt x="42" y="7"/>
                  </a:cubicBezTo>
                  <a:cubicBezTo>
                    <a:pt x="42" y="7"/>
                    <a:pt x="42" y="6"/>
                    <a:pt x="42" y="6"/>
                  </a:cubicBezTo>
                  <a:cubicBezTo>
                    <a:pt x="42" y="5"/>
                    <a:pt x="41" y="5"/>
                    <a:pt x="41" y="4"/>
                  </a:cubicBezTo>
                  <a:cubicBezTo>
                    <a:pt x="32" y="4"/>
                    <a:pt x="25" y="3"/>
                    <a:pt x="19" y="3"/>
                  </a:cubicBezTo>
                  <a:close/>
                </a:path>
              </a:pathLst>
            </a:custGeom>
            <a:solidFill>
              <a:schemeClr val="bg1">
                <a:lumMod val="85000"/>
              </a:schemeClr>
            </a:solidFill>
            <a:ln>
              <a:noFill/>
            </a:ln>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583" name="ïsľîḍé">
              <a:extLst>
                <a:ext uri="{FF2B5EF4-FFF2-40B4-BE49-F238E27FC236}">
                  <a16:creationId xmlns:a16="http://schemas.microsoft.com/office/drawing/2014/main" xmlns="" id="{24EF17F5-5924-4B97-9259-7437EDD17C9B}"/>
                </a:ext>
              </a:extLst>
            </p:cNvPr>
            <p:cNvSpPr/>
            <p:nvPr/>
          </p:nvSpPr>
          <p:spPr bwMode="auto">
            <a:xfrm>
              <a:off x="4437027" y="2458454"/>
              <a:ext cx="173951" cy="50396"/>
            </a:xfrm>
            <a:custGeom>
              <a:avLst/>
              <a:gdLst>
                <a:gd name="T0" fmla="*/ 23 w 45"/>
                <a:gd name="T1" fmla="*/ 13 h 13"/>
                <a:gd name="T2" fmla="*/ 0 w 45"/>
                <a:gd name="T3" fmla="*/ 6 h 13"/>
                <a:gd name="T4" fmla="*/ 0 w 45"/>
                <a:gd name="T5" fmla="*/ 4 h 13"/>
                <a:gd name="T6" fmla="*/ 19 w 45"/>
                <a:gd name="T7" fmla="*/ 0 h 13"/>
                <a:gd name="T8" fmla="*/ 41 w 45"/>
                <a:gd name="T9" fmla="*/ 1 h 13"/>
                <a:gd name="T10" fmla="*/ 45 w 45"/>
                <a:gd name="T11" fmla="*/ 6 h 13"/>
                <a:gd name="T12" fmla="*/ 44 w 45"/>
                <a:gd name="T13" fmla="*/ 8 h 13"/>
                <a:gd name="T14" fmla="*/ 23 w 45"/>
                <a:gd name="T15" fmla="*/ 13 h 13"/>
                <a:gd name="T16" fmla="*/ 19 w 45"/>
                <a:gd name="T17" fmla="*/ 3 h 13"/>
                <a:gd name="T18" fmla="*/ 3 w 45"/>
                <a:gd name="T19" fmla="*/ 5 h 13"/>
                <a:gd name="T20" fmla="*/ 23 w 45"/>
                <a:gd name="T21" fmla="*/ 10 h 13"/>
                <a:gd name="T22" fmla="*/ 42 w 45"/>
                <a:gd name="T23" fmla="*/ 6 h 13"/>
                <a:gd name="T24" fmla="*/ 42 w 45"/>
                <a:gd name="T25" fmla="*/ 6 h 13"/>
                <a:gd name="T26" fmla="*/ 41 w 45"/>
                <a:gd name="T27" fmla="*/ 4 h 13"/>
                <a:gd name="T28" fmla="*/ 19 w 45"/>
                <a:gd name="T29" fmla="*/ 3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5" h="13">
                  <a:moveTo>
                    <a:pt x="23" y="13"/>
                  </a:moveTo>
                  <a:cubicBezTo>
                    <a:pt x="18" y="13"/>
                    <a:pt x="2" y="12"/>
                    <a:pt x="0" y="6"/>
                  </a:cubicBezTo>
                  <a:cubicBezTo>
                    <a:pt x="0" y="6"/>
                    <a:pt x="0" y="5"/>
                    <a:pt x="0" y="4"/>
                  </a:cubicBezTo>
                  <a:cubicBezTo>
                    <a:pt x="1" y="2"/>
                    <a:pt x="4" y="0"/>
                    <a:pt x="19" y="0"/>
                  </a:cubicBezTo>
                  <a:cubicBezTo>
                    <a:pt x="25" y="0"/>
                    <a:pt x="32" y="0"/>
                    <a:pt x="41" y="1"/>
                  </a:cubicBezTo>
                  <a:cubicBezTo>
                    <a:pt x="43" y="1"/>
                    <a:pt x="45" y="3"/>
                    <a:pt x="45" y="6"/>
                  </a:cubicBezTo>
                  <a:cubicBezTo>
                    <a:pt x="45" y="7"/>
                    <a:pt x="45" y="8"/>
                    <a:pt x="44" y="8"/>
                  </a:cubicBezTo>
                  <a:cubicBezTo>
                    <a:pt x="41" y="12"/>
                    <a:pt x="31" y="13"/>
                    <a:pt x="23" y="13"/>
                  </a:cubicBezTo>
                  <a:close/>
                  <a:moveTo>
                    <a:pt x="19" y="3"/>
                  </a:moveTo>
                  <a:cubicBezTo>
                    <a:pt x="4" y="3"/>
                    <a:pt x="3" y="5"/>
                    <a:pt x="3" y="5"/>
                  </a:cubicBezTo>
                  <a:cubicBezTo>
                    <a:pt x="3" y="7"/>
                    <a:pt x="11" y="10"/>
                    <a:pt x="23" y="10"/>
                  </a:cubicBezTo>
                  <a:cubicBezTo>
                    <a:pt x="32" y="10"/>
                    <a:pt x="40" y="8"/>
                    <a:pt x="42" y="6"/>
                  </a:cubicBezTo>
                  <a:cubicBezTo>
                    <a:pt x="42" y="6"/>
                    <a:pt x="42" y="6"/>
                    <a:pt x="42" y="6"/>
                  </a:cubicBezTo>
                  <a:cubicBezTo>
                    <a:pt x="42" y="4"/>
                    <a:pt x="41" y="4"/>
                    <a:pt x="41" y="4"/>
                  </a:cubicBezTo>
                  <a:cubicBezTo>
                    <a:pt x="32" y="3"/>
                    <a:pt x="25" y="3"/>
                    <a:pt x="19" y="3"/>
                  </a:cubicBezTo>
                  <a:close/>
                </a:path>
              </a:pathLst>
            </a:custGeom>
            <a:solidFill>
              <a:schemeClr val="bg1">
                <a:lumMod val="85000"/>
              </a:schemeClr>
            </a:solidFill>
            <a:ln>
              <a:noFill/>
            </a:ln>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585" name="í$ľïḑè">
              <a:extLst>
                <a:ext uri="{FF2B5EF4-FFF2-40B4-BE49-F238E27FC236}">
                  <a16:creationId xmlns:a16="http://schemas.microsoft.com/office/drawing/2014/main" xmlns="" id="{ABB346F7-2AAB-43B5-B1D0-35ACA33ADF56}"/>
                </a:ext>
              </a:extLst>
            </p:cNvPr>
            <p:cNvSpPr/>
            <p:nvPr/>
          </p:nvSpPr>
          <p:spPr bwMode="auto">
            <a:xfrm>
              <a:off x="4437027" y="2497471"/>
              <a:ext cx="173951" cy="45520"/>
            </a:xfrm>
            <a:custGeom>
              <a:avLst/>
              <a:gdLst>
                <a:gd name="T0" fmla="*/ 23 w 45"/>
                <a:gd name="T1" fmla="*/ 12 h 12"/>
                <a:gd name="T2" fmla="*/ 0 w 45"/>
                <a:gd name="T3" fmla="*/ 6 h 12"/>
                <a:gd name="T4" fmla="*/ 0 w 45"/>
                <a:gd name="T5" fmla="*/ 4 h 12"/>
                <a:gd name="T6" fmla="*/ 19 w 45"/>
                <a:gd name="T7" fmla="*/ 0 h 12"/>
                <a:gd name="T8" fmla="*/ 41 w 45"/>
                <a:gd name="T9" fmla="*/ 1 h 12"/>
                <a:gd name="T10" fmla="*/ 45 w 45"/>
                <a:gd name="T11" fmla="*/ 6 h 12"/>
                <a:gd name="T12" fmla="*/ 44 w 45"/>
                <a:gd name="T13" fmla="*/ 8 h 12"/>
                <a:gd name="T14" fmla="*/ 23 w 45"/>
                <a:gd name="T15" fmla="*/ 12 h 12"/>
                <a:gd name="T16" fmla="*/ 19 w 45"/>
                <a:gd name="T17" fmla="*/ 3 h 12"/>
                <a:gd name="T18" fmla="*/ 3 w 45"/>
                <a:gd name="T19" fmla="*/ 5 h 12"/>
                <a:gd name="T20" fmla="*/ 23 w 45"/>
                <a:gd name="T21" fmla="*/ 9 h 12"/>
                <a:gd name="T22" fmla="*/ 42 w 45"/>
                <a:gd name="T23" fmla="*/ 6 h 12"/>
                <a:gd name="T24" fmla="*/ 42 w 45"/>
                <a:gd name="T25" fmla="*/ 6 h 12"/>
                <a:gd name="T26" fmla="*/ 41 w 45"/>
                <a:gd name="T27" fmla="*/ 4 h 12"/>
                <a:gd name="T28" fmla="*/ 19 w 45"/>
                <a:gd name="T29" fmla="*/ 3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5" h="12">
                  <a:moveTo>
                    <a:pt x="23" y="12"/>
                  </a:moveTo>
                  <a:cubicBezTo>
                    <a:pt x="18" y="12"/>
                    <a:pt x="2" y="12"/>
                    <a:pt x="0" y="6"/>
                  </a:cubicBezTo>
                  <a:cubicBezTo>
                    <a:pt x="0" y="6"/>
                    <a:pt x="0" y="5"/>
                    <a:pt x="0" y="4"/>
                  </a:cubicBezTo>
                  <a:cubicBezTo>
                    <a:pt x="1" y="2"/>
                    <a:pt x="4" y="0"/>
                    <a:pt x="19" y="0"/>
                  </a:cubicBezTo>
                  <a:cubicBezTo>
                    <a:pt x="25" y="0"/>
                    <a:pt x="32" y="0"/>
                    <a:pt x="41" y="1"/>
                  </a:cubicBezTo>
                  <a:cubicBezTo>
                    <a:pt x="43" y="1"/>
                    <a:pt x="45" y="2"/>
                    <a:pt x="45" y="6"/>
                  </a:cubicBezTo>
                  <a:cubicBezTo>
                    <a:pt x="45" y="6"/>
                    <a:pt x="45" y="7"/>
                    <a:pt x="44" y="8"/>
                  </a:cubicBezTo>
                  <a:cubicBezTo>
                    <a:pt x="41" y="11"/>
                    <a:pt x="31" y="12"/>
                    <a:pt x="23" y="12"/>
                  </a:cubicBezTo>
                  <a:close/>
                  <a:moveTo>
                    <a:pt x="19" y="3"/>
                  </a:moveTo>
                  <a:cubicBezTo>
                    <a:pt x="4" y="3"/>
                    <a:pt x="3" y="5"/>
                    <a:pt x="3" y="5"/>
                  </a:cubicBezTo>
                  <a:cubicBezTo>
                    <a:pt x="3" y="7"/>
                    <a:pt x="11" y="9"/>
                    <a:pt x="23" y="9"/>
                  </a:cubicBezTo>
                  <a:cubicBezTo>
                    <a:pt x="32" y="9"/>
                    <a:pt x="40" y="8"/>
                    <a:pt x="42" y="6"/>
                  </a:cubicBezTo>
                  <a:cubicBezTo>
                    <a:pt x="42" y="6"/>
                    <a:pt x="42" y="6"/>
                    <a:pt x="42" y="6"/>
                  </a:cubicBezTo>
                  <a:cubicBezTo>
                    <a:pt x="42" y="4"/>
                    <a:pt x="41" y="4"/>
                    <a:pt x="41" y="4"/>
                  </a:cubicBezTo>
                  <a:cubicBezTo>
                    <a:pt x="32" y="3"/>
                    <a:pt x="25" y="3"/>
                    <a:pt x="19" y="3"/>
                  </a:cubicBezTo>
                  <a:close/>
                </a:path>
              </a:pathLst>
            </a:custGeom>
            <a:solidFill>
              <a:schemeClr val="bg1">
                <a:lumMod val="85000"/>
              </a:schemeClr>
            </a:solidFill>
            <a:ln>
              <a:noFill/>
            </a:ln>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587" name="îš1iďe">
              <a:extLst>
                <a:ext uri="{FF2B5EF4-FFF2-40B4-BE49-F238E27FC236}">
                  <a16:creationId xmlns:a16="http://schemas.microsoft.com/office/drawing/2014/main" xmlns="" id="{E5781A24-6D44-47A9-ACC6-2B163E17C090}"/>
                </a:ext>
              </a:extLst>
            </p:cNvPr>
            <p:cNvSpPr/>
            <p:nvPr/>
          </p:nvSpPr>
          <p:spPr bwMode="auto">
            <a:xfrm>
              <a:off x="4495552" y="2534862"/>
              <a:ext cx="73157" cy="50396"/>
            </a:xfrm>
            <a:custGeom>
              <a:avLst/>
              <a:gdLst>
                <a:gd name="T0" fmla="*/ 9 w 19"/>
                <a:gd name="T1" fmla="*/ 13 h 13"/>
                <a:gd name="T2" fmla="*/ 9 w 19"/>
                <a:gd name="T3" fmla="*/ 13 h 13"/>
                <a:gd name="T4" fmla="*/ 0 w 19"/>
                <a:gd name="T5" fmla="*/ 1 h 13"/>
                <a:gd name="T6" fmla="*/ 3 w 19"/>
                <a:gd name="T7" fmla="*/ 0 h 13"/>
                <a:gd name="T8" fmla="*/ 9 w 19"/>
                <a:gd name="T9" fmla="*/ 10 h 13"/>
                <a:gd name="T10" fmla="*/ 9 w 19"/>
                <a:gd name="T11" fmla="*/ 10 h 13"/>
                <a:gd name="T12" fmla="*/ 16 w 19"/>
                <a:gd name="T13" fmla="*/ 0 h 13"/>
                <a:gd name="T14" fmla="*/ 19 w 19"/>
                <a:gd name="T15" fmla="*/ 1 h 13"/>
                <a:gd name="T16" fmla="*/ 9 w 19"/>
                <a:gd name="T17" fmla="*/ 13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 h="13">
                  <a:moveTo>
                    <a:pt x="9" y="13"/>
                  </a:moveTo>
                  <a:cubicBezTo>
                    <a:pt x="9" y="13"/>
                    <a:pt x="9" y="13"/>
                    <a:pt x="9" y="13"/>
                  </a:cubicBezTo>
                  <a:cubicBezTo>
                    <a:pt x="4" y="12"/>
                    <a:pt x="0" y="2"/>
                    <a:pt x="0" y="1"/>
                  </a:cubicBezTo>
                  <a:cubicBezTo>
                    <a:pt x="3" y="0"/>
                    <a:pt x="3" y="0"/>
                    <a:pt x="3" y="0"/>
                  </a:cubicBezTo>
                  <a:cubicBezTo>
                    <a:pt x="4" y="4"/>
                    <a:pt x="7" y="10"/>
                    <a:pt x="9" y="10"/>
                  </a:cubicBezTo>
                  <a:cubicBezTo>
                    <a:pt x="9" y="10"/>
                    <a:pt x="9" y="10"/>
                    <a:pt x="9" y="10"/>
                  </a:cubicBezTo>
                  <a:cubicBezTo>
                    <a:pt x="10" y="10"/>
                    <a:pt x="13" y="9"/>
                    <a:pt x="16" y="0"/>
                  </a:cubicBezTo>
                  <a:cubicBezTo>
                    <a:pt x="19" y="1"/>
                    <a:pt x="19" y="1"/>
                    <a:pt x="19" y="1"/>
                  </a:cubicBezTo>
                  <a:cubicBezTo>
                    <a:pt x="16" y="9"/>
                    <a:pt x="13" y="13"/>
                    <a:pt x="9" y="13"/>
                  </a:cubicBezTo>
                  <a:close/>
                </a:path>
              </a:pathLst>
            </a:custGeom>
            <a:solidFill>
              <a:schemeClr val="bg1">
                <a:lumMod val="85000"/>
              </a:schemeClr>
            </a:solidFill>
            <a:ln>
              <a:noFill/>
            </a:ln>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589" name="î$ľïḍé">
              <a:extLst>
                <a:ext uri="{FF2B5EF4-FFF2-40B4-BE49-F238E27FC236}">
                  <a16:creationId xmlns:a16="http://schemas.microsoft.com/office/drawing/2014/main" xmlns="" id="{FC35822D-2C91-4D66-BCF4-34791FDE8B0C}"/>
                </a:ext>
              </a:extLst>
            </p:cNvPr>
            <p:cNvSpPr/>
            <p:nvPr/>
          </p:nvSpPr>
          <p:spPr bwMode="auto">
            <a:xfrm>
              <a:off x="4321602" y="1938227"/>
              <a:ext cx="92665" cy="100794"/>
            </a:xfrm>
            <a:custGeom>
              <a:avLst/>
              <a:gdLst>
                <a:gd name="T0" fmla="*/ 21 w 24"/>
                <a:gd name="T1" fmla="*/ 26 h 26"/>
                <a:gd name="T2" fmla="*/ 0 w 24"/>
                <a:gd name="T3" fmla="*/ 3 h 26"/>
                <a:gd name="T4" fmla="*/ 1 w 24"/>
                <a:gd name="T5" fmla="*/ 0 h 26"/>
                <a:gd name="T6" fmla="*/ 24 w 24"/>
                <a:gd name="T7" fmla="*/ 24 h 26"/>
                <a:gd name="T8" fmla="*/ 21 w 24"/>
                <a:gd name="T9" fmla="*/ 26 h 26"/>
              </a:gdLst>
              <a:ahLst/>
              <a:cxnLst>
                <a:cxn ang="0">
                  <a:pos x="T0" y="T1"/>
                </a:cxn>
                <a:cxn ang="0">
                  <a:pos x="T2" y="T3"/>
                </a:cxn>
                <a:cxn ang="0">
                  <a:pos x="T4" y="T5"/>
                </a:cxn>
                <a:cxn ang="0">
                  <a:pos x="T6" y="T7"/>
                </a:cxn>
                <a:cxn ang="0">
                  <a:pos x="T8" y="T9"/>
                </a:cxn>
              </a:cxnLst>
              <a:rect l="0" t="0" r="r" b="b"/>
              <a:pathLst>
                <a:path w="24" h="26">
                  <a:moveTo>
                    <a:pt x="21" y="26"/>
                  </a:moveTo>
                  <a:cubicBezTo>
                    <a:pt x="21" y="26"/>
                    <a:pt x="11" y="5"/>
                    <a:pt x="0" y="3"/>
                  </a:cubicBezTo>
                  <a:cubicBezTo>
                    <a:pt x="1" y="0"/>
                    <a:pt x="1" y="0"/>
                    <a:pt x="1" y="0"/>
                  </a:cubicBezTo>
                  <a:cubicBezTo>
                    <a:pt x="13" y="2"/>
                    <a:pt x="23" y="24"/>
                    <a:pt x="24" y="24"/>
                  </a:cubicBezTo>
                  <a:lnTo>
                    <a:pt x="21" y="26"/>
                  </a:lnTo>
                  <a:close/>
                </a:path>
              </a:pathLst>
            </a:custGeom>
            <a:solidFill>
              <a:schemeClr val="bg1">
                <a:lumMod val="85000"/>
              </a:schemeClr>
            </a:solidFill>
            <a:ln>
              <a:noFill/>
            </a:ln>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591" name="ïšḻîďè">
              <a:extLst>
                <a:ext uri="{FF2B5EF4-FFF2-40B4-BE49-F238E27FC236}">
                  <a16:creationId xmlns:a16="http://schemas.microsoft.com/office/drawing/2014/main" xmlns="" id="{3F66BCB7-4909-42C0-BCB8-5D53F642B925}"/>
                </a:ext>
              </a:extLst>
            </p:cNvPr>
            <p:cNvSpPr/>
            <p:nvPr/>
          </p:nvSpPr>
          <p:spPr bwMode="auto">
            <a:xfrm>
              <a:off x="4448408" y="1934976"/>
              <a:ext cx="30889" cy="84536"/>
            </a:xfrm>
            <a:custGeom>
              <a:avLst/>
              <a:gdLst>
                <a:gd name="T0" fmla="*/ 5 w 8"/>
                <a:gd name="T1" fmla="*/ 22 h 22"/>
                <a:gd name="T2" fmla="*/ 0 w 8"/>
                <a:gd name="T3" fmla="*/ 4 h 22"/>
                <a:gd name="T4" fmla="*/ 1 w 8"/>
                <a:gd name="T5" fmla="*/ 4 h 22"/>
                <a:gd name="T6" fmla="*/ 1 w 8"/>
                <a:gd name="T7" fmla="*/ 1 h 22"/>
                <a:gd name="T8" fmla="*/ 8 w 8"/>
                <a:gd name="T9" fmla="*/ 21 h 22"/>
                <a:gd name="T10" fmla="*/ 5 w 8"/>
                <a:gd name="T11" fmla="*/ 22 h 22"/>
              </a:gdLst>
              <a:ahLst/>
              <a:cxnLst>
                <a:cxn ang="0">
                  <a:pos x="T0" y="T1"/>
                </a:cxn>
                <a:cxn ang="0">
                  <a:pos x="T2" y="T3"/>
                </a:cxn>
                <a:cxn ang="0">
                  <a:pos x="T4" y="T5"/>
                </a:cxn>
                <a:cxn ang="0">
                  <a:pos x="T6" y="T7"/>
                </a:cxn>
                <a:cxn ang="0">
                  <a:pos x="T8" y="T9"/>
                </a:cxn>
                <a:cxn ang="0">
                  <a:pos x="T10" y="T11"/>
                </a:cxn>
              </a:cxnLst>
              <a:rect l="0" t="0" r="r" b="b"/>
              <a:pathLst>
                <a:path w="8" h="22">
                  <a:moveTo>
                    <a:pt x="5" y="22"/>
                  </a:moveTo>
                  <a:cubicBezTo>
                    <a:pt x="3" y="14"/>
                    <a:pt x="1" y="5"/>
                    <a:pt x="0" y="4"/>
                  </a:cubicBezTo>
                  <a:cubicBezTo>
                    <a:pt x="0" y="4"/>
                    <a:pt x="1" y="4"/>
                    <a:pt x="1" y="4"/>
                  </a:cubicBezTo>
                  <a:cubicBezTo>
                    <a:pt x="1" y="1"/>
                    <a:pt x="1" y="1"/>
                    <a:pt x="1" y="1"/>
                  </a:cubicBezTo>
                  <a:cubicBezTo>
                    <a:pt x="2" y="1"/>
                    <a:pt x="4" y="0"/>
                    <a:pt x="8" y="21"/>
                  </a:cubicBezTo>
                  <a:lnTo>
                    <a:pt x="5" y="22"/>
                  </a:lnTo>
                  <a:close/>
                </a:path>
              </a:pathLst>
            </a:custGeom>
            <a:solidFill>
              <a:schemeClr val="bg1">
                <a:lumMod val="85000"/>
              </a:schemeClr>
            </a:solidFill>
            <a:ln>
              <a:noFill/>
            </a:ln>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593" name="íṥḷídé">
              <a:extLst>
                <a:ext uri="{FF2B5EF4-FFF2-40B4-BE49-F238E27FC236}">
                  <a16:creationId xmlns:a16="http://schemas.microsoft.com/office/drawing/2014/main" xmlns="" id="{0DCB71A4-9FDA-4239-9802-0FDF13345418}"/>
                </a:ext>
              </a:extLst>
            </p:cNvPr>
            <p:cNvSpPr/>
            <p:nvPr/>
          </p:nvSpPr>
          <p:spPr bwMode="auto">
            <a:xfrm>
              <a:off x="4521564" y="1889456"/>
              <a:ext cx="30889" cy="130057"/>
            </a:xfrm>
            <a:custGeom>
              <a:avLst/>
              <a:gdLst>
                <a:gd name="T0" fmla="*/ 3 w 8"/>
                <a:gd name="T1" fmla="*/ 34 h 34"/>
                <a:gd name="T2" fmla="*/ 6 w 8"/>
                <a:gd name="T3" fmla="*/ 0 h 34"/>
                <a:gd name="T4" fmla="*/ 8 w 8"/>
                <a:gd name="T5" fmla="*/ 1 h 34"/>
                <a:gd name="T6" fmla="*/ 6 w 8"/>
                <a:gd name="T7" fmla="*/ 33 h 34"/>
                <a:gd name="T8" fmla="*/ 3 w 8"/>
                <a:gd name="T9" fmla="*/ 34 h 34"/>
              </a:gdLst>
              <a:ahLst/>
              <a:cxnLst>
                <a:cxn ang="0">
                  <a:pos x="T0" y="T1"/>
                </a:cxn>
                <a:cxn ang="0">
                  <a:pos x="T2" y="T3"/>
                </a:cxn>
                <a:cxn ang="0">
                  <a:pos x="T4" y="T5"/>
                </a:cxn>
                <a:cxn ang="0">
                  <a:pos x="T6" y="T7"/>
                </a:cxn>
                <a:cxn ang="0">
                  <a:pos x="T8" y="T9"/>
                </a:cxn>
              </a:cxnLst>
              <a:rect l="0" t="0" r="r" b="b"/>
              <a:pathLst>
                <a:path w="8" h="34">
                  <a:moveTo>
                    <a:pt x="3" y="34"/>
                  </a:moveTo>
                  <a:cubicBezTo>
                    <a:pt x="3" y="31"/>
                    <a:pt x="0" y="6"/>
                    <a:pt x="6" y="0"/>
                  </a:cubicBezTo>
                  <a:cubicBezTo>
                    <a:pt x="8" y="1"/>
                    <a:pt x="8" y="1"/>
                    <a:pt x="8" y="1"/>
                  </a:cubicBezTo>
                  <a:cubicBezTo>
                    <a:pt x="4" y="6"/>
                    <a:pt x="5" y="26"/>
                    <a:pt x="6" y="33"/>
                  </a:cubicBezTo>
                  <a:lnTo>
                    <a:pt x="3" y="34"/>
                  </a:lnTo>
                  <a:close/>
                </a:path>
              </a:pathLst>
            </a:custGeom>
            <a:solidFill>
              <a:schemeClr val="bg1">
                <a:lumMod val="85000"/>
              </a:schemeClr>
            </a:solidFill>
            <a:ln>
              <a:noFill/>
            </a:ln>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595" name="iṣḷíḍè">
              <a:extLst>
                <a:ext uri="{FF2B5EF4-FFF2-40B4-BE49-F238E27FC236}">
                  <a16:creationId xmlns:a16="http://schemas.microsoft.com/office/drawing/2014/main" xmlns="" id="{994D060B-3CF2-4EB4-BE69-7C0CC68611F5}"/>
                </a:ext>
              </a:extLst>
            </p:cNvPr>
            <p:cNvSpPr/>
            <p:nvPr/>
          </p:nvSpPr>
          <p:spPr bwMode="auto">
            <a:xfrm>
              <a:off x="4583340" y="1957736"/>
              <a:ext cx="35766" cy="69905"/>
            </a:xfrm>
            <a:custGeom>
              <a:avLst/>
              <a:gdLst>
                <a:gd name="T0" fmla="*/ 3 w 9"/>
                <a:gd name="T1" fmla="*/ 18 h 18"/>
                <a:gd name="T2" fmla="*/ 0 w 9"/>
                <a:gd name="T3" fmla="*/ 18 h 18"/>
                <a:gd name="T4" fmla="*/ 8 w 9"/>
                <a:gd name="T5" fmla="*/ 0 h 18"/>
                <a:gd name="T6" fmla="*/ 9 w 9"/>
                <a:gd name="T7" fmla="*/ 3 h 18"/>
                <a:gd name="T8" fmla="*/ 3 w 9"/>
                <a:gd name="T9" fmla="*/ 18 h 18"/>
              </a:gdLst>
              <a:ahLst/>
              <a:cxnLst>
                <a:cxn ang="0">
                  <a:pos x="T0" y="T1"/>
                </a:cxn>
                <a:cxn ang="0">
                  <a:pos x="T2" y="T3"/>
                </a:cxn>
                <a:cxn ang="0">
                  <a:pos x="T4" y="T5"/>
                </a:cxn>
                <a:cxn ang="0">
                  <a:pos x="T6" y="T7"/>
                </a:cxn>
                <a:cxn ang="0">
                  <a:pos x="T8" y="T9"/>
                </a:cxn>
              </a:cxnLst>
              <a:rect l="0" t="0" r="r" b="b"/>
              <a:pathLst>
                <a:path w="9" h="18">
                  <a:moveTo>
                    <a:pt x="3" y="18"/>
                  </a:moveTo>
                  <a:cubicBezTo>
                    <a:pt x="0" y="18"/>
                    <a:pt x="0" y="18"/>
                    <a:pt x="0" y="18"/>
                  </a:cubicBezTo>
                  <a:cubicBezTo>
                    <a:pt x="1" y="15"/>
                    <a:pt x="3" y="1"/>
                    <a:pt x="8" y="0"/>
                  </a:cubicBezTo>
                  <a:cubicBezTo>
                    <a:pt x="9" y="3"/>
                    <a:pt x="9" y="3"/>
                    <a:pt x="9" y="3"/>
                  </a:cubicBezTo>
                  <a:cubicBezTo>
                    <a:pt x="6" y="4"/>
                    <a:pt x="4" y="12"/>
                    <a:pt x="3" y="18"/>
                  </a:cubicBezTo>
                  <a:close/>
                </a:path>
              </a:pathLst>
            </a:custGeom>
            <a:solidFill>
              <a:schemeClr val="bg1">
                <a:lumMod val="85000"/>
              </a:schemeClr>
            </a:solidFill>
            <a:ln>
              <a:noFill/>
            </a:ln>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597" name="ïṥ1íḋè">
              <a:extLst>
                <a:ext uri="{FF2B5EF4-FFF2-40B4-BE49-F238E27FC236}">
                  <a16:creationId xmlns:a16="http://schemas.microsoft.com/office/drawing/2014/main" xmlns="" id="{1CC492D3-BA63-47D7-B4FD-8FAF505585F8}"/>
                </a:ext>
              </a:extLst>
            </p:cNvPr>
            <p:cNvSpPr/>
            <p:nvPr/>
          </p:nvSpPr>
          <p:spPr bwMode="auto">
            <a:xfrm>
              <a:off x="4638614" y="1985373"/>
              <a:ext cx="99169" cy="68280"/>
            </a:xfrm>
            <a:custGeom>
              <a:avLst/>
              <a:gdLst>
                <a:gd name="T0" fmla="*/ 3 w 26"/>
                <a:gd name="T1" fmla="*/ 18 h 18"/>
                <a:gd name="T2" fmla="*/ 0 w 26"/>
                <a:gd name="T3" fmla="*/ 16 h 18"/>
                <a:gd name="T4" fmla="*/ 26 w 26"/>
                <a:gd name="T5" fmla="*/ 1 h 18"/>
                <a:gd name="T6" fmla="*/ 25 w 26"/>
                <a:gd name="T7" fmla="*/ 4 h 18"/>
                <a:gd name="T8" fmla="*/ 3 w 26"/>
                <a:gd name="T9" fmla="*/ 18 h 18"/>
              </a:gdLst>
              <a:ahLst/>
              <a:cxnLst>
                <a:cxn ang="0">
                  <a:pos x="T0" y="T1"/>
                </a:cxn>
                <a:cxn ang="0">
                  <a:pos x="T2" y="T3"/>
                </a:cxn>
                <a:cxn ang="0">
                  <a:pos x="T4" y="T5"/>
                </a:cxn>
                <a:cxn ang="0">
                  <a:pos x="T6" y="T7"/>
                </a:cxn>
                <a:cxn ang="0">
                  <a:pos x="T8" y="T9"/>
                </a:cxn>
              </a:cxnLst>
              <a:rect l="0" t="0" r="r" b="b"/>
              <a:pathLst>
                <a:path w="26" h="18">
                  <a:moveTo>
                    <a:pt x="3" y="18"/>
                  </a:moveTo>
                  <a:cubicBezTo>
                    <a:pt x="0" y="16"/>
                    <a:pt x="0" y="16"/>
                    <a:pt x="0" y="16"/>
                  </a:cubicBezTo>
                  <a:cubicBezTo>
                    <a:pt x="1" y="15"/>
                    <a:pt x="14" y="0"/>
                    <a:pt x="26" y="1"/>
                  </a:cubicBezTo>
                  <a:cubicBezTo>
                    <a:pt x="25" y="4"/>
                    <a:pt x="25" y="4"/>
                    <a:pt x="25" y="4"/>
                  </a:cubicBezTo>
                  <a:cubicBezTo>
                    <a:pt x="16" y="3"/>
                    <a:pt x="3" y="18"/>
                    <a:pt x="3" y="18"/>
                  </a:cubicBezTo>
                  <a:close/>
                </a:path>
              </a:pathLst>
            </a:custGeom>
            <a:solidFill>
              <a:schemeClr val="bg1">
                <a:lumMod val="85000"/>
              </a:schemeClr>
            </a:solidFill>
            <a:ln>
              <a:noFill/>
            </a:ln>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599" name="išḻïḓè">
              <a:extLst>
                <a:ext uri="{FF2B5EF4-FFF2-40B4-BE49-F238E27FC236}">
                  <a16:creationId xmlns:a16="http://schemas.microsoft.com/office/drawing/2014/main" xmlns="" id="{ACFE13EA-589A-4157-B0CB-78208ED21C60}"/>
                </a:ext>
              </a:extLst>
            </p:cNvPr>
            <p:cNvSpPr/>
            <p:nvPr/>
          </p:nvSpPr>
          <p:spPr bwMode="auto">
            <a:xfrm>
              <a:off x="4672755" y="2066658"/>
              <a:ext cx="45519" cy="22760"/>
            </a:xfrm>
            <a:custGeom>
              <a:avLst/>
              <a:gdLst>
                <a:gd name="T0" fmla="*/ 2 w 12"/>
                <a:gd name="T1" fmla="*/ 6 h 6"/>
                <a:gd name="T2" fmla="*/ 0 w 12"/>
                <a:gd name="T3" fmla="*/ 4 h 6"/>
                <a:gd name="T4" fmla="*/ 12 w 12"/>
                <a:gd name="T5" fmla="*/ 1 h 6"/>
                <a:gd name="T6" fmla="*/ 11 w 12"/>
                <a:gd name="T7" fmla="*/ 4 h 6"/>
                <a:gd name="T8" fmla="*/ 2 w 12"/>
                <a:gd name="T9" fmla="*/ 6 h 6"/>
              </a:gdLst>
              <a:ahLst/>
              <a:cxnLst>
                <a:cxn ang="0">
                  <a:pos x="T0" y="T1"/>
                </a:cxn>
                <a:cxn ang="0">
                  <a:pos x="T2" y="T3"/>
                </a:cxn>
                <a:cxn ang="0">
                  <a:pos x="T4" y="T5"/>
                </a:cxn>
                <a:cxn ang="0">
                  <a:pos x="T6" y="T7"/>
                </a:cxn>
                <a:cxn ang="0">
                  <a:pos x="T8" y="T9"/>
                </a:cxn>
              </a:cxnLst>
              <a:rect l="0" t="0" r="r" b="b"/>
              <a:pathLst>
                <a:path w="12" h="6">
                  <a:moveTo>
                    <a:pt x="2" y="6"/>
                  </a:moveTo>
                  <a:cubicBezTo>
                    <a:pt x="0" y="4"/>
                    <a:pt x="0" y="4"/>
                    <a:pt x="0" y="4"/>
                  </a:cubicBezTo>
                  <a:cubicBezTo>
                    <a:pt x="1" y="4"/>
                    <a:pt x="6" y="0"/>
                    <a:pt x="12" y="1"/>
                  </a:cubicBezTo>
                  <a:cubicBezTo>
                    <a:pt x="11" y="4"/>
                    <a:pt x="11" y="4"/>
                    <a:pt x="11" y="4"/>
                  </a:cubicBezTo>
                  <a:cubicBezTo>
                    <a:pt x="7" y="4"/>
                    <a:pt x="2" y="6"/>
                    <a:pt x="2" y="6"/>
                  </a:cubicBezTo>
                  <a:close/>
                </a:path>
              </a:pathLst>
            </a:custGeom>
            <a:solidFill>
              <a:schemeClr val="bg1">
                <a:lumMod val="85000"/>
              </a:schemeClr>
            </a:solidFill>
            <a:ln>
              <a:noFill/>
            </a:ln>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601" name="íSḷïḓé">
              <a:extLst>
                <a:ext uri="{FF2B5EF4-FFF2-40B4-BE49-F238E27FC236}">
                  <a16:creationId xmlns:a16="http://schemas.microsoft.com/office/drawing/2014/main" xmlns="" id="{0B6C0336-D319-4AD2-AA93-AA59DCC9256F}"/>
                </a:ext>
              </a:extLst>
            </p:cNvPr>
            <p:cNvSpPr/>
            <p:nvPr/>
          </p:nvSpPr>
          <p:spPr bwMode="auto">
            <a:xfrm>
              <a:off x="4324853" y="2066658"/>
              <a:ext cx="47146" cy="22760"/>
            </a:xfrm>
            <a:custGeom>
              <a:avLst/>
              <a:gdLst>
                <a:gd name="T0" fmla="*/ 10 w 12"/>
                <a:gd name="T1" fmla="*/ 6 h 6"/>
                <a:gd name="T2" fmla="*/ 0 w 12"/>
                <a:gd name="T3" fmla="*/ 3 h 6"/>
                <a:gd name="T4" fmla="*/ 0 w 12"/>
                <a:gd name="T5" fmla="*/ 0 h 6"/>
                <a:gd name="T6" fmla="*/ 12 w 12"/>
                <a:gd name="T7" fmla="*/ 4 h 6"/>
                <a:gd name="T8" fmla="*/ 10 w 12"/>
                <a:gd name="T9" fmla="*/ 6 h 6"/>
              </a:gdLst>
              <a:ahLst/>
              <a:cxnLst>
                <a:cxn ang="0">
                  <a:pos x="T0" y="T1"/>
                </a:cxn>
                <a:cxn ang="0">
                  <a:pos x="T2" y="T3"/>
                </a:cxn>
                <a:cxn ang="0">
                  <a:pos x="T4" y="T5"/>
                </a:cxn>
                <a:cxn ang="0">
                  <a:pos x="T6" y="T7"/>
                </a:cxn>
                <a:cxn ang="0">
                  <a:pos x="T8" y="T9"/>
                </a:cxn>
              </a:cxnLst>
              <a:rect l="0" t="0" r="r" b="b"/>
              <a:pathLst>
                <a:path w="12" h="6">
                  <a:moveTo>
                    <a:pt x="10" y="6"/>
                  </a:moveTo>
                  <a:cubicBezTo>
                    <a:pt x="9" y="6"/>
                    <a:pt x="6" y="3"/>
                    <a:pt x="0" y="3"/>
                  </a:cubicBezTo>
                  <a:cubicBezTo>
                    <a:pt x="0" y="0"/>
                    <a:pt x="0" y="0"/>
                    <a:pt x="0" y="0"/>
                  </a:cubicBezTo>
                  <a:cubicBezTo>
                    <a:pt x="7" y="0"/>
                    <a:pt x="11" y="4"/>
                    <a:pt x="12" y="4"/>
                  </a:cubicBezTo>
                  <a:lnTo>
                    <a:pt x="10" y="6"/>
                  </a:lnTo>
                  <a:close/>
                </a:path>
              </a:pathLst>
            </a:custGeom>
            <a:solidFill>
              <a:schemeClr val="bg1">
                <a:lumMod val="85000"/>
              </a:schemeClr>
            </a:solidFill>
            <a:ln>
              <a:noFill/>
            </a:ln>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603" name="îṧlïḍe">
              <a:extLst>
                <a:ext uri="{FF2B5EF4-FFF2-40B4-BE49-F238E27FC236}">
                  <a16:creationId xmlns:a16="http://schemas.microsoft.com/office/drawing/2014/main" xmlns="" id="{E2469AA1-4D22-4B7C-B3CB-4A31759BA639}"/>
                </a:ext>
              </a:extLst>
            </p:cNvPr>
            <p:cNvSpPr/>
            <p:nvPr/>
          </p:nvSpPr>
          <p:spPr bwMode="auto">
            <a:xfrm>
              <a:off x="5695499" y="5345571"/>
              <a:ext cx="123554" cy="154441"/>
            </a:xfrm>
            <a:custGeom>
              <a:avLst/>
              <a:gdLst>
                <a:gd name="T0" fmla="*/ 29 w 32"/>
                <a:gd name="T1" fmla="*/ 2 h 40"/>
                <a:gd name="T2" fmla="*/ 26 w 32"/>
                <a:gd name="T3" fmla="*/ 1 h 40"/>
                <a:gd name="T4" fmla="*/ 22 w 32"/>
                <a:gd name="T5" fmla="*/ 0 h 40"/>
                <a:gd name="T6" fmla="*/ 4 w 32"/>
                <a:gd name="T7" fmla="*/ 14 h 40"/>
                <a:gd name="T8" fmla="*/ 11 w 32"/>
                <a:gd name="T9" fmla="*/ 39 h 40"/>
                <a:gd name="T10" fmla="*/ 14 w 32"/>
                <a:gd name="T11" fmla="*/ 40 h 40"/>
                <a:gd name="T12" fmla="*/ 15 w 32"/>
                <a:gd name="T13" fmla="*/ 40 h 40"/>
                <a:gd name="T14" fmla="*/ 18 w 32"/>
                <a:gd name="T15" fmla="*/ 40 h 40"/>
                <a:gd name="T16" fmla="*/ 15 w 32"/>
                <a:gd name="T17" fmla="*/ 38 h 40"/>
                <a:gd name="T18" fmla="*/ 12 w 32"/>
                <a:gd name="T19" fmla="*/ 37 h 40"/>
                <a:gd name="T20" fmla="*/ 12 w 32"/>
                <a:gd name="T21" fmla="*/ 37 h 40"/>
                <a:gd name="T22" fmla="*/ 6 w 32"/>
                <a:gd name="T23" fmla="*/ 15 h 40"/>
                <a:gd name="T24" fmla="*/ 22 w 32"/>
                <a:gd name="T25" fmla="*/ 2 h 40"/>
                <a:gd name="T26" fmla="*/ 26 w 32"/>
                <a:gd name="T27" fmla="*/ 2 h 40"/>
                <a:gd name="T28" fmla="*/ 28 w 32"/>
                <a:gd name="T29" fmla="*/ 4 h 40"/>
                <a:gd name="T30" fmla="*/ 32 w 32"/>
                <a:gd name="T31" fmla="*/ 5 h 40"/>
                <a:gd name="T32" fmla="*/ 29 w 32"/>
                <a:gd name="T33" fmla="*/ 2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2" h="40">
                  <a:moveTo>
                    <a:pt x="29" y="2"/>
                  </a:moveTo>
                  <a:cubicBezTo>
                    <a:pt x="28" y="2"/>
                    <a:pt x="27" y="1"/>
                    <a:pt x="26" y="1"/>
                  </a:cubicBezTo>
                  <a:cubicBezTo>
                    <a:pt x="25" y="0"/>
                    <a:pt x="23" y="0"/>
                    <a:pt x="22" y="0"/>
                  </a:cubicBezTo>
                  <a:cubicBezTo>
                    <a:pt x="15" y="0"/>
                    <a:pt x="8" y="5"/>
                    <a:pt x="4" y="14"/>
                  </a:cubicBezTo>
                  <a:cubicBezTo>
                    <a:pt x="0" y="25"/>
                    <a:pt x="3" y="36"/>
                    <a:pt x="11" y="39"/>
                  </a:cubicBezTo>
                  <a:cubicBezTo>
                    <a:pt x="12" y="39"/>
                    <a:pt x="13" y="40"/>
                    <a:pt x="14" y="40"/>
                  </a:cubicBezTo>
                  <a:cubicBezTo>
                    <a:pt x="15" y="40"/>
                    <a:pt x="15" y="40"/>
                    <a:pt x="15" y="40"/>
                  </a:cubicBezTo>
                  <a:cubicBezTo>
                    <a:pt x="16" y="40"/>
                    <a:pt x="17" y="40"/>
                    <a:pt x="18" y="40"/>
                  </a:cubicBezTo>
                  <a:cubicBezTo>
                    <a:pt x="17" y="39"/>
                    <a:pt x="16" y="39"/>
                    <a:pt x="15" y="38"/>
                  </a:cubicBezTo>
                  <a:cubicBezTo>
                    <a:pt x="14" y="38"/>
                    <a:pt x="13" y="38"/>
                    <a:pt x="12" y="37"/>
                  </a:cubicBezTo>
                  <a:cubicBezTo>
                    <a:pt x="12" y="37"/>
                    <a:pt x="12" y="37"/>
                    <a:pt x="12" y="37"/>
                  </a:cubicBezTo>
                  <a:cubicBezTo>
                    <a:pt x="5" y="34"/>
                    <a:pt x="2" y="24"/>
                    <a:pt x="6" y="15"/>
                  </a:cubicBezTo>
                  <a:cubicBezTo>
                    <a:pt x="9" y="7"/>
                    <a:pt x="16" y="2"/>
                    <a:pt x="22" y="2"/>
                  </a:cubicBezTo>
                  <a:cubicBezTo>
                    <a:pt x="23" y="2"/>
                    <a:pt x="24" y="2"/>
                    <a:pt x="26" y="2"/>
                  </a:cubicBezTo>
                  <a:cubicBezTo>
                    <a:pt x="27" y="3"/>
                    <a:pt x="28" y="4"/>
                    <a:pt x="28" y="4"/>
                  </a:cubicBezTo>
                  <a:cubicBezTo>
                    <a:pt x="30" y="4"/>
                    <a:pt x="31" y="5"/>
                    <a:pt x="32" y="5"/>
                  </a:cubicBezTo>
                  <a:cubicBezTo>
                    <a:pt x="31" y="4"/>
                    <a:pt x="30" y="3"/>
                    <a:pt x="29" y="2"/>
                  </a:cubicBezTo>
                  <a:close/>
                </a:path>
              </a:pathLst>
            </a:custGeom>
            <a:solidFill>
              <a:schemeClr val="bg1">
                <a:lumMod val="85000"/>
              </a:schemeClr>
            </a:solidFill>
            <a:ln>
              <a:noFill/>
            </a:ln>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605" name="îsḻídè">
              <a:extLst>
                <a:ext uri="{FF2B5EF4-FFF2-40B4-BE49-F238E27FC236}">
                  <a16:creationId xmlns:a16="http://schemas.microsoft.com/office/drawing/2014/main" xmlns="" id="{669C9F4D-B540-4FE8-9500-1101F8880173}"/>
                </a:ext>
              </a:extLst>
            </p:cNvPr>
            <p:cNvSpPr/>
            <p:nvPr/>
          </p:nvSpPr>
          <p:spPr bwMode="auto">
            <a:xfrm>
              <a:off x="5726388" y="5353701"/>
              <a:ext cx="138186" cy="154441"/>
            </a:xfrm>
            <a:custGeom>
              <a:avLst/>
              <a:gdLst>
                <a:gd name="T0" fmla="*/ 25 w 36"/>
                <a:gd name="T1" fmla="*/ 1 h 40"/>
                <a:gd name="T2" fmla="*/ 21 w 36"/>
                <a:gd name="T3" fmla="*/ 0 h 40"/>
                <a:gd name="T4" fmla="*/ 20 w 36"/>
                <a:gd name="T5" fmla="*/ 0 h 40"/>
                <a:gd name="T6" fmla="*/ 18 w 36"/>
                <a:gd name="T7" fmla="*/ 0 h 40"/>
                <a:gd name="T8" fmla="*/ 3 w 36"/>
                <a:gd name="T9" fmla="*/ 15 h 40"/>
                <a:gd name="T10" fmla="*/ 4 w 36"/>
                <a:gd name="T11" fmla="*/ 35 h 40"/>
                <a:gd name="T12" fmla="*/ 6 w 36"/>
                <a:gd name="T13" fmla="*/ 38 h 40"/>
                <a:gd name="T14" fmla="*/ 9 w 36"/>
                <a:gd name="T15" fmla="*/ 40 h 40"/>
                <a:gd name="T16" fmla="*/ 14 w 36"/>
                <a:gd name="T17" fmla="*/ 40 h 40"/>
                <a:gd name="T18" fmla="*/ 31 w 36"/>
                <a:gd name="T19" fmla="*/ 26 h 40"/>
                <a:gd name="T20" fmla="*/ 25 w 36"/>
                <a:gd name="T21" fmla="*/ 1 h 40"/>
                <a:gd name="T22" fmla="*/ 29 w 36"/>
                <a:gd name="T23" fmla="*/ 25 h 40"/>
                <a:gd name="T24" fmla="*/ 14 w 36"/>
                <a:gd name="T25" fmla="*/ 38 h 40"/>
                <a:gd name="T26" fmla="*/ 10 w 36"/>
                <a:gd name="T27" fmla="*/ 38 h 40"/>
                <a:gd name="T28" fmla="*/ 10 w 36"/>
                <a:gd name="T29" fmla="*/ 38 h 40"/>
                <a:gd name="T30" fmla="*/ 7 w 36"/>
                <a:gd name="T31" fmla="*/ 36 h 40"/>
                <a:gd name="T32" fmla="*/ 4 w 36"/>
                <a:gd name="T33" fmla="*/ 15 h 40"/>
                <a:gd name="T34" fmla="*/ 20 w 36"/>
                <a:gd name="T35" fmla="*/ 2 h 40"/>
                <a:gd name="T36" fmla="*/ 20 w 36"/>
                <a:gd name="T37" fmla="*/ 2 h 40"/>
                <a:gd name="T38" fmla="*/ 24 w 36"/>
                <a:gd name="T39" fmla="*/ 3 h 40"/>
                <a:gd name="T40" fmla="*/ 24 w 36"/>
                <a:gd name="T41" fmla="*/ 3 h 40"/>
                <a:gd name="T42" fmla="*/ 29 w 36"/>
                <a:gd name="T43" fmla="*/ 25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6" h="40">
                  <a:moveTo>
                    <a:pt x="25" y="1"/>
                  </a:moveTo>
                  <a:cubicBezTo>
                    <a:pt x="24" y="1"/>
                    <a:pt x="22" y="0"/>
                    <a:pt x="21" y="0"/>
                  </a:cubicBezTo>
                  <a:cubicBezTo>
                    <a:pt x="21" y="0"/>
                    <a:pt x="21" y="0"/>
                    <a:pt x="20" y="0"/>
                  </a:cubicBezTo>
                  <a:cubicBezTo>
                    <a:pt x="19" y="0"/>
                    <a:pt x="18" y="0"/>
                    <a:pt x="18" y="0"/>
                  </a:cubicBezTo>
                  <a:cubicBezTo>
                    <a:pt x="11" y="2"/>
                    <a:pt x="6" y="7"/>
                    <a:pt x="3" y="15"/>
                  </a:cubicBezTo>
                  <a:cubicBezTo>
                    <a:pt x="0" y="22"/>
                    <a:pt x="0" y="30"/>
                    <a:pt x="4" y="35"/>
                  </a:cubicBezTo>
                  <a:cubicBezTo>
                    <a:pt x="4" y="36"/>
                    <a:pt x="5" y="37"/>
                    <a:pt x="6" y="38"/>
                  </a:cubicBezTo>
                  <a:cubicBezTo>
                    <a:pt x="7" y="39"/>
                    <a:pt x="8" y="39"/>
                    <a:pt x="9" y="40"/>
                  </a:cubicBezTo>
                  <a:cubicBezTo>
                    <a:pt x="11" y="40"/>
                    <a:pt x="12" y="40"/>
                    <a:pt x="14" y="40"/>
                  </a:cubicBezTo>
                  <a:cubicBezTo>
                    <a:pt x="21" y="40"/>
                    <a:pt x="28" y="35"/>
                    <a:pt x="31" y="26"/>
                  </a:cubicBezTo>
                  <a:cubicBezTo>
                    <a:pt x="36" y="15"/>
                    <a:pt x="33" y="4"/>
                    <a:pt x="25" y="1"/>
                  </a:cubicBezTo>
                  <a:close/>
                  <a:moveTo>
                    <a:pt x="29" y="25"/>
                  </a:moveTo>
                  <a:cubicBezTo>
                    <a:pt x="26" y="33"/>
                    <a:pt x="20" y="38"/>
                    <a:pt x="14" y="38"/>
                  </a:cubicBezTo>
                  <a:cubicBezTo>
                    <a:pt x="12" y="38"/>
                    <a:pt x="11" y="38"/>
                    <a:pt x="10" y="38"/>
                  </a:cubicBezTo>
                  <a:cubicBezTo>
                    <a:pt x="10" y="38"/>
                    <a:pt x="10" y="38"/>
                    <a:pt x="10" y="38"/>
                  </a:cubicBezTo>
                  <a:cubicBezTo>
                    <a:pt x="9" y="37"/>
                    <a:pt x="8" y="37"/>
                    <a:pt x="7" y="36"/>
                  </a:cubicBezTo>
                  <a:cubicBezTo>
                    <a:pt x="3" y="32"/>
                    <a:pt x="1" y="23"/>
                    <a:pt x="4" y="15"/>
                  </a:cubicBezTo>
                  <a:cubicBezTo>
                    <a:pt x="8" y="8"/>
                    <a:pt x="14" y="2"/>
                    <a:pt x="20" y="2"/>
                  </a:cubicBezTo>
                  <a:cubicBezTo>
                    <a:pt x="20" y="2"/>
                    <a:pt x="20" y="2"/>
                    <a:pt x="20" y="2"/>
                  </a:cubicBezTo>
                  <a:cubicBezTo>
                    <a:pt x="22" y="2"/>
                    <a:pt x="23" y="3"/>
                    <a:pt x="24" y="3"/>
                  </a:cubicBezTo>
                  <a:cubicBezTo>
                    <a:pt x="24" y="3"/>
                    <a:pt x="24" y="3"/>
                    <a:pt x="24" y="3"/>
                  </a:cubicBezTo>
                  <a:cubicBezTo>
                    <a:pt x="31" y="6"/>
                    <a:pt x="33" y="16"/>
                    <a:pt x="29" y="25"/>
                  </a:cubicBezTo>
                  <a:close/>
                </a:path>
              </a:pathLst>
            </a:custGeom>
            <a:solidFill>
              <a:schemeClr val="bg1">
                <a:lumMod val="85000"/>
              </a:schemeClr>
            </a:solidFill>
            <a:ln>
              <a:noFill/>
            </a:ln>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607" name="i$ḷiḓê">
              <a:extLst>
                <a:ext uri="{FF2B5EF4-FFF2-40B4-BE49-F238E27FC236}">
                  <a16:creationId xmlns:a16="http://schemas.microsoft.com/office/drawing/2014/main" xmlns="" id="{07F7F25B-6EA7-4324-95BA-2EB3B06D680D}"/>
                </a:ext>
              </a:extLst>
            </p:cNvPr>
            <p:cNvSpPr/>
            <p:nvPr/>
          </p:nvSpPr>
          <p:spPr bwMode="auto">
            <a:xfrm>
              <a:off x="5846690" y="5595930"/>
              <a:ext cx="123554" cy="154441"/>
            </a:xfrm>
            <a:custGeom>
              <a:avLst/>
              <a:gdLst>
                <a:gd name="T0" fmla="*/ 29 w 32"/>
                <a:gd name="T1" fmla="*/ 2 h 40"/>
                <a:gd name="T2" fmla="*/ 26 w 32"/>
                <a:gd name="T3" fmla="*/ 1 h 40"/>
                <a:gd name="T4" fmla="*/ 22 w 32"/>
                <a:gd name="T5" fmla="*/ 0 h 40"/>
                <a:gd name="T6" fmla="*/ 4 w 32"/>
                <a:gd name="T7" fmla="*/ 14 h 40"/>
                <a:gd name="T8" fmla="*/ 11 w 32"/>
                <a:gd name="T9" fmla="*/ 39 h 40"/>
                <a:gd name="T10" fmla="*/ 14 w 32"/>
                <a:gd name="T11" fmla="*/ 40 h 40"/>
                <a:gd name="T12" fmla="*/ 15 w 32"/>
                <a:gd name="T13" fmla="*/ 40 h 40"/>
                <a:gd name="T14" fmla="*/ 18 w 32"/>
                <a:gd name="T15" fmla="*/ 40 h 40"/>
                <a:gd name="T16" fmla="*/ 15 w 32"/>
                <a:gd name="T17" fmla="*/ 38 h 40"/>
                <a:gd name="T18" fmla="*/ 12 w 32"/>
                <a:gd name="T19" fmla="*/ 37 h 40"/>
                <a:gd name="T20" fmla="*/ 12 w 32"/>
                <a:gd name="T21" fmla="*/ 37 h 40"/>
                <a:gd name="T22" fmla="*/ 6 w 32"/>
                <a:gd name="T23" fmla="*/ 15 h 40"/>
                <a:gd name="T24" fmla="*/ 22 w 32"/>
                <a:gd name="T25" fmla="*/ 2 h 40"/>
                <a:gd name="T26" fmla="*/ 25 w 32"/>
                <a:gd name="T27" fmla="*/ 3 h 40"/>
                <a:gd name="T28" fmla="*/ 28 w 32"/>
                <a:gd name="T29" fmla="*/ 4 h 40"/>
                <a:gd name="T30" fmla="*/ 32 w 32"/>
                <a:gd name="T31" fmla="*/ 5 h 40"/>
                <a:gd name="T32" fmla="*/ 29 w 32"/>
                <a:gd name="T33" fmla="*/ 2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2" h="40">
                  <a:moveTo>
                    <a:pt x="29" y="2"/>
                  </a:moveTo>
                  <a:cubicBezTo>
                    <a:pt x="28" y="2"/>
                    <a:pt x="27" y="1"/>
                    <a:pt x="26" y="1"/>
                  </a:cubicBezTo>
                  <a:cubicBezTo>
                    <a:pt x="25" y="0"/>
                    <a:pt x="23" y="0"/>
                    <a:pt x="22" y="0"/>
                  </a:cubicBezTo>
                  <a:cubicBezTo>
                    <a:pt x="15" y="0"/>
                    <a:pt x="8" y="6"/>
                    <a:pt x="4" y="14"/>
                  </a:cubicBezTo>
                  <a:cubicBezTo>
                    <a:pt x="0" y="25"/>
                    <a:pt x="3" y="36"/>
                    <a:pt x="11" y="39"/>
                  </a:cubicBezTo>
                  <a:cubicBezTo>
                    <a:pt x="12" y="40"/>
                    <a:pt x="13" y="40"/>
                    <a:pt x="14" y="40"/>
                  </a:cubicBezTo>
                  <a:cubicBezTo>
                    <a:pt x="15" y="40"/>
                    <a:pt x="15" y="40"/>
                    <a:pt x="15" y="40"/>
                  </a:cubicBezTo>
                  <a:cubicBezTo>
                    <a:pt x="16" y="40"/>
                    <a:pt x="17" y="40"/>
                    <a:pt x="18" y="40"/>
                  </a:cubicBezTo>
                  <a:cubicBezTo>
                    <a:pt x="17" y="39"/>
                    <a:pt x="16" y="39"/>
                    <a:pt x="15" y="38"/>
                  </a:cubicBezTo>
                  <a:cubicBezTo>
                    <a:pt x="14" y="38"/>
                    <a:pt x="13" y="38"/>
                    <a:pt x="12" y="37"/>
                  </a:cubicBezTo>
                  <a:cubicBezTo>
                    <a:pt x="12" y="37"/>
                    <a:pt x="12" y="37"/>
                    <a:pt x="12" y="37"/>
                  </a:cubicBezTo>
                  <a:cubicBezTo>
                    <a:pt x="5" y="34"/>
                    <a:pt x="2" y="24"/>
                    <a:pt x="6" y="15"/>
                  </a:cubicBezTo>
                  <a:cubicBezTo>
                    <a:pt x="9" y="7"/>
                    <a:pt x="16" y="2"/>
                    <a:pt x="22" y="2"/>
                  </a:cubicBezTo>
                  <a:cubicBezTo>
                    <a:pt x="23" y="2"/>
                    <a:pt x="24" y="2"/>
                    <a:pt x="25" y="3"/>
                  </a:cubicBezTo>
                  <a:cubicBezTo>
                    <a:pt x="27" y="3"/>
                    <a:pt x="27" y="4"/>
                    <a:pt x="28" y="4"/>
                  </a:cubicBezTo>
                  <a:cubicBezTo>
                    <a:pt x="30" y="4"/>
                    <a:pt x="31" y="5"/>
                    <a:pt x="32" y="5"/>
                  </a:cubicBezTo>
                  <a:cubicBezTo>
                    <a:pt x="31" y="4"/>
                    <a:pt x="30" y="3"/>
                    <a:pt x="29" y="2"/>
                  </a:cubicBezTo>
                  <a:close/>
                </a:path>
              </a:pathLst>
            </a:custGeom>
            <a:solidFill>
              <a:schemeClr val="bg1">
                <a:lumMod val="85000"/>
              </a:schemeClr>
            </a:solidFill>
            <a:ln>
              <a:noFill/>
            </a:ln>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609" name="îṡḷîḑe">
              <a:extLst>
                <a:ext uri="{FF2B5EF4-FFF2-40B4-BE49-F238E27FC236}">
                  <a16:creationId xmlns:a16="http://schemas.microsoft.com/office/drawing/2014/main" xmlns="" id="{5B91BCF8-0B7A-4E98-86D1-E257515F525E}"/>
                </a:ext>
              </a:extLst>
            </p:cNvPr>
            <p:cNvSpPr/>
            <p:nvPr/>
          </p:nvSpPr>
          <p:spPr bwMode="auto">
            <a:xfrm>
              <a:off x="5872702" y="5604060"/>
              <a:ext cx="139811" cy="154441"/>
            </a:xfrm>
            <a:custGeom>
              <a:avLst/>
              <a:gdLst>
                <a:gd name="T0" fmla="*/ 26 w 36"/>
                <a:gd name="T1" fmla="*/ 1 h 40"/>
                <a:gd name="T2" fmla="*/ 22 w 36"/>
                <a:gd name="T3" fmla="*/ 0 h 40"/>
                <a:gd name="T4" fmla="*/ 21 w 36"/>
                <a:gd name="T5" fmla="*/ 0 h 40"/>
                <a:gd name="T6" fmla="*/ 18 w 36"/>
                <a:gd name="T7" fmla="*/ 1 h 40"/>
                <a:gd name="T8" fmla="*/ 3 w 36"/>
                <a:gd name="T9" fmla="*/ 15 h 40"/>
                <a:gd name="T10" fmla="*/ 5 w 36"/>
                <a:gd name="T11" fmla="*/ 35 h 40"/>
                <a:gd name="T12" fmla="*/ 7 w 36"/>
                <a:gd name="T13" fmla="*/ 38 h 40"/>
                <a:gd name="T14" fmla="*/ 10 w 36"/>
                <a:gd name="T15" fmla="*/ 40 h 40"/>
                <a:gd name="T16" fmla="*/ 15 w 36"/>
                <a:gd name="T17" fmla="*/ 40 h 40"/>
                <a:gd name="T18" fmla="*/ 32 w 36"/>
                <a:gd name="T19" fmla="*/ 26 h 40"/>
                <a:gd name="T20" fmla="*/ 26 w 36"/>
                <a:gd name="T21" fmla="*/ 1 h 40"/>
                <a:gd name="T22" fmla="*/ 30 w 36"/>
                <a:gd name="T23" fmla="*/ 25 h 40"/>
                <a:gd name="T24" fmla="*/ 15 w 36"/>
                <a:gd name="T25" fmla="*/ 38 h 40"/>
                <a:gd name="T26" fmla="*/ 11 w 36"/>
                <a:gd name="T27" fmla="*/ 38 h 40"/>
                <a:gd name="T28" fmla="*/ 11 w 36"/>
                <a:gd name="T29" fmla="*/ 38 h 40"/>
                <a:gd name="T30" fmla="*/ 8 w 36"/>
                <a:gd name="T31" fmla="*/ 36 h 40"/>
                <a:gd name="T32" fmla="*/ 5 w 36"/>
                <a:gd name="T33" fmla="*/ 15 h 40"/>
                <a:gd name="T34" fmla="*/ 21 w 36"/>
                <a:gd name="T35" fmla="*/ 2 h 40"/>
                <a:gd name="T36" fmla="*/ 21 w 36"/>
                <a:gd name="T37" fmla="*/ 2 h 40"/>
                <a:gd name="T38" fmla="*/ 25 w 36"/>
                <a:gd name="T39" fmla="*/ 3 h 40"/>
                <a:gd name="T40" fmla="*/ 25 w 36"/>
                <a:gd name="T41" fmla="*/ 3 h 40"/>
                <a:gd name="T42" fmla="*/ 30 w 36"/>
                <a:gd name="T43" fmla="*/ 25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6" h="40">
                  <a:moveTo>
                    <a:pt x="26" y="1"/>
                  </a:moveTo>
                  <a:cubicBezTo>
                    <a:pt x="25" y="1"/>
                    <a:pt x="23" y="0"/>
                    <a:pt x="22" y="0"/>
                  </a:cubicBezTo>
                  <a:cubicBezTo>
                    <a:pt x="22" y="0"/>
                    <a:pt x="21" y="0"/>
                    <a:pt x="21" y="0"/>
                  </a:cubicBezTo>
                  <a:cubicBezTo>
                    <a:pt x="20" y="0"/>
                    <a:pt x="19" y="0"/>
                    <a:pt x="18" y="1"/>
                  </a:cubicBezTo>
                  <a:cubicBezTo>
                    <a:pt x="12" y="2"/>
                    <a:pt x="6" y="7"/>
                    <a:pt x="3" y="15"/>
                  </a:cubicBezTo>
                  <a:cubicBezTo>
                    <a:pt x="0" y="22"/>
                    <a:pt x="1" y="30"/>
                    <a:pt x="5" y="35"/>
                  </a:cubicBezTo>
                  <a:cubicBezTo>
                    <a:pt x="5" y="36"/>
                    <a:pt x="6" y="37"/>
                    <a:pt x="7" y="38"/>
                  </a:cubicBezTo>
                  <a:cubicBezTo>
                    <a:pt x="8" y="39"/>
                    <a:pt x="9" y="39"/>
                    <a:pt x="10" y="40"/>
                  </a:cubicBezTo>
                  <a:cubicBezTo>
                    <a:pt x="12" y="40"/>
                    <a:pt x="13" y="40"/>
                    <a:pt x="15" y="40"/>
                  </a:cubicBezTo>
                  <a:cubicBezTo>
                    <a:pt x="22" y="40"/>
                    <a:pt x="29" y="35"/>
                    <a:pt x="32" y="26"/>
                  </a:cubicBezTo>
                  <a:cubicBezTo>
                    <a:pt x="36" y="16"/>
                    <a:pt x="33" y="4"/>
                    <a:pt x="26" y="1"/>
                  </a:cubicBezTo>
                  <a:close/>
                  <a:moveTo>
                    <a:pt x="30" y="25"/>
                  </a:moveTo>
                  <a:cubicBezTo>
                    <a:pt x="27" y="33"/>
                    <a:pt x="21" y="38"/>
                    <a:pt x="15" y="38"/>
                  </a:cubicBezTo>
                  <a:cubicBezTo>
                    <a:pt x="13" y="38"/>
                    <a:pt x="12" y="38"/>
                    <a:pt x="11" y="38"/>
                  </a:cubicBezTo>
                  <a:cubicBezTo>
                    <a:pt x="11" y="38"/>
                    <a:pt x="11" y="38"/>
                    <a:pt x="11" y="38"/>
                  </a:cubicBezTo>
                  <a:cubicBezTo>
                    <a:pt x="10" y="37"/>
                    <a:pt x="9" y="37"/>
                    <a:pt x="8" y="36"/>
                  </a:cubicBezTo>
                  <a:cubicBezTo>
                    <a:pt x="3" y="32"/>
                    <a:pt x="2" y="23"/>
                    <a:pt x="5" y="15"/>
                  </a:cubicBezTo>
                  <a:cubicBezTo>
                    <a:pt x="8" y="8"/>
                    <a:pt x="15" y="2"/>
                    <a:pt x="21" y="2"/>
                  </a:cubicBezTo>
                  <a:cubicBezTo>
                    <a:pt x="21" y="2"/>
                    <a:pt x="21" y="2"/>
                    <a:pt x="21" y="2"/>
                  </a:cubicBezTo>
                  <a:cubicBezTo>
                    <a:pt x="23" y="2"/>
                    <a:pt x="24" y="3"/>
                    <a:pt x="25" y="3"/>
                  </a:cubicBezTo>
                  <a:cubicBezTo>
                    <a:pt x="25" y="3"/>
                    <a:pt x="25" y="3"/>
                    <a:pt x="25" y="3"/>
                  </a:cubicBezTo>
                  <a:cubicBezTo>
                    <a:pt x="32" y="6"/>
                    <a:pt x="34" y="16"/>
                    <a:pt x="30" y="25"/>
                  </a:cubicBezTo>
                  <a:close/>
                </a:path>
              </a:pathLst>
            </a:custGeom>
            <a:solidFill>
              <a:schemeClr val="bg1">
                <a:lumMod val="85000"/>
              </a:schemeClr>
            </a:solidFill>
            <a:ln>
              <a:noFill/>
            </a:ln>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611" name="íṥḷíde">
              <a:extLst>
                <a:ext uri="{FF2B5EF4-FFF2-40B4-BE49-F238E27FC236}">
                  <a16:creationId xmlns:a16="http://schemas.microsoft.com/office/drawing/2014/main" xmlns="" id="{B0D2EAF6-23E1-4985-8AAF-3DAEB846DE8E}"/>
                </a:ext>
              </a:extLst>
            </p:cNvPr>
            <p:cNvSpPr/>
            <p:nvPr/>
          </p:nvSpPr>
          <p:spPr bwMode="auto">
            <a:xfrm>
              <a:off x="5723137" y="5353701"/>
              <a:ext cx="281248" cy="404800"/>
            </a:xfrm>
            <a:custGeom>
              <a:avLst/>
              <a:gdLst>
                <a:gd name="T0" fmla="*/ 125 w 173"/>
                <a:gd name="T1" fmla="*/ 0 h 249"/>
                <a:gd name="T2" fmla="*/ 2 w 173"/>
                <a:gd name="T3" fmla="*/ 244 h 249"/>
                <a:gd name="T4" fmla="*/ 0 w 173"/>
                <a:gd name="T5" fmla="*/ 249 h 249"/>
                <a:gd name="T6" fmla="*/ 0 w 173"/>
                <a:gd name="T7" fmla="*/ 249 h 249"/>
                <a:gd name="T8" fmla="*/ 47 w 173"/>
                <a:gd name="T9" fmla="*/ 249 h 249"/>
                <a:gd name="T10" fmla="*/ 173 w 173"/>
                <a:gd name="T11" fmla="*/ 0 h 249"/>
                <a:gd name="T12" fmla="*/ 125 w 173"/>
                <a:gd name="T13" fmla="*/ 0 h 249"/>
                <a:gd name="T14" fmla="*/ 45 w 173"/>
                <a:gd name="T15" fmla="*/ 244 h 249"/>
                <a:gd name="T16" fmla="*/ 7 w 173"/>
                <a:gd name="T17" fmla="*/ 244 h 249"/>
                <a:gd name="T18" fmla="*/ 128 w 173"/>
                <a:gd name="T19" fmla="*/ 5 h 249"/>
                <a:gd name="T20" fmla="*/ 166 w 173"/>
                <a:gd name="T21" fmla="*/ 5 h 249"/>
                <a:gd name="T22" fmla="*/ 130 w 173"/>
                <a:gd name="T23" fmla="*/ 73 h 249"/>
                <a:gd name="T24" fmla="*/ 45 w 173"/>
                <a:gd name="T25" fmla="*/ 244 h 2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73" h="249">
                  <a:moveTo>
                    <a:pt x="125" y="0"/>
                  </a:moveTo>
                  <a:lnTo>
                    <a:pt x="2" y="244"/>
                  </a:lnTo>
                  <a:lnTo>
                    <a:pt x="0" y="249"/>
                  </a:lnTo>
                  <a:lnTo>
                    <a:pt x="0" y="249"/>
                  </a:lnTo>
                  <a:lnTo>
                    <a:pt x="47" y="249"/>
                  </a:lnTo>
                  <a:lnTo>
                    <a:pt x="173" y="0"/>
                  </a:lnTo>
                  <a:lnTo>
                    <a:pt x="125" y="0"/>
                  </a:lnTo>
                  <a:close/>
                  <a:moveTo>
                    <a:pt x="45" y="244"/>
                  </a:moveTo>
                  <a:lnTo>
                    <a:pt x="7" y="244"/>
                  </a:lnTo>
                  <a:lnTo>
                    <a:pt x="128" y="5"/>
                  </a:lnTo>
                  <a:lnTo>
                    <a:pt x="166" y="5"/>
                  </a:lnTo>
                  <a:lnTo>
                    <a:pt x="130" y="73"/>
                  </a:lnTo>
                  <a:lnTo>
                    <a:pt x="45" y="244"/>
                  </a:lnTo>
                  <a:close/>
                </a:path>
              </a:pathLst>
            </a:custGeom>
            <a:solidFill>
              <a:schemeClr val="bg1">
                <a:lumMod val="85000"/>
              </a:schemeClr>
            </a:solidFill>
            <a:ln>
              <a:noFill/>
            </a:ln>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613" name="ï$ḻíḑé">
              <a:extLst>
                <a:ext uri="{FF2B5EF4-FFF2-40B4-BE49-F238E27FC236}">
                  <a16:creationId xmlns:a16="http://schemas.microsoft.com/office/drawing/2014/main" xmlns="" id="{766BBEDF-0F62-4207-8750-A5AAC1D1F581}"/>
                </a:ext>
              </a:extLst>
            </p:cNvPr>
            <p:cNvSpPr/>
            <p:nvPr/>
          </p:nvSpPr>
          <p:spPr bwMode="auto">
            <a:xfrm>
              <a:off x="5706879" y="5334192"/>
              <a:ext cx="297505" cy="424309"/>
            </a:xfrm>
            <a:custGeom>
              <a:avLst/>
              <a:gdLst>
                <a:gd name="T0" fmla="*/ 166 w 183"/>
                <a:gd name="T1" fmla="*/ 0 h 261"/>
                <a:gd name="T2" fmla="*/ 126 w 183"/>
                <a:gd name="T3" fmla="*/ 0 h 261"/>
                <a:gd name="T4" fmla="*/ 0 w 183"/>
                <a:gd name="T5" fmla="*/ 246 h 261"/>
                <a:gd name="T6" fmla="*/ 0 w 183"/>
                <a:gd name="T7" fmla="*/ 246 h 261"/>
                <a:gd name="T8" fmla="*/ 10 w 183"/>
                <a:gd name="T9" fmla="*/ 261 h 261"/>
                <a:gd name="T10" fmla="*/ 10 w 183"/>
                <a:gd name="T11" fmla="*/ 261 h 261"/>
                <a:gd name="T12" fmla="*/ 40 w 183"/>
                <a:gd name="T13" fmla="*/ 261 h 261"/>
                <a:gd name="T14" fmla="*/ 43 w 183"/>
                <a:gd name="T15" fmla="*/ 256 h 261"/>
                <a:gd name="T16" fmla="*/ 12 w 183"/>
                <a:gd name="T17" fmla="*/ 256 h 261"/>
                <a:gd name="T18" fmla="*/ 12 w 183"/>
                <a:gd name="T19" fmla="*/ 256 h 261"/>
                <a:gd name="T20" fmla="*/ 5 w 183"/>
                <a:gd name="T21" fmla="*/ 246 h 261"/>
                <a:gd name="T22" fmla="*/ 128 w 183"/>
                <a:gd name="T23" fmla="*/ 5 h 261"/>
                <a:gd name="T24" fmla="*/ 164 w 183"/>
                <a:gd name="T25" fmla="*/ 5 h 261"/>
                <a:gd name="T26" fmla="*/ 173 w 183"/>
                <a:gd name="T27" fmla="*/ 12 h 261"/>
                <a:gd name="T28" fmla="*/ 176 w 183"/>
                <a:gd name="T29" fmla="*/ 14 h 261"/>
                <a:gd name="T30" fmla="*/ 173 w 183"/>
                <a:gd name="T31" fmla="*/ 17 h 261"/>
                <a:gd name="T32" fmla="*/ 176 w 183"/>
                <a:gd name="T33" fmla="*/ 17 h 261"/>
                <a:gd name="T34" fmla="*/ 140 w 183"/>
                <a:gd name="T35" fmla="*/ 85 h 261"/>
                <a:gd name="T36" fmla="*/ 183 w 183"/>
                <a:gd name="T37" fmla="*/ 12 h 261"/>
                <a:gd name="T38" fmla="*/ 183 w 183"/>
                <a:gd name="T39" fmla="*/ 12 h 261"/>
                <a:gd name="T40" fmla="*/ 166 w 183"/>
                <a:gd name="T41" fmla="*/ 0 h 2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83" h="261">
                  <a:moveTo>
                    <a:pt x="166" y="0"/>
                  </a:moveTo>
                  <a:lnTo>
                    <a:pt x="126" y="0"/>
                  </a:lnTo>
                  <a:lnTo>
                    <a:pt x="0" y="246"/>
                  </a:lnTo>
                  <a:lnTo>
                    <a:pt x="0" y="246"/>
                  </a:lnTo>
                  <a:lnTo>
                    <a:pt x="10" y="261"/>
                  </a:lnTo>
                  <a:lnTo>
                    <a:pt x="10" y="261"/>
                  </a:lnTo>
                  <a:lnTo>
                    <a:pt x="40" y="261"/>
                  </a:lnTo>
                  <a:lnTo>
                    <a:pt x="43" y="256"/>
                  </a:lnTo>
                  <a:lnTo>
                    <a:pt x="12" y="256"/>
                  </a:lnTo>
                  <a:lnTo>
                    <a:pt x="12" y="256"/>
                  </a:lnTo>
                  <a:lnTo>
                    <a:pt x="5" y="246"/>
                  </a:lnTo>
                  <a:lnTo>
                    <a:pt x="128" y="5"/>
                  </a:lnTo>
                  <a:lnTo>
                    <a:pt x="164" y="5"/>
                  </a:lnTo>
                  <a:lnTo>
                    <a:pt x="173" y="12"/>
                  </a:lnTo>
                  <a:lnTo>
                    <a:pt x="176" y="14"/>
                  </a:lnTo>
                  <a:lnTo>
                    <a:pt x="173" y="17"/>
                  </a:lnTo>
                  <a:lnTo>
                    <a:pt x="176" y="17"/>
                  </a:lnTo>
                  <a:lnTo>
                    <a:pt x="140" y="85"/>
                  </a:lnTo>
                  <a:lnTo>
                    <a:pt x="183" y="12"/>
                  </a:lnTo>
                  <a:lnTo>
                    <a:pt x="183" y="12"/>
                  </a:lnTo>
                  <a:lnTo>
                    <a:pt x="166" y="0"/>
                  </a:lnTo>
                  <a:close/>
                </a:path>
              </a:pathLst>
            </a:custGeom>
            <a:solidFill>
              <a:schemeClr val="bg1">
                <a:lumMod val="85000"/>
              </a:schemeClr>
            </a:solidFill>
            <a:ln>
              <a:noFill/>
            </a:ln>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615" name="iş1iḓe">
              <a:extLst>
                <a:ext uri="{FF2B5EF4-FFF2-40B4-BE49-F238E27FC236}">
                  <a16:creationId xmlns:a16="http://schemas.microsoft.com/office/drawing/2014/main" xmlns="" id="{233FF1FE-2F30-42CC-A7D0-CDFC63B43953}"/>
                </a:ext>
              </a:extLst>
            </p:cNvPr>
            <p:cNvSpPr/>
            <p:nvPr/>
          </p:nvSpPr>
          <p:spPr bwMode="auto">
            <a:xfrm>
              <a:off x="4363870" y="3817385"/>
              <a:ext cx="331645" cy="331645"/>
            </a:xfrm>
            <a:custGeom>
              <a:avLst/>
              <a:gdLst>
                <a:gd name="T0" fmla="*/ 43 w 86"/>
                <a:gd name="T1" fmla="*/ 86 h 86"/>
                <a:gd name="T2" fmla="*/ 0 w 86"/>
                <a:gd name="T3" fmla="*/ 43 h 86"/>
                <a:gd name="T4" fmla="*/ 43 w 86"/>
                <a:gd name="T5" fmla="*/ 0 h 86"/>
                <a:gd name="T6" fmla="*/ 86 w 86"/>
                <a:gd name="T7" fmla="*/ 43 h 86"/>
                <a:gd name="T8" fmla="*/ 43 w 86"/>
                <a:gd name="T9" fmla="*/ 86 h 86"/>
                <a:gd name="T10" fmla="*/ 43 w 86"/>
                <a:gd name="T11" fmla="*/ 3 h 86"/>
                <a:gd name="T12" fmla="*/ 3 w 86"/>
                <a:gd name="T13" fmla="*/ 43 h 86"/>
                <a:gd name="T14" fmla="*/ 43 w 86"/>
                <a:gd name="T15" fmla="*/ 83 h 86"/>
                <a:gd name="T16" fmla="*/ 83 w 86"/>
                <a:gd name="T17" fmla="*/ 43 h 86"/>
                <a:gd name="T18" fmla="*/ 43 w 86"/>
                <a:gd name="T19" fmla="*/ 3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6" h="86">
                  <a:moveTo>
                    <a:pt x="43" y="86"/>
                  </a:moveTo>
                  <a:cubicBezTo>
                    <a:pt x="19" y="86"/>
                    <a:pt x="0" y="67"/>
                    <a:pt x="0" y="43"/>
                  </a:cubicBezTo>
                  <a:cubicBezTo>
                    <a:pt x="0" y="20"/>
                    <a:pt x="19" y="0"/>
                    <a:pt x="43" y="0"/>
                  </a:cubicBezTo>
                  <a:cubicBezTo>
                    <a:pt x="67" y="0"/>
                    <a:pt x="86" y="20"/>
                    <a:pt x="86" y="43"/>
                  </a:cubicBezTo>
                  <a:cubicBezTo>
                    <a:pt x="86" y="67"/>
                    <a:pt x="67" y="86"/>
                    <a:pt x="43" y="86"/>
                  </a:cubicBezTo>
                  <a:close/>
                  <a:moveTo>
                    <a:pt x="43" y="3"/>
                  </a:moveTo>
                  <a:cubicBezTo>
                    <a:pt x="21" y="3"/>
                    <a:pt x="3" y="21"/>
                    <a:pt x="3" y="43"/>
                  </a:cubicBezTo>
                  <a:cubicBezTo>
                    <a:pt x="3" y="65"/>
                    <a:pt x="21" y="83"/>
                    <a:pt x="43" y="83"/>
                  </a:cubicBezTo>
                  <a:cubicBezTo>
                    <a:pt x="65" y="83"/>
                    <a:pt x="83" y="65"/>
                    <a:pt x="83" y="43"/>
                  </a:cubicBezTo>
                  <a:cubicBezTo>
                    <a:pt x="83" y="21"/>
                    <a:pt x="65" y="3"/>
                    <a:pt x="43" y="3"/>
                  </a:cubicBezTo>
                  <a:close/>
                </a:path>
              </a:pathLst>
            </a:custGeom>
            <a:solidFill>
              <a:schemeClr val="bg1">
                <a:lumMod val="85000"/>
              </a:schemeClr>
            </a:solidFill>
            <a:ln>
              <a:noFill/>
            </a:ln>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617" name="îṧḷîḑé">
              <a:extLst>
                <a:ext uri="{FF2B5EF4-FFF2-40B4-BE49-F238E27FC236}">
                  <a16:creationId xmlns:a16="http://schemas.microsoft.com/office/drawing/2014/main" xmlns="" id="{D1872972-3D32-4F5B-9A6B-991DA3720F20}"/>
                </a:ext>
              </a:extLst>
            </p:cNvPr>
            <p:cNvSpPr/>
            <p:nvPr/>
          </p:nvSpPr>
          <p:spPr bwMode="auto">
            <a:xfrm>
              <a:off x="4398011" y="3851524"/>
              <a:ext cx="263364" cy="266616"/>
            </a:xfrm>
            <a:custGeom>
              <a:avLst/>
              <a:gdLst>
                <a:gd name="T0" fmla="*/ 34 w 68"/>
                <a:gd name="T1" fmla="*/ 69 h 69"/>
                <a:gd name="T2" fmla="*/ 0 w 68"/>
                <a:gd name="T3" fmla="*/ 34 h 69"/>
                <a:gd name="T4" fmla="*/ 34 w 68"/>
                <a:gd name="T5" fmla="*/ 0 h 69"/>
                <a:gd name="T6" fmla="*/ 68 w 68"/>
                <a:gd name="T7" fmla="*/ 34 h 69"/>
                <a:gd name="T8" fmla="*/ 34 w 68"/>
                <a:gd name="T9" fmla="*/ 69 h 69"/>
                <a:gd name="T10" fmla="*/ 34 w 68"/>
                <a:gd name="T11" fmla="*/ 3 h 69"/>
                <a:gd name="T12" fmla="*/ 3 w 68"/>
                <a:gd name="T13" fmla="*/ 34 h 69"/>
                <a:gd name="T14" fmla="*/ 34 w 68"/>
                <a:gd name="T15" fmla="*/ 66 h 69"/>
                <a:gd name="T16" fmla="*/ 65 w 68"/>
                <a:gd name="T17" fmla="*/ 34 h 69"/>
                <a:gd name="T18" fmla="*/ 34 w 68"/>
                <a:gd name="T19" fmla="*/ 3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8" h="69">
                  <a:moveTo>
                    <a:pt x="34" y="69"/>
                  </a:moveTo>
                  <a:cubicBezTo>
                    <a:pt x="15" y="69"/>
                    <a:pt x="0" y="53"/>
                    <a:pt x="0" y="34"/>
                  </a:cubicBezTo>
                  <a:cubicBezTo>
                    <a:pt x="0" y="15"/>
                    <a:pt x="15" y="0"/>
                    <a:pt x="34" y="0"/>
                  </a:cubicBezTo>
                  <a:cubicBezTo>
                    <a:pt x="53" y="0"/>
                    <a:pt x="68" y="15"/>
                    <a:pt x="68" y="34"/>
                  </a:cubicBezTo>
                  <a:cubicBezTo>
                    <a:pt x="68" y="53"/>
                    <a:pt x="53" y="69"/>
                    <a:pt x="34" y="69"/>
                  </a:cubicBezTo>
                  <a:close/>
                  <a:moveTo>
                    <a:pt x="34" y="3"/>
                  </a:moveTo>
                  <a:cubicBezTo>
                    <a:pt x="17" y="3"/>
                    <a:pt x="3" y="17"/>
                    <a:pt x="3" y="34"/>
                  </a:cubicBezTo>
                  <a:cubicBezTo>
                    <a:pt x="3" y="51"/>
                    <a:pt x="17" y="66"/>
                    <a:pt x="34" y="66"/>
                  </a:cubicBezTo>
                  <a:cubicBezTo>
                    <a:pt x="51" y="66"/>
                    <a:pt x="65" y="51"/>
                    <a:pt x="65" y="34"/>
                  </a:cubicBezTo>
                  <a:cubicBezTo>
                    <a:pt x="65" y="17"/>
                    <a:pt x="51" y="3"/>
                    <a:pt x="34" y="3"/>
                  </a:cubicBezTo>
                  <a:close/>
                </a:path>
              </a:pathLst>
            </a:custGeom>
            <a:solidFill>
              <a:schemeClr val="bg1">
                <a:lumMod val="85000"/>
              </a:schemeClr>
            </a:solidFill>
            <a:ln>
              <a:noFill/>
            </a:ln>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619" name="îṡlïḋè">
              <a:extLst>
                <a:ext uri="{FF2B5EF4-FFF2-40B4-BE49-F238E27FC236}">
                  <a16:creationId xmlns:a16="http://schemas.microsoft.com/office/drawing/2014/main" xmlns="" id="{C517AD51-1FFA-408E-A611-E890BF325AFF}"/>
                </a:ext>
              </a:extLst>
            </p:cNvPr>
            <p:cNvSpPr/>
            <p:nvPr/>
          </p:nvSpPr>
          <p:spPr bwMode="auto">
            <a:xfrm>
              <a:off x="4271206" y="4106761"/>
              <a:ext cx="204839" cy="211342"/>
            </a:xfrm>
            <a:custGeom>
              <a:avLst/>
              <a:gdLst>
                <a:gd name="T0" fmla="*/ 8 w 53"/>
                <a:gd name="T1" fmla="*/ 55 h 55"/>
                <a:gd name="T2" fmla="*/ 8 w 53"/>
                <a:gd name="T3" fmla="*/ 55 h 55"/>
                <a:gd name="T4" fmla="*/ 4 w 53"/>
                <a:gd name="T5" fmla="*/ 53 h 55"/>
                <a:gd name="T6" fmla="*/ 40 w 53"/>
                <a:gd name="T7" fmla="*/ 0 h 55"/>
                <a:gd name="T8" fmla="*/ 42 w 53"/>
                <a:gd name="T9" fmla="*/ 2 h 55"/>
                <a:gd name="T10" fmla="*/ 6 w 53"/>
                <a:gd name="T11" fmla="*/ 51 h 55"/>
                <a:gd name="T12" fmla="*/ 8 w 53"/>
                <a:gd name="T13" fmla="*/ 52 h 55"/>
                <a:gd name="T14" fmla="*/ 50 w 53"/>
                <a:gd name="T15" fmla="*/ 6 h 55"/>
                <a:gd name="T16" fmla="*/ 53 w 53"/>
                <a:gd name="T17" fmla="*/ 8 h 55"/>
                <a:gd name="T18" fmla="*/ 8 w 53"/>
                <a:gd name="T19" fmla="*/ 55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3" h="55">
                  <a:moveTo>
                    <a:pt x="8" y="55"/>
                  </a:moveTo>
                  <a:cubicBezTo>
                    <a:pt x="8" y="55"/>
                    <a:pt x="8" y="55"/>
                    <a:pt x="8" y="55"/>
                  </a:cubicBezTo>
                  <a:cubicBezTo>
                    <a:pt x="6" y="55"/>
                    <a:pt x="5" y="54"/>
                    <a:pt x="4" y="53"/>
                  </a:cubicBezTo>
                  <a:cubicBezTo>
                    <a:pt x="0" y="45"/>
                    <a:pt x="31" y="10"/>
                    <a:pt x="40" y="0"/>
                  </a:cubicBezTo>
                  <a:cubicBezTo>
                    <a:pt x="42" y="2"/>
                    <a:pt x="42" y="2"/>
                    <a:pt x="42" y="2"/>
                  </a:cubicBezTo>
                  <a:cubicBezTo>
                    <a:pt x="23" y="23"/>
                    <a:pt x="4" y="47"/>
                    <a:pt x="6" y="51"/>
                  </a:cubicBezTo>
                  <a:cubicBezTo>
                    <a:pt x="7" y="52"/>
                    <a:pt x="7" y="52"/>
                    <a:pt x="8" y="52"/>
                  </a:cubicBezTo>
                  <a:cubicBezTo>
                    <a:pt x="15" y="52"/>
                    <a:pt x="32" y="38"/>
                    <a:pt x="50" y="6"/>
                  </a:cubicBezTo>
                  <a:cubicBezTo>
                    <a:pt x="53" y="8"/>
                    <a:pt x="53" y="8"/>
                    <a:pt x="53" y="8"/>
                  </a:cubicBezTo>
                  <a:cubicBezTo>
                    <a:pt x="35" y="39"/>
                    <a:pt x="17" y="55"/>
                    <a:pt x="8" y="55"/>
                  </a:cubicBezTo>
                  <a:close/>
                </a:path>
              </a:pathLst>
            </a:custGeom>
            <a:solidFill>
              <a:schemeClr val="bg1">
                <a:lumMod val="85000"/>
              </a:schemeClr>
            </a:solidFill>
            <a:ln>
              <a:noFill/>
            </a:ln>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621" name="ï$liḑê">
              <a:extLst>
                <a:ext uri="{FF2B5EF4-FFF2-40B4-BE49-F238E27FC236}">
                  <a16:creationId xmlns:a16="http://schemas.microsoft.com/office/drawing/2014/main" xmlns="" id="{8E7E4B76-EA42-447A-9C51-F0EC6F0A6D9A}"/>
                </a:ext>
              </a:extLst>
            </p:cNvPr>
            <p:cNvSpPr/>
            <p:nvPr/>
          </p:nvSpPr>
          <p:spPr bwMode="auto">
            <a:xfrm>
              <a:off x="4576838" y="3893794"/>
              <a:ext cx="53648" cy="84536"/>
            </a:xfrm>
            <a:custGeom>
              <a:avLst/>
              <a:gdLst>
                <a:gd name="T0" fmla="*/ 11 w 14"/>
                <a:gd name="T1" fmla="*/ 22 h 22"/>
                <a:gd name="T2" fmla="*/ 0 w 14"/>
                <a:gd name="T3" fmla="*/ 3 h 22"/>
                <a:gd name="T4" fmla="*/ 1 w 14"/>
                <a:gd name="T5" fmla="*/ 0 h 22"/>
                <a:gd name="T6" fmla="*/ 14 w 14"/>
                <a:gd name="T7" fmla="*/ 21 h 22"/>
                <a:gd name="T8" fmla="*/ 11 w 14"/>
                <a:gd name="T9" fmla="*/ 22 h 22"/>
              </a:gdLst>
              <a:ahLst/>
              <a:cxnLst>
                <a:cxn ang="0">
                  <a:pos x="T0" y="T1"/>
                </a:cxn>
                <a:cxn ang="0">
                  <a:pos x="T2" y="T3"/>
                </a:cxn>
                <a:cxn ang="0">
                  <a:pos x="T4" y="T5"/>
                </a:cxn>
                <a:cxn ang="0">
                  <a:pos x="T6" y="T7"/>
                </a:cxn>
                <a:cxn ang="0">
                  <a:pos x="T8" y="T9"/>
                </a:cxn>
              </a:cxnLst>
              <a:rect l="0" t="0" r="r" b="b"/>
              <a:pathLst>
                <a:path w="14" h="22">
                  <a:moveTo>
                    <a:pt x="11" y="22"/>
                  </a:moveTo>
                  <a:cubicBezTo>
                    <a:pt x="9" y="7"/>
                    <a:pt x="0" y="3"/>
                    <a:pt x="0" y="3"/>
                  </a:cubicBezTo>
                  <a:cubicBezTo>
                    <a:pt x="1" y="0"/>
                    <a:pt x="1" y="0"/>
                    <a:pt x="1" y="0"/>
                  </a:cubicBezTo>
                  <a:cubicBezTo>
                    <a:pt x="2" y="0"/>
                    <a:pt x="12" y="5"/>
                    <a:pt x="14" y="21"/>
                  </a:cubicBezTo>
                  <a:lnTo>
                    <a:pt x="11" y="22"/>
                  </a:lnTo>
                  <a:close/>
                </a:path>
              </a:pathLst>
            </a:custGeom>
            <a:solidFill>
              <a:schemeClr val="bg1">
                <a:lumMod val="85000"/>
              </a:schemeClr>
            </a:solidFill>
            <a:ln>
              <a:noFill/>
            </a:ln>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623" name="íṡ1ïḍê">
              <a:extLst>
                <a:ext uri="{FF2B5EF4-FFF2-40B4-BE49-F238E27FC236}">
                  <a16:creationId xmlns:a16="http://schemas.microsoft.com/office/drawing/2014/main" xmlns="" id="{C74BB9D4-14B5-4323-840F-07D91FF894F6}"/>
                </a:ext>
              </a:extLst>
            </p:cNvPr>
            <p:cNvSpPr/>
            <p:nvPr/>
          </p:nvSpPr>
          <p:spPr bwMode="auto">
            <a:xfrm>
              <a:off x="5035246" y="1558695"/>
              <a:ext cx="347902" cy="346275"/>
            </a:xfrm>
            <a:custGeom>
              <a:avLst/>
              <a:gdLst>
                <a:gd name="T0" fmla="*/ 45 w 90"/>
                <a:gd name="T1" fmla="*/ 90 h 90"/>
                <a:gd name="T2" fmla="*/ 0 w 90"/>
                <a:gd name="T3" fmla="*/ 45 h 90"/>
                <a:gd name="T4" fmla="*/ 45 w 90"/>
                <a:gd name="T5" fmla="*/ 0 h 90"/>
                <a:gd name="T6" fmla="*/ 90 w 90"/>
                <a:gd name="T7" fmla="*/ 45 h 90"/>
                <a:gd name="T8" fmla="*/ 45 w 90"/>
                <a:gd name="T9" fmla="*/ 90 h 90"/>
                <a:gd name="T10" fmla="*/ 45 w 90"/>
                <a:gd name="T11" fmla="*/ 3 h 90"/>
                <a:gd name="T12" fmla="*/ 3 w 90"/>
                <a:gd name="T13" fmla="*/ 45 h 90"/>
                <a:gd name="T14" fmla="*/ 45 w 90"/>
                <a:gd name="T15" fmla="*/ 87 h 90"/>
                <a:gd name="T16" fmla="*/ 87 w 90"/>
                <a:gd name="T17" fmla="*/ 45 h 90"/>
                <a:gd name="T18" fmla="*/ 45 w 90"/>
                <a:gd name="T19" fmla="*/ 3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0" h="90">
                  <a:moveTo>
                    <a:pt x="45" y="90"/>
                  </a:moveTo>
                  <a:cubicBezTo>
                    <a:pt x="20" y="90"/>
                    <a:pt x="0" y="70"/>
                    <a:pt x="0" y="45"/>
                  </a:cubicBezTo>
                  <a:cubicBezTo>
                    <a:pt x="0" y="21"/>
                    <a:pt x="20" y="0"/>
                    <a:pt x="45" y="0"/>
                  </a:cubicBezTo>
                  <a:cubicBezTo>
                    <a:pt x="70" y="0"/>
                    <a:pt x="90" y="21"/>
                    <a:pt x="90" y="45"/>
                  </a:cubicBezTo>
                  <a:cubicBezTo>
                    <a:pt x="90" y="70"/>
                    <a:pt x="70" y="90"/>
                    <a:pt x="45" y="90"/>
                  </a:cubicBezTo>
                  <a:close/>
                  <a:moveTo>
                    <a:pt x="45" y="3"/>
                  </a:moveTo>
                  <a:cubicBezTo>
                    <a:pt x="22" y="3"/>
                    <a:pt x="3" y="22"/>
                    <a:pt x="3" y="45"/>
                  </a:cubicBezTo>
                  <a:cubicBezTo>
                    <a:pt x="3" y="69"/>
                    <a:pt x="22" y="87"/>
                    <a:pt x="45" y="87"/>
                  </a:cubicBezTo>
                  <a:cubicBezTo>
                    <a:pt x="68" y="87"/>
                    <a:pt x="87" y="69"/>
                    <a:pt x="87" y="45"/>
                  </a:cubicBezTo>
                  <a:cubicBezTo>
                    <a:pt x="87" y="22"/>
                    <a:pt x="68" y="3"/>
                    <a:pt x="45" y="3"/>
                  </a:cubicBezTo>
                  <a:close/>
                </a:path>
              </a:pathLst>
            </a:custGeom>
            <a:solidFill>
              <a:schemeClr val="bg1">
                <a:lumMod val="85000"/>
              </a:schemeClr>
            </a:solidFill>
            <a:ln>
              <a:noFill/>
            </a:ln>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625" name="íşļiḓê">
              <a:extLst>
                <a:ext uri="{FF2B5EF4-FFF2-40B4-BE49-F238E27FC236}">
                  <a16:creationId xmlns:a16="http://schemas.microsoft.com/office/drawing/2014/main" xmlns="" id="{DD0CC3EF-098C-4FB5-AE98-BAB3D49436C6}"/>
                </a:ext>
              </a:extLst>
            </p:cNvPr>
            <p:cNvSpPr/>
            <p:nvPr/>
          </p:nvSpPr>
          <p:spPr bwMode="auto">
            <a:xfrm>
              <a:off x="5071012" y="1597713"/>
              <a:ext cx="277997" cy="273119"/>
            </a:xfrm>
            <a:custGeom>
              <a:avLst/>
              <a:gdLst>
                <a:gd name="T0" fmla="*/ 36 w 72"/>
                <a:gd name="T1" fmla="*/ 71 h 71"/>
                <a:gd name="T2" fmla="*/ 0 w 72"/>
                <a:gd name="T3" fmla="*/ 35 h 71"/>
                <a:gd name="T4" fmla="*/ 36 w 72"/>
                <a:gd name="T5" fmla="*/ 0 h 71"/>
                <a:gd name="T6" fmla="*/ 72 w 72"/>
                <a:gd name="T7" fmla="*/ 35 h 71"/>
                <a:gd name="T8" fmla="*/ 36 w 72"/>
                <a:gd name="T9" fmla="*/ 71 h 71"/>
                <a:gd name="T10" fmla="*/ 36 w 72"/>
                <a:gd name="T11" fmla="*/ 3 h 71"/>
                <a:gd name="T12" fmla="*/ 3 w 72"/>
                <a:gd name="T13" fmla="*/ 35 h 71"/>
                <a:gd name="T14" fmla="*/ 36 w 72"/>
                <a:gd name="T15" fmla="*/ 68 h 71"/>
                <a:gd name="T16" fmla="*/ 69 w 72"/>
                <a:gd name="T17" fmla="*/ 35 h 71"/>
                <a:gd name="T18" fmla="*/ 36 w 72"/>
                <a:gd name="T19" fmla="*/ 3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2" h="71">
                  <a:moveTo>
                    <a:pt x="36" y="71"/>
                  </a:moveTo>
                  <a:cubicBezTo>
                    <a:pt x="16" y="71"/>
                    <a:pt x="0" y="55"/>
                    <a:pt x="0" y="35"/>
                  </a:cubicBezTo>
                  <a:cubicBezTo>
                    <a:pt x="0" y="16"/>
                    <a:pt x="16" y="0"/>
                    <a:pt x="36" y="0"/>
                  </a:cubicBezTo>
                  <a:cubicBezTo>
                    <a:pt x="56" y="0"/>
                    <a:pt x="72" y="16"/>
                    <a:pt x="72" y="35"/>
                  </a:cubicBezTo>
                  <a:cubicBezTo>
                    <a:pt x="72" y="55"/>
                    <a:pt x="56" y="71"/>
                    <a:pt x="36" y="71"/>
                  </a:cubicBezTo>
                  <a:close/>
                  <a:moveTo>
                    <a:pt x="36" y="3"/>
                  </a:moveTo>
                  <a:cubicBezTo>
                    <a:pt x="18" y="3"/>
                    <a:pt x="3" y="17"/>
                    <a:pt x="3" y="35"/>
                  </a:cubicBezTo>
                  <a:cubicBezTo>
                    <a:pt x="3" y="53"/>
                    <a:pt x="18" y="68"/>
                    <a:pt x="36" y="68"/>
                  </a:cubicBezTo>
                  <a:cubicBezTo>
                    <a:pt x="54" y="68"/>
                    <a:pt x="69" y="53"/>
                    <a:pt x="69" y="35"/>
                  </a:cubicBezTo>
                  <a:cubicBezTo>
                    <a:pt x="69" y="17"/>
                    <a:pt x="54" y="3"/>
                    <a:pt x="36" y="3"/>
                  </a:cubicBezTo>
                  <a:close/>
                </a:path>
              </a:pathLst>
            </a:custGeom>
            <a:solidFill>
              <a:schemeClr val="bg1">
                <a:lumMod val="85000"/>
              </a:schemeClr>
            </a:solidFill>
            <a:ln>
              <a:noFill/>
            </a:ln>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627" name="ïṩļîďê">
              <a:extLst>
                <a:ext uri="{FF2B5EF4-FFF2-40B4-BE49-F238E27FC236}">
                  <a16:creationId xmlns:a16="http://schemas.microsoft.com/office/drawing/2014/main" xmlns="" id="{5E7B4043-744C-4E42-AD13-859202585181}"/>
                </a:ext>
              </a:extLst>
            </p:cNvPr>
            <p:cNvSpPr/>
            <p:nvPr/>
          </p:nvSpPr>
          <p:spPr bwMode="auto">
            <a:xfrm>
              <a:off x="5186436" y="1713138"/>
              <a:ext cx="42268" cy="42268"/>
            </a:xfrm>
            <a:custGeom>
              <a:avLst/>
              <a:gdLst>
                <a:gd name="T0" fmla="*/ 6 w 11"/>
                <a:gd name="T1" fmla="*/ 11 h 11"/>
                <a:gd name="T2" fmla="*/ 0 w 11"/>
                <a:gd name="T3" fmla="*/ 5 h 11"/>
                <a:gd name="T4" fmla="*/ 6 w 11"/>
                <a:gd name="T5" fmla="*/ 0 h 11"/>
                <a:gd name="T6" fmla="*/ 11 w 11"/>
                <a:gd name="T7" fmla="*/ 5 h 11"/>
                <a:gd name="T8" fmla="*/ 6 w 11"/>
                <a:gd name="T9" fmla="*/ 11 h 11"/>
                <a:gd name="T10" fmla="*/ 6 w 11"/>
                <a:gd name="T11" fmla="*/ 3 h 11"/>
                <a:gd name="T12" fmla="*/ 3 w 11"/>
                <a:gd name="T13" fmla="*/ 5 h 11"/>
                <a:gd name="T14" fmla="*/ 6 w 11"/>
                <a:gd name="T15" fmla="*/ 8 h 11"/>
                <a:gd name="T16" fmla="*/ 8 w 11"/>
                <a:gd name="T17" fmla="*/ 5 h 11"/>
                <a:gd name="T18" fmla="*/ 6 w 11"/>
                <a:gd name="T19" fmla="*/ 3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 h="11">
                  <a:moveTo>
                    <a:pt x="6" y="11"/>
                  </a:moveTo>
                  <a:cubicBezTo>
                    <a:pt x="3" y="11"/>
                    <a:pt x="0" y="9"/>
                    <a:pt x="0" y="5"/>
                  </a:cubicBezTo>
                  <a:cubicBezTo>
                    <a:pt x="0" y="2"/>
                    <a:pt x="3" y="0"/>
                    <a:pt x="6" y="0"/>
                  </a:cubicBezTo>
                  <a:cubicBezTo>
                    <a:pt x="9" y="0"/>
                    <a:pt x="11" y="2"/>
                    <a:pt x="11" y="5"/>
                  </a:cubicBezTo>
                  <a:cubicBezTo>
                    <a:pt x="11" y="9"/>
                    <a:pt x="9" y="11"/>
                    <a:pt x="6" y="11"/>
                  </a:cubicBezTo>
                  <a:close/>
                  <a:moveTo>
                    <a:pt x="6" y="3"/>
                  </a:moveTo>
                  <a:cubicBezTo>
                    <a:pt x="4" y="3"/>
                    <a:pt x="3" y="4"/>
                    <a:pt x="3" y="5"/>
                  </a:cubicBezTo>
                  <a:cubicBezTo>
                    <a:pt x="3" y="7"/>
                    <a:pt x="4" y="8"/>
                    <a:pt x="6" y="8"/>
                  </a:cubicBezTo>
                  <a:cubicBezTo>
                    <a:pt x="7" y="8"/>
                    <a:pt x="8" y="7"/>
                    <a:pt x="8" y="5"/>
                  </a:cubicBezTo>
                  <a:cubicBezTo>
                    <a:pt x="8" y="4"/>
                    <a:pt x="7" y="3"/>
                    <a:pt x="6" y="3"/>
                  </a:cubicBezTo>
                  <a:close/>
                </a:path>
              </a:pathLst>
            </a:custGeom>
            <a:solidFill>
              <a:schemeClr val="bg1">
                <a:lumMod val="85000"/>
              </a:schemeClr>
            </a:solidFill>
            <a:ln>
              <a:noFill/>
            </a:ln>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629" name="íŝḻiḑé">
              <a:extLst>
                <a:ext uri="{FF2B5EF4-FFF2-40B4-BE49-F238E27FC236}">
                  <a16:creationId xmlns:a16="http://schemas.microsoft.com/office/drawing/2014/main" xmlns="" id="{8C8C103A-DF2D-4364-9D92-743D194AF94B}"/>
                </a:ext>
              </a:extLst>
            </p:cNvPr>
            <p:cNvSpPr/>
            <p:nvPr/>
          </p:nvSpPr>
          <p:spPr bwMode="auto">
            <a:xfrm>
              <a:off x="5194565" y="1623724"/>
              <a:ext cx="30889" cy="100794"/>
            </a:xfrm>
            <a:custGeom>
              <a:avLst/>
              <a:gdLst>
                <a:gd name="T0" fmla="*/ 5 w 8"/>
                <a:gd name="T1" fmla="*/ 26 h 26"/>
                <a:gd name="T2" fmla="*/ 4 w 8"/>
                <a:gd name="T3" fmla="*/ 6 h 26"/>
                <a:gd name="T4" fmla="*/ 3 w 8"/>
                <a:gd name="T5" fmla="*/ 24 h 26"/>
                <a:gd name="T6" fmla="*/ 0 w 8"/>
                <a:gd name="T7" fmla="*/ 24 h 26"/>
                <a:gd name="T8" fmla="*/ 3 w 8"/>
                <a:gd name="T9" fmla="*/ 1 h 26"/>
                <a:gd name="T10" fmla="*/ 5 w 8"/>
                <a:gd name="T11" fmla="*/ 1 h 26"/>
                <a:gd name="T12" fmla="*/ 8 w 8"/>
                <a:gd name="T13" fmla="*/ 26 h 26"/>
                <a:gd name="T14" fmla="*/ 5 w 8"/>
                <a:gd name="T15" fmla="*/ 26 h 2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 h="26">
                  <a:moveTo>
                    <a:pt x="5" y="26"/>
                  </a:moveTo>
                  <a:cubicBezTo>
                    <a:pt x="5" y="18"/>
                    <a:pt x="5" y="10"/>
                    <a:pt x="4" y="6"/>
                  </a:cubicBezTo>
                  <a:cubicBezTo>
                    <a:pt x="3" y="10"/>
                    <a:pt x="3" y="17"/>
                    <a:pt x="3" y="24"/>
                  </a:cubicBezTo>
                  <a:cubicBezTo>
                    <a:pt x="0" y="24"/>
                    <a:pt x="0" y="24"/>
                    <a:pt x="0" y="24"/>
                  </a:cubicBezTo>
                  <a:cubicBezTo>
                    <a:pt x="0" y="15"/>
                    <a:pt x="0" y="3"/>
                    <a:pt x="3" y="1"/>
                  </a:cubicBezTo>
                  <a:cubicBezTo>
                    <a:pt x="4" y="0"/>
                    <a:pt x="4" y="0"/>
                    <a:pt x="5" y="1"/>
                  </a:cubicBezTo>
                  <a:cubicBezTo>
                    <a:pt x="6" y="1"/>
                    <a:pt x="8" y="2"/>
                    <a:pt x="8" y="26"/>
                  </a:cubicBezTo>
                  <a:lnTo>
                    <a:pt x="5" y="26"/>
                  </a:lnTo>
                  <a:close/>
                </a:path>
              </a:pathLst>
            </a:custGeom>
            <a:solidFill>
              <a:schemeClr val="bg1">
                <a:lumMod val="85000"/>
              </a:schemeClr>
            </a:solidFill>
            <a:ln>
              <a:noFill/>
            </a:ln>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631" name="ïSḻíḍè">
              <a:extLst>
                <a:ext uri="{FF2B5EF4-FFF2-40B4-BE49-F238E27FC236}">
                  <a16:creationId xmlns:a16="http://schemas.microsoft.com/office/drawing/2014/main" xmlns="" id="{ECF11340-89B0-464B-927E-031F054F0DC8}"/>
                </a:ext>
              </a:extLst>
            </p:cNvPr>
            <p:cNvSpPr/>
            <p:nvPr/>
          </p:nvSpPr>
          <p:spPr bwMode="auto">
            <a:xfrm>
              <a:off x="5101899" y="1716390"/>
              <a:ext cx="95917" cy="45519"/>
            </a:xfrm>
            <a:custGeom>
              <a:avLst/>
              <a:gdLst>
                <a:gd name="T0" fmla="*/ 5 w 25"/>
                <a:gd name="T1" fmla="*/ 12 h 12"/>
                <a:gd name="T2" fmla="*/ 1 w 25"/>
                <a:gd name="T3" fmla="*/ 11 h 12"/>
                <a:gd name="T4" fmla="*/ 0 w 25"/>
                <a:gd name="T5" fmla="*/ 9 h 12"/>
                <a:gd name="T6" fmla="*/ 24 w 25"/>
                <a:gd name="T7" fmla="*/ 0 h 12"/>
                <a:gd name="T8" fmla="*/ 25 w 25"/>
                <a:gd name="T9" fmla="*/ 3 h 12"/>
                <a:gd name="T10" fmla="*/ 6 w 25"/>
                <a:gd name="T11" fmla="*/ 9 h 12"/>
                <a:gd name="T12" fmla="*/ 24 w 25"/>
                <a:gd name="T13" fmla="*/ 6 h 12"/>
                <a:gd name="T14" fmla="*/ 24 w 25"/>
                <a:gd name="T15" fmla="*/ 8 h 12"/>
                <a:gd name="T16" fmla="*/ 5 w 25"/>
                <a:gd name="T17" fmla="*/ 12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5" h="12">
                  <a:moveTo>
                    <a:pt x="5" y="12"/>
                  </a:moveTo>
                  <a:cubicBezTo>
                    <a:pt x="3" y="12"/>
                    <a:pt x="2" y="11"/>
                    <a:pt x="1" y="11"/>
                  </a:cubicBezTo>
                  <a:cubicBezTo>
                    <a:pt x="0" y="10"/>
                    <a:pt x="0" y="9"/>
                    <a:pt x="0" y="9"/>
                  </a:cubicBezTo>
                  <a:cubicBezTo>
                    <a:pt x="1" y="8"/>
                    <a:pt x="1" y="6"/>
                    <a:pt x="24" y="0"/>
                  </a:cubicBezTo>
                  <a:cubicBezTo>
                    <a:pt x="25" y="3"/>
                    <a:pt x="25" y="3"/>
                    <a:pt x="25" y="3"/>
                  </a:cubicBezTo>
                  <a:cubicBezTo>
                    <a:pt x="18" y="5"/>
                    <a:pt x="10" y="7"/>
                    <a:pt x="6" y="9"/>
                  </a:cubicBezTo>
                  <a:cubicBezTo>
                    <a:pt x="10" y="8"/>
                    <a:pt x="17" y="7"/>
                    <a:pt x="24" y="6"/>
                  </a:cubicBezTo>
                  <a:cubicBezTo>
                    <a:pt x="24" y="8"/>
                    <a:pt x="24" y="8"/>
                    <a:pt x="24" y="8"/>
                  </a:cubicBezTo>
                  <a:cubicBezTo>
                    <a:pt x="18" y="10"/>
                    <a:pt x="10" y="12"/>
                    <a:pt x="5" y="12"/>
                  </a:cubicBezTo>
                  <a:close/>
                </a:path>
              </a:pathLst>
            </a:custGeom>
            <a:solidFill>
              <a:schemeClr val="bg1">
                <a:lumMod val="85000"/>
              </a:schemeClr>
            </a:solidFill>
            <a:ln>
              <a:noFill/>
            </a:ln>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633" name="íSľiḓè">
              <a:extLst>
                <a:ext uri="{FF2B5EF4-FFF2-40B4-BE49-F238E27FC236}">
                  <a16:creationId xmlns:a16="http://schemas.microsoft.com/office/drawing/2014/main" xmlns="" id="{EBD37067-D433-4C1E-82CB-4026B4916ACA}"/>
                </a:ext>
              </a:extLst>
            </p:cNvPr>
            <p:cNvSpPr/>
            <p:nvPr/>
          </p:nvSpPr>
          <p:spPr bwMode="auto">
            <a:xfrm>
              <a:off x="5726130" y="1700555"/>
              <a:ext cx="11380" cy="385292"/>
            </a:xfrm>
            <a:prstGeom prst="rect">
              <a:avLst/>
            </a:prstGeom>
            <a:solidFill>
              <a:schemeClr val="bg1">
                <a:lumMod val="85000"/>
              </a:schemeClr>
            </a:solidFill>
            <a:ln>
              <a:noFill/>
            </a:ln>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635" name="iŝľïdé">
              <a:extLst>
                <a:ext uri="{FF2B5EF4-FFF2-40B4-BE49-F238E27FC236}">
                  <a16:creationId xmlns:a16="http://schemas.microsoft.com/office/drawing/2014/main" xmlns="" id="{1136F24A-3E36-4BDE-A836-F9DB4E40762A}"/>
                </a:ext>
              </a:extLst>
            </p:cNvPr>
            <p:cNvSpPr/>
            <p:nvPr/>
          </p:nvSpPr>
          <p:spPr bwMode="auto">
            <a:xfrm>
              <a:off x="5695242" y="1672918"/>
              <a:ext cx="61776" cy="84536"/>
            </a:xfrm>
            <a:custGeom>
              <a:avLst/>
              <a:gdLst>
                <a:gd name="T0" fmla="*/ 7 w 38"/>
                <a:gd name="T1" fmla="*/ 52 h 52"/>
                <a:gd name="T2" fmla="*/ 0 w 38"/>
                <a:gd name="T3" fmla="*/ 48 h 52"/>
                <a:gd name="T4" fmla="*/ 21 w 38"/>
                <a:gd name="T5" fmla="*/ 0 h 52"/>
                <a:gd name="T6" fmla="*/ 38 w 38"/>
                <a:gd name="T7" fmla="*/ 45 h 52"/>
                <a:gd name="T8" fmla="*/ 31 w 38"/>
                <a:gd name="T9" fmla="*/ 48 h 52"/>
                <a:gd name="T10" fmla="*/ 21 w 38"/>
                <a:gd name="T11" fmla="*/ 19 h 52"/>
                <a:gd name="T12" fmla="*/ 7 w 38"/>
                <a:gd name="T13" fmla="*/ 52 h 52"/>
              </a:gdLst>
              <a:ahLst/>
              <a:cxnLst>
                <a:cxn ang="0">
                  <a:pos x="T0" y="T1"/>
                </a:cxn>
                <a:cxn ang="0">
                  <a:pos x="T2" y="T3"/>
                </a:cxn>
                <a:cxn ang="0">
                  <a:pos x="T4" y="T5"/>
                </a:cxn>
                <a:cxn ang="0">
                  <a:pos x="T6" y="T7"/>
                </a:cxn>
                <a:cxn ang="0">
                  <a:pos x="T8" y="T9"/>
                </a:cxn>
                <a:cxn ang="0">
                  <a:pos x="T10" y="T11"/>
                </a:cxn>
                <a:cxn ang="0">
                  <a:pos x="T12" y="T13"/>
                </a:cxn>
              </a:cxnLst>
              <a:rect l="0" t="0" r="r" b="b"/>
              <a:pathLst>
                <a:path w="38" h="52">
                  <a:moveTo>
                    <a:pt x="7" y="52"/>
                  </a:moveTo>
                  <a:lnTo>
                    <a:pt x="0" y="48"/>
                  </a:lnTo>
                  <a:lnTo>
                    <a:pt x="21" y="0"/>
                  </a:lnTo>
                  <a:lnTo>
                    <a:pt x="38" y="45"/>
                  </a:lnTo>
                  <a:lnTo>
                    <a:pt x="31" y="48"/>
                  </a:lnTo>
                  <a:lnTo>
                    <a:pt x="21" y="19"/>
                  </a:lnTo>
                  <a:lnTo>
                    <a:pt x="7" y="52"/>
                  </a:lnTo>
                  <a:close/>
                </a:path>
              </a:pathLst>
            </a:custGeom>
            <a:solidFill>
              <a:schemeClr val="bg1">
                <a:lumMod val="85000"/>
              </a:schemeClr>
            </a:solidFill>
            <a:ln>
              <a:noFill/>
            </a:ln>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637" name="iṩļídê">
              <a:extLst>
                <a:ext uri="{FF2B5EF4-FFF2-40B4-BE49-F238E27FC236}">
                  <a16:creationId xmlns:a16="http://schemas.microsoft.com/office/drawing/2014/main" xmlns="" id="{4771F52B-6477-4437-B66A-471547DC0952}"/>
                </a:ext>
              </a:extLst>
            </p:cNvPr>
            <p:cNvSpPr/>
            <p:nvPr/>
          </p:nvSpPr>
          <p:spPr bwMode="auto">
            <a:xfrm>
              <a:off x="5726130" y="2072842"/>
              <a:ext cx="378790" cy="13005"/>
            </a:xfrm>
            <a:prstGeom prst="rect">
              <a:avLst/>
            </a:prstGeom>
            <a:solidFill>
              <a:schemeClr val="bg1">
                <a:lumMod val="85000"/>
              </a:schemeClr>
            </a:solidFill>
            <a:ln>
              <a:noFill/>
            </a:ln>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639" name="ïślîďê">
              <a:extLst>
                <a:ext uri="{FF2B5EF4-FFF2-40B4-BE49-F238E27FC236}">
                  <a16:creationId xmlns:a16="http://schemas.microsoft.com/office/drawing/2014/main" xmlns="" id="{CD431FA0-EF84-4957-8C0C-122F3630D604}"/>
                </a:ext>
              </a:extLst>
            </p:cNvPr>
            <p:cNvSpPr/>
            <p:nvPr/>
          </p:nvSpPr>
          <p:spPr bwMode="auto">
            <a:xfrm>
              <a:off x="6049645" y="2046831"/>
              <a:ext cx="81285" cy="61776"/>
            </a:xfrm>
            <a:custGeom>
              <a:avLst/>
              <a:gdLst>
                <a:gd name="T0" fmla="*/ 5 w 50"/>
                <a:gd name="T1" fmla="*/ 38 h 38"/>
                <a:gd name="T2" fmla="*/ 3 w 50"/>
                <a:gd name="T3" fmla="*/ 31 h 38"/>
                <a:gd name="T4" fmla="*/ 31 w 50"/>
                <a:gd name="T5" fmla="*/ 21 h 38"/>
                <a:gd name="T6" fmla="*/ 0 w 50"/>
                <a:gd name="T7" fmla="*/ 7 h 38"/>
                <a:gd name="T8" fmla="*/ 3 w 50"/>
                <a:gd name="T9" fmla="*/ 0 h 38"/>
                <a:gd name="T10" fmla="*/ 50 w 50"/>
                <a:gd name="T11" fmla="*/ 21 h 38"/>
                <a:gd name="T12" fmla="*/ 5 w 50"/>
                <a:gd name="T13" fmla="*/ 38 h 38"/>
              </a:gdLst>
              <a:ahLst/>
              <a:cxnLst>
                <a:cxn ang="0">
                  <a:pos x="T0" y="T1"/>
                </a:cxn>
                <a:cxn ang="0">
                  <a:pos x="T2" y="T3"/>
                </a:cxn>
                <a:cxn ang="0">
                  <a:pos x="T4" y="T5"/>
                </a:cxn>
                <a:cxn ang="0">
                  <a:pos x="T6" y="T7"/>
                </a:cxn>
                <a:cxn ang="0">
                  <a:pos x="T8" y="T9"/>
                </a:cxn>
                <a:cxn ang="0">
                  <a:pos x="T10" y="T11"/>
                </a:cxn>
                <a:cxn ang="0">
                  <a:pos x="T12" y="T13"/>
                </a:cxn>
              </a:cxnLst>
              <a:rect l="0" t="0" r="r" b="b"/>
              <a:pathLst>
                <a:path w="50" h="38">
                  <a:moveTo>
                    <a:pt x="5" y="38"/>
                  </a:moveTo>
                  <a:lnTo>
                    <a:pt x="3" y="31"/>
                  </a:lnTo>
                  <a:lnTo>
                    <a:pt x="31" y="21"/>
                  </a:lnTo>
                  <a:lnTo>
                    <a:pt x="0" y="7"/>
                  </a:lnTo>
                  <a:lnTo>
                    <a:pt x="3" y="0"/>
                  </a:lnTo>
                  <a:lnTo>
                    <a:pt x="50" y="21"/>
                  </a:lnTo>
                  <a:lnTo>
                    <a:pt x="5" y="38"/>
                  </a:lnTo>
                  <a:close/>
                </a:path>
              </a:pathLst>
            </a:custGeom>
            <a:solidFill>
              <a:schemeClr val="bg1">
                <a:lumMod val="85000"/>
              </a:schemeClr>
            </a:solidFill>
            <a:ln>
              <a:noFill/>
            </a:ln>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641" name="isḷídè">
              <a:extLst>
                <a:ext uri="{FF2B5EF4-FFF2-40B4-BE49-F238E27FC236}">
                  <a16:creationId xmlns:a16="http://schemas.microsoft.com/office/drawing/2014/main" xmlns="" id="{3BA75C04-2EED-41A1-AB14-BE01A517217E}"/>
                </a:ext>
              </a:extLst>
            </p:cNvPr>
            <p:cNvSpPr/>
            <p:nvPr/>
          </p:nvSpPr>
          <p:spPr bwMode="auto">
            <a:xfrm>
              <a:off x="5726130" y="1846868"/>
              <a:ext cx="312136" cy="234102"/>
            </a:xfrm>
            <a:custGeom>
              <a:avLst/>
              <a:gdLst>
                <a:gd name="T0" fmla="*/ 78 w 81"/>
                <a:gd name="T1" fmla="*/ 61 h 61"/>
                <a:gd name="T2" fmla="*/ 63 w 81"/>
                <a:gd name="T3" fmla="*/ 5 h 61"/>
                <a:gd name="T4" fmla="*/ 55 w 81"/>
                <a:gd name="T5" fmla="*/ 4 h 61"/>
                <a:gd name="T6" fmla="*/ 48 w 81"/>
                <a:gd name="T7" fmla="*/ 23 h 61"/>
                <a:gd name="T8" fmla="*/ 39 w 81"/>
                <a:gd name="T9" fmla="*/ 44 h 61"/>
                <a:gd name="T10" fmla="*/ 23 w 81"/>
                <a:gd name="T11" fmla="*/ 37 h 61"/>
                <a:gd name="T12" fmla="*/ 15 w 81"/>
                <a:gd name="T13" fmla="*/ 28 h 61"/>
                <a:gd name="T14" fmla="*/ 13 w 81"/>
                <a:gd name="T15" fmla="*/ 29 h 61"/>
                <a:gd name="T16" fmla="*/ 3 w 81"/>
                <a:gd name="T17" fmla="*/ 59 h 61"/>
                <a:gd name="T18" fmla="*/ 0 w 81"/>
                <a:gd name="T19" fmla="*/ 58 h 61"/>
                <a:gd name="T20" fmla="*/ 11 w 81"/>
                <a:gd name="T21" fmla="*/ 26 h 61"/>
                <a:gd name="T22" fmla="*/ 16 w 81"/>
                <a:gd name="T23" fmla="*/ 26 h 61"/>
                <a:gd name="T24" fmla="*/ 26 w 81"/>
                <a:gd name="T25" fmla="*/ 35 h 61"/>
                <a:gd name="T26" fmla="*/ 38 w 81"/>
                <a:gd name="T27" fmla="*/ 41 h 61"/>
                <a:gd name="T28" fmla="*/ 45 w 81"/>
                <a:gd name="T29" fmla="*/ 23 h 61"/>
                <a:gd name="T30" fmla="*/ 54 w 81"/>
                <a:gd name="T31" fmla="*/ 2 h 61"/>
                <a:gd name="T32" fmla="*/ 64 w 81"/>
                <a:gd name="T33" fmla="*/ 3 h 61"/>
                <a:gd name="T34" fmla="*/ 81 w 81"/>
                <a:gd name="T35" fmla="*/ 61 h 61"/>
                <a:gd name="T36" fmla="*/ 78 w 81"/>
                <a:gd name="T37" fmla="*/ 61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81" h="61">
                  <a:moveTo>
                    <a:pt x="78" y="61"/>
                  </a:moveTo>
                  <a:cubicBezTo>
                    <a:pt x="78" y="47"/>
                    <a:pt x="75" y="11"/>
                    <a:pt x="63" y="5"/>
                  </a:cubicBezTo>
                  <a:cubicBezTo>
                    <a:pt x="60" y="4"/>
                    <a:pt x="57" y="3"/>
                    <a:pt x="55" y="4"/>
                  </a:cubicBezTo>
                  <a:cubicBezTo>
                    <a:pt x="51" y="7"/>
                    <a:pt x="50" y="15"/>
                    <a:pt x="48" y="23"/>
                  </a:cubicBezTo>
                  <a:cubicBezTo>
                    <a:pt x="47" y="33"/>
                    <a:pt x="45" y="41"/>
                    <a:pt x="39" y="44"/>
                  </a:cubicBezTo>
                  <a:cubicBezTo>
                    <a:pt x="31" y="48"/>
                    <a:pt x="27" y="42"/>
                    <a:pt x="23" y="37"/>
                  </a:cubicBezTo>
                  <a:cubicBezTo>
                    <a:pt x="21" y="33"/>
                    <a:pt x="19" y="30"/>
                    <a:pt x="15" y="28"/>
                  </a:cubicBezTo>
                  <a:cubicBezTo>
                    <a:pt x="14" y="28"/>
                    <a:pt x="13" y="28"/>
                    <a:pt x="13" y="29"/>
                  </a:cubicBezTo>
                  <a:cubicBezTo>
                    <a:pt x="7" y="32"/>
                    <a:pt x="4" y="51"/>
                    <a:pt x="3" y="59"/>
                  </a:cubicBezTo>
                  <a:cubicBezTo>
                    <a:pt x="0" y="58"/>
                    <a:pt x="0" y="58"/>
                    <a:pt x="0" y="58"/>
                  </a:cubicBezTo>
                  <a:cubicBezTo>
                    <a:pt x="0" y="55"/>
                    <a:pt x="3" y="30"/>
                    <a:pt x="11" y="26"/>
                  </a:cubicBezTo>
                  <a:cubicBezTo>
                    <a:pt x="13" y="25"/>
                    <a:pt x="14" y="25"/>
                    <a:pt x="16" y="26"/>
                  </a:cubicBezTo>
                  <a:cubicBezTo>
                    <a:pt x="21" y="28"/>
                    <a:pt x="23" y="32"/>
                    <a:pt x="26" y="35"/>
                  </a:cubicBezTo>
                  <a:cubicBezTo>
                    <a:pt x="30" y="41"/>
                    <a:pt x="32" y="44"/>
                    <a:pt x="38" y="41"/>
                  </a:cubicBezTo>
                  <a:cubicBezTo>
                    <a:pt x="42" y="39"/>
                    <a:pt x="44" y="31"/>
                    <a:pt x="45" y="23"/>
                  </a:cubicBezTo>
                  <a:cubicBezTo>
                    <a:pt x="47" y="13"/>
                    <a:pt x="48" y="5"/>
                    <a:pt x="54" y="2"/>
                  </a:cubicBezTo>
                  <a:cubicBezTo>
                    <a:pt x="57" y="0"/>
                    <a:pt x="60" y="1"/>
                    <a:pt x="64" y="3"/>
                  </a:cubicBezTo>
                  <a:cubicBezTo>
                    <a:pt x="80" y="10"/>
                    <a:pt x="81" y="59"/>
                    <a:pt x="81" y="61"/>
                  </a:cubicBezTo>
                  <a:lnTo>
                    <a:pt x="78" y="61"/>
                  </a:lnTo>
                  <a:close/>
                </a:path>
              </a:pathLst>
            </a:custGeom>
            <a:solidFill>
              <a:schemeClr val="bg1">
                <a:lumMod val="85000"/>
              </a:schemeClr>
            </a:solidFill>
            <a:ln>
              <a:noFill/>
            </a:ln>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643" name="ïSļiďê">
              <a:extLst>
                <a:ext uri="{FF2B5EF4-FFF2-40B4-BE49-F238E27FC236}">
                  <a16:creationId xmlns:a16="http://schemas.microsoft.com/office/drawing/2014/main" xmlns="" id="{86C9C003-7D7D-4914-89AB-FDC9E47CF3AB}"/>
                </a:ext>
              </a:extLst>
            </p:cNvPr>
            <p:cNvSpPr/>
            <p:nvPr/>
          </p:nvSpPr>
          <p:spPr bwMode="auto">
            <a:xfrm>
              <a:off x="6711555" y="3034892"/>
              <a:ext cx="289376" cy="287751"/>
            </a:xfrm>
            <a:custGeom>
              <a:avLst/>
              <a:gdLst>
                <a:gd name="T0" fmla="*/ 72 w 75"/>
                <a:gd name="T1" fmla="*/ 72 h 75"/>
                <a:gd name="T2" fmla="*/ 3 w 75"/>
                <a:gd name="T3" fmla="*/ 72 h 75"/>
                <a:gd name="T4" fmla="*/ 3 w 75"/>
                <a:gd name="T5" fmla="*/ 3 h 75"/>
                <a:gd name="T6" fmla="*/ 16 w 75"/>
                <a:gd name="T7" fmla="*/ 3 h 75"/>
                <a:gd name="T8" fmla="*/ 15 w 75"/>
                <a:gd name="T9" fmla="*/ 0 h 75"/>
                <a:gd name="T10" fmla="*/ 0 w 75"/>
                <a:gd name="T11" fmla="*/ 0 h 75"/>
                <a:gd name="T12" fmla="*/ 0 w 75"/>
                <a:gd name="T13" fmla="*/ 75 h 75"/>
                <a:gd name="T14" fmla="*/ 75 w 75"/>
                <a:gd name="T15" fmla="*/ 75 h 75"/>
                <a:gd name="T16" fmla="*/ 75 w 75"/>
                <a:gd name="T17" fmla="*/ 27 h 75"/>
                <a:gd name="T18" fmla="*/ 72 w 75"/>
                <a:gd name="T19" fmla="*/ 29 h 75"/>
                <a:gd name="T20" fmla="*/ 72 w 75"/>
                <a:gd name="T21" fmla="*/ 72 h 75"/>
                <a:gd name="T22" fmla="*/ 28 w 75"/>
                <a:gd name="T23" fmla="*/ 0 h 75"/>
                <a:gd name="T24" fmla="*/ 29 w 75"/>
                <a:gd name="T25" fmla="*/ 3 h 75"/>
                <a:gd name="T26" fmla="*/ 72 w 75"/>
                <a:gd name="T27" fmla="*/ 3 h 75"/>
                <a:gd name="T28" fmla="*/ 72 w 75"/>
                <a:gd name="T29" fmla="*/ 13 h 75"/>
                <a:gd name="T30" fmla="*/ 75 w 75"/>
                <a:gd name="T31" fmla="*/ 11 h 75"/>
                <a:gd name="T32" fmla="*/ 75 w 75"/>
                <a:gd name="T33" fmla="*/ 0 h 75"/>
                <a:gd name="T34" fmla="*/ 28 w 75"/>
                <a:gd name="T35" fmla="*/ 0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5" h="75">
                  <a:moveTo>
                    <a:pt x="72" y="72"/>
                  </a:moveTo>
                  <a:cubicBezTo>
                    <a:pt x="3" y="72"/>
                    <a:pt x="3" y="72"/>
                    <a:pt x="3" y="72"/>
                  </a:cubicBezTo>
                  <a:cubicBezTo>
                    <a:pt x="3" y="3"/>
                    <a:pt x="3" y="3"/>
                    <a:pt x="3" y="3"/>
                  </a:cubicBezTo>
                  <a:cubicBezTo>
                    <a:pt x="16" y="3"/>
                    <a:pt x="16" y="3"/>
                    <a:pt x="16" y="3"/>
                  </a:cubicBezTo>
                  <a:cubicBezTo>
                    <a:pt x="15" y="2"/>
                    <a:pt x="15" y="1"/>
                    <a:pt x="15" y="0"/>
                  </a:cubicBezTo>
                  <a:cubicBezTo>
                    <a:pt x="0" y="0"/>
                    <a:pt x="0" y="0"/>
                    <a:pt x="0" y="0"/>
                  </a:cubicBezTo>
                  <a:cubicBezTo>
                    <a:pt x="0" y="75"/>
                    <a:pt x="0" y="75"/>
                    <a:pt x="0" y="75"/>
                  </a:cubicBezTo>
                  <a:cubicBezTo>
                    <a:pt x="75" y="75"/>
                    <a:pt x="75" y="75"/>
                    <a:pt x="75" y="75"/>
                  </a:cubicBezTo>
                  <a:cubicBezTo>
                    <a:pt x="75" y="27"/>
                    <a:pt x="75" y="27"/>
                    <a:pt x="75" y="27"/>
                  </a:cubicBezTo>
                  <a:cubicBezTo>
                    <a:pt x="74" y="28"/>
                    <a:pt x="73" y="29"/>
                    <a:pt x="72" y="29"/>
                  </a:cubicBezTo>
                  <a:lnTo>
                    <a:pt x="72" y="72"/>
                  </a:lnTo>
                  <a:close/>
                  <a:moveTo>
                    <a:pt x="28" y="0"/>
                  </a:moveTo>
                  <a:cubicBezTo>
                    <a:pt x="28" y="1"/>
                    <a:pt x="29" y="2"/>
                    <a:pt x="29" y="3"/>
                  </a:cubicBezTo>
                  <a:cubicBezTo>
                    <a:pt x="72" y="3"/>
                    <a:pt x="72" y="3"/>
                    <a:pt x="72" y="3"/>
                  </a:cubicBezTo>
                  <a:cubicBezTo>
                    <a:pt x="72" y="13"/>
                    <a:pt x="72" y="13"/>
                    <a:pt x="72" y="13"/>
                  </a:cubicBezTo>
                  <a:cubicBezTo>
                    <a:pt x="73" y="13"/>
                    <a:pt x="74" y="12"/>
                    <a:pt x="75" y="11"/>
                  </a:cubicBezTo>
                  <a:cubicBezTo>
                    <a:pt x="75" y="0"/>
                    <a:pt x="75" y="0"/>
                    <a:pt x="75" y="0"/>
                  </a:cubicBezTo>
                  <a:lnTo>
                    <a:pt x="28" y="0"/>
                  </a:lnTo>
                  <a:close/>
                </a:path>
              </a:pathLst>
            </a:custGeom>
            <a:solidFill>
              <a:schemeClr val="bg1">
                <a:lumMod val="85000"/>
              </a:schemeClr>
            </a:solidFill>
            <a:ln>
              <a:noFill/>
            </a:ln>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645" name="íŝḷiḑe">
              <a:extLst>
                <a:ext uri="{FF2B5EF4-FFF2-40B4-BE49-F238E27FC236}">
                  <a16:creationId xmlns:a16="http://schemas.microsoft.com/office/drawing/2014/main" xmlns="" id="{953CD055-484E-4472-A2F2-64FE459F13FA}"/>
                </a:ext>
              </a:extLst>
            </p:cNvPr>
            <p:cNvSpPr/>
            <p:nvPr/>
          </p:nvSpPr>
          <p:spPr bwMode="auto">
            <a:xfrm>
              <a:off x="6745695" y="2973115"/>
              <a:ext cx="356031" cy="264991"/>
            </a:xfrm>
            <a:custGeom>
              <a:avLst/>
              <a:gdLst>
                <a:gd name="T0" fmla="*/ 91 w 92"/>
                <a:gd name="T1" fmla="*/ 22 h 69"/>
                <a:gd name="T2" fmla="*/ 83 w 92"/>
                <a:gd name="T3" fmla="*/ 17 h 69"/>
                <a:gd name="T4" fmla="*/ 66 w 92"/>
                <a:gd name="T5" fmla="*/ 24 h 69"/>
                <a:gd name="T6" fmla="*/ 63 w 92"/>
                <a:gd name="T7" fmla="*/ 26 h 69"/>
                <a:gd name="T8" fmla="*/ 44 w 92"/>
                <a:gd name="T9" fmla="*/ 39 h 69"/>
                <a:gd name="T10" fmla="*/ 35 w 92"/>
                <a:gd name="T11" fmla="*/ 46 h 69"/>
                <a:gd name="T12" fmla="*/ 29 w 92"/>
                <a:gd name="T13" fmla="*/ 31 h 69"/>
                <a:gd name="T14" fmla="*/ 23 w 92"/>
                <a:gd name="T15" fmla="*/ 19 h 69"/>
                <a:gd name="T16" fmla="*/ 22 w 92"/>
                <a:gd name="T17" fmla="*/ 16 h 69"/>
                <a:gd name="T18" fmla="*/ 8 w 92"/>
                <a:gd name="T19" fmla="*/ 0 h 69"/>
                <a:gd name="T20" fmla="*/ 0 w 92"/>
                <a:gd name="T21" fmla="*/ 7 h 69"/>
                <a:gd name="T22" fmla="*/ 0 w 92"/>
                <a:gd name="T23" fmla="*/ 8 h 69"/>
                <a:gd name="T24" fmla="*/ 0 w 92"/>
                <a:gd name="T25" fmla="*/ 8 h 69"/>
                <a:gd name="T26" fmla="*/ 2 w 92"/>
                <a:gd name="T27" fmla="*/ 16 h 69"/>
                <a:gd name="T28" fmla="*/ 3 w 92"/>
                <a:gd name="T29" fmla="*/ 19 h 69"/>
                <a:gd name="T30" fmla="*/ 28 w 92"/>
                <a:gd name="T31" fmla="*/ 69 h 69"/>
                <a:gd name="T32" fmla="*/ 63 w 92"/>
                <a:gd name="T33" fmla="*/ 49 h 69"/>
                <a:gd name="T34" fmla="*/ 66 w 92"/>
                <a:gd name="T35" fmla="*/ 47 h 69"/>
                <a:gd name="T36" fmla="*/ 90 w 92"/>
                <a:gd name="T37" fmla="*/ 26 h 69"/>
                <a:gd name="T38" fmla="*/ 91 w 92"/>
                <a:gd name="T39" fmla="*/ 22 h 69"/>
                <a:gd name="T40" fmla="*/ 85 w 92"/>
                <a:gd name="T41" fmla="*/ 27 h 69"/>
                <a:gd name="T42" fmla="*/ 66 w 92"/>
                <a:gd name="T43" fmla="*/ 43 h 69"/>
                <a:gd name="T44" fmla="*/ 63 w 92"/>
                <a:gd name="T45" fmla="*/ 45 h 69"/>
                <a:gd name="T46" fmla="*/ 28 w 92"/>
                <a:gd name="T47" fmla="*/ 66 h 69"/>
                <a:gd name="T48" fmla="*/ 7 w 92"/>
                <a:gd name="T49" fmla="*/ 19 h 69"/>
                <a:gd name="T50" fmla="*/ 6 w 92"/>
                <a:gd name="T51" fmla="*/ 16 h 69"/>
                <a:gd name="T52" fmla="*/ 3 w 92"/>
                <a:gd name="T53" fmla="*/ 8 h 69"/>
                <a:gd name="T54" fmla="*/ 8 w 92"/>
                <a:gd name="T55" fmla="*/ 3 h 69"/>
                <a:gd name="T56" fmla="*/ 19 w 92"/>
                <a:gd name="T57" fmla="*/ 16 h 69"/>
                <a:gd name="T58" fmla="*/ 20 w 92"/>
                <a:gd name="T59" fmla="*/ 19 h 69"/>
                <a:gd name="T60" fmla="*/ 26 w 92"/>
                <a:gd name="T61" fmla="*/ 33 h 69"/>
                <a:gd name="T62" fmla="*/ 35 w 92"/>
                <a:gd name="T63" fmla="*/ 49 h 69"/>
                <a:gd name="T64" fmla="*/ 36 w 92"/>
                <a:gd name="T65" fmla="*/ 49 h 69"/>
                <a:gd name="T66" fmla="*/ 46 w 92"/>
                <a:gd name="T67" fmla="*/ 41 h 69"/>
                <a:gd name="T68" fmla="*/ 63 w 92"/>
                <a:gd name="T69" fmla="*/ 29 h 69"/>
                <a:gd name="T70" fmla="*/ 66 w 92"/>
                <a:gd name="T71" fmla="*/ 27 h 69"/>
                <a:gd name="T72" fmla="*/ 83 w 92"/>
                <a:gd name="T73" fmla="*/ 20 h 69"/>
                <a:gd name="T74" fmla="*/ 88 w 92"/>
                <a:gd name="T75" fmla="*/ 23 h 69"/>
                <a:gd name="T76" fmla="*/ 85 w 92"/>
                <a:gd name="T77" fmla="*/ 2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92" h="69">
                  <a:moveTo>
                    <a:pt x="91" y="22"/>
                  </a:moveTo>
                  <a:cubicBezTo>
                    <a:pt x="89" y="19"/>
                    <a:pt x="87" y="17"/>
                    <a:pt x="83" y="17"/>
                  </a:cubicBezTo>
                  <a:cubicBezTo>
                    <a:pt x="78" y="17"/>
                    <a:pt x="72" y="20"/>
                    <a:pt x="66" y="24"/>
                  </a:cubicBezTo>
                  <a:cubicBezTo>
                    <a:pt x="65" y="24"/>
                    <a:pt x="64" y="25"/>
                    <a:pt x="63" y="26"/>
                  </a:cubicBezTo>
                  <a:cubicBezTo>
                    <a:pt x="56" y="30"/>
                    <a:pt x="50" y="35"/>
                    <a:pt x="44" y="39"/>
                  </a:cubicBezTo>
                  <a:cubicBezTo>
                    <a:pt x="41" y="42"/>
                    <a:pt x="37" y="45"/>
                    <a:pt x="35" y="46"/>
                  </a:cubicBezTo>
                  <a:cubicBezTo>
                    <a:pt x="34" y="44"/>
                    <a:pt x="31" y="37"/>
                    <a:pt x="29" y="31"/>
                  </a:cubicBezTo>
                  <a:cubicBezTo>
                    <a:pt x="27" y="27"/>
                    <a:pt x="25" y="23"/>
                    <a:pt x="23" y="19"/>
                  </a:cubicBezTo>
                  <a:cubicBezTo>
                    <a:pt x="23" y="18"/>
                    <a:pt x="23" y="17"/>
                    <a:pt x="22" y="16"/>
                  </a:cubicBezTo>
                  <a:cubicBezTo>
                    <a:pt x="17" y="6"/>
                    <a:pt x="13" y="0"/>
                    <a:pt x="8" y="0"/>
                  </a:cubicBezTo>
                  <a:cubicBezTo>
                    <a:pt x="5" y="0"/>
                    <a:pt x="2" y="2"/>
                    <a:pt x="0" y="7"/>
                  </a:cubicBezTo>
                  <a:cubicBezTo>
                    <a:pt x="0" y="8"/>
                    <a:pt x="0" y="8"/>
                    <a:pt x="0" y="8"/>
                  </a:cubicBezTo>
                  <a:cubicBezTo>
                    <a:pt x="0" y="8"/>
                    <a:pt x="0" y="8"/>
                    <a:pt x="0" y="8"/>
                  </a:cubicBezTo>
                  <a:cubicBezTo>
                    <a:pt x="1" y="10"/>
                    <a:pt x="1" y="13"/>
                    <a:pt x="2" y="16"/>
                  </a:cubicBezTo>
                  <a:cubicBezTo>
                    <a:pt x="3" y="17"/>
                    <a:pt x="3" y="18"/>
                    <a:pt x="3" y="19"/>
                  </a:cubicBezTo>
                  <a:cubicBezTo>
                    <a:pt x="10" y="38"/>
                    <a:pt x="21" y="69"/>
                    <a:pt x="28" y="69"/>
                  </a:cubicBezTo>
                  <a:cubicBezTo>
                    <a:pt x="32" y="69"/>
                    <a:pt x="48" y="59"/>
                    <a:pt x="63" y="49"/>
                  </a:cubicBezTo>
                  <a:cubicBezTo>
                    <a:pt x="64" y="48"/>
                    <a:pt x="65" y="48"/>
                    <a:pt x="66" y="47"/>
                  </a:cubicBezTo>
                  <a:cubicBezTo>
                    <a:pt x="77" y="39"/>
                    <a:pt x="88" y="30"/>
                    <a:pt x="90" y="26"/>
                  </a:cubicBezTo>
                  <a:cubicBezTo>
                    <a:pt x="91" y="25"/>
                    <a:pt x="92" y="23"/>
                    <a:pt x="91" y="22"/>
                  </a:cubicBezTo>
                  <a:close/>
                  <a:moveTo>
                    <a:pt x="85" y="27"/>
                  </a:moveTo>
                  <a:cubicBezTo>
                    <a:pt x="81" y="32"/>
                    <a:pt x="74" y="37"/>
                    <a:pt x="66" y="43"/>
                  </a:cubicBezTo>
                  <a:cubicBezTo>
                    <a:pt x="65" y="44"/>
                    <a:pt x="64" y="45"/>
                    <a:pt x="63" y="45"/>
                  </a:cubicBezTo>
                  <a:cubicBezTo>
                    <a:pt x="48" y="56"/>
                    <a:pt x="31" y="66"/>
                    <a:pt x="28" y="66"/>
                  </a:cubicBezTo>
                  <a:cubicBezTo>
                    <a:pt x="24" y="66"/>
                    <a:pt x="15" y="43"/>
                    <a:pt x="7" y="19"/>
                  </a:cubicBezTo>
                  <a:cubicBezTo>
                    <a:pt x="6" y="18"/>
                    <a:pt x="6" y="17"/>
                    <a:pt x="6" y="16"/>
                  </a:cubicBezTo>
                  <a:cubicBezTo>
                    <a:pt x="5" y="13"/>
                    <a:pt x="4" y="11"/>
                    <a:pt x="3" y="8"/>
                  </a:cubicBezTo>
                  <a:cubicBezTo>
                    <a:pt x="4" y="6"/>
                    <a:pt x="6" y="3"/>
                    <a:pt x="8" y="3"/>
                  </a:cubicBezTo>
                  <a:cubicBezTo>
                    <a:pt x="11" y="3"/>
                    <a:pt x="15" y="9"/>
                    <a:pt x="19" y="16"/>
                  </a:cubicBezTo>
                  <a:cubicBezTo>
                    <a:pt x="19" y="17"/>
                    <a:pt x="20" y="18"/>
                    <a:pt x="20" y="19"/>
                  </a:cubicBezTo>
                  <a:cubicBezTo>
                    <a:pt x="22" y="24"/>
                    <a:pt x="24" y="28"/>
                    <a:pt x="26" y="33"/>
                  </a:cubicBezTo>
                  <a:cubicBezTo>
                    <a:pt x="31" y="45"/>
                    <a:pt x="33" y="49"/>
                    <a:pt x="35" y="49"/>
                  </a:cubicBezTo>
                  <a:cubicBezTo>
                    <a:pt x="36" y="49"/>
                    <a:pt x="36" y="49"/>
                    <a:pt x="36" y="49"/>
                  </a:cubicBezTo>
                  <a:cubicBezTo>
                    <a:pt x="37" y="48"/>
                    <a:pt x="40" y="46"/>
                    <a:pt x="46" y="41"/>
                  </a:cubicBezTo>
                  <a:cubicBezTo>
                    <a:pt x="51" y="38"/>
                    <a:pt x="57" y="33"/>
                    <a:pt x="63" y="29"/>
                  </a:cubicBezTo>
                  <a:cubicBezTo>
                    <a:pt x="64" y="29"/>
                    <a:pt x="65" y="28"/>
                    <a:pt x="66" y="27"/>
                  </a:cubicBezTo>
                  <a:cubicBezTo>
                    <a:pt x="72" y="23"/>
                    <a:pt x="79" y="20"/>
                    <a:pt x="83" y="20"/>
                  </a:cubicBezTo>
                  <a:cubicBezTo>
                    <a:pt x="86" y="20"/>
                    <a:pt x="87" y="21"/>
                    <a:pt x="88" y="23"/>
                  </a:cubicBezTo>
                  <a:cubicBezTo>
                    <a:pt x="88" y="23"/>
                    <a:pt x="88" y="24"/>
                    <a:pt x="85" y="27"/>
                  </a:cubicBezTo>
                  <a:close/>
                </a:path>
              </a:pathLst>
            </a:custGeom>
            <a:solidFill>
              <a:schemeClr val="bg1">
                <a:lumMod val="85000"/>
              </a:schemeClr>
            </a:solidFill>
            <a:ln>
              <a:noFill/>
            </a:ln>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647" name="íṡļíde">
              <a:extLst>
                <a:ext uri="{FF2B5EF4-FFF2-40B4-BE49-F238E27FC236}">
                  <a16:creationId xmlns:a16="http://schemas.microsoft.com/office/drawing/2014/main" xmlns="" id="{0D10A762-F917-4E2E-9E59-39BD81F1967D}"/>
                </a:ext>
              </a:extLst>
            </p:cNvPr>
            <p:cNvSpPr/>
            <p:nvPr/>
          </p:nvSpPr>
          <p:spPr bwMode="auto">
            <a:xfrm>
              <a:off x="6448190" y="3601998"/>
              <a:ext cx="347902" cy="230851"/>
            </a:xfrm>
            <a:custGeom>
              <a:avLst/>
              <a:gdLst>
                <a:gd name="T0" fmla="*/ 5 w 90"/>
                <a:gd name="T1" fmla="*/ 60 h 60"/>
                <a:gd name="T2" fmla="*/ 10 w 90"/>
                <a:gd name="T3" fmla="*/ 43 h 60"/>
                <a:gd name="T4" fmla="*/ 0 w 90"/>
                <a:gd name="T5" fmla="*/ 26 h 60"/>
                <a:gd name="T6" fmla="*/ 45 w 90"/>
                <a:gd name="T7" fmla="*/ 0 h 60"/>
                <a:gd name="T8" fmla="*/ 90 w 90"/>
                <a:gd name="T9" fmla="*/ 26 h 60"/>
                <a:gd name="T10" fmla="*/ 45 w 90"/>
                <a:gd name="T11" fmla="*/ 52 h 60"/>
                <a:gd name="T12" fmla="*/ 35 w 90"/>
                <a:gd name="T13" fmla="*/ 52 h 60"/>
                <a:gd name="T14" fmla="*/ 5 w 90"/>
                <a:gd name="T15" fmla="*/ 60 h 60"/>
                <a:gd name="T16" fmla="*/ 45 w 90"/>
                <a:gd name="T17" fmla="*/ 3 h 60"/>
                <a:gd name="T18" fmla="*/ 3 w 90"/>
                <a:gd name="T19" fmla="*/ 26 h 60"/>
                <a:gd name="T20" fmla="*/ 13 w 90"/>
                <a:gd name="T21" fmla="*/ 41 h 60"/>
                <a:gd name="T22" fmla="*/ 13 w 90"/>
                <a:gd name="T23" fmla="*/ 42 h 60"/>
                <a:gd name="T24" fmla="*/ 9 w 90"/>
                <a:gd name="T25" fmla="*/ 56 h 60"/>
                <a:gd name="T26" fmla="*/ 32 w 90"/>
                <a:gd name="T27" fmla="*/ 49 h 60"/>
                <a:gd name="T28" fmla="*/ 31 w 90"/>
                <a:gd name="T29" fmla="*/ 48 h 60"/>
                <a:gd name="T30" fmla="*/ 35 w 90"/>
                <a:gd name="T31" fmla="*/ 49 h 60"/>
                <a:gd name="T32" fmla="*/ 45 w 90"/>
                <a:gd name="T33" fmla="*/ 49 h 60"/>
                <a:gd name="T34" fmla="*/ 87 w 90"/>
                <a:gd name="T35" fmla="*/ 26 h 60"/>
                <a:gd name="T36" fmla="*/ 45 w 90"/>
                <a:gd name="T37" fmla="*/ 3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90" h="60">
                  <a:moveTo>
                    <a:pt x="5" y="60"/>
                  </a:moveTo>
                  <a:cubicBezTo>
                    <a:pt x="10" y="43"/>
                    <a:pt x="10" y="43"/>
                    <a:pt x="10" y="43"/>
                  </a:cubicBezTo>
                  <a:cubicBezTo>
                    <a:pt x="3" y="38"/>
                    <a:pt x="0" y="32"/>
                    <a:pt x="0" y="26"/>
                  </a:cubicBezTo>
                  <a:cubicBezTo>
                    <a:pt x="0" y="12"/>
                    <a:pt x="20" y="0"/>
                    <a:pt x="45" y="0"/>
                  </a:cubicBezTo>
                  <a:cubicBezTo>
                    <a:pt x="70" y="0"/>
                    <a:pt x="90" y="12"/>
                    <a:pt x="90" y="26"/>
                  </a:cubicBezTo>
                  <a:cubicBezTo>
                    <a:pt x="90" y="41"/>
                    <a:pt x="70" y="52"/>
                    <a:pt x="45" y="52"/>
                  </a:cubicBezTo>
                  <a:cubicBezTo>
                    <a:pt x="42" y="52"/>
                    <a:pt x="38" y="52"/>
                    <a:pt x="35" y="52"/>
                  </a:cubicBezTo>
                  <a:lnTo>
                    <a:pt x="5" y="60"/>
                  </a:lnTo>
                  <a:close/>
                  <a:moveTo>
                    <a:pt x="45" y="3"/>
                  </a:moveTo>
                  <a:cubicBezTo>
                    <a:pt x="22" y="3"/>
                    <a:pt x="3" y="13"/>
                    <a:pt x="3" y="26"/>
                  </a:cubicBezTo>
                  <a:cubicBezTo>
                    <a:pt x="3" y="31"/>
                    <a:pt x="6" y="37"/>
                    <a:pt x="13" y="41"/>
                  </a:cubicBezTo>
                  <a:cubicBezTo>
                    <a:pt x="13" y="42"/>
                    <a:pt x="13" y="42"/>
                    <a:pt x="13" y="42"/>
                  </a:cubicBezTo>
                  <a:cubicBezTo>
                    <a:pt x="9" y="56"/>
                    <a:pt x="9" y="56"/>
                    <a:pt x="9" y="56"/>
                  </a:cubicBezTo>
                  <a:cubicBezTo>
                    <a:pt x="32" y="49"/>
                    <a:pt x="32" y="49"/>
                    <a:pt x="32" y="49"/>
                  </a:cubicBezTo>
                  <a:cubicBezTo>
                    <a:pt x="31" y="48"/>
                    <a:pt x="31" y="48"/>
                    <a:pt x="31" y="48"/>
                  </a:cubicBezTo>
                  <a:cubicBezTo>
                    <a:pt x="35" y="49"/>
                    <a:pt x="35" y="49"/>
                    <a:pt x="35" y="49"/>
                  </a:cubicBezTo>
                  <a:cubicBezTo>
                    <a:pt x="38" y="49"/>
                    <a:pt x="42" y="49"/>
                    <a:pt x="45" y="49"/>
                  </a:cubicBezTo>
                  <a:cubicBezTo>
                    <a:pt x="68" y="49"/>
                    <a:pt x="87" y="39"/>
                    <a:pt x="87" y="26"/>
                  </a:cubicBezTo>
                  <a:cubicBezTo>
                    <a:pt x="87" y="13"/>
                    <a:pt x="68" y="3"/>
                    <a:pt x="45" y="3"/>
                  </a:cubicBezTo>
                  <a:close/>
                </a:path>
              </a:pathLst>
            </a:custGeom>
            <a:solidFill>
              <a:schemeClr val="bg1">
                <a:lumMod val="85000"/>
              </a:schemeClr>
            </a:solidFill>
            <a:ln>
              <a:noFill/>
            </a:ln>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649" name="iṡḻiḑe">
              <a:extLst>
                <a:ext uri="{FF2B5EF4-FFF2-40B4-BE49-F238E27FC236}">
                  <a16:creationId xmlns:a16="http://schemas.microsoft.com/office/drawing/2014/main" xmlns="" id="{317204B5-0C43-48F9-8809-83C326A2E276}"/>
                </a:ext>
              </a:extLst>
            </p:cNvPr>
            <p:cNvSpPr/>
            <p:nvPr/>
          </p:nvSpPr>
          <p:spPr bwMode="auto">
            <a:xfrm>
              <a:off x="6560364" y="3697915"/>
              <a:ext cx="346277" cy="234102"/>
            </a:xfrm>
            <a:custGeom>
              <a:avLst/>
              <a:gdLst>
                <a:gd name="T0" fmla="*/ 5 w 90"/>
                <a:gd name="T1" fmla="*/ 61 h 61"/>
                <a:gd name="T2" fmla="*/ 10 w 90"/>
                <a:gd name="T3" fmla="*/ 44 h 61"/>
                <a:gd name="T4" fmla="*/ 0 w 90"/>
                <a:gd name="T5" fmla="*/ 27 h 61"/>
                <a:gd name="T6" fmla="*/ 45 w 90"/>
                <a:gd name="T7" fmla="*/ 0 h 61"/>
                <a:gd name="T8" fmla="*/ 90 w 90"/>
                <a:gd name="T9" fmla="*/ 27 h 61"/>
                <a:gd name="T10" fmla="*/ 45 w 90"/>
                <a:gd name="T11" fmla="*/ 53 h 61"/>
                <a:gd name="T12" fmla="*/ 35 w 90"/>
                <a:gd name="T13" fmla="*/ 53 h 61"/>
                <a:gd name="T14" fmla="*/ 5 w 90"/>
                <a:gd name="T15" fmla="*/ 61 h 61"/>
                <a:gd name="T16" fmla="*/ 45 w 90"/>
                <a:gd name="T17" fmla="*/ 3 h 61"/>
                <a:gd name="T18" fmla="*/ 3 w 90"/>
                <a:gd name="T19" fmla="*/ 27 h 61"/>
                <a:gd name="T20" fmla="*/ 12 w 90"/>
                <a:gd name="T21" fmla="*/ 42 h 61"/>
                <a:gd name="T22" fmla="*/ 13 w 90"/>
                <a:gd name="T23" fmla="*/ 42 h 61"/>
                <a:gd name="T24" fmla="*/ 9 w 90"/>
                <a:gd name="T25" fmla="*/ 57 h 61"/>
                <a:gd name="T26" fmla="*/ 32 w 90"/>
                <a:gd name="T27" fmla="*/ 50 h 61"/>
                <a:gd name="T28" fmla="*/ 30 w 90"/>
                <a:gd name="T29" fmla="*/ 49 h 61"/>
                <a:gd name="T30" fmla="*/ 35 w 90"/>
                <a:gd name="T31" fmla="*/ 49 h 61"/>
                <a:gd name="T32" fmla="*/ 45 w 90"/>
                <a:gd name="T33" fmla="*/ 50 h 61"/>
                <a:gd name="T34" fmla="*/ 87 w 90"/>
                <a:gd name="T35" fmla="*/ 27 h 61"/>
                <a:gd name="T36" fmla="*/ 45 w 90"/>
                <a:gd name="T37" fmla="*/ 3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90" h="61">
                  <a:moveTo>
                    <a:pt x="5" y="61"/>
                  </a:moveTo>
                  <a:cubicBezTo>
                    <a:pt x="10" y="44"/>
                    <a:pt x="10" y="44"/>
                    <a:pt x="10" y="44"/>
                  </a:cubicBezTo>
                  <a:cubicBezTo>
                    <a:pt x="3" y="39"/>
                    <a:pt x="0" y="33"/>
                    <a:pt x="0" y="27"/>
                  </a:cubicBezTo>
                  <a:cubicBezTo>
                    <a:pt x="0" y="12"/>
                    <a:pt x="20" y="0"/>
                    <a:pt x="45" y="0"/>
                  </a:cubicBezTo>
                  <a:cubicBezTo>
                    <a:pt x="70" y="0"/>
                    <a:pt x="90" y="12"/>
                    <a:pt x="90" y="27"/>
                  </a:cubicBezTo>
                  <a:cubicBezTo>
                    <a:pt x="90" y="41"/>
                    <a:pt x="70" y="53"/>
                    <a:pt x="45" y="53"/>
                  </a:cubicBezTo>
                  <a:cubicBezTo>
                    <a:pt x="42" y="53"/>
                    <a:pt x="38" y="53"/>
                    <a:pt x="35" y="53"/>
                  </a:cubicBezTo>
                  <a:lnTo>
                    <a:pt x="5" y="61"/>
                  </a:lnTo>
                  <a:close/>
                  <a:moveTo>
                    <a:pt x="45" y="3"/>
                  </a:moveTo>
                  <a:cubicBezTo>
                    <a:pt x="22" y="3"/>
                    <a:pt x="3" y="14"/>
                    <a:pt x="3" y="27"/>
                  </a:cubicBezTo>
                  <a:cubicBezTo>
                    <a:pt x="3" y="32"/>
                    <a:pt x="6" y="37"/>
                    <a:pt x="12" y="42"/>
                  </a:cubicBezTo>
                  <a:cubicBezTo>
                    <a:pt x="13" y="42"/>
                    <a:pt x="13" y="42"/>
                    <a:pt x="13" y="42"/>
                  </a:cubicBezTo>
                  <a:cubicBezTo>
                    <a:pt x="9" y="57"/>
                    <a:pt x="9" y="57"/>
                    <a:pt x="9" y="57"/>
                  </a:cubicBezTo>
                  <a:cubicBezTo>
                    <a:pt x="32" y="50"/>
                    <a:pt x="32" y="50"/>
                    <a:pt x="32" y="50"/>
                  </a:cubicBezTo>
                  <a:cubicBezTo>
                    <a:pt x="30" y="49"/>
                    <a:pt x="30" y="49"/>
                    <a:pt x="30" y="49"/>
                  </a:cubicBezTo>
                  <a:cubicBezTo>
                    <a:pt x="35" y="49"/>
                    <a:pt x="35" y="49"/>
                    <a:pt x="35" y="49"/>
                  </a:cubicBezTo>
                  <a:cubicBezTo>
                    <a:pt x="38" y="50"/>
                    <a:pt x="42" y="50"/>
                    <a:pt x="45" y="50"/>
                  </a:cubicBezTo>
                  <a:cubicBezTo>
                    <a:pt x="68" y="50"/>
                    <a:pt x="87" y="40"/>
                    <a:pt x="87" y="27"/>
                  </a:cubicBezTo>
                  <a:cubicBezTo>
                    <a:pt x="87" y="14"/>
                    <a:pt x="68" y="3"/>
                    <a:pt x="45" y="3"/>
                  </a:cubicBezTo>
                  <a:close/>
                </a:path>
              </a:pathLst>
            </a:custGeom>
            <a:solidFill>
              <a:schemeClr val="bg1">
                <a:lumMod val="85000"/>
              </a:schemeClr>
            </a:solidFill>
            <a:ln>
              <a:noFill/>
            </a:ln>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651" name="iŝ1îdé">
              <a:extLst>
                <a:ext uri="{FF2B5EF4-FFF2-40B4-BE49-F238E27FC236}">
                  <a16:creationId xmlns:a16="http://schemas.microsoft.com/office/drawing/2014/main" xmlns="" id="{1382EBEA-1A12-436E-A4AA-0A9E64369760}"/>
                </a:ext>
              </a:extLst>
            </p:cNvPr>
            <p:cNvSpPr/>
            <p:nvPr/>
          </p:nvSpPr>
          <p:spPr bwMode="auto">
            <a:xfrm>
              <a:off x="6273130" y="4186440"/>
              <a:ext cx="56901" cy="323516"/>
            </a:xfrm>
            <a:custGeom>
              <a:avLst/>
              <a:gdLst>
                <a:gd name="T0" fmla="*/ 8 w 15"/>
                <a:gd name="T1" fmla="*/ 84 h 84"/>
                <a:gd name="T2" fmla="*/ 0 w 15"/>
                <a:gd name="T3" fmla="*/ 76 h 84"/>
                <a:gd name="T4" fmla="*/ 0 w 15"/>
                <a:gd name="T5" fmla="*/ 8 h 84"/>
                <a:gd name="T6" fmla="*/ 8 w 15"/>
                <a:gd name="T7" fmla="*/ 0 h 84"/>
                <a:gd name="T8" fmla="*/ 15 w 15"/>
                <a:gd name="T9" fmla="*/ 8 h 84"/>
                <a:gd name="T10" fmla="*/ 15 w 15"/>
                <a:gd name="T11" fmla="*/ 76 h 84"/>
                <a:gd name="T12" fmla="*/ 8 w 15"/>
                <a:gd name="T13" fmla="*/ 84 h 84"/>
                <a:gd name="T14" fmla="*/ 8 w 15"/>
                <a:gd name="T15" fmla="*/ 3 h 84"/>
                <a:gd name="T16" fmla="*/ 3 w 15"/>
                <a:gd name="T17" fmla="*/ 8 h 84"/>
                <a:gd name="T18" fmla="*/ 3 w 15"/>
                <a:gd name="T19" fmla="*/ 76 h 84"/>
                <a:gd name="T20" fmla="*/ 8 w 15"/>
                <a:gd name="T21" fmla="*/ 81 h 84"/>
                <a:gd name="T22" fmla="*/ 12 w 15"/>
                <a:gd name="T23" fmla="*/ 76 h 84"/>
                <a:gd name="T24" fmla="*/ 12 w 15"/>
                <a:gd name="T25" fmla="*/ 8 h 84"/>
                <a:gd name="T26" fmla="*/ 8 w 15"/>
                <a:gd name="T27" fmla="*/ 3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5" h="84">
                  <a:moveTo>
                    <a:pt x="8" y="84"/>
                  </a:moveTo>
                  <a:cubicBezTo>
                    <a:pt x="4" y="84"/>
                    <a:pt x="0" y="80"/>
                    <a:pt x="0" y="76"/>
                  </a:cubicBezTo>
                  <a:cubicBezTo>
                    <a:pt x="0" y="8"/>
                    <a:pt x="0" y="8"/>
                    <a:pt x="0" y="8"/>
                  </a:cubicBezTo>
                  <a:cubicBezTo>
                    <a:pt x="0" y="3"/>
                    <a:pt x="4" y="0"/>
                    <a:pt x="8" y="0"/>
                  </a:cubicBezTo>
                  <a:cubicBezTo>
                    <a:pt x="12" y="0"/>
                    <a:pt x="15" y="3"/>
                    <a:pt x="15" y="8"/>
                  </a:cubicBezTo>
                  <a:cubicBezTo>
                    <a:pt x="15" y="76"/>
                    <a:pt x="15" y="76"/>
                    <a:pt x="15" y="76"/>
                  </a:cubicBezTo>
                  <a:cubicBezTo>
                    <a:pt x="15" y="80"/>
                    <a:pt x="12" y="84"/>
                    <a:pt x="8" y="84"/>
                  </a:cubicBezTo>
                  <a:close/>
                  <a:moveTo>
                    <a:pt x="8" y="3"/>
                  </a:moveTo>
                  <a:cubicBezTo>
                    <a:pt x="5" y="3"/>
                    <a:pt x="3" y="5"/>
                    <a:pt x="3" y="8"/>
                  </a:cubicBezTo>
                  <a:cubicBezTo>
                    <a:pt x="3" y="76"/>
                    <a:pt x="3" y="76"/>
                    <a:pt x="3" y="76"/>
                  </a:cubicBezTo>
                  <a:cubicBezTo>
                    <a:pt x="3" y="79"/>
                    <a:pt x="5" y="81"/>
                    <a:pt x="8" y="81"/>
                  </a:cubicBezTo>
                  <a:cubicBezTo>
                    <a:pt x="10" y="81"/>
                    <a:pt x="12" y="79"/>
                    <a:pt x="12" y="76"/>
                  </a:cubicBezTo>
                  <a:cubicBezTo>
                    <a:pt x="12" y="8"/>
                    <a:pt x="12" y="8"/>
                    <a:pt x="12" y="8"/>
                  </a:cubicBezTo>
                  <a:cubicBezTo>
                    <a:pt x="12" y="5"/>
                    <a:pt x="10" y="3"/>
                    <a:pt x="8" y="3"/>
                  </a:cubicBezTo>
                  <a:close/>
                </a:path>
              </a:pathLst>
            </a:custGeom>
            <a:solidFill>
              <a:schemeClr val="bg1">
                <a:lumMod val="85000"/>
              </a:schemeClr>
            </a:solidFill>
            <a:ln>
              <a:noFill/>
            </a:ln>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653" name="îṣḷide">
              <a:extLst>
                <a:ext uri="{FF2B5EF4-FFF2-40B4-BE49-F238E27FC236}">
                  <a16:creationId xmlns:a16="http://schemas.microsoft.com/office/drawing/2014/main" xmlns="" id="{F0CF0B85-F2AD-45B8-9870-43B116EE1160}"/>
                </a:ext>
              </a:extLst>
            </p:cNvPr>
            <p:cNvSpPr/>
            <p:nvPr/>
          </p:nvSpPr>
          <p:spPr bwMode="auto">
            <a:xfrm>
              <a:off x="6357666" y="4256346"/>
              <a:ext cx="56901" cy="253610"/>
            </a:xfrm>
            <a:custGeom>
              <a:avLst/>
              <a:gdLst>
                <a:gd name="T0" fmla="*/ 7 w 15"/>
                <a:gd name="T1" fmla="*/ 66 h 66"/>
                <a:gd name="T2" fmla="*/ 0 w 15"/>
                <a:gd name="T3" fmla="*/ 58 h 66"/>
                <a:gd name="T4" fmla="*/ 0 w 15"/>
                <a:gd name="T5" fmla="*/ 8 h 66"/>
                <a:gd name="T6" fmla="*/ 7 w 15"/>
                <a:gd name="T7" fmla="*/ 0 h 66"/>
                <a:gd name="T8" fmla="*/ 15 w 15"/>
                <a:gd name="T9" fmla="*/ 8 h 66"/>
                <a:gd name="T10" fmla="*/ 15 w 15"/>
                <a:gd name="T11" fmla="*/ 58 h 66"/>
                <a:gd name="T12" fmla="*/ 7 w 15"/>
                <a:gd name="T13" fmla="*/ 66 h 66"/>
                <a:gd name="T14" fmla="*/ 7 w 15"/>
                <a:gd name="T15" fmla="*/ 3 h 66"/>
                <a:gd name="T16" fmla="*/ 3 w 15"/>
                <a:gd name="T17" fmla="*/ 8 h 66"/>
                <a:gd name="T18" fmla="*/ 3 w 15"/>
                <a:gd name="T19" fmla="*/ 58 h 66"/>
                <a:gd name="T20" fmla="*/ 7 w 15"/>
                <a:gd name="T21" fmla="*/ 63 h 66"/>
                <a:gd name="T22" fmla="*/ 12 w 15"/>
                <a:gd name="T23" fmla="*/ 58 h 66"/>
                <a:gd name="T24" fmla="*/ 12 w 15"/>
                <a:gd name="T25" fmla="*/ 8 h 66"/>
                <a:gd name="T26" fmla="*/ 7 w 15"/>
                <a:gd name="T27" fmla="*/ 3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5" h="66">
                  <a:moveTo>
                    <a:pt x="7" y="66"/>
                  </a:moveTo>
                  <a:cubicBezTo>
                    <a:pt x="3" y="66"/>
                    <a:pt x="0" y="62"/>
                    <a:pt x="0" y="58"/>
                  </a:cubicBezTo>
                  <a:cubicBezTo>
                    <a:pt x="0" y="8"/>
                    <a:pt x="0" y="8"/>
                    <a:pt x="0" y="8"/>
                  </a:cubicBezTo>
                  <a:cubicBezTo>
                    <a:pt x="0" y="3"/>
                    <a:pt x="3" y="0"/>
                    <a:pt x="7" y="0"/>
                  </a:cubicBezTo>
                  <a:cubicBezTo>
                    <a:pt x="11" y="0"/>
                    <a:pt x="15" y="3"/>
                    <a:pt x="15" y="8"/>
                  </a:cubicBezTo>
                  <a:cubicBezTo>
                    <a:pt x="15" y="58"/>
                    <a:pt x="15" y="58"/>
                    <a:pt x="15" y="58"/>
                  </a:cubicBezTo>
                  <a:cubicBezTo>
                    <a:pt x="15" y="62"/>
                    <a:pt x="11" y="66"/>
                    <a:pt x="7" y="66"/>
                  </a:cubicBezTo>
                  <a:close/>
                  <a:moveTo>
                    <a:pt x="7" y="3"/>
                  </a:moveTo>
                  <a:cubicBezTo>
                    <a:pt x="5" y="3"/>
                    <a:pt x="3" y="5"/>
                    <a:pt x="3" y="8"/>
                  </a:cubicBezTo>
                  <a:cubicBezTo>
                    <a:pt x="3" y="58"/>
                    <a:pt x="3" y="58"/>
                    <a:pt x="3" y="58"/>
                  </a:cubicBezTo>
                  <a:cubicBezTo>
                    <a:pt x="3" y="61"/>
                    <a:pt x="5" y="63"/>
                    <a:pt x="7" y="63"/>
                  </a:cubicBezTo>
                  <a:cubicBezTo>
                    <a:pt x="10" y="63"/>
                    <a:pt x="12" y="61"/>
                    <a:pt x="12" y="58"/>
                  </a:cubicBezTo>
                  <a:cubicBezTo>
                    <a:pt x="12" y="8"/>
                    <a:pt x="12" y="8"/>
                    <a:pt x="12" y="8"/>
                  </a:cubicBezTo>
                  <a:cubicBezTo>
                    <a:pt x="12" y="5"/>
                    <a:pt x="10" y="3"/>
                    <a:pt x="7" y="3"/>
                  </a:cubicBezTo>
                  <a:close/>
                </a:path>
              </a:pathLst>
            </a:custGeom>
            <a:solidFill>
              <a:schemeClr val="bg1">
                <a:lumMod val="85000"/>
              </a:schemeClr>
            </a:solidFill>
            <a:ln>
              <a:noFill/>
            </a:ln>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655" name="işļïďè">
              <a:extLst>
                <a:ext uri="{FF2B5EF4-FFF2-40B4-BE49-F238E27FC236}">
                  <a16:creationId xmlns:a16="http://schemas.microsoft.com/office/drawing/2014/main" xmlns="" id="{55E769D2-0257-4F3E-9388-73B20192F05B}"/>
                </a:ext>
              </a:extLst>
            </p:cNvPr>
            <p:cNvSpPr/>
            <p:nvPr/>
          </p:nvSpPr>
          <p:spPr bwMode="auto">
            <a:xfrm>
              <a:off x="6183716" y="4371771"/>
              <a:ext cx="53648" cy="138185"/>
            </a:xfrm>
            <a:custGeom>
              <a:avLst/>
              <a:gdLst>
                <a:gd name="T0" fmla="*/ 7 w 14"/>
                <a:gd name="T1" fmla="*/ 36 h 36"/>
                <a:gd name="T2" fmla="*/ 0 w 14"/>
                <a:gd name="T3" fmla="*/ 28 h 36"/>
                <a:gd name="T4" fmla="*/ 0 w 14"/>
                <a:gd name="T5" fmla="*/ 7 h 36"/>
                <a:gd name="T6" fmla="*/ 7 w 14"/>
                <a:gd name="T7" fmla="*/ 0 h 36"/>
                <a:gd name="T8" fmla="*/ 14 w 14"/>
                <a:gd name="T9" fmla="*/ 7 h 36"/>
                <a:gd name="T10" fmla="*/ 14 w 14"/>
                <a:gd name="T11" fmla="*/ 28 h 36"/>
                <a:gd name="T12" fmla="*/ 7 w 14"/>
                <a:gd name="T13" fmla="*/ 36 h 36"/>
                <a:gd name="T14" fmla="*/ 7 w 14"/>
                <a:gd name="T15" fmla="*/ 3 h 36"/>
                <a:gd name="T16" fmla="*/ 3 w 14"/>
                <a:gd name="T17" fmla="*/ 7 h 36"/>
                <a:gd name="T18" fmla="*/ 3 w 14"/>
                <a:gd name="T19" fmla="*/ 28 h 36"/>
                <a:gd name="T20" fmla="*/ 7 w 14"/>
                <a:gd name="T21" fmla="*/ 33 h 36"/>
                <a:gd name="T22" fmla="*/ 11 w 14"/>
                <a:gd name="T23" fmla="*/ 28 h 36"/>
                <a:gd name="T24" fmla="*/ 11 w 14"/>
                <a:gd name="T25" fmla="*/ 7 h 36"/>
                <a:gd name="T26" fmla="*/ 7 w 14"/>
                <a:gd name="T27" fmla="*/ 3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4" h="36">
                  <a:moveTo>
                    <a:pt x="7" y="36"/>
                  </a:moveTo>
                  <a:cubicBezTo>
                    <a:pt x="3" y="36"/>
                    <a:pt x="0" y="32"/>
                    <a:pt x="0" y="28"/>
                  </a:cubicBezTo>
                  <a:cubicBezTo>
                    <a:pt x="0" y="7"/>
                    <a:pt x="0" y="7"/>
                    <a:pt x="0" y="7"/>
                  </a:cubicBezTo>
                  <a:cubicBezTo>
                    <a:pt x="0" y="3"/>
                    <a:pt x="3" y="0"/>
                    <a:pt x="7" y="0"/>
                  </a:cubicBezTo>
                  <a:cubicBezTo>
                    <a:pt x="11" y="0"/>
                    <a:pt x="14" y="3"/>
                    <a:pt x="14" y="7"/>
                  </a:cubicBezTo>
                  <a:cubicBezTo>
                    <a:pt x="14" y="28"/>
                    <a:pt x="14" y="28"/>
                    <a:pt x="14" y="28"/>
                  </a:cubicBezTo>
                  <a:cubicBezTo>
                    <a:pt x="14" y="32"/>
                    <a:pt x="11" y="36"/>
                    <a:pt x="7" y="36"/>
                  </a:cubicBezTo>
                  <a:close/>
                  <a:moveTo>
                    <a:pt x="7" y="3"/>
                  </a:moveTo>
                  <a:cubicBezTo>
                    <a:pt x="5" y="3"/>
                    <a:pt x="3" y="5"/>
                    <a:pt x="3" y="7"/>
                  </a:cubicBezTo>
                  <a:cubicBezTo>
                    <a:pt x="3" y="28"/>
                    <a:pt x="3" y="28"/>
                    <a:pt x="3" y="28"/>
                  </a:cubicBezTo>
                  <a:cubicBezTo>
                    <a:pt x="3" y="31"/>
                    <a:pt x="5" y="33"/>
                    <a:pt x="7" y="33"/>
                  </a:cubicBezTo>
                  <a:cubicBezTo>
                    <a:pt x="9" y="33"/>
                    <a:pt x="11" y="31"/>
                    <a:pt x="11" y="28"/>
                  </a:cubicBezTo>
                  <a:cubicBezTo>
                    <a:pt x="11" y="7"/>
                    <a:pt x="11" y="7"/>
                    <a:pt x="11" y="7"/>
                  </a:cubicBezTo>
                  <a:cubicBezTo>
                    <a:pt x="11" y="5"/>
                    <a:pt x="9" y="3"/>
                    <a:pt x="7" y="3"/>
                  </a:cubicBezTo>
                  <a:close/>
                </a:path>
              </a:pathLst>
            </a:custGeom>
            <a:solidFill>
              <a:schemeClr val="bg1">
                <a:lumMod val="85000"/>
              </a:schemeClr>
            </a:solidFill>
            <a:ln>
              <a:noFill/>
            </a:ln>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657" name="iṣḷiḋé">
              <a:extLst>
                <a:ext uri="{FF2B5EF4-FFF2-40B4-BE49-F238E27FC236}">
                  <a16:creationId xmlns:a16="http://schemas.microsoft.com/office/drawing/2014/main" xmlns="" id="{786D4B20-C732-4189-B430-3FE994035806}"/>
                </a:ext>
              </a:extLst>
            </p:cNvPr>
            <p:cNvSpPr/>
            <p:nvPr/>
          </p:nvSpPr>
          <p:spPr bwMode="auto">
            <a:xfrm>
              <a:off x="6183716" y="4087272"/>
              <a:ext cx="292627" cy="121928"/>
            </a:xfrm>
            <a:custGeom>
              <a:avLst/>
              <a:gdLst>
                <a:gd name="T0" fmla="*/ 2 w 180"/>
                <a:gd name="T1" fmla="*/ 75 h 75"/>
                <a:gd name="T2" fmla="*/ 0 w 180"/>
                <a:gd name="T3" fmla="*/ 68 h 75"/>
                <a:gd name="T4" fmla="*/ 97 w 180"/>
                <a:gd name="T5" fmla="*/ 19 h 75"/>
                <a:gd name="T6" fmla="*/ 114 w 180"/>
                <a:gd name="T7" fmla="*/ 42 h 75"/>
                <a:gd name="T8" fmla="*/ 159 w 180"/>
                <a:gd name="T9" fmla="*/ 7 h 75"/>
                <a:gd name="T10" fmla="*/ 152 w 180"/>
                <a:gd name="T11" fmla="*/ 7 h 75"/>
                <a:gd name="T12" fmla="*/ 152 w 180"/>
                <a:gd name="T13" fmla="*/ 0 h 75"/>
                <a:gd name="T14" fmla="*/ 180 w 180"/>
                <a:gd name="T15" fmla="*/ 0 h 75"/>
                <a:gd name="T16" fmla="*/ 112 w 180"/>
                <a:gd name="T17" fmla="*/ 52 h 75"/>
                <a:gd name="T18" fmla="*/ 95 w 180"/>
                <a:gd name="T19" fmla="*/ 28 h 75"/>
                <a:gd name="T20" fmla="*/ 2 w 180"/>
                <a:gd name="T21" fmla="*/ 75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80" h="75">
                  <a:moveTo>
                    <a:pt x="2" y="75"/>
                  </a:moveTo>
                  <a:lnTo>
                    <a:pt x="0" y="68"/>
                  </a:lnTo>
                  <a:lnTo>
                    <a:pt x="97" y="19"/>
                  </a:lnTo>
                  <a:lnTo>
                    <a:pt x="114" y="42"/>
                  </a:lnTo>
                  <a:lnTo>
                    <a:pt x="159" y="7"/>
                  </a:lnTo>
                  <a:lnTo>
                    <a:pt x="152" y="7"/>
                  </a:lnTo>
                  <a:lnTo>
                    <a:pt x="152" y="0"/>
                  </a:lnTo>
                  <a:lnTo>
                    <a:pt x="180" y="0"/>
                  </a:lnTo>
                  <a:lnTo>
                    <a:pt x="112" y="52"/>
                  </a:lnTo>
                  <a:lnTo>
                    <a:pt x="95" y="28"/>
                  </a:lnTo>
                  <a:lnTo>
                    <a:pt x="2" y="75"/>
                  </a:lnTo>
                  <a:close/>
                </a:path>
              </a:pathLst>
            </a:custGeom>
            <a:solidFill>
              <a:schemeClr val="bg1">
                <a:lumMod val="85000"/>
              </a:schemeClr>
            </a:solidFill>
            <a:ln>
              <a:noFill/>
            </a:ln>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659" name="íŝ1îḋé">
              <a:extLst>
                <a:ext uri="{FF2B5EF4-FFF2-40B4-BE49-F238E27FC236}">
                  <a16:creationId xmlns:a16="http://schemas.microsoft.com/office/drawing/2014/main" xmlns="" id="{2C837AAC-F3A2-45E3-9EEA-91EE854C6664}"/>
                </a:ext>
              </a:extLst>
            </p:cNvPr>
            <p:cNvSpPr/>
            <p:nvPr/>
          </p:nvSpPr>
          <p:spPr bwMode="auto">
            <a:xfrm>
              <a:off x="6445455" y="4090523"/>
              <a:ext cx="24386" cy="30888"/>
            </a:xfrm>
            <a:custGeom>
              <a:avLst/>
              <a:gdLst>
                <a:gd name="T0" fmla="*/ 8 w 15"/>
                <a:gd name="T1" fmla="*/ 19 h 19"/>
                <a:gd name="T2" fmla="*/ 0 w 15"/>
                <a:gd name="T3" fmla="*/ 17 h 19"/>
                <a:gd name="T4" fmla="*/ 8 w 15"/>
                <a:gd name="T5" fmla="*/ 0 h 19"/>
                <a:gd name="T6" fmla="*/ 15 w 15"/>
                <a:gd name="T7" fmla="*/ 2 h 19"/>
                <a:gd name="T8" fmla="*/ 8 w 15"/>
                <a:gd name="T9" fmla="*/ 19 h 19"/>
              </a:gdLst>
              <a:ahLst/>
              <a:cxnLst>
                <a:cxn ang="0">
                  <a:pos x="T0" y="T1"/>
                </a:cxn>
                <a:cxn ang="0">
                  <a:pos x="T2" y="T3"/>
                </a:cxn>
                <a:cxn ang="0">
                  <a:pos x="T4" y="T5"/>
                </a:cxn>
                <a:cxn ang="0">
                  <a:pos x="T6" y="T7"/>
                </a:cxn>
                <a:cxn ang="0">
                  <a:pos x="T8" y="T9"/>
                </a:cxn>
              </a:cxnLst>
              <a:rect l="0" t="0" r="r" b="b"/>
              <a:pathLst>
                <a:path w="15" h="19">
                  <a:moveTo>
                    <a:pt x="8" y="19"/>
                  </a:moveTo>
                  <a:lnTo>
                    <a:pt x="0" y="17"/>
                  </a:lnTo>
                  <a:lnTo>
                    <a:pt x="8" y="0"/>
                  </a:lnTo>
                  <a:lnTo>
                    <a:pt x="15" y="2"/>
                  </a:lnTo>
                  <a:lnTo>
                    <a:pt x="8" y="19"/>
                  </a:lnTo>
                  <a:close/>
                </a:path>
              </a:pathLst>
            </a:custGeom>
            <a:solidFill>
              <a:schemeClr val="bg1">
                <a:lumMod val="85000"/>
              </a:schemeClr>
            </a:solidFill>
            <a:ln>
              <a:noFill/>
            </a:ln>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661" name="íṣľíďe">
              <a:extLst>
                <a:ext uri="{FF2B5EF4-FFF2-40B4-BE49-F238E27FC236}">
                  <a16:creationId xmlns:a16="http://schemas.microsoft.com/office/drawing/2014/main" xmlns="" id="{4C812660-8176-4D9E-983F-030C2CEEBFB2}"/>
                </a:ext>
              </a:extLst>
            </p:cNvPr>
            <p:cNvSpPr/>
            <p:nvPr/>
          </p:nvSpPr>
          <p:spPr bwMode="auto">
            <a:xfrm>
              <a:off x="6273130" y="2299259"/>
              <a:ext cx="502344" cy="474706"/>
            </a:xfrm>
            <a:custGeom>
              <a:avLst/>
              <a:gdLst>
                <a:gd name="T0" fmla="*/ 86 w 130"/>
                <a:gd name="T1" fmla="*/ 123 h 123"/>
                <a:gd name="T2" fmla="*/ 0 w 130"/>
                <a:gd name="T3" fmla="*/ 102 h 123"/>
                <a:gd name="T4" fmla="*/ 3 w 130"/>
                <a:gd name="T5" fmla="*/ 100 h 123"/>
                <a:gd name="T6" fmla="*/ 54 w 130"/>
                <a:gd name="T7" fmla="*/ 1 h 123"/>
                <a:gd name="T8" fmla="*/ 54 w 130"/>
                <a:gd name="T9" fmla="*/ 0 h 123"/>
                <a:gd name="T10" fmla="*/ 130 w 130"/>
                <a:gd name="T11" fmla="*/ 18 h 123"/>
                <a:gd name="T12" fmla="*/ 130 w 130"/>
                <a:gd name="T13" fmla="*/ 20 h 123"/>
                <a:gd name="T14" fmla="*/ 86 w 130"/>
                <a:gd name="T15" fmla="*/ 123 h 123"/>
                <a:gd name="T16" fmla="*/ 7 w 130"/>
                <a:gd name="T17" fmla="*/ 101 h 123"/>
                <a:gd name="T18" fmla="*/ 86 w 130"/>
                <a:gd name="T19" fmla="*/ 120 h 123"/>
                <a:gd name="T20" fmla="*/ 127 w 130"/>
                <a:gd name="T21" fmla="*/ 20 h 123"/>
                <a:gd name="T22" fmla="*/ 56 w 130"/>
                <a:gd name="T23" fmla="*/ 4 h 123"/>
                <a:gd name="T24" fmla="*/ 7 w 130"/>
                <a:gd name="T25" fmla="*/ 101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 h="123">
                  <a:moveTo>
                    <a:pt x="86" y="123"/>
                  </a:moveTo>
                  <a:cubicBezTo>
                    <a:pt x="0" y="102"/>
                    <a:pt x="0" y="102"/>
                    <a:pt x="0" y="102"/>
                  </a:cubicBezTo>
                  <a:cubicBezTo>
                    <a:pt x="3" y="100"/>
                    <a:pt x="3" y="100"/>
                    <a:pt x="3" y="100"/>
                  </a:cubicBezTo>
                  <a:cubicBezTo>
                    <a:pt x="28" y="85"/>
                    <a:pt x="53" y="2"/>
                    <a:pt x="54" y="1"/>
                  </a:cubicBezTo>
                  <a:cubicBezTo>
                    <a:pt x="54" y="0"/>
                    <a:pt x="54" y="0"/>
                    <a:pt x="54" y="0"/>
                  </a:cubicBezTo>
                  <a:cubicBezTo>
                    <a:pt x="130" y="18"/>
                    <a:pt x="130" y="18"/>
                    <a:pt x="130" y="18"/>
                  </a:cubicBezTo>
                  <a:cubicBezTo>
                    <a:pt x="130" y="20"/>
                    <a:pt x="130" y="20"/>
                    <a:pt x="130" y="20"/>
                  </a:cubicBezTo>
                  <a:cubicBezTo>
                    <a:pt x="117" y="108"/>
                    <a:pt x="88" y="122"/>
                    <a:pt x="86" y="123"/>
                  </a:cubicBezTo>
                  <a:close/>
                  <a:moveTo>
                    <a:pt x="7" y="101"/>
                  </a:moveTo>
                  <a:cubicBezTo>
                    <a:pt x="86" y="120"/>
                    <a:pt x="86" y="120"/>
                    <a:pt x="86" y="120"/>
                  </a:cubicBezTo>
                  <a:cubicBezTo>
                    <a:pt x="89" y="117"/>
                    <a:pt x="115" y="100"/>
                    <a:pt x="127" y="20"/>
                  </a:cubicBezTo>
                  <a:cubicBezTo>
                    <a:pt x="56" y="4"/>
                    <a:pt x="56" y="4"/>
                    <a:pt x="56" y="4"/>
                  </a:cubicBezTo>
                  <a:cubicBezTo>
                    <a:pt x="53" y="14"/>
                    <a:pt x="30" y="82"/>
                    <a:pt x="7" y="101"/>
                  </a:cubicBezTo>
                  <a:close/>
                </a:path>
              </a:pathLst>
            </a:custGeom>
            <a:solidFill>
              <a:schemeClr val="bg1">
                <a:lumMod val="85000"/>
              </a:schemeClr>
            </a:solidFill>
            <a:ln>
              <a:noFill/>
            </a:ln>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663" name="îşļiḑê">
              <a:extLst>
                <a:ext uri="{FF2B5EF4-FFF2-40B4-BE49-F238E27FC236}">
                  <a16:creationId xmlns:a16="http://schemas.microsoft.com/office/drawing/2014/main" xmlns="" id="{5A9B2CA7-F062-4326-BBD4-EA4B32BF56DA}"/>
                </a:ext>
              </a:extLst>
            </p:cNvPr>
            <p:cNvSpPr/>
            <p:nvPr/>
          </p:nvSpPr>
          <p:spPr bwMode="auto">
            <a:xfrm>
              <a:off x="6500730" y="2391923"/>
              <a:ext cx="198337" cy="58525"/>
            </a:xfrm>
            <a:custGeom>
              <a:avLst/>
              <a:gdLst>
                <a:gd name="T0" fmla="*/ 122 w 122"/>
                <a:gd name="T1" fmla="*/ 36 h 36"/>
                <a:gd name="T2" fmla="*/ 0 w 122"/>
                <a:gd name="T3" fmla="*/ 7 h 36"/>
                <a:gd name="T4" fmla="*/ 3 w 122"/>
                <a:gd name="T5" fmla="*/ 0 h 36"/>
                <a:gd name="T6" fmla="*/ 122 w 122"/>
                <a:gd name="T7" fmla="*/ 29 h 36"/>
                <a:gd name="T8" fmla="*/ 122 w 122"/>
                <a:gd name="T9" fmla="*/ 36 h 36"/>
              </a:gdLst>
              <a:ahLst/>
              <a:cxnLst>
                <a:cxn ang="0">
                  <a:pos x="T0" y="T1"/>
                </a:cxn>
                <a:cxn ang="0">
                  <a:pos x="T2" y="T3"/>
                </a:cxn>
                <a:cxn ang="0">
                  <a:pos x="T4" y="T5"/>
                </a:cxn>
                <a:cxn ang="0">
                  <a:pos x="T6" y="T7"/>
                </a:cxn>
                <a:cxn ang="0">
                  <a:pos x="T8" y="T9"/>
                </a:cxn>
              </a:cxnLst>
              <a:rect l="0" t="0" r="r" b="b"/>
              <a:pathLst>
                <a:path w="122" h="36">
                  <a:moveTo>
                    <a:pt x="122" y="36"/>
                  </a:moveTo>
                  <a:lnTo>
                    <a:pt x="0" y="7"/>
                  </a:lnTo>
                  <a:lnTo>
                    <a:pt x="3" y="0"/>
                  </a:lnTo>
                  <a:lnTo>
                    <a:pt x="122" y="29"/>
                  </a:lnTo>
                  <a:lnTo>
                    <a:pt x="122" y="36"/>
                  </a:lnTo>
                  <a:close/>
                </a:path>
              </a:pathLst>
            </a:custGeom>
            <a:solidFill>
              <a:schemeClr val="bg1">
                <a:lumMod val="85000"/>
              </a:schemeClr>
            </a:solidFill>
            <a:ln>
              <a:noFill/>
            </a:ln>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665" name="íślíde">
              <a:extLst>
                <a:ext uri="{FF2B5EF4-FFF2-40B4-BE49-F238E27FC236}">
                  <a16:creationId xmlns:a16="http://schemas.microsoft.com/office/drawing/2014/main" xmlns="" id="{E3E9BCBC-B8F7-454A-A525-15BF33FC6637}"/>
                </a:ext>
              </a:extLst>
            </p:cNvPr>
            <p:cNvSpPr/>
            <p:nvPr/>
          </p:nvSpPr>
          <p:spPr bwMode="auto">
            <a:xfrm>
              <a:off x="6494227" y="2434191"/>
              <a:ext cx="180455" cy="53647"/>
            </a:xfrm>
            <a:custGeom>
              <a:avLst/>
              <a:gdLst>
                <a:gd name="T0" fmla="*/ 111 w 111"/>
                <a:gd name="T1" fmla="*/ 33 h 33"/>
                <a:gd name="T2" fmla="*/ 0 w 111"/>
                <a:gd name="T3" fmla="*/ 7 h 33"/>
                <a:gd name="T4" fmla="*/ 0 w 111"/>
                <a:gd name="T5" fmla="*/ 0 h 33"/>
                <a:gd name="T6" fmla="*/ 111 w 111"/>
                <a:gd name="T7" fmla="*/ 26 h 33"/>
                <a:gd name="T8" fmla="*/ 111 w 111"/>
                <a:gd name="T9" fmla="*/ 33 h 33"/>
              </a:gdLst>
              <a:ahLst/>
              <a:cxnLst>
                <a:cxn ang="0">
                  <a:pos x="T0" y="T1"/>
                </a:cxn>
                <a:cxn ang="0">
                  <a:pos x="T2" y="T3"/>
                </a:cxn>
                <a:cxn ang="0">
                  <a:pos x="T4" y="T5"/>
                </a:cxn>
                <a:cxn ang="0">
                  <a:pos x="T6" y="T7"/>
                </a:cxn>
                <a:cxn ang="0">
                  <a:pos x="T8" y="T9"/>
                </a:cxn>
              </a:cxnLst>
              <a:rect l="0" t="0" r="r" b="b"/>
              <a:pathLst>
                <a:path w="111" h="33">
                  <a:moveTo>
                    <a:pt x="111" y="33"/>
                  </a:moveTo>
                  <a:lnTo>
                    <a:pt x="0" y="7"/>
                  </a:lnTo>
                  <a:lnTo>
                    <a:pt x="0" y="0"/>
                  </a:lnTo>
                  <a:lnTo>
                    <a:pt x="111" y="26"/>
                  </a:lnTo>
                  <a:lnTo>
                    <a:pt x="111" y="33"/>
                  </a:lnTo>
                  <a:close/>
                </a:path>
              </a:pathLst>
            </a:custGeom>
            <a:solidFill>
              <a:schemeClr val="bg1">
                <a:lumMod val="85000"/>
              </a:schemeClr>
            </a:solidFill>
            <a:ln>
              <a:noFill/>
            </a:ln>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667" name="îṡľîḋe">
              <a:extLst>
                <a:ext uri="{FF2B5EF4-FFF2-40B4-BE49-F238E27FC236}">
                  <a16:creationId xmlns:a16="http://schemas.microsoft.com/office/drawing/2014/main" xmlns="" id="{FCB0EE03-BF08-46EF-A9CB-A0AAD5E1D4AC}"/>
                </a:ext>
              </a:extLst>
            </p:cNvPr>
            <p:cNvSpPr/>
            <p:nvPr/>
          </p:nvSpPr>
          <p:spPr bwMode="auto">
            <a:xfrm>
              <a:off x="6482847" y="2481338"/>
              <a:ext cx="180455" cy="53647"/>
            </a:xfrm>
            <a:custGeom>
              <a:avLst/>
              <a:gdLst>
                <a:gd name="T0" fmla="*/ 111 w 111"/>
                <a:gd name="T1" fmla="*/ 33 h 33"/>
                <a:gd name="T2" fmla="*/ 0 w 111"/>
                <a:gd name="T3" fmla="*/ 7 h 33"/>
                <a:gd name="T4" fmla="*/ 0 w 111"/>
                <a:gd name="T5" fmla="*/ 0 h 33"/>
                <a:gd name="T6" fmla="*/ 111 w 111"/>
                <a:gd name="T7" fmla="*/ 26 h 33"/>
                <a:gd name="T8" fmla="*/ 111 w 111"/>
                <a:gd name="T9" fmla="*/ 33 h 33"/>
              </a:gdLst>
              <a:ahLst/>
              <a:cxnLst>
                <a:cxn ang="0">
                  <a:pos x="T0" y="T1"/>
                </a:cxn>
                <a:cxn ang="0">
                  <a:pos x="T2" y="T3"/>
                </a:cxn>
                <a:cxn ang="0">
                  <a:pos x="T4" y="T5"/>
                </a:cxn>
                <a:cxn ang="0">
                  <a:pos x="T6" y="T7"/>
                </a:cxn>
                <a:cxn ang="0">
                  <a:pos x="T8" y="T9"/>
                </a:cxn>
              </a:cxnLst>
              <a:rect l="0" t="0" r="r" b="b"/>
              <a:pathLst>
                <a:path w="111" h="33">
                  <a:moveTo>
                    <a:pt x="111" y="33"/>
                  </a:moveTo>
                  <a:lnTo>
                    <a:pt x="0" y="7"/>
                  </a:lnTo>
                  <a:lnTo>
                    <a:pt x="0" y="0"/>
                  </a:lnTo>
                  <a:lnTo>
                    <a:pt x="111" y="26"/>
                  </a:lnTo>
                  <a:lnTo>
                    <a:pt x="111" y="33"/>
                  </a:lnTo>
                  <a:close/>
                </a:path>
              </a:pathLst>
            </a:custGeom>
            <a:solidFill>
              <a:schemeClr val="bg1">
                <a:lumMod val="85000"/>
              </a:schemeClr>
            </a:solidFill>
            <a:ln>
              <a:noFill/>
            </a:ln>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669" name="íSļîḋè">
              <a:extLst>
                <a:ext uri="{FF2B5EF4-FFF2-40B4-BE49-F238E27FC236}">
                  <a16:creationId xmlns:a16="http://schemas.microsoft.com/office/drawing/2014/main" xmlns="" id="{4632B93B-E676-48A6-9289-100D554687D6}"/>
                </a:ext>
              </a:extLst>
            </p:cNvPr>
            <p:cNvSpPr/>
            <p:nvPr/>
          </p:nvSpPr>
          <p:spPr bwMode="auto">
            <a:xfrm>
              <a:off x="6458460" y="2512226"/>
              <a:ext cx="182079" cy="53647"/>
            </a:xfrm>
            <a:custGeom>
              <a:avLst/>
              <a:gdLst>
                <a:gd name="T0" fmla="*/ 112 w 112"/>
                <a:gd name="T1" fmla="*/ 33 h 33"/>
                <a:gd name="T2" fmla="*/ 0 w 112"/>
                <a:gd name="T3" fmla="*/ 7 h 33"/>
                <a:gd name="T4" fmla="*/ 0 w 112"/>
                <a:gd name="T5" fmla="*/ 0 h 33"/>
                <a:gd name="T6" fmla="*/ 112 w 112"/>
                <a:gd name="T7" fmla="*/ 26 h 33"/>
                <a:gd name="T8" fmla="*/ 112 w 112"/>
                <a:gd name="T9" fmla="*/ 33 h 33"/>
              </a:gdLst>
              <a:ahLst/>
              <a:cxnLst>
                <a:cxn ang="0">
                  <a:pos x="T0" y="T1"/>
                </a:cxn>
                <a:cxn ang="0">
                  <a:pos x="T2" y="T3"/>
                </a:cxn>
                <a:cxn ang="0">
                  <a:pos x="T4" y="T5"/>
                </a:cxn>
                <a:cxn ang="0">
                  <a:pos x="T6" y="T7"/>
                </a:cxn>
                <a:cxn ang="0">
                  <a:pos x="T8" y="T9"/>
                </a:cxn>
              </a:cxnLst>
              <a:rect l="0" t="0" r="r" b="b"/>
              <a:pathLst>
                <a:path w="112" h="33">
                  <a:moveTo>
                    <a:pt x="112" y="33"/>
                  </a:moveTo>
                  <a:lnTo>
                    <a:pt x="0" y="7"/>
                  </a:lnTo>
                  <a:lnTo>
                    <a:pt x="0" y="0"/>
                  </a:lnTo>
                  <a:lnTo>
                    <a:pt x="112" y="26"/>
                  </a:lnTo>
                  <a:lnTo>
                    <a:pt x="112" y="33"/>
                  </a:lnTo>
                  <a:close/>
                </a:path>
              </a:pathLst>
            </a:custGeom>
            <a:solidFill>
              <a:schemeClr val="bg1">
                <a:lumMod val="85000"/>
              </a:schemeClr>
            </a:solidFill>
            <a:ln>
              <a:noFill/>
            </a:ln>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671" name="îSľiḓè">
              <a:extLst>
                <a:ext uri="{FF2B5EF4-FFF2-40B4-BE49-F238E27FC236}">
                  <a16:creationId xmlns:a16="http://schemas.microsoft.com/office/drawing/2014/main" xmlns="" id="{606A269A-9171-4446-BB20-C867EFD6E408}"/>
                </a:ext>
              </a:extLst>
            </p:cNvPr>
            <p:cNvSpPr/>
            <p:nvPr/>
          </p:nvSpPr>
          <p:spPr bwMode="auto">
            <a:xfrm>
              <a:off x="6438951" y="2554494"/>
              <a:ext cx="185330" cy="53647"/>
            </a:xfrm>
            <a:custGeom>
              <a:avLst/>
              <a:gdLst>
                <a:gd name="T0" fmla="*/ 112 w 114"/>
                <a:gd name="T1" fmla="*/ 33 h 33"/>
                <a:gd name="T2" fmla="*/ 0 w 114"/>
                <a:gd name="T3" fmla="*/ 7 h 33"/>
                <a:gd name="T4" fmla="*/ 3 w 114"/>
                <a:gd name="T5" fmla="*/ 0 h 33"/>
                <a:gd name="T6" fmla="*/ 114 w 114"/>
                <a:gd name="T7" fmla="*/ 28 h 33"/>
                <a:gd name="T8" fmla="*/ 112 w 114"/>
                <a:gd name="T9" fmla="*/ 33 h 33"/>
              </a:gdLst>
              <a:ahLst/>
              <a:cxnLst>
                <a:cxn ang="0">
                  <a:pos x="T0" y="T1"/>
                </a:cxn>
                <a:cxn ang="0">
                  <a:pos x="T2" y="T3"/>
                </a:cxn>
                <a:cxn ang="0">
                  <a:pos x="T4" y="T5"/>
                </a:cxn>
                <a:cxn ang="0">
                  <a:pos x="T6" y="T7"/>
                </a:cxn>
                <a:cxn ang="0">
                  <a:pos x="T8" y="T9"/>
                </a:cxn>
              </a:cxnLst>
              <a:rect l="0" t="0" r="r" b="b"/>
              <a:pathLst>
                <a:path w="114" h="33">
                  <a:moveTo>
                    <a:pt x="112" y="33"/>
                  </a:moveTo>
                  <a:lnTo>
                    <a:pt x="0" y="7"/>
                  </a:lnTo>
                  <a:lnTo>
                    <a:pt x="3" y="0"/>
                  </a:lnTo>
                  <a:lnTo>
                    <a:pt x="114" y="28"/>
                  </a:lnTo>
                  <a:lnTo>
                    <a:pt x="112" y="33"/>
                  </a:lnTo>
                  <a:close/>
                </a:path>
              </a:pathLst>
            </a:custGeom>
            <a:solidFill>
              <a:schemeClr val="bg1">
                <a:lumMod val="85000"/>
              </a:schemeClr>
            </a:solidFill>
            <a:ln>
              <a:noFill/>
            </a:ln>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673" name="ïṧḻíde">
              <a:extLst>
                <a:ext uri="{FF2B5EF4-FFF2-40B4-BE49-F238E27FC236}">
                  <a16:creationId xmlns:a16="http://schemas.microsoft.com/office/drawing/2014/main" xmlns="" id="{81F730D0-D630-41EC-A74D-E2D9752A45D0}"/>
                </a:ext>
              </a:extLst>
            </p:cNvPr>
            <p:cNvSpPr/>
            <p:nvPr/>
          </p:nvSpPr>
          <p:spPr bwMode="auto">
            <a:xfrm>
              <a:off x="6655172" y="2307387"/>
              <a:ext cx="78034" cy="92665"/>
            </a:xfrm>
            <a:custGeom>
              <a:avLst/>
              <a:gdLst>
                <a:gd name="T0" fmla="*/ 0 w 48"/>
                <a:gd name="T1" fmla="*/ 38 h 57"/>
                <a:gd name="T2" fmla="*/ 29 w 48"/>
                <a:gd name="T3" fmla="*/ 0 h 57"/>
                <a:gd name="T4" fmla="*/ 48 w 48"/>
                <a:gd name="T5" fmla="*/ 12 h 57"/>
                <a:gd name="T6" fmla="*/ 12 w 48"/>
                <a:gd name="T7" fmla="*/ 57 h 57"/>
                <a:gd name="T8" fmla="*/ 0 w 48"/>
                <a:gd name="T9" fmla="*/ 38 h 57"/>
              </a:gdLst>
              <a:ahLst/>
              <a:cxnLst>
                <a:cxn ang="0">
                  <a:pos x="T0" y="T1"/>
                </a:cxn>
                <a:cxn ang="0">
                  <a:pos x="T2" y="T3"/>
                </a:cxn>
                <a:cxn ang="0">
                  <a:pos x="T4" y="T5"/>
                </a:cxn>
                <a:cxn ang="0">
                  <a:pos x="T6" y="T7"/>
                </a:cxn>
                <a:cxn ang="0">
                  <a:pos x="T8" y="T9"/>
                </a:cxn>
              </a:cxnLst>
              <a:rect l="0" t="0" r="r" b="b"/>
              <a:pathLst>
                <a:path w="48" h="57">
                  <a:moveTo>
                    <a:pt x="0" y="38"/>
                  </a:moveTo>
                  <a:lnTo>
                    <a:pt x="29" y="0"/>
                  </a:lnTo>
                  <a:lnTo>
                    <a:pt x="48" y="12"/>
                  </a:lnTo>
                  <a:lnTo>
                    <a:pt x="12" y="57"/>
                  </a:lnTo>
                  <a:lnTo>
                    <a:pt x="0" y="38"/>
                  </a:lnTo>
                  <a:close/>
                </a:path>
              </a:pathLst>
            </a:custGeom>
            <a:solidFill>
              <a:schemeClr val="bg1">
                <a:lumMod val="85000"/>
              </a:schemeClr>
            </a:solidFill>
            <a:ln>
              <a:noFill/>
            </a:ln>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675" name="ïṧḻïḑê">
              <a:extLst>
                <a:ext uri="{FF2B5EF4-FFF2-40B4-BE49-F238E27FC236}">
                  <a16:creationId xmlns:a16="http://schemas.microsoft.com/office/drawing/2014/main" xmlns="" id="{50F8354E-D3CC-44F1-B926-AE343F535C6E}"/>
                </a:ext>
              </a:extLst>
            </p:cNvPr>
            <p:cNvSpPr/>
            <p:nvPr/>
          </p:nvSpPr>
          <p:spPr bwMode="auto">
            <a:xfrm>
              <a:off x="6648668" y="2299259"/>
              <a:ext cx="95917" cy="108922"/>
            </a:xfrm>
            <a:custGeom>
              <a:avLst/>
              <a:gdLst>
                <a:gd name="T0" fmla="*/ 14 w 59"/>
                <a:gd name="T1" fmla="*/ 67 h 67"/>
                <a:gd name="T2" fmla="*/ 0 w 59"/>
                <a:gd name="T3" fmla="*/ 43 h 67"/>
                <a:gd name="T4" fmla="*/ 33 w 59"/>
                <a:gd name="T5" fmla="*/ 0 h 67"/>
                <a:gd name="T6" fmla="*/ 59 w 59"/>
                <a:gd name="T7" fmla="*/ 15 h 67"/>
                <a:gd name="T8" fmla="*/ 14 w 59"/>
                <a:gd name="T9" fmla="*/ 67 h 67"/>
                <a:gd name="T10" fmla="*/ 9 w 59"/>
                <a:gd name="T11" fmla="*/ 45 h 67"/>
                <a:gd name="T12" fmla="*/ 16 w 59"/>
                <a:gd name="T13" fmla="*/ 55 h 67"/>
                <a:gd name="T14" fmla="*/ 47 w 59"/>
                <a:gd name="T15" fmla="*/ 17 h 67"/>
                <a:gd name="T16" fmla="*/ 35 w 59"/>
                <a:gd name="T17" fmla="*/ 10 h 67"/>
                <a:gd name="T18" fmla="*/ 9 w 59"/>
                <a:gd name="T19" fmla="*/ 45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9" h="67">
                  <a:moveTo>
                    <a:pt x="14" y="67"/>
                  </a:moveTo>
                  <a:lnTo>
                    <a:pt x="0" y="43"/>
                  </a:lnTo>
                  <a:lnTo>
                    <a:pt x="33" y="0"/>
                  </a:lnTo>
                  <a:lnTo>
                    <a:pt x="59" y="15"/>
                  </a:lnTo>
                  <a:lnTo>
                    <a:pt x="14" y="67"/>
                  </a:lnTo>
                  <a:close/>
                  <a:moveTo>
                    <a:pt x="9" y="45"/>
                  </a:moveTo>
                  <a:lnTo>
                    <a:pt x="16" y="55"/>
                  </a:lnTo>
                  <a:lnTo>
                    <a:pt x="47" y="17"/>
                  </a:lnTo>
                  <a:lnTo>
                    <a:pt x="35" y="10"/>
                  </a:lnTo>
                  <a:lnTo>
                    <a:pt x="9" y="45"/>
                  </a:lnTo>
                  <a:close/>
                </a:path>
              </a:pathLst>
            </a:custGeom>
            <a:solidFill>
              <a:schemeClr val="bg1">
                <a:lumMod val="85000"/>
              </a:schemeClr>
            </a:solidFill>
            <a:ln>
              <a:noFill/>
            </a:ln>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677" name="išļïďê">
              <a:extLst>
                <a:ext uri="{FF2B5EF4-FFF2-40B4-BE49-F238E27FC236}">
                  <a16:creationId xmlns:a16="http://schemas.microsoft.com/office/drawing/2014/main" xmlns="" id="{77D80176-3F77-49F8-9970-32FC94DF1773}"/>
                </a:ext>
              </a:extLst>
            </p:cNvPr>
            <p:cNvSpPr/>
            <p:nvPr/>
          </p:nvSpPr>
          <p:spPr bwMode="auto">
            <a:xfrm>
              <a:off x="6618593" y="4117075"/>
              <a:ext cx="393421" cy="261739"/>
            </a:xfrm>
            <a:custGeom>
              <a:avLst/>
              <a:gdLst>
                <a:gd name="T0" fmla="*/ 53 w 102"/>
                <a:gd name="T1" fmla="*/ 68 h 68"/>
                <a:gd name="T2" fmla="*/ 53 w 102"/>
                <a:gd name="T3" fmla="*/ 68 h 68"/>
                <a:gd name="T4" fmla="*/ 19 w 102"/>
                <a:gd name="T5" fmla="*/ 67 h 68"/>
                <a:gd name="T6" fmla="*/ 6 w 102"/>
                <a:gd name="T7" fmla="*/ 4 h 68"/>
                <a:gd name="T8" fmla="*/ 6 w 102"/>
                <a:gd name="T9" fmla="*/ 3 h 68"/>
                <a:gd name="T10" fmla="*/ 11 w 102"/>
                <a:gd name="T11" fmla="*/ 2 h 68"/>
                <a:gd name="T12" fmla="*/ 62 w 102"/>
                <a:gd name="T13" fmla="*/ 0 h 68"/>
                <a:gd name="T14" fmla="*/ 89 w 102"/>
                <a:gd name="T15" fmla="*/ 3 h 68"/>
                <a:gd name="T16" fmla="*/ 94 w 102"/>
                <a:gd name="T17" fmla="*/ 66 h 68"/>
                <a:gd name="T18" fmla="*/ 94 w 102"/>
                <a:gd name="T19" fmla="*/ 67 h 68"/>
                <a:gd name="T20" fmla="*/ 93 w 102"/>
                <a:gd name="T21" fmla="*/ 67 h 68"/>
                <a:gd name="T22" fmla="*/ 53 w 102"/>
                <a:gd name="T23" fmla="*/ 68 h 68"/>
                <a:gd name="T24" fmla="*/ 9 w 102"/>
                <a:gd name="T25" fmla="*/ 6 h 68"/>
                <a:gd name="T26" fmla="*/ 19 w 102"/>
                <a:gd name="T27" fmla="*/ 64 h 68"/>
                <a:gd name="T28" fmla="*/ 53 w 102"/>
                <a:gd name="T29" fmla="*/ 65 h 68"/>
                <a:gd name="T30" fmla="*/ 91 w 102"/>
                <a:gd name="T31" fmla="*/ 64 h 68"/>
                <a:gd name="T32" fmla="*/ 88 w 102"/>
                <a:gd name="T33" fmla="*/ 6 h 68"/>
                <a:gd name="T34" fmla="*/ 62 w 102"/>
                <a:gd name="T35" fmla="*/ 3 h 68"/>
                <a:gd name="T36" fmla="*/ 12 w 102"/>
                <a:gd name="T37" fmla="*/ 5 h 68"/>
                <a:gd name="T38" fmla="*/ 9 w 102"/>
                <a:gd name="T39" fmla="*/ 6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02" h="68">
                  <a:moveTo>
                    <a:pt x="53" y="68"/>
                  </a:moveTo>
                  <a:cubicBezTo>
                    <a:pt x="53" y="68"/>
                    <a:pt x="53" y="68"/>
                    <a:pt x="53" y="68"/>
                  </a:cubicBezTo>
                  <a:cubicBezTo>
                    <a:pt x="36" y="68"/>
                    <a:pt x="25" y="67"/>
                    <a:pt x="19" y="67"/>
                  </a:cubicBezTo>
                  <a:cubicBezTo>
                    <a:pt x="0" y="64"/>
                    <a:pt x="5" y="10"/>
                    <a:pt x="6" y="4"/>
                  </a:cubicBezTo>
                  <a:cubicBezTo>
                    <a:pt x="6" y="3"/>
                    <a:pt x="6" y="3"/>
                    <a:pt x="6" y="3"/>
                  </a:cubicBezTo>
                  <a:cubicBezTo>
                    <a:pt x="11" y="2"/>
                    <a:pt x="11" y="2"/>
                    <a:pt x="11" y="2"/>
                  </a:cubicBezTo>
                  <a:cubicBezTo>
                    <a:pt x="20" y="2"/>
                    <a:pt x="43" y="0"/>
                    <a:pt x="62" y="0"/>
                  </a:cubicBezTo>
                  <a:cubicBezTo>
                    <a:pt x="76" y="0"/>
                    <a:pt x="85" y="1"/>
                    <a:pt x="89" y="3"/>
                  </a:cubicBezTo>
                  <a:cubicBezTo>
                    <a:pt x="102" y="10"/>
                    <a:pt x="95" y="60"/>
                    <a:pt x="94" y="66"/>
                  </a:cubicBezTo>
                  <a:cubicBezTo>
                    <a:pt x="94" y="67"/>
                    <a:pt x="94" y="67"/>
                    <a:pt x="94" y="67"/>
                  </a:cubicBezTo>
                  <a:cubicBezTo>
                    <a:pt x="93" y="67"/>
                    <a:pt x="93" y="67"/>
                    <a:pt x="93" y="67"/>
                  </a:cubicBezTo>
                  <a:cubicBezTo>
                    <a:pt x="93" y="67"/>
                    <a:pt x="72" y="68"/>
                    <a:pt x="53" y="68"/>
                  </a:cubicBezTo>
                  <a:close/>
                  <a:moveTo>
                    <a:pt x="9" y="6"/>
                  </a:moveTo>
                  <a:cubicBezTo>
                    <a:pt x="7" y="22"/>
                    <a:pt x="6" y="62"/>
                    <a:pt x="19" y="64"/>
                  </a:cubicBezTo>
                  <a:cubicBezTo>
                    <a:pt x="25" y="64"/>
                    <a:pt x="37" y="65"/>
                    <a:pt x="53" y="65"/>
                  </a:cubicBezTo>
                  <a:cubicBezTo>
                    <a:pt x="70" y="65"/>
                    <a:pt x="87" y="64"/>
                    <a:pt x="91" y="64"/>
                  </a:cubicBezTo>
                  <a:cubicBezTo>
                    <a:pt x="93" y="48"/>
                    <a:pt x="96" y="10"/>
                    <a:pt x="88" y="6"/>
                  </a:cubicBezTo>
                  <a:cubicBezTo>
                    <a:pt x="85" y="4"/>
                    <a:pt x="79" y="3"/>
                    <a:pt x="62" y="3"/>
                  </a:cubicBezTo>
                  <a:cubicBezTo>
                    <a:pt x="43" y="3"/>
                    <a:pt x="20" y="5"/>
                    <a:pt x="12" y="5"/>
                  </a:cubicBezTo>
                  <a:lnTo>
                    <a:pt x="9" y="6"/>
                  </a:lnTo>
                  <a:close/>
                </a:path>
              </a:pathLst>
            </a:custGeom>
            <a:solidFill>
              <a:schemeClr val="bg1">
                <a:lumMod val="85000"/>
              </a:schemeClr>
            </a:solidFill>
            <a:ln>
              <a:noFill/>
            </a:ln>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679" name="išľíďê">
              <a:extLst>
                <a:ext uri="{FF2B5EF4-FFF2-40B4-BE49-F238E27FC236}">
                  <a16:creationId xmlns:a16="http://schemas.microsoft.com/office/drawing/2014/main" xmlns="" id="{322E9C47-42B0-4FD4-AFDB-629FBFC90D31}"/>
                </a:ext>
              </a:extLst>
            </p:cNvPr>
            <p:cNvSpPr/>
            <p:nvPr/>
          </p:nvSpPr>
          <p:spPr bwMode="auto">
            <a:xfrm>
              <a:off x="6641353" y="4130081"/>
              <a:ext cx="320265" cy="126806"/>
            </a:xfrm>
            <a:custGeom>
              <a:avLst/>
              <a:gdLst>
                <a:gd name="T0" fmla="*/ 46 w 83"/>
                <a:gd name="T1" fmla="*/ 33 h 33"/>
                <a:gd name="T2" fmla="*/ 44 w 83"/>
                <a:gd name="T3" fmla="*/ 32 h 33"/>
                <a:gd name="T4" fmla="*/ 0 w 83"/>
                <a:gd name="T5" fmla="*/ 2 h 33"/>
                <a:gd name="T6" fmla="*/ 2 w 83"/>
                <a:gd name="T7" fmla="*/ 0 h 33"/>
                <a:gd name="T8" fmla="*/ 45 w 83"/>
                <a:gd name="T9" fmla="*/ 30 h 33"/>
                <a:gd name="T10" fmla="*/ 81 w 83"/>
                <a:gd name="T11" fmla="*/ 0 h 33"/>
                <a:gd name="T12" fmla="*/ 83 w 83"/>
                <a:gd name="T13" fmla="*/ 2 h 33"/>
                <a:gd name="T14" fmla="*/ 46 w 83"/>
                <a:gd name="T15" fmla="*/ 33 h 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3" h="33">
                  <a:moveTo>
                    <a:pt x="46" y="33"/>
                  </a:moveTo>
                  <a:cubicBezTo>
                    <a:pt x="45" y="33"/>
                    <a:pt x="45" y="33"/>
                    <a:pt x="44" y="32"/>
                  </a:cubicBezTo>
                  <a:cubicBezTo>
                    <a:pt x="36" y="29"/>
                    <a:pt x="2" y="3"/>
                    <a:pt x="0" y="2"/>
                  </a:cubicBezTo>
                  <a:cubicBezTo>
                    <a:pt x="2" y="0"/>
                    <a:pt x="2" y="0"/>
                    <a:pt x="2" y="0"/>
                  </a:cubicBezTo>
                  <a:cubicBezTo>
                    <a:pt x="2" y="0"/>
                    <a:pt x="37" y="26"/>
                    <a:pt x="45" y="30"/>
                  </a:cubicBezTo>
                  <a:cubicBezTo>
                    <a:pt x="50" y="32"/>
                    <a:pt x="69" y="14"/>
                    <a:pt x="81" y="0"/>
                  </a:cubicBezTo>
                  <a:cubicBezTo>
                    <a:pt x="83" y="2"/>
                    <a:pt x="83" y="2"/>
                    <a:pt x="83" y="2"/>
                  </a:cubicBezTo>
                  <a:cubicBezTo>
                    <a:pt x="79" y="8"/>
                    <a:pt x="56" y="33"/>
                    <a:pt x="46" y="33"/>
                  </a:cubicBezTo>
                  <a:close/>
                </a:path>
              </a:pathLst>
            </a:custGeom>
            <a:solidFill>
              <a:schemeClr val="bg1">
                <a:lumMod val="85000"/>
              </a:schemeClr>
            </a:solidFill>
            <a:ln>
              <a:noFill/>
            </a:ln>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681" name="îşḷiḓé">
              <a:extLst>
                <a:ext uri="{FF2B5EF4-FFF2-40B4-BE49-F238E27FC236}">
                  <a16:creationId xmlns:a16="http://schemas.microsoft.com/office/drawing/2014/main" xmlns="" id="{13EA6144-779E-49FB-AE9F-0D500A0697A3}"/>
                </a:ext>
              </a:extLst>
            </p:cNvPr>
            <p:cNvSpPr/>
            <p:nvPr/>
          </p:nvSpPr>
          <p:spPr bwMode="auto">
            <a:xfrm>
              <a:off x="6495039" y="4186981"/>
              <a:ext cx="95917" cy="11379"/>
            </a:xfrm>
            <a:prstGeom prst="rect">
              <a:avLst/>
            </a:prstGeom>
            <a:solidFill>
              <a:schemeClr val="bg1">
                <a:lumMod val="85000"/>
              </a:schemeClr>
            </a:solidFill>
            <a:ln>
              <a:noFill/>
            </a:ln>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683" name="îṡļïḑè">
              <a:extLst>
                <a:ext uri="{FF2B5EF4-FFF2-40B4-BE49-F238E27FC236}">
                  <a16:creationId xmlns:a16="http://schemas.microsoft.com/office/drawing/2014/main" xmlns="" id="{CD3AEFCC-47D0-4FC2-AB1F-7A694A414152}"/>
                </a:ext>
              </a:extLst>
            </p:cNvPr>
            <p:cNvSpPr/>
            <p:nvPr/>
          </p:nvSpPr>
          <p:spPr bwMode="auto">
            <a:xfrm>
              <a:off x="6506420" y="4302406"/>
              <a:ext cx="100794" cy="11379"/>
            </a:xfrm>
            <a:prstGeom prst="rect">
              <a:avLst/>
            </a:prstGeom>
            <a:solidFill>
              <a:schemeClr val="bg1">
                <a:lumMod val="85000"/>
              </a:schemeClr>
            </a:solidFill>
            <a:ln>
              <a:noFill/>
            </a:ln>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685" name="iślíḓè">
              <a:extLst>
                <a:ext uri="{FF2B5EF4-FFF2-40B4-BE49-F238E27FC236}">
                  <a16:creationId xmlns:a16="http://schemas.microsoft.com/office/drawing/2014/main" xmlns="" id="{6FADC89C-AB3F-439C-8071-E05DD1837477}"/>
                </a:ext>
              </a:extLst>
            </p:cNvPr>
            <p:cNvSpPr/>
            <p:nvPr/>
          </p:nvSpPr>
          <p:spPr bwMode="auto">
            <a:xfrm>
              <a:off x="6451146" y="4245507"/>
              <a:ext cx="139811" cy="11379"/>
            </a:xfrm>
            <a:prstGeom prst="rect">
              <a:avLst/>
            </a:prstGeom>
            <a:solidFill>
              <a:schemeClr val="bg1">
                <a:lumMod val="85000"/>
              </a:schemeClr>
            </a:solidFill>
            <a:ln>
              <a:noFill/>
            </a:ln>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687" name="iŝļîḍè">
              <a:extLst>
                <a:ext uri="{FF2B5EF4-FFF2-40B4-BE49-F238E27FC236}">
                  <a16:creationId xmlns:a16="http://schemas.microsoft.com/office/drawing/2014/main" xmlns="" id="{35DEA7FC-F8D4-45FD-B981-83153558725F}"/>
                </a:ext>
              </a:extLst>
            </p:cNvPr>
            <p:cNvSpPr/>
            <p:nvPr/>
          </p:nvSpPr>
          <p:spPr bwMode="auto">
            <a:xfrm>
              <a:off x="6378174" y="4685847"/>
              <a:ext cx="170700" cy="169074"/>
            </a:xfrm>
            <a:custGeom>
              <a:avLst/>
              <a:gdLst>
                <a:gd name="T0" fmla="*/ 22 w 44"/>
                <a:gd name="T1" fmla="*/ 44 h 44"/>
                <a:gd name="T2" fmla="*/ 0 w 44"/>
                <a:gd name="T3" fmla="*/ 22 h 44"/>
                <a:gd name="T4" fmla="*/ 22 w 44"/>
                <a:gd name="T5" fmla="*/ 0 h 44"/>
                <a:gd name="T6" fmla="*/ 44 w 44"/>
                <a:gd name="T7" fmla="*/ 22 h 44"/>
                <a:gd name="T8" fmla="*/ 22 w 44"/>
                <a:gd name="T9" fmla="*/ 44 h 44"/>
                <a:gd name="T10" fmla="*/ 22 w 44"/>
                <a:gd name="T11" fmla="*/ 3 h 44"/>
                <a:gd name="T12" fmla="*/ 3 w 44"/>
                <a:gd name="T13" fmla="*/ 22 h 44"/>
                <a:gd name="T14" fmla="*/ 22 w 44"/>
                <a:gd name="T15" fmla="*/ 41 h 44"/>
                <a:gd name="T16" fmla="*/ 41 w 44"/>
                <a:gd name="T17" fmla="*/ 22 h 44"/>
                <a:gd name="T18" fmla="*/ 22 w 44"/>
                <a:gd name="T19" fmla="*/ 3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4" h="44">
                  <a:moveTo>
                    <a:pt x="22" y="44"/>
                  </a:moveTo>
                  <a:cubicBezTo>
                    <a:pt x="10" y="44"/>
                    <a:pt x="0" y="34"/>
                    <a:pt x="0" y="22"/>
                  </a:cubicBezTo>
                  <a:cubicBezTo>
                    <a:pt x="0" y="10"/>
                    <a:pt x="10" y="0"/>
                    <a:pt x="22" y="0"/>
                  </a:cubicBezTo>
                  <a:cubicBezTo>
                    <a:pt x="34" y="0"/>
                    <a:pt x="44" y="10"/>
                    <a:pt x="44" y="22"/>
                  </a:cubicBezTo>
                  <a:cubicBezTo>
                    <a:pt x="44" y="34"/>
                    <a:pt x="34" y="44"/>
                    <a:pt x="22" y="44"/>
                  </a:cubicBezTo>
                  <a:close/>
                  <a:moveTo>
                    <a:pt x="22" y="3"/>
                  </a:moveTo>
                  <a:cubicBezTo>
                    <a:pt x="11" y="3"/>
                    <a:pt x="3" y="12"/>
                    <a:pt x="3" y="22"/>
                  </a:cubicBezTo>
                  <a:cubicBezTo>
                    <a:pt x="3" y="33"/>
                    <a:pt x="11" y="41"/>
                    <a:pt x="22" y="41"/>
                  </a:cubicBezTo>
                  <a:cubicBezTo>
                    <a:pt x="32" y="41"/>
                    <a:pt x="41" y="33"/>
                    <a:pt x="41" y="22"/>
                  </a:cubicBezTo>
                  <a:cubicBezTo>
                    <a:pt x="41" y="12"/>
                    <a:pt x="32" y="3"/>
                    <a:pt x="22" y="3"/>
                  </a:cubicBezTo>
                  <a:close/>
                </a:path>
              </a:pathLst>
            </a:custGeom>
            <a:solidFill>
              <a:schemeClr val="bg1">
                <a:lumMod val="85000"/>
              </a:schemeClr>
            </a:solidFill>
            <a:ln>
              <a:noFill/>
            </a:ln>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689" name="ïṣ1íďê">
              <a:extLst>
                <a:ext uri="{FF2B5EF4-FFF2-40B4-BE49-F238E27FC236}">
                  <a16:creationId xmlns:a16="http://schemas.microsoft.com/office/drawing/2014/main" xmlns="" id="{B8E977FC-7AF2-4760-B20D-EB0D11DDA473}"/>
                </a:ext>
              </a:extLst>
            </p:cNvPr>
            <p:cNvSpPr/>
            <p:nvPr/>
          </p:nvSpPr>
          <p:spPr bwMode="auto">
            <a:xfrm>
              <a:off x="6296889" y="4858171"/>
              <a:ext cx="333271" cy="173950"/>
            </a:xfrm>
            <a:custGeom>
              <a:avLst/>
              <a:gdLst>
                <a:gd name="T0" fmla="*/ 86 w 86"/>
                <a:gd name="T1" fmla="*/ 45 h 45"/>
                <a:gd name="T2" fmla="*/ 0 w 86"/>
                <a:gd name="T3" fmla="*/ 45 h 45"/>
                <a:gd name="T4" fmla="*/ 0 w 86"/>
                <a:gd name="T5" fmla="*/ 44 h 45"/>
                <a:gd name="T6" fmla="*/ 43 w 86"/>
                <a:gd name="T7" fmla="*/ 0 h 45"/>
                <a:gd name="T8" fmla="*/ 86 w 86"/>
                <a:gd name="T9" fmla="*/ 44 h 45"/>
                <a:gd name="T10" fmla="*/ 86 w 86"/>
                <a:gd name="T11" fmla="*/ 45 h 45"/>
                <a:gd name="T12" fmla="*/ 3 w 86"/>
                <a:gd name="T13" fmla="*/ 42 h 45"/>
                <a:gd name="T14" fmla="*/ 83 w 86"/>
                <a:gd name="T15" fmla="*/ 42 h 45"/>
                <a:gd name="T16" fmla="*/ 43 w 86"/>
                <a:gd name="T17" fmla="*/ 3 h 45"/>
                <a:gd name="T18" fmla="*/ 3 w 86"/>
                <a:gd name="T19" fmla="*/ 42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6" h="45">
                  <a:moveTo>
                    <a:pt x="86" y="45"/>
                  </a:moveTo>
                  <a:cubicBezTo>
                    <a:pt x="0" y="45"/>
                    <a:pt x="0" y="45"/>
                    <a:pt x="0" y="45"/>
                  </a:cubicBezTo>
                  <a:cubicBezTo>
                    <a:pt x="0" y="44"/>
                    <a:pt x="0" y="44"/>
                    <a:pt x="0" y="44"/>
                  </a:cubicBezTo>
                  <a:cubicBezTo>
                    <a:pt x="0" y="20"/>
                    <a:pt x="19" y="0"/>
                    <a:pt x="43" y="0"/>
                  </a:cubicBezTo>
                  <a:cubicBezTo>
                    <a:pt x="67" y="0"/>
                    <a:pt x="86" y="20"/>
                    <a:pt x="86" y="44"/>
                  </a:cubicBezTo>
                  <a:lnTo>
                    <a:pt x="86" y="45"/>
                  </a:lnTo>
                  <a:close/>
                  <a:moveTo>
                    <a:pt x="3" y="42"/>
                  </a:moveTo>
                  <a:cubicBezTo>
                    <a:pt x="83" y="42"/>
                    <a:pt x="83" y="42"/>
                    <a:pt x="83" y="42"/>
                  </a:cubicBezTo>
                  <a:cubicBezTo>
                    <a:pt x="82" y="21"/>
                    <a:pt x="64" y="3"/>
                    <a:pt x="43" y="3"/>
                  </a:cubicBezTo>
                  <a:cubicBezTo>
                    <a:pt x="21" y="3"/>
                    <a:pt x="4" y="21"/>
                    <a:pt x="3" y="42"/>
                  </a:cubicBezTo>
                  <a:close/>
                </a:path>
              </a:pathLst>
            </a:custGeom>
            <a:solidFill>
              <a:schemeClr val="bg1">
                <a:lumMod val="85000"/>
              </a:schemeClr>
            </a:solidFill>
            <a:ln>
              <a:noFill/>
            </a:ln>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691" name="ïṩḻiḓe">
              <a:extLst>
                <a:ext uri="{FF2B5EF4-FFF2-40B4-BE49-F238E27FC236}">
                  <a16:creationId xmlns:a16="http://schemas.microsoft.com/office/drawing/2014/main" xmlns="" id="{821349A1-CEBE-49D3-9F54-00C9E8F86C22}"/>
                </a:ext>
              </a:extLst>
            </p:cNvPr>
            <p:cNvSpPr/>
            <p:nvPr/>
          </p:nvSpPr>
          <p:spPr bwMode="auto">
            <a:xfrm>
              <a:off x="6425320" y="4866300"/>
              <a:ext cx="73157" cy="50396"/>
            </a:xfrm>
            <a:custGeom>
              <a:avLst/>
              <a:gdLst>
                <a:gd name="T0" fmla="*/ 10 w 19"/>
                <a:gd name="T1" fmla="*/ 13 h 13"/>
                <a:gd name="T2" fmla="*/ 0 w 19"/>
                <a:gd name="T3" fmla="*/ 1 h 13"/>
                <a:gd name="T4" fmla="*/ 3 w 19"/>
                <a:gd name="T5" fmla="*/ 0 h 13"/>
                <a:gd name="T6" fmla="*/ 10 w 19"/>
                <a:gd name="T7" fmla="*/ 10 h 13"/>
                <a:gd name="T8" fmla="*/ 16 w 19"/>
                <a:gd name="T9" fmla="*/ 0 h 13"/>
                <a:gd name="T10" fmla="*/ 19 w 19"/>
                <a:gd name="T11" fmla="*/ 1 h 13"/>
                <a:gd name="T12" fmla="*/ 10 w 19"/>
                <a:gd name="T13" fmla="*/ 13 h 13"/>
              </a:gdLst>
              <a:ahLst/>
              <a:cxnLst>
                <a:cxn ang="0">
                  <a:pos x="T0" y="T1"/>
                </a:cxn>
                <a:cxn ang="0">
                  <a:pos x="T2" y="T3"/>
                </a:cxn>
                <a:cxn ang="0">
                  <a:pos x="T4" y="T5"/>
                </a:cxn>
                <a:cxn ang="0">
                  <a:pos x="T6" y="T7"/>
                </a:cxn>
                <a:cxn ang="0">
                  <a:pos x="T8" y="T9"/>
                </a:cxn>
                <a:cxn ang="0">
                  <a:pos x="T10" y="T11"/>
                </a:cxn>
                <a:cxn ang="0">
                  <a:pos x="T12" y="T13"/>
                </a:cxn>
              </a:cxnLst>
              <a:rect l="0" t="0" r="r" b="b"/>
              <a:pathLst>
                <a:path w="19" h="13">
                  <a:moveTo>
                    <a:pt x="10" y="13"/>
                  </a:moveTo>
                  <a:cubicBezTo>
                    <a:pt x="4" y="13"/>
                    <a:pt x="1" y="3"/>
                    <a:pt x="0" y="1"/>
                  </a:cubicBezTo>
                  <a:cubicBezTo>
                    <a:pt x="3" y="0"/>
                    <a:pt x="3" y="0"/>
                    <a:pt x="3" y="0"/>
                  </a:cubicBezTo>
                  <a:cubicBezTo>
                    <a:pt x="4" y="4"/>
                    <a:pt x="7" y="10"/>
                    <a:pt x="10" y="10"/>
                  </a:cubicBezTo>
                  <a:cubicBezTo>
                    <a:pt x="12" y="10"/>
                    <a:pt x="15" y="4"/>
                    <a:pt x="16" y="0"/>
                  </a:cubicBezTo>
                  <a:cubicBezTo>
                    <a:pt x="19" y="1"/>
                    <a:pt x="19" y="1"/>
                    <a:pt x="19" y="1"/>
                  </a:cubicBezTo>
                  <a:cubicBezTo>
                    <a:pt x="19" y="3"/>
                    <a:pt x="15" y="13"/>
                    <a:pt x="10" y="13"/>
                  </a:cubicBezTo>
                  <a:close/>
                </a:path>
              </a:pathLst>
            </a:custGeom>
            <a:solidFill>
              <a:schemeClr val="bg1">
                <a:lumMod val="85000"/>
              </a:schemeClr>
            </a:solidFill>
            <a:ln>
              <a:noFill/>
            </a:ln>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693" name="íṣ1íde">
              <a:extLst>
                <a:ext uri="{FF2B5EF4-FFF2-40B4-BE49-F238E27FC236}">
                  <a16:creationId xmlns:a16="http://schemas.microsoft.com/office/drawing/2014/main" xmlns="" id="{1D1CBF97-1B4E-453D-B7C4-93677FCAC99E}"/>
                </a:ext>
              </a:extLst>
            </p:cNvPr>
            <p:cNvSpPr/>
            <p:nvPr/>
          </p:nvSpPr>
          <p:spPr bwMode="auto">
            <a:xfrm>
              <a:off x="6425320" y="4905318"/>
              <a:ext cx="81285" cy="126805"/>
            </a:xfrm>
            <a:custGeom>
              <a:avLst/>
              <a:gdLst>
                <a:gd name="T0" fmla="*/ 21 w 21"/>
                <a:gd name="T1" fmla="*/ 33 h 33"/>
                <a:gd name="T2" fmla="*/ 0 w 21"/>
                <a:gd name="T3" fmla="*/ 33 h 33"/>
                <a:gd name="T4" fmla="*/ 0 w 21"/>
                <a:gd name="T5" fmla="*/ 32 h 33"/>
                <a:gd name="T6" fmla="*/ 10 w 21"/>
                <a:gd name="T7" fmla="*/ 0 h 33"/>
                <a:gd name="T8" fmla="*/ 21 w 21"/>
                <a:gd name="T9" fmla="*/ 32 h 33"/>
                <a:gd name="T10" fmla="*/ 21 w 21"/>
                <a:gd name="T11" fmla="*/ 33 h 33"/>
                <a:gd name="T12" fmla="*/ 3 w 21"/>
                <a:gd name="T13" fmla="*/ 30 h 33"/>
                <a:gd name="T14" fmla="*/ 17 w 21"/>
                <a:gd name="T15" fmla="*/ 30 h 33"/>
                <a:gd name="T16" fmla="*/ 10 w 21"/>
                <a:gd name="T17" fmla="*/ 3 h 33"/>
                <a:gd name="T18" fmla="*/ 3 w 21"/>
                <a:gd name="T19" fmla="*/ 30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1" h="33">
                  <a:moveTo>
                    <a:pt x="21" y="33"/>
                  </a:moveTo>
                  <a:cubicBezTo>
                    <a:pt x="0" y="33"/>
                    <a:pt x="0" y="33"/>
                    <a:pt x="0" y="33"/>
                  </a:cubicBezTo>
                  <a:cubicBezTo>
                    <a:pt x="0" y="32"/>
                    <a:pt x="0" y="32"/>
                    <a:pt x="0" y="32"/>
                  </a:cubicBezTo>
                  <a:cubicBezTo>
                    <a:pt x="1" y="22"/>
                    <a:pt x="3" y="0"/>
                    <a:pt x="10" y="0"/>
                  </a:cubicBezTo>
                  <a:cubicBezTo>
                    <a:pt x="17" y="0"/>
                    <a:pt x="20" y="22"/>
                    <a:pt x="21" y="32"/>
                  </a:cubicBezTo>
                  <a:lnTo>
                    <a:pt x="21" y="33"/>
                  </a:lnTo>
                  <a:close/>
                  <a:moveTo>
                    <a:pt x="3" y="30"/>
                  </a:moveTo>
                  <a:cubicBezTo>
                    <a:pt x="17" y="30"/>
                    <a:pt x="17" y="30"/>
                    <a:pt x="17" y="30"/>
                  </a:cubicBezTo>
                  <a:cubicBezTo>
                    <a:pt x="16" y="15"/>
                    <a:pt x="12" y="3"/>
                    <a:pt x="10" y="3"/>
                  </a:cubicBezTo>
                  <a:cubicBezTo>
                    <a:pt x="7" y="3"/>
                    <a:pt x="4" y="15"/>
                    <a:pt x="3" y="30"/>
                  </a:cubicBezTo>
                  <a:close/>
                </a:path>
              </a:pathLst>
            </a:custGeom>
            <a:solidFill>
              <a:schemeClr val="bg1">
                <a:lumMod val="85000"/>
              </a:schemeClr>
            </a:solidFill>
            <a:ln>
              <a:noFill/>
            </a:ln>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695" name="íślíḓé">
              <a:extLst>
                <a:ext uri="{FF2B5EF4-FFF2-40B4-BE49-F238E27FC236}">
                  <a16:creationId xmlns:a16="http://schemas.microsoft.com/office/drawing/2014/main" xmlns="" id="{41AE391E-0024-46DE-92C9-10719B411A5F}"/>
                </a:ext>
              </a:extLst>
            </p:cNvPr>
            <p:cNvSpPr/>
            <p:nvPr/>
          </p:nvSpPr>
          <p:spPr bwMode="auto">
            <a:xfrm>
              <a:off x="4066534" y="3334755"/>
              <a:ext cx="219471" cy="242230"/>
            </a:xfrm>
            <a:custGeom>
              <a:avLst/>
              <a:gdLst>
                <a:gd name="T0" fmla="*/ 34 w 57"/>
                <a:gd name="T1" fmla="*/ 63 h 63"/>
                <a:gd name="T2" fmla="*/ 5 w 57"/>
                <a:gd name="T3" fmla="*/ 54 h 63"/>
                <a:gd name="T4" fmla="*/ 5 w 57"/>
                <a:gd name="T5" fmla="*/ 54 h 63"/>
                <a:gd name="T6" fmla="*/ 7 w 57"/>
                <a:gd name="T7" fmla="*/ 45 h 63"/>
                <a:gd name="T8" fmla="*/ 9 w 57"/>
                <a:gd name="T9" fmla="*/ 44 h 63"/>
                <a:gd name="T10" fmla="*/ 12 w 57"/>
                <a:gd name="T11" fmla="*/ 44 h 63"/>
                <a:gd name="T12" fmla="*/ 22 w 57"/>
                <a:gd name="T13" fmla="*/ 44 h 63"/>
                <a:gd name="T14" fmla="*/ 32 w 57"/>
                <a:gd name="T15" fmla="*/ 43 h 63"/>
                <a:gd name="T16" fmla="*/ 24 w 57"/>
                <a:gd name="T17" fmla="*/ 40 h 63"/>
                <a:gd name="T18" fmla="*/ 16 w 57"/>
                <a:gd name="T19" fmla="*/ 38 h 63"/>
                <a:gd name="T20" fmla="*/ 0 w 57"/>
                <a:gd name="T21" fmla="*/ 18 h 63"/>
                <a:gd name="T22" fmla="*/ 22 w 57"/>
                <a:gd name="T23" fmla="*/ 0 h 63"/>
                <a:gd name="T24" fmla="*/ 50 w 57"/>
                <a:gd name="T25" fmla="*/ 9 h 63"/>
                <a:gd name="T26" fmla="*/ 50 w 57"/>
                <a:gd name="T27" fmla="*/ 10 h 63"/>
                <a:gd name="T28" fmla="*/ 50 w 57"/>
                <a:gd name="T29" fmla="*/ 23 h 63"/>
                <a:gd name="T30" fmla="*/ 47 w 57"/>
                <a:gd name="T31" fmla="*/ 23 h 63"/>
                <a:gd name="T32" fmla="*/ 47 w 57"/>
                <a:gd name="T33" fmla="*/ 23 h 63"/>
                <a:gd name="T34" fmla="*/ 27 w 57"/>
                <a:gd name="T35" fmla="*/ 16 h 63"/>
                <a:gd name="T36" fmla="*/ 24 w 57"/>
                <a:gd name="T37" fmla="*/ 19 h 63"/>
                <a:gd name="T38" fmla="*/ 33 w 57"/>
                <a:gd name="T39" fmla="*/ 23 h 63"/>
                <a:gd name="T40" fmla="*/ 38 w 57"/>
                <a:gd name="T41" fmla="*/ 24 h 63"/>
                <a:gd name="T42" fmla="*/ 57 w 57"/>
                <a:gd name="T43" fmla="*/ 44 h 63"/>
                <a:gd name="T44" fmla="*/ 34 w 57"/>
                <a:gd name="T45" fmla="*/ 63 h 63"/>
                <a:gd name="T46" fmla="*/ 8 w 57"/>
                <a:gd name="T47" fmla="*/ 53 h 63"/>
                <a:gd name="T48" fmla="*/ 34 w 57"/>
                <a:gd name="T49" fmla="*/ 60 h 63"/>
                <a:gd name="T50" fmla="*/ 54 w 57"/>
                <a:gd name="T51" fmla="*/ 44 h 63"/>
                <a:gd name="T52" fmla="*/ 37 w 57"/>
                <a:gd name="T53" fmla="*/ 27 h 63"/>
                <a:gd name="T54" fmla="*/ 32 w 57"/>
                <a:gd name="T55" fmla="*/ 26 h 63"/>
                <a:gd name="T56" fmla="*/ 21 w 57"/>
                <a:gd name="T57" fmla="*/ 19 h 63"/>
                <a:gd name="T58" fmla="*/ 27 w 57"/>
                <a:gd name="T59" fmla="*/ 13 h 63"/>
                <a:gd name="T60" fmla="*/ 47 w 57"/>
                <a:gd name="T61" fmla="*/ 19 h 63"/>
                <a:gd name="T62" fmla="*/ 47 w 57"/>
                <a:gd name="T63" fmla="*/ 10 h 63"/>
                <a:gd name="T64" fmla="*/ 22 w 57"/>
                <a:gd name="T65" fmla="*/ 3 h 63"/>
                <a:gd name="T66" fmla="*/ 3 w 57"/>
                <a:gd name="T67" fmla="*/ 18 h 63"/>
                <a:gd name="T68" fmla="*/ 17 w 57"/>
                <a:gd name="T69" fmla="*/ 35 h 63"/>
                <a:gd name="T70" fmla="*/ 25 w 57"/>
                <a:gd name="T71" fmla="*/ 37 h 63"/>
                <a:gd name="T72" fmla="*/ 35 w 57"/>
                <a:gd name="T73" fmla="*/ 43 h 63"/>
                <a:gd name="T74" fmla="*/ 22 w 57"/>
                <a:gd name="T75" fmla="*/ 47 h 63"/>
                <a:gd name="T76" fmla="*/ 11 w 57"/>
                <a:gd name="T77" fmla="*/ 47 h 63"/>
                <a:gd name="T78" fmla="*/ 9 w 57"/>
                <a:gd name="T79" fmla="*/ 47 h 63"/>
                <a:gd name="T80" fmla="*/ 8 w 57"/>
                <a:gd name="T81" fmla="*/ 53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57" h="63">
                  <a:moveTo>
                    <a:pt x="34" y="63"/>
                  </a:moveTo>
                  <a:cubicBezTo>
                    <a:pt x="26" y="63"/>
                    <a:pt x="9" y="59"/>
                    <a:pt x="5" y="54"/>
                  </a:cubicBezTo>
                  <a:cubicBezTo>
                    <a:pt x="5" y="54"/>
                    <a:pt x="5" y="54"/>
                    <a:pt x="5" y="54"/>
                  </a:cubicBezTo>
                  <a:cubicBezTo>
                    <a:pt x="5" y="52"/>
                    <a:pt x="5" y="47"/>
                    <a:pt x="7" y="45"/>
                  </a:cubicBezTo>
                  <a:cubicBezTo>
                    <a:pt x="7" y="44"/>
                    <a:pt x="8" y="44"/>
                    <a:pt x="9" y="44"/>
                  </a:cubicBezTo>
                  <a:cubicBezTo>
                    <a:pt x="10" y="44"/>
                    <a:pt x="10" y="44"/>
                    <a:pt x="12" y="44"/>
                  </a:cubicBezTo>
                  <a:cubicBezTo>
                    <a:pt x="14" y="44"/>
                    <a:pt x="18" y="44"/>
                    <a:pt x="22" y="44"/>
                  </a:cubicBezTo>
                  <a:cubicBezTo>
                    <a:pt x="29" y="44"/>
                    <a:pt x="31" y="43"/>
                    <a:pt x="32" y="43"/>
                  </a:cubicBezTo>
                  <a:cubicBezTo>
                    <a:pt x="31" y="42"/>
                    <a:pt x="27" y="41"/>
                    <a:pt x="24" y="40"/>
                  </a:cubicBezTo>
                  <a:cubicBezTo>
                    <a:pt x="22" y="39"/>
                    <a:pt x="19" y="39"/>
                    <a:pt x="16" y="38"/>
                  </a:cubicBezTo>
                  <a:cubicBezTo>
                    <a:pt x="5" y="34"/>
                    <a:pt x="0" y="27"/>
                    <a:pt x="0" y="18"/>
                  </a:cubicBezTo>
                  <a:cubicBezTo>
                    <a:pt x="0" y="5"/>
                    <a:pt x="13" y="0"/>
                    <a:pt x="22" y="0"/>
                  </a:cubicBezTo>
                  <a:cubicBezTo>
                    <a:pt x="29" y="0"/>
                    <a:pt x="47" y="3"/>
                    <a:pt x="50" y="9"/>
                  </a:cubicBezTo>
                  <a:cubicBezTo>
                    <a:pt x="50" y="10"/>
                    <a:pt x="50" y="10"/>
                    <a:pt x="50" y="10"/>
                  </a:cubicBezTo>
                  <a:cubicBezTo>
                    <a:pt x="50" y="23"/>
                    <a:pt x="50" y="23"/>
                    <a:pt x="50" y="23"/>
                  </a:cubicBezTo>
                  <a:cubicBezTo>
                    <a:pt x="47" y="23"/>
                    <a:pt x="47" y="23"/>
                    <a:pt x="47" y="23"/>
                  </a:cubicBezTo>
                  <a:cubicBezTo>
                    <a:pt x="47" y="23"/>
                    <a:pt x="47" y="23"/>
                    <a:pt x="47" y="23"/>
                  </a:cubicBezTo>
                  <a:cubicBezTo>
                    <a:pt x="47" y="20"/>
                    <a:pt x="34" y="16"/>
                    <a:pt x="27" y="16"/>
                  </a:cubicBezTo>
                  <a:cubicBezTo>
                    <a:pt x="26" y="16"/>
                    <a:pt x="24" y="16"/>
                    <a:pt x="24" y="19"/>
                  </a:cubicBezTo>
                  <a:cubicBezTo>
                    <a:pt x="24" y="20"/>
                    <a:pt x="29" y="22"/>
                    <a:pt x="33" y="23"/>
                  </a:cubicBezTo>
                  <a:cubicBezTo>
                    <a:pt x="35" y="23"/>
                    <a:pt x="36" y="24"/>
                    <a:pt x="38" y="24"/>
                  </a:cubicBezTo>
                  <a:cubicBezTo>
                    <a:pt x="46" y="27"/>
                    <a:pt x="57" y="31"/>
                    <a:pt x="57" y="44"/>
                  </a:cubicBezTo>
                  <a:cubicBezTo>
                    <a:pt x="57" y="57"/>
                    <a:pt x="45" y="63"/>
                    <a:pt x="34" y="63"/>
                  </a:cubicBezTo>
                  <a:close/>
                  <a:moveTo>
                    <a:pt x="8" y="53"/>
                  </a:moveTo>
                  <a:cubicBezTo>
                    <a:pt x="11" y="56"/>
                    <a:pt x="26" y="60"/>
                    <a:pt x="34" y="60"/>
                  </a:cubicBezTo>
                  <a:cubicBezTo>
                    <a:pt x="44" y="60"/>
                    <a:pt x="54" y="55"/>
                    <a:pt x="54" y="44"/>
                  </a:cubicBezTo>
                  <a:cubicBezTo>
                    <a:pt x="54" y="33"/>
                    <a:pt x="45" y="30"/>
                    <a:pt x="37" y="27"/>
                  </a:cubicBezTo>
                  <a:cubicBezTo>
                    <a:pt x="35" y="27"/>
                    <a:pt x="34" y="26"/>
                    <a:pt x="32" y="26"/>
                  </a:cubicBezTo>
                  <a:cubicBezTo>
                    <a:pt x="26" y="24"/>
                    <a:pt x="21" y="22"/>
                    <a:pt x="21" y="19"/>
                  </a:cubicBezTo>
                  <a:cubicBezTo>
                    <a:pt x="21" y="15"/>
                    <a:pt x="24" y="13"/>
                    <a:pt x="27" y="13"/>
                  </a:cubicBezTo>
                  <a:cubicBezTo>
                    <a:pt x="31" y="13"/>
                    <a:pt x="42" y="15"/>
                    <a:pt x="47" y="19"/>
                  </a:cubicBezTo>
                  <a:cubicBezTo>
                    <a:pt x="47" y="10"/>
                    <a:pt x="47" y="10"/>
                    <a:pt x="47" y="10"/>
                  </a:cubicBezTo>
                  <a:cubicBezTo>
                    <a:pt x="45" y="7"/>
                    <a:pt x="30" y="3"/>
                    <a:pt x="22" y="3"/>
                  </a:cubicBezTo>
                  <a:cubicBezTo>
                    <a:pt x="14" y="3"/>
                    <a:pt x="3" y="7"/>
                    <a:pt x="3" y="18"/>
                  </a:cubicBezTo>
                  <a:cubicBezTo>
                    <a:pt x="3" y="26"/>
                    <a:pt x="7" y="32"/>
                    <a:pt x="17" y="35"/>
                  </a:cubicBezTo>
                  <a:cubicBezTo>
                    <a:pt x="20" y="36"/>
                    <a:pt x="23" y="37"/>
                    <a:pt x="25" y="37"/>
                  </a:cubicBezTo>
                  <a:cubicBezTo>
                    <a:pt x="31" y="39"/>
                    <a:pt x="35" y="40"/>
                    <a:pt x="35" y="43"/>
                  </a:cubicBezTo>
                  <a:cubicBezTo>
                    <a:pt x="35" y="46"/>
                    <a:pt x="32" y="47"/>
                    <a:pt x="22" y="47"/>
                  </a:cubicBezTo>
                  <a:cubicBezTo>
                    <a:pt x="18" y="47"/>
                    <a:pt x="14" y="47"/>
                    <a:pt x="11" y="47"/>
                  </a:cubicBezTo>
                  <a:cubicBezTo>
                    <a:pt x="10" y="47"/>
                    <a:pt x="10" y="47"/>
                    <a:pt x="9" y="47"/>
                  </a:cubicBezTo>
                  <a:cubicBezTo>
                    <a:pt x="8" y="48"/>
                    <a:pt x="8" y="51"/>
                    <a:pt x="8" y="53"/>
                  </a:cubicBezTo>
                  <a:close/>
                </a:path>
              </a:pathLst>
            </a:custGeom>
            <a:solidFill>
              <a:schemeClr val="bg1">
                <a:lumMod val="85000"/>
              </a:schemeClr>
            </a:solidFill>
            <a:ln>
              <a:noFill/>
            </a:ln>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697" name="îṧ1iḋe">
              <a:extLst>
                <a:ext uri="{FF2B5EF4-FFF2-40B4-BE49-F238E27FC236}">
                  <a16:creationId xmlns:a16="http://schemas.microsoft.com/office/drawing/2014/main" xmlns="" id="{E46F0E21-B52D-4E7E-8364-24687A5CFF88}"/>
                </a:ext>
              </a:extLst>
            </p:cNvPr>
            <p:cNvSpPr/>
            <p:nvPr/>
          </p:nvSpPr>
          <p:spPr bwMode="auto">
            <a:xfrm>
              <a:off x="4136440" y="3289235"/>
              <a:ext cx="84536" cy="61776"/>
            </a:xfrm>
            <a:custGeom>
              <a:avLst/>
              <a:gdLst>
                <a:gd name="T0" fmla="*/ 45 w 52"/>
                <a:gd name="T1" fmla="*/ 38 h 38"/>
                <a:gd name="T2" fmla="*/ 38 w 52"/>
                <a:gd name="T3" fmla="*/ 35 h 38"/>
                <a:gd name="T4" fmla="*/ 42 w 52"/>
                <a:gd name="T5" fmla="*/ 14 h 38"/>
                <a:gd name="T6" fmla="*/ 7 w 52"/>
                <a:gd name="T7" fmla="*/ 9 h 38"/>
                <a:gd name="T8" fmla="*/ 12 w 52"/>
                <a:gd name="T9" fmla="*/ 31 h 38"/>
                <a:gd name="T10" fmla="*/ 4 w 52"/>
                <a:gd name="T11" fmla="*/ 31 h 38"/>
                <a:gd name="T12" fmla="*/ 0 w 52"/>
                <a:gd name="T13" fmla="*/ 0 h 38"/>
                <a:gd name="T14" fmla="*/ 52 w 52"/>
                <a:gd name="T15" fmla="*/ 9 h 38"/>
                <a:gd name="T16" fmla="*/ 45 w 52"/>
                <a:gd name="T17" fmla="*/ 38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2" h="38">
                  <a:moveTo>
                    <a:pt x="45" y="38"/>
                  </a:moveTo>
                  <a:lnTo>
                    <a:pt x="38" y="35"/>
                  </a:lnTo>
                  <a:lnTo>
                    <a:pt x="42" y="14"/>
                  </a:lnTo>
                  <a:lnTo>
                    <a:pt x="7" y="9"/>
                  </a:lnTo>
                  <a:lnTo>
                    <a:pt x="12" y="31"/>
                  </a:lnTo>
                  <a:lnTo>
                    <a:pt x="4" y="31"/>
                  </a:lnTo>
                  <a:lnTo>
                    <a:pt x="0" y="0"/>
                  </a:lnTo>
                  <a:lnTo>
                    <a:pt x="52" y="9"/>
                  </a:lnTo>
                  <a:lnTo>
                    <a:pt x="45" y="38"/>
                  </a:lnTo>
                  <a:close/>
                </a:path>
              </a:pathLst>
            </a:custGeom>
            <a:solidFill>
              <a:schemeClr val="bg1">
                <a:lumMod val="85000"/>
              </a:schemeClr>
            </a:solidFill>
            <a:ln>
              <a:noFill/>
            </a:ln>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699" name="íSļíḍe">
              <a:extLst>
                <a:ext uri="{FF2B5EF4-FFF2-40B4-BE49-F238E27FC236}">
                  <a16:creationId xmlns:a16="http://schemas.microsoft.com/office/drawing/2014/main" xmlns="" id="{34A4C3A6-D422-474B-8A08-652159990C68}"/>
                </a:ext>
              </a:extLst>
            </p:cNvPr>
            <p:cNvSpPr/>
            <p:nvPr/>
          </p:nvSpPr>
          <p:spPr bwMode="auto">
            <a:xfrm>
              <a:off x="4142943" y="3565604"/>
              <a:ext cx="86163" cy="47145"/>
            </a:xfrm>
            <a:custGeom>
              <a:avLst/>
              <a:gdLst>
                <a:gd name="T0" fmla="*/ 53 w 53"/>
                <a:gd name="T1" fmla="*/ 29 h 29"/>
                <a:gd name="T2" fmla="*/ 0 w 53"/>
                <a:gd name="T3" fmla="*/ 29 h 29"/>
                <a:gd name="T4" fmla="*/ 0 w 53"/>
                <a:gd name="T5" fmla="*/ 0 h 29"/>
                <a:gd name="T6" fmla="*/ 8 w 53"/>
                <a:gd name="T7" fmla="*/ 0 h 29"/>
                <a:gd name="T8" fmla="*/ 8 w 53"/>
                <a:gd name="T9" fmla="*/ 22 h 29"/>
                <a:gd name="T10" fmla="*/ 43 w 53"/>
                <a:gd name="T11" fmla="*/ 22 h 29"/>
                <a:gd name="T12" fmla="*/ 38 w 53"/>
                <a:gd name="T13" fmla="*/ 5 h 29"/>
                <a:gd name="T14" fmla="*/ 46 w 53"/>
                <a:gd name="T15" fmla="*/ 3 h 29"/>
                <a:gd name="T16" fmla="*/ 53 w 53"/>
                <a:gd name="T17" fmla="*/ 29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3" h="29">
                  <a:moveTo>
                    <a:pt x="53" y="29"/>
                  </a:moveTo>
                  <a:lnTo>
                    <a:pt x="0" y="29"/>
                  </a:lnTo>
                  <a:lnTo>
                    <a:pt x="0" y="0"/>
                  </a:lnTo>
                  <a:lnTo>
                    <a:pt x="8" y="0"/>
                  </a:lnTo>
                  <a:lnTo>
                    <a:pt x="8" y="22"/>
                  </a:lnTo>
                  <a:lnTo>
                    <a:pt x="43" y="22"/>
                  </a:lnTo>
                  <a:lnTo>
                    <a:pt x="38" y="5"/>
                  </a:lnTo>
                  <a:lnTo>
                    <a:pt x="46" y="3"/>
                  </a:lnTo>
                  <a:lnTo>
                    <a:pt x="53" y="29"/>
                  </a:lnTo>
                  <a:close/>
                </a:path>
              </a:pathLst>
            </a:custGeom>
            <a:solidFill>
              <a:schemeClr val="bg1">
                <a:lumMod val="85000"/>
              </a:schemeClr>
            </a:solidFill>
            <a:ln>
              <a:noFill/>
            </a:ln>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701" name="î$ļîďe">
              <a:extLst>
                <a:ext uri="{FF2B5EF4-FFF2-40B4-BE49-F238E27FC236}">
                  <a16:creationId xmlns:a16="http://schemas.microsoft.com/office/drawing/2014/main" xmlns="" id="{2182D6B7-3D17-41D0-BA4F-8C51524486BD}"/>
                </a:ext>
              </a:extLst>
            </p:cNvPr>
            <p:cNvSpPr/>
            <p:nvPr/>
          </p:nvSpPr>
          <p:spPr bwMode="auto">
            <a:xfrm>
              <a:off x="4198989" y="1871875"/>
              <a:ext cx="2397031" cy="2877112"/>
            </a:xfrm>
            <a:custGeom>
              <a:avLst/>
              <a:gdLst>
                <a:gd name="T0" fmla="*/ 212 w 423"/>
                <a:gd name="T1" fmla="*/ 0 h 508"/>
                <a:gd name="T2" fmla="*/ 0 w 423"/>
                <a:gd name="T3" fmla="*/ 212 h 508"/>
                <a:gd name="T4" fmla="*/ 58 w 423"/>
                <a:gd name="T5" fmla="*/ 360 h 508"/>
                <a:gd name="T6" fmla="*/ 122 w 423"/>
                <a:gd name="T7" fmla="*/ 508 h 508"/>
                <a:gd name="T8" fmla="*/ 212 w 423"/>
                <a:gd name="T9" fmla="*/ 508 h 508"/>
                <a:gd name="T10" fmla="*/ 302 w 423"/>
                <a:gd name="T11" fmla="*/ 508 h 508"/>
                <a:gd name="T12" fmla="*/ 366 w 423"/>
                <a:gd name="T13" fmla="*/ 360 h 508"/>
                <a:gd name="T14" fmla="*/ 423 w 423"/>
                <a:gd name="T15" fmla="*/ 213 h 508"/>
                <a:gd name="T16" fmla="*/ 212 w 423"/>
                <a:gd name="T17" fmla="*/ 0 h 5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23" h="508">
                  <a:moveTo>
                    <a:pt x="212" y="0"/>
                  </a:moveTo>
                  <a:cubicBezTo>
                    <a:pt x="95" y="0"/>
                    <a:pt x="0" y="95"/>
                    <a:pt x="0" y="212"/>
                  </a:cubicBezTo>
                  <a:cubicBezTo>
                    <a:pt x="0" y="268"/>
                    <a:pt x="29" y="316"/>
                    <a:pt x="58" y="360"/>
                  </a:cubicBezTo>
                  <a:cubicBezTo>
                    <a:pt x="122" y="456"/>
                    <a:pt x="85" y="508"/>
                    <a:pt x="122" y="508"/>
                  </a:cubicBezTo>
                  <a:cubicBezTo>
                    <a:pt x="212" y="508"/>
                    <a:pt x="212" y="508"/>
                    <a:pt x="212" y="508"/>
                  </a:cubicBezTo>
                  <a:cubicBezTo>
                    <a:pt x="302" y="508"/>
                    <a:pt x="302" y="508"/>
                    <a:pt x="302" y="508"/>
                  </a:cubicBezTo>
                  <a:cubicBezTo>
                    <a:pt x="339" y="508"/>
                    <a:pt x="302" y="456"/>
                    <a:pt x="366" y="360"/>
                  </a:cubicBezTo>
                  <a:cubicBezTo>
                    <a:pt x="395" y="316"/>
                    <a:pt x="423" y="269"/>
                    <a:pt x="423" y="213"/>
                  </a:cubicBezTo>
                  <a:cubicBezTo>
                    <a:pt x="423" y="97"/>
                    <a:pt x="329" y="0"/>
                    <a:pt x="212" y="0"/>
                  </a:cubicBezTo>
                  <a:close/>
                </a:path>
              </a:pathLst>
            </a:custGeom>
            <a:solidFill>
              <a:srgbClr val="FCC969"/>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703" name="ísļiďe">
              <a:extLst>
                <a:ext uri="{FF2B5EF4-FFF2-40B4-BE49-F238E27FC236}">
                  <a16:creationId xmlns:a16="http://schemas.microsoft.com/office/drawing/2014/main" xmlns="" id="{9BAF81E4-C955-45EB-8988-C39B164C035A}"/>
                </a:ext>
              </a:extLst>
            </p:cNvPr>
            <p:cNvSpPr/>
            <p:nvPr/>
          </p:nvSpPr>
          <p:spPr bwMode="auto">
            <a:xfrm>
              <a:off x="4712880" y="2284340"/>
              <a:ext cx="1883140" cy="2464647"/>
            </a:xfrm>
            <a:custGeom>
              <a:avLst/>
              <a:gdLst>
                <a:gd name="T0" fmla="*/ 279 w 332"/>
                <a:gd name="T1" fmla="*/ 0 h 435"/>
                <a:gd name="T2" fmla="*/ 279 w 332"/>
                <a:gd name="T3" fmla="*/ 9 h 435"/>
                <a:gd name="T4" fmla="*/ 0 w 332"/>
                <a:gd name="T5" fmla="*/ 355 h 435"/>
                <a:gd name="T6" fmla="*/ 31 w 332"/>
                <a:gd name="T7" fmla="*/ 435 h 435"/>
                <a:gd name="T8" fmla="*/ 121 w 332"/>
                <a:gd name="T9" fmla="*/ 435 h 435"/>
                <a:gd name="T10" fmla="*/ 211 w 332"/>
                <a:gd name="T11" fmla="*/ 435 h 435"/>
                <a:gd name="T12" fmla="*/ 275 w 332"/>
                <a:gd name="T13" fmla="*/ 287 h 435"/>
                <a:gd name="T14" fmla="*/ 332 w 332"/>
                <a:gd name="T15" fmla="*/ 140 h 435"/>
                <a:gd name="T16" fmla="*/ 279 w 332"/>
                <a:gd name="T17" fmla="*/ 0 h 4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2" h="435">
                  <a:moveTo>
                    <a:pt x="279" y="0"/>
                  </a:moveTo>
                  <a:cubicBezTo>
                    <a:pt x="279" y="3"/>
                    <a:pt x="279" y="6"/>
                    <a:pt x="279" y="9"/>
                  </a:cubicBezTo>
                  <a:cubicBezTo>
                    <a:pt x="279" y="179"/>
                    <a:pt x="160" y="321"/>
                    <a:pt x="0" y="355"/>
                  </a:cubicBezTo>
                  <a:cubicBezTo>
                    <a:pt x="16" y="407"/>
                    <a:pt x="5" y="435"/>
                    <a:pt x="31" y="435"/>
                  </a:cubicBezTo>
                  <a:cubicBezTo>
                    <a:pt x="121" y="435"/>
                    <a:pt x="121" y="435"/>
                    <a:pt x="121" y="435"/>
                  </a:cubicBezTo>
                  <a:cubicBezTo>
                    <a:pt x="211" y="435"/>
                    <a:pt x="211" y="435"/>
                    <a:pt x="211" y="435"/>
                  </a:cubicBezTo>
                  <a:cubicBezTo>
                    <a:pt x="248" y="435"/>
                    <a:pt x="211" y="383"/>
                    <a:pt x="275" y="287"/>
                  </a:cubicBezTo>
                  <a:cubicBezTo>
                    <a:pt x="304" y="243"/>
                    <a:pt x="332" y="196"/>
                    <a:pt x="332" y="140"/>
                  </a:cubicBezTo>
                  <a:cubicBezTo>
                    <a:pt x="332" y="87"/>
                    <a:pt x="312" y="37"/>
                    <a:pt x="279" y="0"/>
                  </a:cubicBezTo>
                  <a:close/>
                </a:path>
              </a:pathLst>
            </a:custGeom>
            <a:solidFill>
              <a:srgbClr val="FBBC43"/>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705" name="íṣļíḋe">
              <a:extLst>
                <a:ext uri="{FF2B5EF4-FFF2-40B4-BE49-F238E27FC236}">
                  <a16:creationId xmlns:a16="http://schemas.microsoft.com/office/drawing/2014/main" xmlns="" id="{68EDCBCA-6BE5-4677-A8DE-8B55CB9FF32F}"/>
                </a:ext>
              </a:extLst>
            </p:cNvPr>
            <p:cNvSpPr/>
            <p:nvPr/>
          </p:nvSpPr>
          <p:spPr bwMode="auto">
            <a:xfrm>
              <a:off x="4743309" y="3305359"/>
              <a:ext cx="1311774" cy="1524768"/>
            </a:xfrm>
            <a:custGeom>
              <a:avLst/>
              <a:gdLst>
                <a:gd name="T0" fmla="*/ 13 w 232"/>
                <a:gd name="T1" fmla="*/ 38 h 269"/>
                <a:gd name="T2" fmla="*/ 4 w 232"/>
                <a:gd name="T3" fmla="*/ 37 h 269"/>
                <a:gd name="T4" fmla="*/ 3 w 232"/>
                <a:gd name="T5" fmla="*/ 46 h 269"/>
                <a:gd name="T6" fmla="*/ 6 w 232"/>
                <a:gd name="T7" fmla="*/ 51 h 269"/>
                <a:gd name="T8" fmla="*/ 77 w 232"/>
                <a:gd name="T9" fmla="*/ 265 h 269"/>
                <a:gd name="T10" fmla="*/ 83 w 232"/>
                <a:gd name="T11" fmla="*/ 269 h 269"/>
                <a:gd name="T12" fmla="*/ 85 w 232"/>
                <a:gd name="T13" fmla="*/ 269 h 269"/>
                <a:gd name="T14" fmla="*/ 89 w 232"/>
                <a:gd name="T15" fmla="*/ 260 h 269"/>
                <a:gd name="T16" fmla="*/ 24 w 232"/>
                <a:gd name="T17" fmla="*/ 63 h 269"/>
                <a:gd name="T18" fmla="*/ 76 w 232"/>
                <a:gd name="T19" fmla="*/ 69 h 269"/>
                <a:gd name="T20" fmla="*/ 85 w 232"/>
                <a:gd name="T21" fmla="*/ 64 h 269"/>
                <a:gd name="T22" fmla="*/ 113 w 232"/>
                <a:gd name="T23" fmla="*/ 73 h 269"/>
                <a:gd name="T24" fmla="*/ 145 w 232"/>
                <a:gd name="T25" fmla="*/ 62 h 269"/>
                <a:gd name="T26" fmla="*/ 161 w 232"/>
                <a:gd name="T27" fmla="*/ 68 h 269"/>
                <a:gd name="T28" fmla="*/ 210 w 232"/>
                <a:gd name="T29" fmla="*/ 65 h 269"/>
                <a:gd name="T30" fmla="*/ 146 w 232"/>
                <a:gd name="T31" fmla="*/ 260 h 269"/>
                <a:gd name="T32" fmla="*/ 150 w 232"/>
                <a:gd name="T33" fmla="*/ 269 h 269"/>
                <a:gd name="T34" fmla="*/ 152 w 232"/>
                <a:gd name="T35" fmla="*/ 269 h 269"/>
                <a:gd name="T36" fmla="*/ 158 w 232"/>
                <a:gd name="T37" fmla="*/ 265 h 269"/>
                <a:gd name="T38" fmla="*/ 228 w 232"/>
                <a:gd name="T39" fmla="*/ 50 h 269"/>
                <a:gd name="T40" fmla="*/ 230 w 232"/>
                <a:gd name="T41" fmla="*/ 48 h 269"/>
                <a:gd name="T42" fmla="*/ 229 w 232"/>
                <a:gd name="T43" fmla="*/ 39 h 269"/>
                <a:gd name="T44" fmla="*/ 220 w 232"/>
                <a:gd name="T45" fmla="*/ 40 h 269"/>
                <a:gd name="T46" fmla="*/ 165 w 232"/>
                <a:gd name="T47" fmla="*/ 55 h 269"/>
                <a:gd name="T48" fmla="*/ 154 w 232"/>
                <a:gd name="T49" fmla="*/ 52 h 269"/>
                <a:gd name="T50" fmla="*/ 160 w 232"/>
                <a:gd name="T51" fmla="*/ 31 h 269"/>
                <a:gd name="T52" fmla="*/ 146 w 232"/>
                <a:gd name="T53" fmla="*/ 3 h 269"/>
                <a:gd name="T54" fmla="*/ 132 w 232"/>
                <a:gd name="T55" fmla="*/ 3 h 269"/>
                <a:gd name="T56" fmla="*/ 123 w 232"/>
                <a:gd name="T57" fmla="*/ 32 h 269"/>
                <a:gd name="T58" fmla="*/ 134 w 232"/>
                <a:gd name="T59" fmla="*/ 54 h 269"/>
                <a:gd name="T60" fmla="*/ 95 w 232"/>
                <a:gd name="T61" fmla="*/ 55 h 269"/>
                <a:gd name="T62" fmla="*/ 103 w 232"/>
                <a:gd name="T63" fmla="*/ 32 h 269"/>
                <a:gd name="T64" fmla="*/ 92 w 232"/>
                <a:gd name="T65" fmla="*/ 4 h 269"/>
                <a:gd name="T66" fmla="*/ 77 w 232"/>
                <a:gd name="T67" fmla="*/ 4 h 269"/>
                <a:gd name="T68" fmla="*/ 66 w 232"/>
                <a:gd name="T69" fmla="*/ 32 h 269"/>
                <a:gd name="T70" fmla="*/ 75 w 232"/>
                <a:gd name="T71" fmla="*/ 55 h 269"/>
                <a:gd name="T72" fmla="*/ 72 w 232"/>
                <a:gd name="T73" fmla="*/ 56 h 269"/>
                <a:gd name="T74" fmla="*/ 13 w 232"/>
                <a:gd name="T75" fmla="*/ 38 h 269"/>
                <a:gd name="T76" fmla="*/ 140 w 232"/>
                <a:gd name="T77" fmla="*/ 14 h 269"/>
                <a:gd name="T78" fmla="*/ 140 w 232"/>
                <a:gd name="T79" fmla="*/ 14 h 269"/>
                <a:gd name="T80" fmla="*/ 140 w 232"/>
                <a:gd name="T81" fmla="*/ 14 h 269"/>
                <a:gd name="T82" fmla="*/ 147 w 232"/>
                <a:gd name="T83" fmla="*/ 32 h 269"/>
                <a:gd name="T84" fmla="*/ 143 w 232"/>
                <a:gd name="T85" fmla="*/ 45 h 269"/>
                <a:gd name="T86" fmla="*/ 136 w 232"/>
                <a:gd name="T87" fmla="*/ 31 h 269"/>
                <a:gd name="T88" fmla="*/ 140 w 232"/>
                <a:gd name="T89" fmla="*/ 14 h 269"/>
                <a:gd name="T90" fmla="*/ 84 w 232"/>
                <a:gd name="T91" fmla="*/ 15 h 269"/>
                <a:gd name="T92" fmla="*/ 84 w 232"/>
                <a:gd name="T93" fmla="*/ 15 h 269"/>
                <a:gd name="T94" fmla="*/ 85 w 232"/>
                <a:gd name="T95" fmla="*/ 16 h 269"/>
                <a:gd name="T96" fmla="*/ 89 w 232"/>
                <a:gd name="T97" fmla="*/ 31 h 269"/>
                <a:gd name="T98" fmla="*/ 85 w 232"/>
                <a:gd name="T99" fmla="*/ 47 h 269"/>
                <a:gd name="T100" fmla="*/ 79 w 232"/>
                <a:gd name="T101" fmla="*/ 31 h 269"/>
                <a:gd name="T102" fmla="*/ 84 w 232"/>
                <a:gd name="T103" fmla="*/ 15 h 2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32" h="269">
                  <a:moveTo>
                    <a:pt x="13" y="38"/>
                  </a:moveTo>
                  <a:cubicBezTo>
                    <a:pt x="11" y="35"/>
                    <a:pt x="6" y="35"/>
                    <a:pt x="4" y="37"/>
                  </a:cubicBezTo>
                  <a:cubicBezTo>
                    <a:pt x="1" y="39"/>
                    <a:pt x="0" y="44"/>
                    <a:pt x="3" y="46"/>
                  </a:cubicBezTo>
                  <a:cubicBezTo>
                    <a:pt x="4" y="48"/>
                    <a:pt x="5" y="49"/>
                    <a:pt x="6" y="51"/>
                  </a:cubicBezTo>
                  <a:cubicBezTo>
                    <a:pt x="77" y="265"/>
                    <a:pt x="77" y="265"/>
                    <a:pt x="77" y="265"/>
                  </a:cubicBezTo>
                  <a:cubicBezTo>
                    <a:pt x="77" y="267"/>
                    <a:pt x="80" y="269"/>
                    <a:pt x="83" y="269"/>
                  </a:cubicBezTo>
                  <a:cubicBezTo>
                    <a:pt x="83" y="269"/>
                    <a:pt x="84" y="269"/>
                    <a:pt x="85" y="269"/>
                  </a:cubicBezTo>
                  <a:cubicBezTo>
                    <a:pt x="88" y="268"/>
                    <a:pt x="90" y="264"/>
                    <a:pt x="89" y="260"/>
                  </a:cubicBezTo>
                  <a:cubicBezTo>
                    <a:pt x="24" y="63"/>
                    <a:pt x="24" y="63"/>
                    <a:pt x="24" y="63"/>
                  </a:cubicBezTo>
                  <a:cubicBezTo>
                    <a:pt x="40" y="70"/>
                    <a:pt x="60" y="74"/>
                    <a:pt x="76" y="69"/>
                  </a:cubicBezTo>
                  <a:cubicBezTo>
                    <a:pt x="79" y="68"/>
                    <a:pt x="82" y="66"/>
                    <a:pt x="85" y="64"/>
                  </a:cubicBezTo>
                  <a:cubicBezTo>
                    <a:pt x="93" y="70"/>
                    <a:pt x="103" y="73"/>
                    <a:pt x="113" y="73"/>
                  </a:cubicBezTo>
                  <a:cubicBezTo>
                    <a:pt x="125" y="73"/>
                    <a:pt x="136" y="69"/>
                    <a:pt x="145" y="62"/>
                  </a:cubicBezTo>
                  <a:cubicBezTo>
                    <a:pt x="150" y="64"/>
                    <a:pt x="155" y="67"/>
                    <a:pt x="161" y="68"/>
                  </a:cubicBezTo>
                  <a:cubicBezTo>
                    <a:pt x="180" y="73"/>
                    <a:pt x="196" y="72"/>
                    <a:pt x="210" y="65"/>
                  </a:cubicBezTo>
                  <a:cubicBezTo>
                    <a:pt x="146" y="260"/>
                    <a:pt x="146" y="260"/>
                    <a:pt x="146" y="260"/>
                  </a:cubicBezTo>
                  <a:cubicBezTo>
                    <a:pt x="144" y="264"/>
                    <a:pt x="146" y="268"/>
                    <a:pt x="150" y="269"/>
                  </a:cubicBezTo>
                  <a:cubicBezTo>
                    <a:pt x="150" y="269"/>
                    <a:pt x="151" y="269"/>
                    <a:pt x="152" y="269"/>
                  </a:cubicBezTo>
                  <a:cubicBezTo>
                    <a:pt x="155" y="269"/>
                    <a:pt x="157" y="267"/>
                    <a:pt x="158" y="265"/>
                  </a:cubicBezTo>
                  <a:cubicBezTo>
                    <a:pt x="228" y="50"/>
                    <a:pt x="228" y="50"/>
                    <a:pt x="228" y="50"/>
                  </a:cubicBezTo>
                  <a:cubicBezTo>
                    <a:pt x="229" y="50"/>
                    <a:pt x="230" y="49"/>
                    <a:pt x="230" y="48"/>
                  </a:cubicBezTo>
                  <a:cubicBezTo>
                    <a:pt x="232" y="45"/>
                    <a:pt x="232" y="41"/>
                    <a:pt x="229" y="39"/>
                  </a:cubicBezTo>
                  <a:cubicBezTo>
                    <a:pt x="226" y="37"/>
                    <a:pt x="222" y="37"/>
                    <a:pt x="220" y="40"/>
                  </a:cubicBezTo>
                  <a:cubicBezTo>
                    <a:pt x="207" y="56"/>
                    <a:pt x="189" y="62"/>
                    <a:pt x="165" y="55"/>
                  </a:cubicBezTo>
                  <a:cubicBezTo>
                    <a:pt x="162" y="55"/>
                    <a:pt x="158" y="54"/>
                    <a:pt x="154" y="52"/>
                  </a:cubicBezTo>
                  <a:cubicBezTo>
                    <a:pt x="158" y="46"/>
                    <a:pt x="160" y="38"/>
                    <a:pt x="160" y="31"/>
                  </a:cubicBezTo>
                  <a:cubicBezTo>
                    <a:pt x="159" y="17"/>
                    <a:pt x="154" y="7"/>
                    <a:pt x="146" y="3"/>
                  </a:cubicBezTo>
                  <a:cubicBezTo>
                    <a:pt x="142" y="0"/>
                    <a:pt x="137" y="0"/>
                    <a:pt x="132" y="3"/>
                  </a:cubicBezTo>
                  <a:cubicBezTo>
                    <a:pt x="125" y="8"/>
                    <a:pt x="122" y="18"/>
                    <a:pt x="123" y="32"/>
                  </a:cubicBezTo>
                  <a:cubicBezTo>
                    <a:pt x="124" y="40"/>
                    <a:pt x="127" y="48"/>
                    <a:pt x="134" y="54"/>
                  </a:cubicBezTo>
                  <a:cubicBezTo>
                    <a:pt x="123" y="61"/>
                    <a:pt x="107" y="61"/>
                    <a:pt x="95" y="55"/>
                  </a:cubicBezTo>
                  <a:cubicBezTo>
                    <a:pt x="99" y="49"/>
                    <a:pt x="102" y="41"/>
                    <a:pt x="103" y="32"/>
                  </a:cubicBezTo>
                  <a:cubicBezTo>
                    <a:pt x="103" y="19"/>
                    <a:pt x="99" y="9"/>
                    <a:pt x="92" y="4"/>
                  </a:cubicBezTo>
                  <a:cubicBezTo>
                    <a:pt x="87" y="1"/>
                    <a:pt x="82" y="1"/>
                    <a:pt x="77" y="4"/>
                  </a:cubicBezTo>
                  <a:cubicBezTo>
                    <a:pt x="70" y="8"/>
                    <a:pt x="65" y="18"/>
                    <a:pt x="66" y="32"/>
                  </a:cubicBezTo>
                  <a:cubicBezTo>
                    <a:pt x="66" y="40"/>
                    <a:pt x="69" y="48"/>
                    <a:pt x="75" y="55"/>
                  </a:cubicBezTo>
                  <a:cubicBezTo>
                    <a:pt x="74" y="56"/>
                    <a:pt x="73" y="56"/>
                    <a:pt x="72" y="56"/>
                  </a:cubicBezTo>
                  <a:cubicBezTo>
                    <a:pt x="52" y="63"/>
                    <a:pt x="23" y="52"/>
                    <a:pt x="13" y="38"/>
                  </a:cubicBezTo>
                  <a:close/>
                  <a:moveTo>
                    <a:pt x="140" y="14"/>
                  </a:moveTo>
                  <a:cubicBezTo>
                    <a:pt x="140" y="14"/>
                    <a:pt x="140" y="14"/>
                    <a:pt x="140" y="14"/>
                  </a:cubicBezTo>
                  <a:cubicBezTo>
                    <a:pt x="140" y="14"/>
                    <a:pt x="140" y="14"/>
                    <a:pt x="140" y="14"/>
                  </a:cubicBezTo>
                  <a:cubicBezTo>
                    <a:pt x="142" y="15"/>
                    <a:pt x="146" y="20"/>
                    <a:pt x="147" y="32"/>
                  </a:cubicBezTo>
                  <a:cubicBezTo>
                    <a:pt x="147" y="36"/>
                    <a:pt x="145" y="41"/>
                    <a:pt x="143" y="45"/>
                  </a:cubicBezTo>
                  <a:cubicBezTo>
                    <a:pt x="139" y="41"/>
                    <a:pt x="137" y="37"/>
                    <a:pt x="136" y="31"/>
                  </a:cubicBezTo>
                  <a:cubicBezTo>
                    <a:pt x="135" y="21"/>
                    <a:pt x="138" y="15"/>
                    <a:pt x="140" y="14"/>
                  </a:cubicBezTo>
                  <a:close/>
                  <a:moveTo>
                    <a:pt x="84" y="15"/>
                  </a:moveTo>
                  <a:cubicBezTo>
                    <a:pt x="84" y="15"/>
                    <a:pt x="84" y="15"/>
                    <a:pt x="84" y="15"/>
                  </a:cubicBezTo>
                  <a:cubicBezTo>
                    <a:pt x="84" y="15"/>
                    <a:pt x="85" y="15"/>
                    <a:pt x="85" y="16"/>
                  </a:cubicBezTo>
                  <a:cubicBezTo>
                    <a:pt x="87" y="17"/>
                    <a:pt x="90" y="21"/>
                    <a:pt x="89" y="31"/>
                  </a:cubicBezTo>
                  <a:cubicBezTo>
                    <a:pt x="89" y="37"/>
                    <a:pt x="88" y="43"/>
                    <a:pt x="85" y="47"/>
                  </a:cubicBezTo>
                  <a:cubicBezTo>
                    <a:pt x="81" y="42"/>
                    <a:pt x="79" y="37"/>
                    <a:pt x="79" y="31"/>
                  </a:cubicBezTo>
                  <a:cubicBezTo>
                    <a:pt x="79" y="21"/>
                    <a:pt x="82" y="16"/>
                    <a:pt x="84" y="15"/>
                  </a:cubicBezTo>
                  <a:close/>
                </a:path>
              </a:pathLst>
            </a:custGeom>
            <a:solidFill>
              <a:srgbClr val="3B596C"/>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707" name="iṩḻíḓe">
              <a:extLst>
                <a:ext uri="{FF2B5EF4-FFF2-40B4-BE49-F238E27FC236}">
                  <a16:creationId xmlns:a16="http://schemas.microsoft.com/office/drawing/2014/main" xmlns="" id="{1D7528C3-82BA-4173-BD60-69D010985ACC}"/>
                </a:ext>
              </a:extLst>
            </p:cNvPr>
            <p:cNvSpPr/>
            <p:nvPr/>
          </p:nvSpPr>
          <p:spPr bwMode="auto">
            <a:xfrm>
              <a:off x="5581762" y="3514972"/>
              <a:ext cx="473320" cy="1234015"/>
            </a:xfrm>
            <a:custGeom>
              <a:avLst/>
              <a:gdLst>
                <a:gd name="T0" fmla="*/ 62 w 84"/>
                <a:gd name="T1" fmla="*/ 28 h 218"/>
                <a:gd name="T2" fmla="*/ 0 w 84"/>
                <a:gd name="T3" fmla="*/ 218 h 218"/>
                <a:gd name="T4" fmla="*/ 13 w 84"/>
                <a:gd name="T5" fmla="*/ 218 h 218"/>
                <a:gd name="T6" fmla="*/ 80 w 84"/>
                <a:gd name="T7" fmla="*/ 13 h 218"/>
                <a:gd name="T8" fmla="*/ 82 w 84"/>
                <a:gd name="T9" fmla="*/ 11 h 218"/>
                <a:gd name="T10" fmla="*/ 81 w 84"/>
                <a:gd name="T11" fmla="*/ 2 h 218"/>
                <a:gd name="T12" fmla="*/ 72 w 84"/>
                <a:gd name="T13" fmla="*/ 3 h 218"/>
                <a:gd name="T14" fmla="*/ 43 w 84"/>
                <a:gd name="T15" fmla="*/ 20 h 218"/>
                <a:gd name="T16" fmla="*/ 31 w 84"/>
                <a:gd name="T17" fmla="*/ 34 h 218"/>
                <a:gd name="T18" fmla="*/ 62 w 84"/>
                <a:gd name="T19" fmla="*/ 28 h 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4" h="218">
                  <a:moveTo>
                    <a:pt x="62" y="28"/>
                  </a:moveTo>
                  <a:cubicBezTo>
                    <a:pt x="0" y="218"/>
                    <a:pt x="0" y="218"/>
                    <a:pt x="0" y="218"/>
                  </a:cubicBezTo>
                  <a:cubicBezTo>
                    <a:pt x="13" y="218"/>
                    <a:pt x="13" y="218"/>
                    <a:pt x="13" y="218"/>
                  </a:cubicBezTo>
                  <a:cubicBezTo>
                    <a:pt x="80" y="13"/>
                    <a:pt x="80" y="13"/>
                    <a:pt x="80" y="13"/>
                  </a:cubicBezTo>
                  <a:cubicBezTo>
                    <a:pt x="81" y="13"/>
                    <a:pt x="82" y="12"/>
                    <a:pt x="82" y="11"/>
                  </a:cubicBezTo>
                  <a:cubicBezTo>
                    <a:pt x="84" y="8"/>
                    <a:pt x="84" y="4"/>
                    <a:pt x="81" y="2"/>
                  </a:cubicBezTo>
                  <a:cubicBezTo>
                    <a:pt x="78" y="0"/>
                    <a:pt x="74" y="0"/>
                    <a:pt x="72" y="3"/>
                  </a:cubicBezTo>
                  <a:cubicBezTo>
                    <a:pt x="64" y="13"/>
                    <a:pt x="55" y="18"/>
                    <a:pt x="43" y="20"/>
                  </a:cubicBezTo>
                  <a:cubicBezTo>
                    <a:pt x="39" y="25"/>
                    <a:pt x="35" y="29"/>
                    <a:pt x="31" y="34"/>
                  </a:cubicBezTo>
                  <a:cubicBezTo>
                    <a:pt x="42" y="34"/>
                    <a:pt x="53" y="33"/>
                    <a:pt x="62" y="28"/>
                  </a:cubicBezTo>
                  <a:close/>
                </a:path>
              </a:pathLst>
            </a:custGeom>
            <a:solidFill>
              <a:srgbClr val="25475C"/>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709" name="îšlîḑé">
              <a:extLst>
                <a:ext uri="{FF2B5EF4-FFF2-40B4-BE49-F238E27FC236}">
                  <a16:creationId xmlns:a16="http://schemas.microsoft.com/office/drawing/2014/main" xmlns="" id="{91B5BC84-02BD-4E5E-9B32-61C7A15E4013}"/>
                </a:ext>
              </a:extLst>
            </p:cNvPr>
            <p:cNvSpPr/>
            <p:nvPr/>
          </p:nvSpPr>
          <p:spPr bwMode="auto">
            <a:xfrm>
              <a:off x="4986731" y="4194526"/>
              <a:ext cx="246804" cy="554461"/>
            </a:xfrm>
            <a:custGeom>
              <a:avLst/>
              <a:gdLst>
                <a:gd name="T0" fmla="*/ 44 w 44"/>
                <a:gd name="T1" fmla="*/ 98 h 98"/>
                <a:gd name="T2" fmla="*/ 12 w 44"/>
                <a:gd name="T3" fmla="*/ 0 h 98"/>
                <a:gd name="T4" fmla="*/ 0 w 44"/>
                <a:gd name="T5" fmla="*/ 5 h 98"/>
                <a:gd name="T6" fmla="*/ 30 w 44"/>
                <a:gd name="T7" fmla="*/ 98 h 98"/>
                <a:gd name="T8" fmla="*/ 44 w 44"/>
                <a:gd name="T9" fmla="*/ 98 h 98"/>
              </a:gdLst>
              <a:ahLst/>
              <a:cxnLst>
                <a:cxn ang="0">
                  <a:pos x="T0" y="T1"/>
                </a:cxn>
                <a:cxn ang="0">
                  <a:pos x="T2" y="T3"/>
                </a:cxn>
                <a:cxn ang="0">
                  <a:pos x="T4" y="T5"/>
                </a:cxn>
                <a:cxn ang="0">
                  <a:pos x="T6" y="T7"/>
                </a:cxn>
                <a:cxn ang="0">
                  <a:pos x="T8" y="T9"/>
                </a:cxn>
              </a:cxnLst>
              <a:rect l="0" t="0" r="r" b="b"/>
              <a:pathLst>
                <a:path w="44" h="98">
                  <a:moveTo>
                    <a:pt x="44" y="98"/>
                  </a:moveTo>
                  <a:cubicBezTo>
                    <a:pt x="12" y="0"/>
                    <a:pt x="12" y="0"/>
                    <a:pt x="12" y="0"/>
                  </a:cubicBezTo>
                  <a:cubicBezTo>
                    <a:pt x="8" y="1"/>
                    <a:pt x="4" y="3"/>
                    <a:pt x="0" y="5"/>
                  </a:cubicBezTo>
                  <a:cubicBezTo>
                    <a:pt x="30" y="98"/>
                    <a:pt x="30" y="98"/>
                    <a:pt x="30" y="98"/>
                  </a:cubicBezTo>
                  <a:lnTo>
                    <a:pt x="44" y="98"/>
                  </a:lnTo>
                  <a:close/>
                </a:path>
              </a:pathLst>
            </a:custGeom>
            <a:solidFill>
              <a:srgbClr val="25475C"/>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711" name="îSliďê">
              <a:extLst>
                <a:ext uri="{FF2B5EF4-FFF2-40B4-BE49-F238E27FC236}">
                  <a16:creationId xmlns:a16="http://schemas.microsoft.com/office/drawing/2014/main" xmlns="" id="{A32767BA-8B6F-4414-9ADD-B9A686CCE8E3}"/>
                </a:ext>
              </a:extLst>
            </p:cNvPr>
            <p:cNvSpPr/>
            <p:nvPr/>
          </p:nvSpPr>
          <p:spPr bwMode="auto">
            <a:xfrm>
              <a:off x="4878543" y="4748987"/>
              <a:ext cx="1034543" cy="476702"/>
            </a:xfrm>
            <a:custGeom>
              <a:avLst/>
              <a:gdLst>
                <a:gd name="T0" fmla="*/ 166 w 183"/>
                <a:gd name="T1" fmla="*/ 0 h 84"/>
                <a:gd name="T2" fmla="*/ 17 w 183"/>
                <a:gd name="T3" fmla="*/ 0 h 84"/>
                <a:gd name="T4" fmla="*/ 2 w 183"/>
                <a:gd name="T5" fmla="*/ 24 h 84"/>
                <a:gd name="T6" fmla="*/ 17 w 183"/>
                <a:gd name="T7" fmla="*/ 49 h 84"/>
                <a:gd name="T8" fmla="*/ 67 w 183"/>
                <a:gd name="T9" fmla="*/ 49 h 84"/>
                <a:gd name="T10" fmla="*/ 13 w 183"/>
                <a:gd name="T11" fmla="*/ 59 h 84"/>
                <a:gd name="T12" fmla="*/ 3 w 183"/>
                <a:gd name="T13" fmla="*/ 75 h 84"/>
                <a:gd name="T14" fmla="*/ 17 w 183"/>
                <a:gd name="T15" fmla="*/ 84 h 84"/>
                <a:gd name="T16" fmla="*/ 22 w 183"/>
                <a:gd name="T17" fmla="*/ 82 h 84"/>
                <a:gd name="T18" fmla="*/ 171 w 183"/>
                <a:gd name="T19" fmla="*/ 33 h 84"/>
                <a:gd name="T20" fmla="*/ 182 w 183"/>
                <a:gd name="T21" fmla="*/ 14 h 84"/>
                <a:gd name="T22" fmla="*/ 166 w 183"/>
                <a:gd name="T23" fmla="*/ 0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83" h="84">
                  <a:moveTo>
                    <a:pt x="166" y="0"/>
                  </a:moveTo>
                  <a:cubicBezTo>
                    <a:pt x="17" y="0"/>
                    <a:pt x="17" y="0"/>
                    <a:pt x="17" y="0"/>
                  </a:cubicBezTo>
                  <a:cubicBezTo>
                    <a:pt x="9" y="0"/>
                    <a:pt x="2" y="16"/>
                    <a:pt x="2" y="24"/>
                  </a:cubicBezTo>
                  <a:cubicBezTo>
                    <a:pt x="2" y="33"/>
                    <a:pt x="9" y="49"/>
                    <a:pt x="17" y="49"/>
                  </a:cubicBezTo>
                  <a:cubicBezTo>
                    <a:pt x="67" y="49"/>
                    <a:pt x="67" y="49"/>
                    <a:pt x="67" y="49"/>
                  </a:cubicBezTo>
                  <a:cubicBezTo>
                    <a:pt x="13" y="59"/>
                    <a:pt x="13" y="59"/>
                    <a:pt x="13" y="59"/>
                  </a:cubicBezTo>
                  <a:cubicBezTo>
                    <a:pt x="4" y="62"/>
                    <a:pt x="0" y="67"/>
                    <a:pt x="3" y="75"/>
                  </a:cubicBezTo>
                  <a:cubicBezTo>
                    <a:pt x="5" y="82"/>
                    <a:pt x="11" y="84"/>
                    <a:pt x="17" y="84"/>
                  </a:cubicBezTo>
                  <a:cubicBezTo>
                    <a:pt x="19" y="84"/>
                    <a:pt x="21" y="83"/>
                    <a:pt x="22" y="82"/>
                  </a:cubicBezTo>
                  <a:cubicBezTo>
                    <a:pt x="171" y="33"/>
                    <a:pt x="171" y="33"/>
                    <a:pt x="171" y="33"/>
                  </a:cubicBezTo>
                  <a:cubicBezTo>
                    <a:pt x="178" y="31"/>
                    <a:pt x="183" y="22"/>
                    <a:pt x="182" y="14"/>
                  </a:cubicBezTo>
                  <a:cubicBezTo>
                    <a:pt x="181" y="7"/>
                    <a:pt x="174" y="0"/>
                    <a:pt x="166" y="0"/>
                  </a:cubicBezTo>
                  <a:close/>
                </a:path>
              </a:pathLst>
            </a:custGeom>
            <a:solidFill>
              <a:srgbClr val="25475C"/>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713" name="îṣľiḓé">
              <a:extLst>
                <a:ext uri="{FF2B5EF4-FFF2-40B4-BE49-F238E27FC236}">
                  <a16:creationId xmlns:a16="http://schemas.microsoft.com/office/drawing/2014/main" xmlns="" id="{6BBD54EA-121C-4D1B-9CAC-09C884038181}"/>
                </a:ext>
              </a:extLst>
            </p:cNvPr>
            <p:cNvSpPr/>
            <p:nvPr/>
          </p:nvSpPr>
          <p:spPr bwMode="auto">
            <a:xfrm>
              <a:off x="4885305" y="5022835"/>
              <a:ext cx="1034543" cy="703219"/>
            </a:xfrm>
            <a:custGeom>
              <a:avLst/>
              <a:gdLst>
                <a:gd name="T0" fmla="*/ 165 w 183"/>
                <a:gd name="T1" fmla="*/ 62 h 124"/>
                <a:gd name="T2" fmla="*/ 115 w 183"/>
                <a:gd name="T3" fmla="*/ 62 h 124"/>
                <a:gd name="T4" fmla="*/ 170 w 183"/>
                <a:gd name="T5" fmla="*/ 38 h 124"/>
                <a:gd name="T6" fmla="*/ 180 w 183"/>
                <a:gd name="T7" fmla="*/ 14 h 124"/>
                <a:gd name="T8" fmla="*/ 160 w 183"/>
                <a:gd name="T9" fmla="*/ 3 h 124"/>
                <a:gd name="T10" fmla="*/ 12 w 183"/>
                <a:gd name="T11" fmla="*/ 50 h 124"/>
                <a:gd name="T12" fmla="*/ 1 w 183"/>
                <a:gd name="T13" fmla="*/ 70 h 124"/>
                <a:gd name="T14" fmla="*/ 16 w 183"/>
                <a:gd name="T15" fmla="*/ 87 h 124"/>
                <a:gd name="T16" fmla="*/ 30 w 183"/>
                <a:gd name="T17" fmla="*/ 87 h 124"/>
                <a:gd name="T18" fmla="*/ 54 w 183"/>
                <a:gd name="T19" fmla="*/ 124 h 124"/>
                <a:gd name="T20" fmla="*/ 127 w 183"/>
                <a:gd name="T21" fmla="*/ 124 h 124"/>
                <a:gd name="T22" fmla="*/ 151 w 183"/>
                <a:gd name="T23" fmla="*/ 87 h 124"/>
                <a:gd name="T24" fmla="*/ 165 w 183"/>
                <a:gd name="T25" fmla="*/ 87 h 124"/>
                <a:gd name="T26" fmla="*/ 181 w 183"/>
                <a:gd name="T27" fmla="*/ 75 h 124"/>
                <a:gd name="T28" fmla="*/ 165 w 183"/>
                <a:gd name="T29" fmla="*/ 62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83" h="124">
                  <a:moveTo>
                    <a:pt x="165" y="62"/>
                  </a:moveTo>
                  <a:cubicBezTo>
                    <a:pt x="115" y="62"/>
                    <a:pt x="115" y="62"/>
                    <a:pt x="115" y="62"/>
                  </a:cubicBezTo>
                  <a:cubicBezTo>
                    <a:pt x="170" y="38"/>
                    <a:pt x="170" y="38"/>
                    <a:pt x="170" y="38"/>
                  </a:cubicBezTo>
                  <a:cubicBezTo>
                    <a:pt x="178" y="35"/>
                    <a:pt x="183" y="23"/>
                    <a:pt x="180" y="14"/>
                  </a:cubicBezTo>
                  <a:cubicBezTo>
                    <a:pt x="177" y="6"/>
                    <a:pt x="169" y="0"/>
                    <a:pt x="160" y="3"/>
                  </a:cubicBezTo>
                  <a:cubicBezTo>
                    <a:pt x="12" y="50"/>
                    <a:pt x="12" y="50"/>
                    <a:pt x="12" y="50"/>
                  </a:cubicBezTo>
                  <a:cubicBezTo>
                    <a:pt x="4" y="52"/>
                    <a:pt x="0" y="63"/>
                    <a:pt x="1" y="70"/>
                  </a:cubicBezTo>
                  <a:cubicBezTo>
                    <a:pt x="2" y="78"/>
                    <a:pt x="9" y="87"/>
                    <a:pt x="16" y="87"/>
                  </a:cubicBezTo>
                  <a:cubicBezTo>
                    <a:pt x="30" y="87"/>
                    <a:pt x="30" y="87"/>
                    <a:pt x="30" y="87"/>
                  </a:cubicBezTo>
                  <a:cubicBezTo>
                    <a:pt x="54" y="124"/>
                    <a:pt x="54" y="124"/>
                    <a:pt x="54" y="124"/>
                  </a:cubicBezTo>
                  <a:cubicBezTo>
                    <a:pt x="127" y="124"/>
                    <a:pt x="127" y="124"/>
                    <a:pt x="127" y="124"/>
                  </a:cubicBezTo>
                  <a:cubicBezTo>
                    <a:pt x="151" y="87"/>
                    <a:pt x="151" y="87"/>
                    <a:pt x="151" y="87"/>
                  </a:cubicBezTo>
                  <a:cubicBezTo>
                    <a:pt x="165" y="87"/>
                    <a:pt x="165" y="87"/>
                    <a:pt x="165" y="87"/>
                  </a:cubicBezTo>
                  <a:cubicBezTo>
                    <a:pt x="174" y="87"/>
                    <a:pt x="181" y="83"/>
                    <a:pt x="181" y="75"/>
                  </a:cubicBezTo>
                  <a:cubicBezTo>
                    <a:pt x="181" y="66"/>
                    <a:pt x="174" y="62"/>
                    <a:pt x="165" y="62"/>
                  </a:cubicBezTo>
                  <a:close/>
                </a:path>
              </a:pathLst>
            </a:custGeom>
            <a:solidFill>
              <a:srgbClr val="25475C"/>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grpSp>
      <p:sp>
        <p:nvSpPr>
          <p:cNvPr id="715" name="文本框 714">
            <a:extLst>
              <a:ext uri="{FF2B5EF4-FFF2-40B4-BE49-F238E27FC236}">
                <a16:creationId xmlns:a16="http://schemas.microsoft.com/office/drawing/2014/main" xmlns="" id="{D3DBA4C9-8BB5-45B0-B3C3-84C90776D892}"/>
              </a:ext>
            </a:extLst>
          </p:cNvPr>
          <p:cNvSpPr txBox="1"/>
          <p:nvPr/>
        </p:nvSpPr>
        <p:spPr>
          <a:xfrm>
            <a:off x="6063912" y="1134847"/>
            <a:ext cx="5537718" cy="5008777"/>
          </a:xfrm>
          <a:prstGeom prst="rect">
            <a:avLst/>
          </a:prstGeom>
          <a:noFill/>
        </p:spPr>
        <p:txBody>
          <a:bodyPr wrap="square" lIns="90000" tIns="46800" rIns="90000" bIns="46800" rtlCol="0" anchor="ctr" anchorCtr="0">
            <a:normAutofit/>
          </a:bodyPr>
          <a:lstStyle/>
          <a:p>
            <a:pPr indent="720000">
              <a:lnSpc>
                <a:spcPct val="150000"/>
              </a:lnSpc>
            </a:pPr>
            <a:r>
              <a:rPr lang="zh-CN" altLang="en-US" b="1" dirty="0"/>
              <a:t>大学生关注美妆博主的主要原因是学习化妆技巧和美妆知识，其次则是符合自己审美和博主的内容与剧情生动有趣。通过</a:t>
            </a:r>
            <a:r>
              <a:rPr lang="en-US" altLang="zh-CN" b="1" dirty="0"/>
              <a:t>T</a:t>
            </a:r>
            <a:r>
              <a:rPr lang="zh-CN" altLang="en-US" b="1" dirty="0"/>
              <a:t>检验分析美妆博主营销模式对大学生美妆消费是否存在影响，虽然并未表现出显著性，但通过数据对比可看出该营销模式对大学生美妆消费存在一定程度的影响，但效果并不明显，因此表明美妆品牌应加强在美妆博主营销模式上的投入。</a:t>
            </a:r>
          </a:p>
        </p:txBody>
      </p:sp>
      <p:cxnSp>
        <p:nvCxnSpPr>
          <p:cNvPr id="716" name="直接连接符 715">
            <a:extLst>
              <a:ext uri="{FF2B5EF4-FFF2-40B4-BE49-F238E27FC236}">
                <a16:creationId xmlns:a16="http://schemas.microsoft.com/office/drawing/2014/main" xmlns="" id="{E5AF0CAE-0DE7-484C-A006-09C2507A880B}"/>
              </a:ext>
            </a:extLst>
          </p:cNvPr>
          <p:cNvCxnSpPr/>
          <p:nvPr/>
        </p:nvCxnSpPr>
        <p:spPr>
          <a:xfrm>
            <a:off x="5377358" y="1134847"/>
            <a:ext cx="0" cy="5008778"/>
          </a:xfrm>
          <a:prstGeom prst="line">
            <a:avLst/>
          </a:prstGeom>
          <a:ln w="3175" cap="rnd">
            <a:solidFill>
              <a:schemeClr val="bg1">
                <a:lumMod val="75000"/>
              </a:schemeClr>
            </a:solidFill>
            <a:round/>
            <a:headEnd type="none"/>
            <a:tailEnd type="none" w="med"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35350421"/>
      </p:ext>
    </p:extLst>
  </p:cSld>
  <p:clrMapOvr>
    <a:masterClrMapping/>
  </p:clrMapOvr>
  <p:transition spd="slow" advTm="3000">
    <p:push dir="u"/>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8" name="矩形 547"/>
          <p:cNvSpPr/>
          <p:nvPr/>
        </p:nvSpPr>
        <p:spPr bwMode="auto">
          <a:xfrm>
            <a:off x="19487" y="37720"/>
            <a:ext cx="12192001" cy="6820280"/>
          </a:xfrm>
          <a:prstGeom prst="rect">
            <a:avLst/>
          </a:prstGeom>
          <a:solidFill>
            <a:schemeClr val="bg1"/>
          </a:solidFill>
          <a:ln w="38100">
            <a:noFill/>
          </a:ln>
        </p:spPr>
        <p:style>
          <a:lnRef idx="2">
            <a:schemeClr val="dk1"/>
          </a:lnRef>
          <a:fillRef idx="1">
            <a:schemeClr val="lt1"/>
          </a:fillRef>
          <a:effectRef idx="0">
            <a:schemeClr val="dk1"/>
          </a:effectRef>
          <a:fontRef idx="minor">
            <a:schemeClr val="dk1"/>
          </a:fontRef>
        </p:style>
        <p:txBody>
          <a:bodyPr rtlCol="0" anchor="ctr"/>
          <a:lstStyle/>
          <a:p>
            <a:pPr algn="ctr"/>
            <a:endParaRPr lang="zh-CN" altLang="en-US" dirty="0">
              <a:solidFill>
                <a:schemeClr val="dk1"/>
              </a:solidFill>
            </a:endParaRPr>
          </a:p>
        </p:txBody>
      </p:sp>
      <p:sp>
        <p:nvSpPr>
          <p:cNvPr id="15" name="标题 14"/>
          <p:cNvSpPr>
            <a:spLocks noGrp="1"/>
          </p:cNvSpPr>
          <p:nvPr>
            <p:ph type="title"/>
          </p:nvPr>
        </p:nvSpPr>
        <p:spPr>
          <a:xfrm>
            <a:off x="1341437" y="235280"/>
            <a:ext cx="10850563" cy="663575"/>
          </a:xfrm>
        </p:spPr>
        <p:txBody>
          <a:bodyPr/>
          <a:lstStyle/>
          <a:p>
            <a:r>
              <a:rPr lang="zh-CN" altLang="en-US" sz="2800" dirty="0">
                <a:solidFill>
                  <a:schemeClr val="accent6">
                    <a:lumMod val="75000"/>
                  </a:schemeClr>
                </a:solidFill>
              </a:rPr>
              <a:t>研究结论</a:t>
            </a:r>
          </a:p>
        </p:txBody>
      </p:sp>
      <p:sp>
        <p:nvSpPr>
          <p:cNvPr id="549" name="book-and-cd_43679"/>
          <p:cNvSpPr>
            <a:spLocks noChangeAspect="1"/>
          </p:cNvSpPr>
          <p:nvPr/>
        </p:nvSpPr>
        <p:spPr bwMode="auto">
          <a:xfrm>
            <a:off x="520658" y="414668"/>
            <a:ext cx="609685" cy="488288"/>
          </a:xfrm>
          <a:custGeom>
            <a:avLst/>
            <a:gdLst>
              <a:gd name="connsiteX0" fmla="*/ 452113 w 560604"/>
              <a:gd name="connsiteY0" fmla="*/ 77314 h 448980"/>
              <a:gd name="connsiteX1" fmla="*/ 417185 w 560604"/>
              <a:gd name="connsiteY1" fmla="*/ 112165 h 448980"/>
              <a:gd name="connsiteX2" fmla="*/ 452113 w 560604"/>
              <a:gd name="connsiteY2" fmla="*/ 145726 h 448980"/>
              <a:gd name="connsiteX3" fmla="*/ 485747 w 560604"/>
              <a:gd name="connsiteY3" fmla="*/ 112165 h 448980"/>
              <a:gd name="connsiteX4" fmla="*/ 452113 w 560604"/>
              <a:gd name="connsiteY4" fmla="*/ 77314 h 448980"/>
              <a:gd name="connsiteX5" fmla="*/ 118850 w 560604"/>
              <a:gd name="connsiteY5" fmla="*/ 64516 h 448980"/>
              <a:gd name="connsiteX6" fmla="*/ 40048 w 560604"/>
              <a:gd name="connsiteY6" fmla="*/ 77417 h 448980"/>
              <a:gd name="connsiteX7" fmla="*/ 40048 w 560604"/>
              <a:gd name="connsiteY7" fmla="*/ 392214 h 448980"/>
              <a:gd name="connsiteX8" fmla="*/ 107224 w 560604"/>
              <a:gd name="connsiteY8" fmla="*/ 380602 h 448980"/>
              <a:gd name="connsiteX9" fmla="*/ 255786 w 560604"/>
              <a:gd name="connsiteY9" fmla="*/ 412856 h 448980"/>
              <a:gd name="connsiteX10" fmla="*/ 255786 w 560604"/>
              <a:gd name="connsiteY10" fmla="*/ 277390 h 448980"/>
              <a:gd name="connsiteX11" fmla="*/ 246743 w 560604"/>
              <a:gd name="connsiteY11" fmla="*/ 287711 h 448980"/>
              <a:gd name="connsiteX12" fmla="*/ 246743 w 560604"/>
              <a:gd name="connsiteY12" fmla="*/ 109671 h 448980"/>
              <a:gd name="connsiteX13" fmla="*/ 118850 w 560604"/>
              <a:gd name="connsiteY13" fmla="*/ 64516 h 448980"/>
              <a:gd name="connsiteX14" fmla="*/ 452113 w 560604"/>
              <a:gd name="connsiteY14" fmla="*/ 64406 h 448980"/>
              <a:gd name="connsiteX15" fmla="*/ 498683 w 560604"/>
              <a:gd name="connsiteY15" fmla="*/ 112165 h 448980"/>
              <a:gd name="connsiteX16" fmla="*/ 452113 w 560604"/>
              <a:gd name="connsiteY16" fmla="*/ 158634 h 448980"/>
              <a:gd name="connsiteX17" fmla="*/ 404248 w 560604"/>
              <a:gd name="connsiteY17" fmla="*/ 112165 h 448980"/>
              <a:gd name="connsiteX18" fmla="*/ 452113 w 560604"/>
              <a:gd name="connsiteY18" fmla="*/ 64406 h 448980"/>
              <a:gd name="connsiteX19" fmla="*/ 452058 w 560604"/>
              <a:gd name="connsiteY19" fmla="*/ 59344 h 448980"/>
              <a:gd name="connsiteX20" fmla="*/ 399076 w 560604"/>
              <a:gd name="connsiteY20" fmla="*/ 112237 h 448980"/>
              <a:gd name="connsiteX21" fmla="*/ 452058 w 560604"/>
              <a:gd name="connsiteY21" fmla="*/ 163840 h 448980"/>
              <a:gd name="connsiteX22" fmla="*/ 505039 w 560604"/>
              <a:gd name="connsiteY22" fmla="*/ 112237 h 448980"/>
              <a:gd name="connsiteX23" fmla="*/ 452058 w 560604"/>
              <a:gd name="connsiteY23" fmla="*/ 59344 h 448980"/>
              <a:gd name="connsiteX24" fmla="*/ 118850 w 560604"/>
              <a:gd name="connsiteY24" fmla="*/ 50324 h 448980"/>
              <a:gd name="connsiteX25" fmla="*/ 257078 w 560604"/>
              <a:gd name="connsiteY25" fmla="*/ 99350 h 448980"/>
              <a:gd name="connsiteX26" fmla="*/ 334589 w 560604"/>
              <a:gd name="connsiteY26" fmla="*/ 58065 h 448980"/>
              <a:gd name="connsiteX27" fmla="*/ 329422 w 560604"/>
              <a:gd name="connsiteY27" fmla="*/ 76127 h 448980"/>
              <a:gd name="connsiteX28" fmla="*/ 268705 w 560604"/>
              <a:gd name="connsiteY28" fmla="*/ 109671 h 448980"/>
              <a:gd name="connsiteX29" fmla="*/ 268705 w 560604"/>
              <a:gd name="connsiteY29" fmla="*/ 287711 h 448980"/>
              <a:gd name="connsiteX30" fmla="*/ 259662 w 560604"/>
              <a:gd name="connsiteY30" fmla="*/ 277390 h 448980"/>
              <a:gd name="connsiteX31" fmla="*/ 259662 w 560604"/>
              <a:gd name="connsiteY31" fmla="*/ 412856 h 448980"/>
              <a:gd name="connsiteX32" fmla="*/ 405641 w 560604"/>
              <a:gd name="connsiteY32" fmla="*/ 380602 h 448980"/>
              <a:gd name="connsiteX33" fmla="*/ 475400 w 560604"/>
              <a:gd name="connsiteY33" fmla="*/ 392214 h 448980"/>
              <a:gd name="connsiteX34" fmla="*/ 475400 w 560604"/>
              <a:gd name="connsiteY34" fmla="*/ 233525 h 448980"/>
              <a:gd name="connsiteX35" fmla="*/ 510280 w 560604"/>
              <a:gd name="connsiteY35" fmla="*/ 221914 h 448980"/>
              <a:gd name="connsiteX36" fmla="*/ 510280 w 560604"/>
              <a:gd name="connsiteY36" fmla="*/ 437369 h 448980"/>
              <a:gd name="connsiteX37" fmla="*/ 290666 w 560604"/>
              <a:gd name="connsiteY37" fmla="*/ 437369 h 448980"/>
              <a:gd name="connsiteX38" fmla="*/ 258370 w 560604"/>
              <a:gd name="connsiteY38" fmla="*/ 448980 h 448980"/>
              <a:gd name="connsiteX39" fmla="*/ 226074 w 560604"/>
              <a:gd name="connsiteY39" fmla="*/ 437369 h 448980"/>
              <a:gd name="connsiteX40" fmla="*/ 0 w 560604"/>
              <a:gd name="connsiteY40" fmla="*/ 437369 h 448980"/>
              <a:gd name="connsiteX41" fmla="*/ 0 w 560604"/>
              <a:gd name="connsiteY41" fmla="*/ 113541 h 448980"/>
              <a:gd name="connsiteX42" fmla="*/ 24545 w 560604"/>
              <a:gd name="connsiteY42" fmla="*/ 96769 h 448980"/>
              <a:gd name="connsiteX43" fmla="*/ 24545 w 560604"/>
              <a:gd name="connsiteY43" fmla="*/ 67096 h 448980"/>
              <a:gd name="connsiteX44" fmla="*/ 29713 w 560604"/>
              <a:gd name="connsiteY44" fmla="*/ 65806 h 448980"/>
              <a:gd name="connsiteX45" fmla="*/ 118850 w 560604"/>
              <a:gd name="connsiteY45" fmla="*/ 50324 h 448980"/>
              <a:gd name="connsiteX46" fmla="*/ 449473 w 560604"/>
              <a:gd name="connsiteY46" fmla="*/ 0 h 448980"/>
              <a:gd name="connsiteX47" fmla="*/ 560604 w 560604"/>
              <a:gd name="connsiteY47" fmla="*/ 109657 h 448980"/>
              <a:gd name="connsiteX48" fmla="*/ 449473 w 560604"/>
              <a:gd name="connsiteY48" fmla="*/ 219313 h 448980"/>
              <a:gd name="connsiteX49" fmla="*/ 339634 w 560604"/>
              <a:gd name="connsiteY49" fmla="*/ 109657 h 448980"/>
              <a:gd name="connsiteX50" fmla="*/ 449473 w 560604"/>
              <a:gd name="connsiteY50" fmla="*/ 0 h 4489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Lst>
            <a:rect l="l" t="t" r="r" b="b"/>
            <a:pathLst>
              <a:path w="560604" h="448980">
                <a:moveTo>
                  <a:pt x="452113" y="77314"/>
                </a:moveTo>
                <a:cubicBezTo>
                  <a:pt x="432708" y="77314"/>
                  <a:pt x="417185" y="92804"/>
                  <a:pt x="417185" y="112165"/>
                </a:cubicBezTo>
                <a:cubicBezTo>
                  <a:pt x="417185" y="130237"/>
                  <a:pt x="432708" y="145726"/>
                  <a:pt x="452113" y="145726"/>
                </a:cubicBezTo>
                <a:cubicBezTo>
                  <a:pt x="471517" y="145726"/>
                  <a:pt x="485747" y="130237"/>
                  <a:pt x="485747" y="112165"/>
                </a:cubicBezTo>
                <a:cubicBezTo>
                  <a:pt x="485747" y="92804"/>
                  <a:pt x="470223" y="77314"/>
                  <a:pt x="452113" y="77314"/>
                </a:cubicBezTo>
                <a:close/>
                <a:moveTo>
                  <a:pt x="118850" y="64516"/>
                </a:moveTo>
                <a:cubicBezTo>
                  <a:pt x="81387" y="64516"/>
                  <a:pt x="50382" y="73547"/>
                  <a:pt x="40048" y="77417"/>
                </a:cubicBezTo>
                <a:lnTo>
                  <a:pt x="40048" y="392214"/>
                </a:lnTo>
                <a:cubicBezTo>
                  <a:pt x="58133" y="384473"/>
                  <a:pt x="81387" y="380602"/>
                  <a:pt x="107224" y="380602"/>
                </a:cubicBezTo>
                <a:cubicBezTo>
                  <a:pt x="171816" y="380602"/>
                  <a:pt x="236408" y="405115"/>
                  <a:pt x="255786" y="412856"/>
                </a:cubicBezTo>
                <a:lnTo>
                  <a:pt x="255786" y="277390"/>
                </a:lnTo>
                <a:lnTo>
                  <a:pt x="246743" y="287711"/>
                </a:lnTo>
                <a:lnTo>
                  <a:pt x="246743" y="109671"/>
                </a:lnTo>
                <a:cubicBezTo>
                  <a:pt x="211863" y="79997"/>
                  <a:pt x="169232" y="64516"/>
                  <a:pt x="118850" y="64516"/>
                </a:cubicBezTo>
                <a:close/>
                <a:moveTo>
                  <a:pt x="452113" y="64406"/>
                </a:moveTo>
                <a:cubicBezTo>
                  <a:pt x="477985" y="64406"/>
                  <a:pt x="498683" y="86350"/>
                  <a:pt x="498683" y="112165"/>
                </a:cubicBezTo>
                <a:cubicBezTo>
                  <a:pt x="498683" y="137981"/>
                  <a:pt x="477985" y="158634"/>
                  <a:pt x="452113" y="158634"/>
                </a:cubicBezTo>
                <a:cubicBezTo>
                  <a:pt x="426240" y="158634"/>
                  <a:pt x="404248" y="137981"/>
                  <a:pt x="404248" y="112165"/>
                </a:cubicBezTo>
                <a:cubicBezTo>
                  <a:pt x="404248" y="86350"/>
                  <a:pt x="426240" y="64406"/>
                  <a:pt x="452113" y="64406"/>
                </a:cubicBezTo>
                <a:close/>
                <a:moveTo>
                  <a:pt x="452058" y="59344"/>
                </a:moveTo>
                <a:cubicBezTo>
                  <a:pt x="422336" y="59344"/>
                  <a:pt x="399076" y="82565"/>
                  <a:pt x="399076" y="112237"/>
                </a:cubicBezTo>
                <a:cubicBezTo>
                  <a:pt x="399076" y="140618"/>
                  <a:pt x="422336" y="163840"/>
                  <a:pt x="452058" y="163840"/>
                </a:cubicBezTo>
                <a:cubicBezTo>
                  <a:pt x="480486" y="163840"/>
                  <a:pt x="505039" y="140618"/>
                  <a:pt x="505039" y="112237"/>
                </a:cubicBezTo>
                <a:cubicBezTo>
                  <a:pt x="505039" y="82565"/>
                  <a:pt x="480486" y="59344"/>
                  <a:pt x="452058" y="59344"/>
                </a:cubicBezTo>
                <a:close/>
                <a:moveTo>
                  <a:pt x="118850" y="50324"/>
                </a:moveTo>
                <a:cubicBezTo>
                  <a:pt x="173108" y="50324"/>
                  <a:pt x="219614" y="67096"/>
                  <a:pt x="257078" y="99350"/>
                </a:cubicBezTo>
                <a:cubicBezTo>
                  <a:pt x="280331" y="79997"/>
                  <a:pt x="306168" y="65806"/>
                  <a:pt x="334589" y="58065"/>
                </a:cubicBezTo>
                <a:cubicBezTo>
                  <a:pt x="332005" y="64516"/>
                  <a:pt x="330713" y="69676"/>
                  <a:pt x="329422" y="76127"/>
                </a:cubicBezTo>
                <a:cubicBezTo>
                  <a:pt x="307460" y="82578"/>
                  <a:pt x="286791" y="94189"/>
                  <a:pt x="268705" y="109671"/>
                </a:cubicBezTo>
                <a:lnTo>
                  <a:pt x="268705" y="287711"/>
                </a:lnTo>
                <a:lnTo>
                  <a:pt x="259662" y="277390"/>
                </a:lnTo>
                <a:lnTo>
                  <a:pt x="259662" y="412856"/>
                </a:lnTo>
                <a:cubicBezTo>
                  <a:pt x="279039" y="405115"/>
                  <a:pt x="339756" y="380602"/>
                  <a:pt x="405641" y="380602"/>
                </a:cubicBezTo>
                <a:cubicBezTo>
                  <a:pt x="431478" y="380602"/>
                  <a:pt x="454731" y="384473"/>
                  <a:pt x="475400" y="392214"/>
                </a:cubicBezTo>
                <a:lnTo>
                  <a:pt x="475400" y="233525"/>
                </a:lnTo>
                <a:cubicBezTo>
                  <a:pt x="488319" y="230945"/>
                  <a:pt x="499945" y="227074"/>
                  <a:pt x="510280" y="221914"/>
                </a:cubicBezTo>
                <a:lnTo>
                  <a:pt x="510280" y="437369"/>
                </a:lnTo>
                <a:lnTo>
                  <a:pt x="290666" y="437369"/>
                </a:lnTo>
                <a:cubicBezTo>
                  <a:pt x="282915" y="445110"/>
                  <a:pt x="271288" y="448980"/>
                  <a:pt x="258370" y="448980"/>
                </a:cubicBezTo>
                <a:cubicBezTo>
                  <a:pt x="245451" y="448980"/>
                  <a:pt x="233825" y="445110"/>
                  <a:pt x="226074" y="437369"/>
                </a:cubicBezTo>
                <a:lnTo>
                  <a:pt x="0" y="437369"/>
                </a:lnTo>
                <a:lnTo>
                  <a:pt x="0" y="113541"/>
                </a:lnTo>
                <a:cubicBezTo>
                  <a:pt x="0" y="105800"/>
                  <a:pt x="9043" y="100640"/>
                  <a:pt x="24545" y="96769"/>
                </a:cubicBezTo>
                <a:lnTo>
                  <a:pt x="24545" y="67096"/>
                </a:lnTo>
                <a:lnTo>
                  <a:pt x="29713" y="65806"/>
                </a:lnTo>
                <a:cubicBezTo>
                  <a:pt x="31005" y="64516"/>
                  <a:pt x="68468" y="50324"/>
                  <a:pt x="118850" y="50324"/>
                </a:cubicBezTo>
                <a:close/>
                <a:moveTo>
                  <a:pt x="449473" y="0"/>
                </a:moveTo>
                <a:cubicBezTo>
                  <a:pt x="510208" y="0"/>
                  <a:pt x="560604" y="49023"/>
                  <a:pt x="560604" y="109657"/>
                </a:cubicBezTo>
                <a:cubicBezTo>
                  <a:pt x="560604" y="170290"/>
                  <a:pt x="510208" y="219313"/>
                  <a:pt x="449473" y="219313"/>
                </a:cubicBezTo>
                <a:cubicBezTo>
                  <a:pt x="388739" y="219313"/>
                  <a:pt x="339634" y="170290"/>
                  <a:pt x="339634" y="109657"/>
                </a:cubicBezTo>
                <a:cubicBezTo>
                  <a:pt x="339634" y="49023"/>
                  <a:pt x="388739" y="0"/>
                  <a:pt x="449473" y="0"/>
                </a:cubicBezTo>
                <a:close/>
              </a:path>
            </a:pathLst>
          </a:custGeom>
          <a:solidFill>
            <a:srgbClr val="1A3172"/>
          </a:solidFill>
          <a:ln>
            <a:noFill/>
          </a:ln>
        </p:spPr>
      </p:sp>
      <p:grpSp>
        <p:nvGrpSpPr>
          <p:cNvPr id="714" name="组合 713">
            <a:extLst>
              <a:ext uri="{FF2B5EF4-FFF2-40B4-BE49-F238E27FC236}">
                <a16:creationId xmlns:a16="http://schemas.microsoft.com/office/drawing/2014/main" xmlns="" id="{68AE0E7B-2CDD-4E92-8C63-2EE8E6F292DA}"/>
              </a:ext>
            </a:extLst>
          </p:cNvPr>
          <p:cNvGrpSpPr/>
          <p:nvPr/>
        </p:nvGrpSpPr>
        <p:grpSpPr>
          <a:xfrm>
            <a:off x="1612582" y="1605347"/>
            <a:ext cx="3035192" cy="4199806"/>
            <a:chOff x="4066534" y="1558695"/>
            <a:chExt cx="3035192" cy="4199806"/>
          </a:xfrm>
        </p:grpSpPr>
        <p:sp>
          <p:nvSpPr>
            <p:cNvPr id="547" name="îŝļíḓé">
              <a:extLst>
                <a:ext uri="{FF2B5EF4-FFF2-40B4-BE49-F238E27FC236}">
                  <a16:creationId xmlns:a16="http://schemas.microsoft.com/office/drawing/2014/main" xmlns="" id="{CA074E6E-DE9A-4F95-AFBB-10EF7D09DDA2}"/>
                </a:ext>
              </a:extLst>
            </p:cNvPr>
            <p:cNvSpPr/>
            <p:nvPr/>
          </p:nvSpPr>
          <p:spPr bwMode="auto">
            <a:xfrm>
              <a:off x="4366502" y="4838351"/>
              <a:ext cx="390170" cy="281247"/>
            </a:xfrm>
            <a:custGeom>
              <a:avLst/>
              <a:gdLst>
                <a:gd name="T0" fmla="*/ 38 w 101"/>
                <a:gd name="T1" fmla="*/ 73 h 73"/>
                <a:gd name="T2" fmla="*/ 38 w 101"/>
                <a:gd name="T3" fmla="*/ 62 h 73"/>
                <a:gd name="T4" fmla="*/ 46 w 101"/>
                <a:gd name="T5" fmla="*/ 50 h 73"/>
                <a:gd name="T6" fmla="*/ 10 w 101"/>
                <a:gd name="T7" fmla="*/ 33 h 73"/>
                <a:gd name="T8" fmla="*/ 3 w 101"/>
                <a:gd name="T9" fmla="*/ 0 h 73"/>
                <a:gd name="T10" fmla="*/ 98 w 101"/>
                <a:gd name="T11" fmla="*/ 2 h 73"/>
                <a:gd name="T12" fmla="*/ 68 w 101"/>
                <a:gd name="T13" fmla="*/ 42 h 73"/>
                <a:gd name="T14" fmla="*/ 56 w 101"/>
                <a:gd name="T15" fmla="*/ 62 h 73"/>
                <a:gd name="T16" fmla="*/ 68 w 101"/>
                <a:gd name="T17" fmla="*/ 68 h 73"/>
                <a:gd name="T18" fmla="*/ 38 w 101"/>
                <a:gd name="T19" fmla="*/ 65 h 73"/>
                <a:gd name="T20" fmla="*/ 38 w 101"/>
                <a:gd name="T21" fmla="*/ 70 h 73"/>
                <a:gd name="T22" fmla="*/ 65 w 101"/>
                <a:gd name="T23" fmla="*/ 68 h 73"/>
                <a:gd name="T24" fmla="*/ 53 w 101"/>
                <a:gd name="T25" fmla="*/ 65 h 73"/>
                <a:gd name="T26" fmla="*/ 54 w 101"/>
                <a:gd name="T27" fmla="*/ 47 h 73"/>
                <a:gd name="T28" fmla="*/ 67 w 101"/>
                <a:gd name="T29" fmla="*/ 39 h 73"/>
                <a:gd name="T30" fmla="*/ 88 w 101"/>
                <a:gd name="T31" fmla="*/ 31 h 73"/>
                <a:gd name="T32" fmla="*/ 5 w 101"/>
                <a:gd name="T33" fmla="*/ 3 h 73"/>
                <a:gd name="T34" fmla="*/ 33 w 101"/>
                <a:gd name="T35" fmla="*/ 39 h 73"/>
                <a:gd name="T36" fmla="*/ 34 w 101"/>
                <a:gd name="T37" fmla="*/ 39 h 73"/>
                <a:gd name="T38" fmla="*/ 49 w 101"/>
                <a:gd name="T39" fmla="*/ 48 h 73"/>
                <a:gd name="T40" fmla="*/ 38 w 101"/>
                <a:gd name="T41" fmla="*/ 65 h 73"/>
                <a:gd name="T42" fmla="*/ 71 w 101"/>
                <a:gd name="T43" fmla="*/ 31 h 73"/>
                <a:gd name="T44" fmla="*/ 78 w 101"/>
                <a:gd name="T45" fmla="*/ 7 h 73"/>
                <a:gd name="T46" fmla="*/ 91 w 101"/>
                <a:gd name="T47" fmla="*/ 8 h 73"/>
                <a:gd name="T48" fmla="*/ 70 w 101"/>
                <a:gd name="T49" fmla="*/ 34 h 73"/>
                <a:gd name="T50" fmla="*/ 75 w 101"/>
                <a:gd name="T51" fmla="*/ 30 h 73"/>
                <a:gd name="T52" fmla="*/ 81 w 101"/>
                <a:gd name="T53" fmla="*/ 10 h 73"/>
                <a:gd name="T54" fmla="*/ 27 w 101"/>
                <a:gd name="T55" fmla="*/ 34 h 73"/>
                <a:gd name="T56" fmla="*/ 9 w 101"/>
                <a:gd name="T57" fmla="*/ 7 h 73"/>
                <a:gd name="T58" fmla="*/ 22 w 101"/>
                <a:gd name="T59" fmla="*/ 9 h 73"/>
                <a:gd name="T60" fmla="*/ 30 w 101"/>
                <a:gd name="T61" fmla="*/ 34 h 73"/>
                <a:gd name="T62" fmla="*/ 25 w 101"/>
                <a:gd name="T63" fmla="*/ 30 h 73"/>
                <a:gd name="T64" fmla="*/ 12 w 101"/>
                <a:gd name="T65" fmla="*/ 10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01" h="73">
                  <a:moveTo>
                    <a:pt x="62" y="73"/>
                  </a:moveTo>
                  <a:cubicBezTo>
                    <a:pt x="38" y="73"/>
                    <a:pt x="38" y="73"/>
                    <a:pt x="38" y="73"/>
                  </a:cubicBezTo>
                  <a:cubicBezTo>
                    <a:pt x="34" y="73"/>
                    <a:pt x="32" y="71"/>
                    <a:pt x="32" y="68"/>
                  </a:cubicBezTo>
                  <a:cubicBezTo>
                    <a:pt x="32" y="65"/>
                    <a:pt x="34" y="62"/>
                    <a:pt x="38" y="62"/>
                  </a:cubicBezTo>
                  <a:cubicBezTo>
                    <a:pt x="46" y="62"/>
                    <a:pt x="46" y="62"/>
                    <a:pt x="46" y="62"/>
                  </a:cubicBezTo>
                  <a:cubicBezTo>
                    <a:pt x="46" y="50"/>
                    <a:pt x="46" y="50"/>
                    <a:pt x="46" y="50"/>
                  </a:cubicBezTo>
                  <a:cubicBezTo>
                    <a:pt x="41" y="49"/>
                    <a:pt x="36" y="46"/>
                    <a:pt x="32" y="42"/>
                  </a:cubicBezTo>
                  <a:cubicBezTo>
                    <a:pt x="23" y="42"/>
                    <a:pt x="15" y="39"/>
                    <a:pt x="10" y="33"/>
                  </a:cubicBezTo>
                  <a:cubicBezTo>
                    <a:pt x="0" y="21"/>
                    <a:pt x="2" y="2"/>
                    <a:pt x="3" y="2"/>
                  </a:cubicBezTo>
                  <a:cubicBezTo>
                    <a:pt x="3" y="0"/>
                    <a:pt x="3" y="0"/>
                    <a:pt x="3" y="0"/>
                  </a:cubicBezTo>
                  <a:cubicBezTo>
                    <a:pt x="98" y="0"/>
                    <a:pt x="98" y="0"/>
                    <a:pt x="98" y="0"/>
                  </a:cubicBezTo>
                  <a:cubicBezTo>
                    <a:pt x="98" y="2"/>
                    <a:pt x="98" y="2"/>
                    <a:pt x="98" y="2"/>
                  </a:cubicBezTo>
                  <a:cubicBezTo>
                    <a:pt x="98" y="2"/>
                    <a:pt x="101" y="21"/>
                    <a:pt x="90" y="33"/>
                  </a:cubicBezTo>
                  <a:cubicBezTo>
                    <a:pt x="85" y="39"/>
                    <a:pt x="78" y="42"/>
                    <a:pt x="68" y="42"/>
                  </a:cubicBezTo>
                  <a:cubicBezTo>
                    <a:pt x="64" y="46"/>
                    <a:pt x="60" y="49"/>
                    <a:pt x="56" y="50"/>
                  </a:cubicBezTo>
                  <a:cubicBezTo>
                    <a:pt x="56" y="62"/>
                    <a:pt x="56" y="62"/>
                    <a:pt x="56" y="62"/>
                  </a:cubicBezTo>
                  <a:cubicBezTo>
                    <a:pt x="62" y="62"/>
                    <a:pt x="62" y="62"/>
                    <a:pt x="62" y="62"/>
                  </a:cubicBezTo>
                  <a:cubicBezTo>
                    <a:pt x="65" y="62"/>
                    <a:pt x="68" y="65"/>
                    <a:pt x="68" y="68"/>
                  </a:cubicBezTo>
                  <a:cubicBezTo>
                    <a:pt x="68" y="71"/>
                    <a:pt x="65" y="73"/>
                    <a:pt x="62" y="73"/>
                  </a:cubicBezTo>
                  <a:close/>
                  <a:moveTo>
                    <a:pt x="38" y="65"/>
                  </a:moveTo>
                  <a:cubicBezTo>
                    <a:pt x="36" y="65"/>
                    <a:pt x="35" y="66"/>
                    <a:pt x="35" y="68"/>
                  </a:cubicBezTo>
                  <a:cubicBezTo>
                    <a:pt x="35" y="69"/>
                    <a:pt x="36" y="70"/>
                    <a:pt x="38" y="70"/>
                  </a:cubicBezTo>
                  <a:cubicBezTo>
                    <a:pt x="62" y="70"/>
                    <a:pt x="62" y="70"/>
                    <a:pt x="62" y="70"/>
                  </a:cubicBezTo>
                  <a:cubicBezTo>
                    <a:pt x="64" y="70"/>
                    <a:pt x="65" y="69"/>
                    <a:pt x="65" y="68"/>
                  </a:cubicBezTo>
                  <a:cubicBezTo>
                    <a:pt x="65" y="66"/>
                    <a:pt x="64" y="65"/>
                    <a:pt x="62" y="65"/>
                  </a:cubicBezTo>
                  <a:cubicBezTo>
                    <a:pt x="53" y="65"/>
                    <a:pt x="53" y="65"/>
                    <a:pt x="53" y="65"/>
                  </a:cubicBezTo>
                  <a:cubicBezTo>
                    <a:pt x="53" y="48"/>
                    <a:pt x="53" y="48"/>
                    <a:pt x="53" y="48"/>
                  </a:cubicBezTo>
                  <a:cubicBezTo>
                    <a:pt x="54" y="47"/>
                    <a:pt x="54" y="47"/>
                    <a:pt x="54" y="47"/>
                  </a:cubicBezTo>
                  <a:cubicBezTo>
                    <a:pt x="58" y="46"/>
                    <a:pt x="63" y="44"/>
                    <a:pt x="66" y="39"/>
                  </a:cubicBezTo>
                  <a:cubicBezTo>
                    <a:pt x="67" y="39"/>
                    <a:pt x="67" y="39"/>
                    <a:pt x="67" y="39"/>
                  </a:cubicBezTo>
                  <a:cubicBezTo>
                    <a:pt x="68" y="39"/>
                    <a:pt x="68" y="39"/>
                    <a:pt x="68" y="39"/>
                  </a:cubicBezTo>
                  <a:cubicBezTo>
                    <a:pt x="77" y="39"/>
                    <a:pt x="83" y="36"/>
                    <a:pt x="88" y="31"/>
                  </a:cubicBezTo>
                  <a:cubicBezTo>
                    <a:pt x="96" y="22"/>
                    <a:pt x="96" y="8"/>
                    <a:pt x="95" y="3"/>
                  </a:cubicBezTo>
                  <a:cubicBezTo>
                    <a:pt x="5" y="3"/>
                    <a:pt x="5" y="3"/>
                    <a:pt x="5" y="3"/>
                  </a:cubicBezTo>
                  <a:cubicBezTo>
                    <a:pt x="5" y="8"/>
                    <a:pt x="5" y="22"/>
                    <a:pt x="13" y="31"/>
                  </a:cubicBezTo>
                  <a:cubicBezTo>
                    <a:pt x="17" y="36"/>
                    <a:pt x="24" y="39"/>
                    <a:pt x="33" y="39"/>
                  </a:cubicBezTo>
                  <a:cubicBezTo>
                    <a:pt x="34" y="39"/>
                    <a:pt x="34" y="39"/>
                    <a:pt x="34" y="39"/>
                  </a:cubicBezTo>
                  <a:cubicBezTo>
                    <a:pt x="34" y="39"/>
                    <a:pt x="34" y="39"/>
                    <a:pt x="34" y="39"/>
                  </a:cubicBezTo>
                  <a:cubicBezTo>
                    <a:pt x="38" y="44"/>
                    <a:pt x="43" y="47"/>
                    <a:pt x="47" y="48"/>
                  </a:cubicBezTo>
                  <a:cubicBezTo>
                    <a:pt x="49" y="48"/>
                    <a:pt x="49" y="48"/>
                    <a:pt x="49" y="48"/>
                  </a:cubicBezTo>
                  <a:cubicBezTo>
                    <a:pt x="49" y="65"/>
                    <a:pt x="49" y="65"/>
                    <a:pt x="49" y="65"/>
                  </a:cubicBezTo>
                  <a:lnTo>
                    <a:pt x="38" y="65"/>
                  </a:lnTo>
                  <a:close/>
                  <a:moveTo>
                    <a:pt x="70" y="34"/>
                  </a:moveTo>
                  <a:cubicBezTo>
                    <a:pt x="71" y="31"/>
                    <a:pt x="71" y="31"/>
                    <a:pt x="71" y="31"/>
                  </a:cubicBezTo>
                  <a:cubicBezTo>
                    <a:pt x="75" y="25"/>
                    <a:pt x="77" y="17"/>
                    <a:pt x="78" y="9"/>
                  </a:cubicBezTo>
                  <a:cubicBezTo>
                    <a:pt x="78" y="7"/>
                    <a:pt x="78" y="7"/>
                    <a:pt x="78" y="7"/>
                  </a:cubicBezTo>
                  <a:cubicBezTo>
                    <a:pt x="91" y="7"/>
                    <a:pt x="91" y="7"/>
                    <a:pt x="91" y="7"/>
                  </a:cubicBezTo>
                  <a:cubicBezTo>
                    <a:pt x="91" y="8"/>
                    <a:pt x="91" y="8"/>
                    <a:pt x="91" y="8"/>
                  </a:cubicBezTo>
                  <a:cubicBezTo>
                    <a:pt x="91" y="28"/>
                    <a:pt x="78" y="33"/>
                    <a:pt x="73" y="34"/>
                  </a:cubicBezTo>
                  <a:lnTo>
                    <a:pt x="70" y="34"/>
                  </a:lnTo>
                  <a:close/>
                  <a:moveTo>
                    <a:pt x="81" y="10"/>
                  </a:moveTo>
                  <a:cubicBezTo>
                    <a:pt x="80" y="17"/>
                    <a:pt x="78" y="24"/>
                    <a:pt x="75" y="30"/>
                  </a:cubicBezTo>
                  <a:cubicBezTo>
                    <a:pt x="81" y="28"/>
                    <a:pt x="88" y="23"/>
                    <a:pt x="88" y="10"/>
                  </a:cubicBezTo>
                  <a:lnTo>
                    <a:pt x="81" y="10"/>
                  </a:lnTo>
                  <a:close/>
                  <a:moveTo>
                    <a:pt x="30" y="34"/>
                  </a:moveTo>
                  <a:cubicBezTo>
                    <a:pt x="27" y="34"/>
                    <a:pt x="27" y="34"/>
                    <a:pt x="27" y="34"/>
                  </a:cubicBezTo>
                  <a:cubicBezTo>
                    <a:pt x="22" y="32"/>
                    <a:pt x="10" y="28"/>
                    <a:pt x="9" y="8"/>
                  </a:cubicBezTo>
                  <a:cubicBezTo>
                    <a:pt x="9" y="7"/>
                    <a:pt x="9" y="7"/>
                    <a:pt x="9" y="7"/>
                  </a:cubicBezTo>
                  <a:cubicBezTo>
                    <a:pt x="22" y="7"/>
                    <a:pt x="22" y="7"/>
                    <a:pt x="22" y="7"/>
                  </a:cubicBezTo>
                  <a:cubicBezTo>
                    <a:pt x="22" y="9"/>
                    <a:pt x="22" y="9"/>
                    <a:pt x="22" y="9"/>
                  </a:cubicBezTo>
                  <a:cubicBezTo>
                    <a:pt x="23" y="17"/>
                    <a:pt x="25" y="25"/>
                    <a:pt x="29" y="31"/>
                  </a:cubicBezTo>
                  <a:lnTo>
                    <a:pt x="30" y="34"/>
                  </a:lnTo>
                  <a:close/>
                  <a:moveTo>
                    <a:pt x="12" y="10"/>
                  </a:moveTo>
                  <a:cubicBezTo>
                    <a:pt x="13" y="23"/>
                    <a:pt x="19" y="28"/>
                    <a:pt x="25" y="30"/>
                  </a:cubicBezTo>
                  <a:cubicBezTo>
                    <a:pt x="22" y="24"/>
                    <a:pt x="20" y="17"/>
                    <a:pt x="19" y="10"/>
                  </a:cubicBezTo>
                  <a:lnTo>
                    <a:pt x="12" y="10"/>
                  </a:lnTo>
                  <a:close/>
                </a:path>
              </a:pathLst>
            </a:custGeom>
            <a:solidFill>
              <a:schemeClr val="bg1">
                <a:lumMod val="85000"/>
              </a:schemeClr>
            </a:solidFill>
            <a:ln>
              <a:noFill/>
            </a:ln>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555" name="ïṡļïďè">
              <a:extLst>
                <a:ext uri="{FF2B5EF4-FFF2-40B4-BE49-F238E27FC236}">
                  <a16:creationId xmlns:a16="http://schemas.microsoft.com/office/drawing/2014/main" xmlns="" id="{B5474A0C-7102-4DC4-B04B-7C7B24034CB1}"/>
                </a:ext>
              </a:extLst>
            </p:cNvPr>
            <p:cNvSpPr/>
            <p:nvPr/>
          </p:nvSpPr>
          <p:spPr bwMode="auto">
            <a:xfrm>
              <a:off x="5784914" y="4698789"/>
              <a:ext cx="312136" cy="385292"/>
            </a:xfrm>
            <a:custGeom>
              <a:avLst/>
              <a:gdLst>
                <a:gd name="T0" fmla="*/ 190 w 192"/>
                <a:gd name="T1" fmla="*/ 29 h 237"/>
                <a:gd name="T2" fmla="*/ 164 w 192"/>
                <a:gd name="T3" fmla="*/ 67 h 237"/>
                <a:gd name="T4" fmla="*/ 159 w 192"/>
                <a:gd name="T5" fmla="*/ 71 h 237"/>
                <a:gd name="T6" fmla="*/ 69 w 192"/>
                <a:gd name="T7" fmla="*/ 199 h 237"/>
                <a:gd name="T8" fmla="*/ 5 w 192"/>
                <a:gd name="T9" fmla="*/ 230 h 237"/>
                <a:gd name="T10" fmla="*/ 14 w 192"/>
                <a:gd name="T11" fmla="*/ 164 h 237"/>
                <a:gd name="T12" fmla="*/ 109 w 192"/>
                <a:gd name="T13" fmla="*/ 36 h 237"/>
                <a:gd name="T14" fmla="*/ 112 w 192"/>
                <a:gd name="T15" fmla="*/ 34 h 237"/>
                <a:gd name="T16" fmla="*/ 133 w 192"/>
                <a:gd name="T17" fmla="*/ 3 h 237"/>
                <a:gd name="T18" fmla="*/ 128 w 192"/>
                <a:gd name="T19" fmla="*/ 0 h 237"/>
                <a:gd name="T20" fmla="*/ 12 w 192"/>
                <a:gd name="T21" fmla="*/ 161 h 237"/>
                <a:gd name="T22" fmla="*/ 0 w 192"/>
                <a:gd name="T23" fmla="*/ 237 h 237"/>
                <a:gd name="T24" fmla="*/ 71 w 192"/>
                <a:gd name="T25" fmla="*/ 204 h 237"/>
                <a:gd name="T26" fmla="*/ 71 w 192"/>
                <a:gd name="T27" fmla="*/ 204 h 237"/>
                <a:gd name="T28" fmla="*/ 173 w 192"/>
                <a:gd name="T29" fmla="*/ 62 h 237"/>
                <a:gd name="T30" fmla="*/ 192 w 192"/>
                <a:gd name="T31" fmla="*/ 31 h 237"/>
                <a:gd name="T32" fmla="*/ 190 w 192"/>
                <a:gd name="T33" fmla="*/ 29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92" h="237">
                  <a:moveTo>
                    <a:pt x="190" y="29"/>
                  </a:moveTo>
                  <a:lnTo>
                    <a:pt x="164" y="67"/>
                  </a:lnTo>
                  <a:lnTo>
                    <a:pt x="159" y="71"/>
                  </a:lnTo>
                  <a:lnTo>
                    <a:pt x="69" y="199"/>
                  </a:lnTo>
                  <a:lnTo>
                    <a:pt x="5" y="230"/>
                  </a:lnTo>
                  <a:lnTo>
                    <a:pt x="14" y="164"/>
                  </a:lnTo>
                  <a:lnTo>
                    <a:pt x="109" y="36"/>
                  </a:lnTo>
                  <a:lnTo>
                    <a:pt x="112" y="34"/>
                  </a:lnTo>
                  <a:lnTo>
                    <a:pt x="133" y="3"/>
                  </a:lnTo>
                  <a:lnTo>
                    <a:pt x="128" y="0"/>
                  </a:lnTo>
                  <a:lnTo>
                    <a:pt x="12" y="161"/>
                  </a:lnTo>
                  <a:lnTo>
                    <a:pt x="0" y="237"/>
                  </a:lnTo>
                  <a:lnTo>
                    <a:pt x="71" y="204"/>
                  </a:lnTo>
                  <a:lnTo>
                    <a:pt x="71" y="204"/>
                  </a:lnTo>
                  <a:lnTo>
                    <a:pt x="173" y="62"/>
                  </a:lnTo>
                  <a:lnTo>
                    <a:pt x="192" y="31"/>
                  </a:lnTo>
                  <a:lnTo>
                    <a:pt x="190" y="29"/>
                  </a:lnTo>
                  <a:close/>
                </a:path>
              </a:pathLst>
            </a:custGeom>
            <a:solidFill>
              <a:schemeClr val="bg1">
                <a:lumMod val="85000"/>
              </a:schemeClr>
            </a:solidFill>
            <a:ln>
              <a:noFill/>
            </a:ln>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557" name="îṧļîḓe">
              <a:extLst>
                <a:ext uri="{FF2B5EF4-FFF2-40B4-BE49-F238E27FC236}">
                  <a16:creationId xmlns:a16="http://schemas.microsoft.com/office/drawing/2014/main" xmlns="" id="{C9D024CA-7B93-4DB1-82F6-5395176EA2F5}"/>
                </a:ext>
              </a:extLst>
            </p:cNvPr>
            <p:cNvSpPr/>
            <p:nvPr/>
          </p:nvSpPr>
          <p:spPr bwMode="auto">
            <a:xfrm>
              <a:off x="5832061" y="4757316"/>
              <a:ext cx="157695" cy="216218"/>
            </a:xfrm>
            <a:custGeom>
              <a:avLst/>
              <a:gdLst>
                <a:gd name="T0" fmla="*/ 41 w 41"/>
                <a:gd name="T1" fmla="*/ 0 h 56"/>
                <a:gd name="T2" fmla="*/ 40 w 41"/>
                <a:gd name="T3" fmla="*/ 2 h 56"/>
                <a:gd name="T4" fmla="*/ 2 w 41"/>
                <a:gd name="T5" fmla="*/ 56 h 56"/>
                <a:gd name="T6" fmla="*/ 0 w 41"/>
                <a:gd name="T7" fmla="*/ 55 h 56"/>
                <a:gd name="T8" fmla="*/ 38 w 41"/>
                <a:gd name="T9" fmla="*/ 1 h 56"/>
                <a:gd name="T10" fmla="*/ 39 w 41"/>
                <a:gd name="T11" fmla="*/ 0 h 56"/>
                <a:gd name="T12" fmla="*/ 41 w 41"/>
                <a:gd name="T13" fmla="*/ 0 h 56"/>
              </a:gdLst>
              <a:ahLst/>
              <a:cxnLst>
                <a:cxn ang="0">
                  <a:pos x="T0" y="T1"/>
                </a:cxn>
                <a:cxn ang="0">
                  <a:pos x="T2" y="T3"/>
                </a:cxn>
                <a:cxn ang="0">
                  <a:pos x="T4" y="T5"/>
                </a:cxn>
                <a:cxn ang="0">
                  <a:pos x="T6" y="T7"/>
                </a:cxn>
                <a:cxn ang="0">
                  <a:pos x="T8" y="T9"/>
                </a:cxn>
                <a:cxn ang="0">
                  <a:pos x="T10" y="T11"/>
                </a:cxn>
                <a:cxn ang="0">
                  <a:pos x="T12" y="T13"/>
                </a:cxn>
              </a:cxnLst>
              <a:rect l="0" t="0" r="r" b="b"/>
              <a:pathLst>
                <a:path w="41" h="56">
                  <a:moveTo>
                    <a:pt x="41" y="0"/>
                  </a:moveTo>
                  <a:cubicBezTo>
                    <a:pt x="40" y="2"/>
                    <a:pt x="40" y="2"/>
                    <a:pt x="40" y="2"/>
                  </a:cubicBezTo>
                  <a:cubicBezTo>
                    <a:pt x="2" y="56"/>
                    <a:pt x="2" y="56"/>
                    <a:pt x="2" y="56"/>
                  </a:cubicBezTo>
                  <a:cubicBezTo>
                    <a:pt x="0" y="55"/>
                    <a:pt x="0" y="55"/>
                    <a:pt x="0" y="55"/>
                  </a:cubicBezTo>
                  <a:cubicBezTo>
                    <a:pt x="38" y="1"/>
                    <a:pt x="38" y="1"/>
                    <a:pt x="38" y="1"/>
                  </a:cubicBezTo>
                  <a:cubicBezTo>
                    <a:pt x="39" y="0"/>
                    <a:pt x="39" y="0"/>
                    <a:pt x="39" y="0"/>
                  </a:cubicBezTo>
                  <a:cubicBezTo>
                    <a:pt x="40" y="0"/>
                    <a:pt x="41" y="0"/>
                    <a:pt x="41" y="0"/>
                  </a:cubicBezTo>
                  <a:close/>
                </a:path>
              </a:pathLst>
            </a:custGeom>
            <a:solidFill>
              <a:schemeClr val="bg1">
                <a:lumMod val="85000"/>
              </a:schemeClr>
            </a:solidFill>
            <a:ln>
              <a:noFill/>
            </a:ln>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559" name="ïSlïḍè">
              <a:extLst>
                <a:ext uri="{FF2B5EF4-FFF2-40B4-BE49-F238E27FC236}">
                  <a16:creationId xmlns:a16="http://schemas.microsoft.com/office/drawing/2014/main" xmlns="" id="{D3E5FFAE-2974-4ED1-ACB9-30903A2FCC27}"/>
                </a:ext>
              </a:extLst>
            </p:cNvPr>
            <p:cNvSpPr/>
            <p:nvPr/>
          </p:nvSpPr>
          <p:spPr bwMode="auto">
            <a:xfrm>
              <a:off x="5854820" y="4765443"/>
              <a:ext cx="162571" cy="225972"/>
            </a:xfrm>
            <a:custGeom>
              <a:avLst/>
              <a:gdLst>
                <a:gd name="T0" fmla="*/ 42 w 42"/>
                <a:gd name="T1" fmla="*/ 1 h 59"/>
                <a:gd name="T2" fmla="*/ 41 w 42"/>
                <a:gd name="T3" fmla="*/ 3 h 59"/>
                <a:gd name="T4" fmla="*/ 2 w 42"/>
                <a:gd name="T5" fmla="*/ 59 h 59"/>
                <a:gd name="T6" fmla="*/ 0 w 42"/>
                <a:gd name="T7" fmla="*/ 58 h 59"/>
                <a:gd name="T8" fmla="*/ 39 w 42"/>
                <a:gd name="T9" fmla="*/ 2 h 59"/>
                <a:gd name="T10" fmla="*/ 40 w 42"/>
                <a:gd name="T11" fmla="*/ 0 h 59"/>
                <a:gd name="T12" fmla="*/ 42 w 42"/>
                <a:gd name="T13" fmla="*/ 1 h 59"/>
              </a:gdLst>
              <a:ahLst/>
              <a:cxnLst>
                <a:cxn ang="0">
                  <a:pos x="T0" y="T1"/>
                </a:cxn>
                <a:cxn ang="0">
                  <a:pos x="T2" y="T3"/>
                </a:cxn>
                <a:cxn ang="0">
                  <a:pos x="T4" y="T5"/>
                </a:cxn>
                <a:cxn ang="0">
                  <a:pos x="T6" y="T7"/>
                </a:cxn>
                <a:cxn ang="0">
                  <a:pos x="T8" y="T9"/>
                </a:cxn>
                <a:cxn ang="0">
                  <a:pos x="T10" y="T11"/>
                </a:cxn>
                <a:cxn ang="0">
                  <a:pos x="T12" y="T13"/>
                </a:cxn>
              </a:cxnLst>
              <a:rect l="0" t="0" r="r" b="b"/>
              <a:pathLst>
                <a:path w="42" h="59">
                  <a:moveTo>
                    <a:pt x="42" y="1"/>
                  </a:moveTo>
                  <a:cubicBezTo>
                    <a:pt x="41" y="3"/>
                    <a:pt x="41" y="3"/>
                    <a:pt x="41" y="3"/>
                  </a:cubicBezTo>
                  <a:cubicBezTo>
                    <a:pt x="2" y="59"/>
                    <a:pt x="2" y="59"/>
                    <a:pt x="2" y="59"/>
                  </a:cubicBezTo>
                  <a:cubicBezTo>
                    <a:pt x="0" y="58"/>
                    <a:pt x="0" y="58"/>
                    <a:pt x="0" y="58"/>
                  </a:cubicBezTo>
                  <a:cubicBezTo>
                    <a:pt x="39" y="2"/>
                    <a:pt x="39" y="2"/>
                    <a:pt x="39" y="2"/>
                  </a:cubicBezTo>
                  <a:cubicBezTo>
                    <a:pt x="40" y="0"/>
                    <a:pt x="40" y="0"/>
                    <a:pt x="40" y="0"/>
                  </a:cubicBezTo>
                  <a:cubicBezTo>
                    <a:pt x="41" y="1"/>
                    <a:pt x="41" y="1"/>
                    <a:pt x="42" y="1"/>
                  </a:cubicBezTo>
                  <a:close/>
                </a:path>
              </a:pathLst>
            </a:custGeom>
            <a:solidFill>
              <a:schemeClr val="bg1">
                <a:lumMod val="85000"/>
              </a:schemeClr>
            </a:solidFill>
            <a:ln>
              <a:noFill/>
            </a:ln>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561" name="íŝļíḋê">
              <a:extLst>
                <a:ext uri="{FF2B5EF4-FFF2-40B4-BE49-F238E27FC236}">
                  <a16:creationId xmlns:a16="http://schemas.microsoft.com/office/drawing/2014/main" xmlns="" id="{BBEB94B4-A2D1-4B6B-878B-B3AC3C21FE31}"/>
                </a:ext>
              </a:extLst>
            </p:cNvPr>
            <p:cNvSpPr/>
            <p:nvPr/>
          </p:nvSpPr>
          <p:spPr bwMode="auto">
            <a:xfrm>
              <a:off x="5877580" y="4783326"/>
              <a:ext cx="162571" cy="224347"/>
            </a:xfrm>
            <a:custGeom>
              <a:avLst/>
              <a:gdLst>
                <a:gd name="T0" fmla="*/ 42 w 42"/>
                <a:gd name="T1" fmla="*/ 2 h 58"/>
                <a:gd name="T2" fmla="*/ 41 w 42"/>
                <a:gd name="T3" fmla="*/ 4 h 58"/>
                <a:gd name="T4" fmla="*/ 2 w 42"/>
                <a:gd name="T5" fmla="*/ 58 h 58"/>
                <a:gd name="T6" fmla="*/ 0 w 42"/>
                <a:gd name="T7" fmla="*/ 57 h 58"/>
                <a:gd name="T8" fmla="*/ 40 w 42"/>
                <a:gd name="T9" fmla="*/ 2 h 58"/>
                <a:gd name="T10" fmla="*/ 41 w 42"/>
                <a:gd name="T11" fmla="*/ 0 h 58"/>
                <a:gd name="T12" fmla="*/ 42 w 42"/>
                <a:gd name="T13" fmla="*/ 2 h 58"/>
              </a:gdLst>
              <a:ahLst/>
              <a:cxnLst>
                <a:cxn ang="0">
                  <a:pos x="T0" y="T1"/>
                </a:cxn>
                <a:cxn ang="0">
                  <a:pos x="T2" y="T3"/>
                </a:cxn>
                <a:cxn ang="0">
                  <a:pos x="T4" y="T5"/>
                </a:cxn>
                <a:cxn ang="0">
                  <a:pos x="T6" y="T7"/>
                </a:cxn>
                <a:cxn ang="0">
                  <a:pos x="T8" y="T9"/>
                </a:cxn>
                <a:cxn ang="0">
                  <a:pos x="T10" y="T11"/>
                </a:cxn>
                <a:cxn ang="0">
                  <a:pos x="T12" y="T13"/>
                </a:cxn>
              </a:cxnLst>
              <a:rect l="0" t="0" r="r" b="b"/>
              <a:pathLst>
                <a:path w="42" h="58">
                  <a:moveTo>
                    <a:pt x="42" y="2"/>
                  </a:moveTo>
                  <a:cubicBezTo>
                    <a:pt x="41" y="4"/>
                    <a:pt x="41" y="4"/>
                    <a:pt x="41" y="4"/>
                  </a:cubicBezTo>
                  <a:cubicBezTo>
                    <a:pt x="2" y="58"/>
                    <a:pt x="2" y="58"/>
                    <a:pt x="2" y="58"/>
                  </a:cubicBezTo>
                  <a:cubicBezTo>
                    <a:pt x="0" y="57"/>
                    <a:pt x="0" y="57"/>
                    <a:pt x="0" y="57"/>
                  </a:cubicBezTo>
                  <a:cubicBezTo>
                    <a:pt x="40" y="2"/>
                    <a:pt x="40" y="2"/>
                    <a:pt x="40" y="2"/>
                  </a:cubicBezTo>
                  <a:cubicBezTo>
                    <a:pt x="41" y="0"/>
                    <a:pt x="41" y="0"/>
                    <a:pt x="41" y="0"/>
                  </a:cubicBezTo>
                  <a:cubicBezTo>
                    <a:pt x="41" y="1"/>
                    <a:pt x="42" y="1"/>
                    <a:pt x="42" y="2"/>
                  </a:cubicBezTo>
                  <a:close/>
                </a:path>
              </a:pathLst>
            </a:custGeom>
            <a:solidFill>
              <a:schemeClr val="bg1">
                <a:lumMod val="85000"/>
              </a:schemeClr>
            </a:solidFill>
            <a:ln>
              <a:noFill/>
            </a:ln>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563" name="iSḷïḋè">
              <a:extLst>
                <a:ext uri="{FF2B5EF4-FFF2-40B4-BE49-F238E27FC236}">
                  <a16:creationId xmlns:a16="http://schemas.microsoft.com/office/drawing/2014/main" xmlns="" id="{C8D5D660-23FB-43B2-AFA5-5BA80183FC3E}"/>
                </a:ext>
              </a:extLst>
            </p:cNvPr>
            <p:cNvSpPr/>
            <p:nvPr/>
          </p:nvSpPr>
          <p:spPr bwMode="auto">
            <a:xfrm>
              <a:off x="5804423" y="4957276"/>
              <a:ext cx="100794" cy="73156"/>
            </a:xfrm>
            <a:custGeom>
              <a:avLst/>
              <a:gdLst>
                <a:gd name="T0" fmla="*/ 26 w 26"/>
                <a:gd name="T1" fmla="*/ 17 h 19"/>
                <a:gd name="T2" fmla="*/ 22 w 26"/>
                <a:gd name="T3" fmla="*/ 19 h 19"/>
                <a:gd name="T4" fmla="*/ 0 w 26"/>
                <a:gd name="T5" fmla="*/ 4 h 19"/>
                <a:gd name="T6" fmla="*/ 1 w 26"/>
                <a:gd name="T7" fmla="*/ 0 h 19"/>
                <a:gd name="T8" fmla="*/ 26 w 26"/>
                <a:gd name="T9" fmla="*/ 17 h 19"/>
              </a:gdLst>
              <a:ahLst/>
              <a:cxnLst>
                <a:cxn ang="0">
                  <a:pos x="T0" y="T1"/>
                </a:cxn>
                <a:cxn ang="0">
                  <a:pos x="T2" y="T3"/>
                </a:cxn>
                <a:cxn ang="0">
                  <a:pos x="T4" y="T5"/>
                </a:cxn>
                <a:cxn ang="0">
                  <a:pos x="T6" y="T7"/>
                </a:cxn>
                <a:cxn ang="0">
                  <a:pos x="T8" y="T9"/>
                </a:cxn>
              </a:cxnLst>
              <a:rect l="0" t="0" r="r" b="b"/>
              <a:pathLst>
                <a:path w="26" h="19">
                  <a:moveTo>
                    <a:pt x="26" y="17"/>
                  </a:moveTo>
                  <a:cubicBezTo>
                    <a:pt x="22" y="19"/>
                    <a:pt x="22" y="19"/>
                    <a:pt x="22" y="19"/>
                  </a:cubicBezTo>
                  <a:cubicBezTo>
                    <a:pt x="15" y="5"/>
                    <a:pt x="0" y="4"/>
                    <a:pt x="0" y="4"/>
                  </a:cubicBezTo>
                  <a:cubicBezTo>
                    <a:pt x="1" y="0"/>
                    <a:pt x="1" y="0"/>
                    <a:pt x="1" y="0"/>
                  </a:cubicBezTo>
                  <a:cubicBezTo>
                    <a:pt x="1" y="0"/>
                    <a:pt x="17" y="2"/>
                    <a:pt x="26" y="17"/>
                  </a:cubicBezTo>
                  <a:close/>
                </a:path>
              </a:pathLst>
            </a:custGeom>
            <a:solidFill>
              <a:schemeClr val="bg1">
                <a:lumMod val="85000"/>
              </a:schemeClr>
            </a:solidFill>
            <a:ln>
              <a:noFill/>
            </a:ln>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565" name="íSḻïďè">
              <a:extLst>
                <a:ext uri="{FF2B5EF4-FFF2-40B4-BE49-F238E27FC236}">
                  <a16:creationId xmlns:a16="http://schemas.microsoft.com/office/drawing/2014/main" xmlns="" id="{D92BB10E-F99B-4A54-B168-98D172EAB2DB}"/>
                </a:ext>
              </a:extLst>
            </p:cNvPr>
            <p:cNvSpPr/>
            <p:nvPr/>
          </p:nvSpPr>
          <p:spPr bwMode="auto">
            <a:xfrm>
              <a:off x="5793044" y="5027182"/>
              <a:ext cx="42268" cy="34139"/>
            </a:xfrm>
            <a:custGeom>
              <a:avLst/>
              <a:gdLst>
                <a:gd name="T0" fmla="*/ 11 w 11"/>
                <a:gd name="T1" fmla="*/ 8 h 9"/>
                <a:gd name="T2" fmla="*/ 8 w 11"/>
                <a:gd name="T3" fmla="*/ 9 h 9"/>
                <a:gd name="T4" fmla="*/ 0 w 11"/>
                <a:gd name="T5" fmla="*/ 3 h 9"/>
                <a:gd name="T6" fmla="*/ 1 w 11"/>
                <a:gd name="T7" fmla="*/ 0 h 9"/>
                <a:gd name="T8" fmla="*/ 11 w 11"/>
                <a:gd name="T9" fmla="*/ 8 h 9"/>
              </a:gdLst>
              <a:ahLst/>
              <a:cxnLst>
                <a:cxn ang="0">
                  <a:pos x="T0" y="T1"/>
                </a:cxn>
                <a:cxn ang="0">
                  <a:pos x="T2" y="T3"/>
                </a:cxn>
                <a:cxn ang="0">
                  <a:pos x="T4" y="T5"/>
                </a:cxn>
                <a:cxn ang="0">
                  <a:pos x="T6" y="T7"/>
                </a:cxn>
                <a:cxn ang="0">
                  <a:pos x="T8" y="T9"/>
                </a:cxn>
              </a:cxnLst>
              <a:rect l="0" t="0" r="r" b="b"/>
              <a:pathLst>
                <a:path w="11" h="9">
                  <a:moveTo>
                    <a:pt x="11" y="8"/>
                  </a:moveTo>
                  <a:cubicBezTo>
                    <a:pt x="8" y="9"/>
                    <a:pt x="8" y="9"/>
                    <a:pt x="8" y="9"/>
                  </a:cubicBezTo>
                  <a:cubicBezTo>
                    <a:pt x="5" y="5"/>
                    <a:pt x="0" y="3"/>
                    <a:pt x="0" y="3"/>
                  </a:cubicBezTo>
                  <a:cubicBezTo>
                    <a:pt x="1" y="0"/>
                    <a:pt x="1" y="0"/>
                    <a:pt x="1" y="0"/>
                  </a:cubicBezTo>
                  <a:cubicBezTo>
                    <a:pt x="2" y="0"/>
                    <a:pt x="8" y="2"/>
                    <a:pt x="11" y="8"/>
                  </a:cubicBezTo>
                  <a:close/>
                </a:path>
              </a:pathLst>
            </a:custGeom>
            <a:solidFill>
              <a:schemeClr val="bg1">
                <a:lumMod val="85000"/>
              </a:schemeClr>
            </a:solidFill>
            <a:ln>
              <a:noFill/>
            </a:ln>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567" name="íŝḷidé">
              <a:extLst>
                <a:ext uri="{FF2B5EF4-FFF2-40B4-BE49-F238E27FC236}">
                  <a16:creationId xmlns:a16="http://schemas.microsoft.com/office/drawing/2014/main" xmlns="" id="{97CF2766-F1AF-4E11-93F8-8D2789A77489}"/>
                </a:ext>
              </a:extLst>
            </p:cNvPr>
            <p:cNvSpPr/>
            <p:nvPr/>
          </p:nvSpPr>
          <p:spPr bwMode="auto">
            <a:xfrm>
              <a:off x="5950737" y="4680906"/>
              <a:ext cx="154443" cy="141436"/>
            </a:xfrm>
            <a:custGeom>
              <a:avLst/>
              <a:gdLst>
                <a:gd name="T0" fmla="*/ 15 w 40"/>
                <a:gd name="T1" fmla="*/ 22 h 37"/>
                <a:gd name="T2" fmla="*/ 10 w 40"/>
                <a:gd name="T3" fmla="*/ 20 h 37"/>
                <a:gd name="T4" fmla="*/ 4 w 40"/>
                <a:gd name="T5" fmla="*/ 19 h 37"/>
                <a:gd name="T6" fmla="*/ 3 w 40"/>
                <a:gd name="T7" fmla="*/ 20 h 37"/>
                <a:gd name="T8" fmla="*/ 9 w 40"/>
                <a:gd name="T9" fmla="*/ 22 h 37"/>
                <a:gd name="T10" fmla="*/ 14 w 40"/>
                <a:gd name="T11" fmla="*/ 24 h 37"/>
                <a:gd name="T12" fmla="*/ 21 w 40"/>
                <a:gd name="T13" fmla="*/ 29 h 37"/>
                <a:gd name="T14" fmla="*/ 17 w 40"/>
                <a:gd name="T15" fmla="*/ 23 h 37"/>
                <a:gd name="T16" fmla="*/ 15 w 40"/>
                <a:gd name="T17" fmla="*/ 22 h 37"/>
                <a:gd name="T18" fmla="*/ 10 w 40"/>
                <a:gd name="T19" fmla="*/ 20 h 37"/>
                <a:gd name="T20" fmla="*/ 4 w 40"/>
                <a:gd name="T21" fmla="*/ 19 h 37"/>
                <a:gd name="T22" fmla="*/ 3 w 40"/>
                <a:gd name="T23" fmla="*/ 20 h 37"/>
                <a:gd name="T24" fmla="*/ 9 w 40"/>
                <a:gd name="T25" fmla="*/ 22 h 37"/>
                <a:gd name="T26" fmla="*/ 14 w 40"/>
                <a:gd name="T27" fmla="*/ 24 h 37"/>
                <a:gd name="T28" fmla="*/ 21 w 40"/>
                <a:gd name="T29" fmla="*/ 29 h 37"/>
                <a:gd name="T30" fmla="*/ 17 w 40"/>
                <a:gd name="T31" fmla="*/ 23 h 37"/>
                <a:gd name="T32" fmla="*/ 29 w 40"/>
                <a:gd name="T33" fmla="*/ 2 h 37"/>
                <a:gd name="T34" fmla="*/ 15 w 40"/>
                <a:gd name="T35" fmla="*/ 1 h 37"/>
                <a:gd name="T36" fmla="*/ 11 w 40"/>
                <a:gd name="T37" fmla="*/ 5 h 37"/>
                <a:gd name="T38" fmla="*/ 2 w 40"/>
                <a:gd name="T39" fmla="*/ 20 h 37"/>
                <a:gd name="T40" fmla="*/ 7 w 40"/>
                <a:gd name="T41" fmla="*/ 21 h 37"/>
                <a:gd name="T42" fmla="*/ 13 w 40"/>
                <a:gd name="T43" fmla="*/ 23 h 37"/>
                <a:gd name="T44" fmla="*/ 16 w 40"/>
                <a:gd name="T45" fmla="*/ 25 h 37"/>
                <a:gd name="T46" fmla="*/ 22 w 40"/>
                <a:gd name="T47" fmla="*/ 31 h 37"/>
                <a:gd name="T48" fmla="*/ 24 w 40"/>
                <a:gd name="T49" fmla="*/ 35 h 37"/>
                <a:gd name="T50" fmla="*/ 30 w 40"/>
                <a:gd name="T51" fmla="*/ 31 h 37"/>
                <a:gd name="T52" fmla="*/ 26 w 40"/>
                <a:gd name="T53" fmla="*/ 33 h 37"/>
                <a:gd name="T54" fmla="*/ 22 w 40"/>
                <a:gd name="T55" fmla="*/ 27 h 37"/>
                <a:gd name="T56" fmla="*/ 15 w 40"/>
                <a:gd name="T57" fmla="*/ 22 h 37"/>
                <a:gd name="T58" fmla="*/ 10 w 40"/>
                <a:gd name="T59" fmla="*/ 20 h 37"/>
                <a:gd name="T60" fmla="*/ 4 w 40"/>
                <a:gd name="T61" fmla="*/ 19 h 37"/>
                <a:gd name="T62" fmla="*/ 13 w 40"/>
                <a:gd name="T63" fmla="*/ 6 h 37"/>
                <a:gd name="T64" fmla="*/ 28 w 40"/>
                <a:gd name="T65" fmla="*/ 4 h 37"/>
                <a:gd name="T66" fmla="*/ 37 w 40"/>
                <a:gd name="T67" fmla="*/ 17 h 37"/>
                <a:gd name="T68" fmla="*/ 17 w 40"/>
                <a:gd name="T69" fmla="*/ 23 h 37"/>
                <a:gd name="T70" fmla="*/ 13 w 40"/>
                <a:gd name="T71" fmla="*/ 22 h 37"/>
                <a:gd name="T72" fmla="*/ 8 w 40"/>
                <a:gd name="T73" fmla="*/ 20 h 37"/>
                <a:gd name="T74" fmla="*/ 4 w 40"/>
                <a:gd name="T75" fmla="*/ 19 h 37"/>
                <a:gd name="T76" fmla="*/ 7 w 40"/>
                <a:gd name="T77" fmla="*/ 21 h 37"/>
                <a:gd name="T78" fmla="*/ 13 w 40"/>
                <a:gd name="T79" fmla="*/ 23 h 37"/>
                <a:gd name="T80" fmla="*/ 16 w 40"/>
                <a:gd name="T81" fmla="*/ 25 h 37"/>
                <a:gd name="T82" fmla="*/ 22 w 40"/>
                <a:gd name="T83" fmla="*/ 27 h 37"/>
                <a:gd name="T84" fmla="*/ 17 w 40"/>
                <a:gd name="T85" fmla="*/ 23 h 37"/>
                <a:gd name="T86" fmla="*/ 13 w 40"/>
                <a:gd name="T87" fmla="*/ 22 h 37"/>
                <a:gd name="T88" fmla="*/ 8 w 40"/>
                <a:gd name="T89" fmla="*/ 20 h 37"/>
                <a:gd name="T90" fmla="*/ 4 w 40"/>
                <a:gd name="T91" fmla="*/ 19 h 37"/>
                <a:gd name="T92" fmla="*/ 7 w 40"/>
                <a:gd name="T93" fmla="*/ 21 h 37"/>
                <a:gd name="T94" fmla="*/ 13 w 40"/>
                <a:gd name="T95" fmla="*/ 23 h 37"/>
                <a:gd name="T96" fmla="*/ 16 w 40"/>
                <a:gd name="T97" fmla="*/ 25 h 37"/>
                <a:gd name="T98" fmla="*/ 22 w 40"/>
                <a:gd name="T99" fmla="*/ 27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40" h="37">
                  <a:moveTo>
                    <a:pt x="17" y="23"/>
                  </a:moveTo>
                  <a:cubicBezTo>
                    <a:pt x="16" y="23"/>
                    <a:pt x="16" y="23"/>
                    <a:pt x="15" y="22"/>
                  </a:cubicBezTo>
                  <a:cubicBezTo>
                    <a:pt x="15" y="22"/>
                    <a:pt x="14" y="22"/>
                    <a:pt x="13" y="22"/>
                  </a:cubicBezTo>
                  <a:cubicBezTo>
                    <a:pt x="12" y="21"/>
                    <a:pt x="11" y="21"/>
                    <a:pt x="10" y="20"/>
                  </a:cubicBezTo>
                  <a:cubicBezTo>
                    <a:pt x="10" y="20"/>
                    <a:pt x="9" y="20"/>
                    <a:pt x="8" y="20"/>
                  </a:cubicBezTo>
                  <a:cubicBezTo>
                    <a:pt x="7" y="19"/>
                    <a:pt x="5" y="19"/>
                    <a:pt x="4" y="19"/>
                  </a:cubicBezTo>
                  <a:cubicBezTo>
                    <a:pt x="4" y="19"/>
                    <a:pt x="4" y="19"/>
                    <a:pt x="4" y="19"/>
                  </a:cubicBezTo>
                  <a:cubicBezTo>
                    <a:pt x="3" y="20"/>
                    <a:pt x="3" y="20"/>
                    <a:pt x="3" y="20"/>
                  </a:cubicBezTo>
                  <a:cubicBezTo>
                    <a:pt x="3" y="20"/>
                    <a:pt x="5" y="21"/>
                    <a:pt x="7" y="21"/>
                  </a:cubicBezTo>
                  <a:cubicBezTo>
                    <a:pt x="8" y="21"/>
                    <a:pt x="9" y="22"/>
                    <a:pt x="9" y="22"/>
                  </a:cubicBezTo>
                  <a:cubicBezTo>
                    <a:pt x="10" y="22"/>
                    <a:pt x="11" y="23"/>
                    <a:pt x="13" y="23"/>
                  </a:cubicBezTo>
                  <a:cubicBezTo>
                    <a:pt x="13" y="23"/>
                    <a:pt x="14" y="24"/>
                    <a:pt x="14" y="24"/>
                  </a:cubicBezTo>
                  <a:cubicBezTo>
                    <a:pt x="15" y="24"/>
                    <a:pt x="15" y="25"/>
                    <a:pt x="16" y="25"/>
                  </a:cubicBezTo>
                  <a:cubicBezTo>
                    <a:pt x="18" y="26"/>
                    <a:pt x="19" y="27"/>
                    <a:pt x="21" y="29"/>
                  </a:cubicBezTo>
                  <a:cubicBezTo>
                    <a:pt x="22" y="27"/>
                    <a:pt x="22" y="27"/>
                    <a:pt x="22" y="27"/>
                  </a:cubicBezTo>
                  <a:cubicBezTo>
                    <a:pt x="20" y="26"/>
                    <a:pt x="19" y="25"/>
                    <a:pt x="17" y="23"/>
                  </a:cubicBezTo>
                  <a:close/>
                  <a:moveTo>
                    <a:pt x="17" y="23"/>
                  </a:moveTo>
                  <a:cubicBezTo>
                    <a:pt x="16" y="23"/>
                    <a:pt x="16" y="23"/>
                    <a:pt x="15" y="22"/>
                  </a:cubicBezTo>
                  <a:cubicBezTo>
                    <a:pt x="15" y="22"/>
                    <a:pt x="14" y="22"/>
                    <a:pt x="13" y="22"/>
                  </a:cubicBezTo>
                  <a:cubicBezTo>
                    <a:pt x="12" y="21"/>
                    <a:pt x="11" y="21"/>
                    <a:pt x="10" y="20"/>
                  </a:cubicBezTo>
                  <a:cubicBezTo>
                    <a:pt x="10" y="20"/>
                    <a:pt x="9" y="20"/>
                    <a:pt x="8" y="20"/>
                  </a:cubicBezTo>
                  <a:cubicBezTo>
                    <a:pt x="7" y="19"/>
                    <a:pt x="5" y="19"/>
                    <a:pt x="4" y="19"/>
                  </a:cubicBezTo>
                  <a:cubicBezTo>
                    <a:pt x="4" y="19"/>
                    <a:pt x="4" y="19"/>
                    <a:pt x="4" y="19"/>
                  </a:cubicBezTo>
                  <a:cubicBezTo>
                    <a:pt x="3" y="20"/>
                    <a:pt x="3" y="20"/>
                    <a:pt x="3" y="20"/>
                  </a:cubicBezTo>
                  <a:cubicBezTo>
                    <a:pt x="3" y="20"/>
                    <a:pt x="5" y="21"/>
                    <a:pt x="7" y="21"/>
                  </a:cubicBezTo>
                  <a:cubicBezTo>
                    <a:pt x="8" y="21"/>
                    <a:pt x="9" y="22"/>
                    <a:pt x="9" y="22"/>
                  </a:cubicBezTo>
                  <a:cubicBezTo>
                    <a:pt x="10" y="22"/>
                    <a:pt x="11" y="23"/>
                    <a:pt x="13" y="23"/>
                  </a:cubicBezTo>
                  <a:cubicBezTo>
                    <a:pt x="13" y="23"/>
                    <a:pt x="14" y="24"/>
                    <a:pt x="14" y="24"/>
                  </a:cubicBezTo>
                  <a:cubicBezTo>
                    <a:pt x="15" y="24"/>
                    <a:pt x="15" y="25"/>
                    <a:pt x="16" y="25"/>
                  </a:cubicBezTo>
                  <a:cubicBezTo>
                    <a:pt x="18" y="26"/>
                    <a:pt x="19" y="27"/>
                    <a:pt x="21" y="29"/>
                  </a:cubicBezTo>
                  <a:cubicBezTo>
                    <a:pt x="22" y="27"/>
                    <a:pt x="22" y="27"/>
                    <a:pt x="22" y="27"/>
                  </a:cubicBezTo>
                  <a:cubicBezTo>
                    <a:pt x="20" y="26"/>
                    <a:pt x="19" y="25"/>
                    <a:pt x="17" y="23"/>
                  </a:cubicBezTo>
                  <a:close/>
                  <a:moveTo>
                    <a:pt x="40" y="15"/>
                  </a:moveTo>
                  <a:cubicBezTo>
                    <a:pt x="40" y="15"/>
                    <a:pt x="37" y="6"/>
                    <a:pt x="29" y="2"/>
                  </a:cubicBezTo>
                  <a:cubicBezTo>
                    <a:pt x="25" y="0"/>
                    <a:pt x="20" y="0"/>
                    <a:pt x="15" y="0"/>
                  </a:cubicBezTo>
                  <a:cubicBezTo>
                    <a:pt x="15" y="1"/>
                    <a:pt x="15" y="1"/>
                    <a:pt x="15" y="1"/>
                  </a:cubicBezTo>
                  <a:cubicBezTo>
                    <a:pt x="11" y="5"/>
                    <a:pt x="11" y="5"/>
                    <a:pt x="11" y="5"/>
                  </a:cubicBezTo>
                  <a:cubicBezTo>
                    <a:pt x="11" y="5"/>
                    <a:pt x="11" y="5"/>
                    <a:pt x="11" y="5"/>
                  </a:cubicBezTo>
                  <a:cubicBezTo>
                    <a:pt x="0" y="20"/>
                    <a:pt x="0" y="20"/>
                    <a:pt x="0" y="20"/>
                  </a:cubicBezTo>
                  <a:cubicBezTo>
                    <a:pt x="2" y="20"/>
                    <a:pt x="2" y="20"/>
                    <a:pt x="2" y="20"/>
                  </a:cubicBezTo>
                  <a:cubicBezTo>
                    <a:pt x="2" y="20"/>
                    <a:pt x="2" y="20"/>
                    <a:pt x="3" y="20"/>
                  </a:cubicBezTo>
                  <a:cubicBezTo>
                    <a:pt x="3" y="20"/>
                    <a:pt x="5" y="21"/>
                    <a:pt x="7" y="21"/>
                  </a:cubicBezTo>
                  <a:cubicBezTo>
                    <a:pt x="8" y="21"/>
                    <a:pt x="9" y="22"/>
                    <a:pt x="9" y="22"/>
                  </a:cubicBezTo>
                  <a:cubicBezTo>
                    <a:pt x="10" y="22"/>
                    <a:pt x="11" y="23"/>
                    <a:pt x="13" y="23"/>
                  </a:cubicBezTo>
                  <a:cubicBezTo>
                    <a:pt x="13" y="23"/>
                    <a:pt x="14" y="24"/>
                    <a:pt x="14" y="24"/>
                  </a:cubicBezTo>
                  <a:cubicBezTo>
                    <a:pt x="15" y="24"/>
                    <a:pt x="15" y="25"/>
                    <a:pt x="16" y="25"/>
                  </a:cubicBezTo>
                  <a:cubicBezTo>
                    <a:pt x="18" y="26"/>
                    <a:pt x="19" y="27"/>
                    <a:pt x="21" y="29"/>
                  </a:cubicBezTo>
                  <a:cubicBezTo>
                    <a:pt x="21" y="29"/>
                    <a:pt x="22" y="30"/>
                    <a:pt x="22" y="31"/>
                  </a:cubicBezTo>
                  <a:cubicBezTo>
                    <a:pt x="23" y="32"/>
                    <a:pt x="24" y="33"/>
                    <a:pt x="24" y="35"/>
                  </a:cubicBezTo>
                  <a:cubicBezTo>
                    <a:pt x="24" y="35"/>
                    <a:pt x="24" y="35"/>
                    <a:pt x="24" y="35"/>
                  </a:cubicBezTo>
                  <a:cubicBezTo>
                    <a:pt x="25" y="37"/>
                    <a:pt x="25" y="37"/>
                    <a:pt x="25" y="37"/>
                  </a:cubicBezTo>
                  <a:cubicBezTo>
                    <a:pt x="30" y="31"/>
                    <a:pt x="30" y="31"/>
                    <a:pt x="30" y="31"/>
                  </a:cubicBezTo>
                  <a:cubicBezTo>
                    <a:pt x="40" y="15"/>
                    <a:pt x="40" y="15"/>
                    <a:pt x="40" y="15"/>
                  </a:cubicBezTo>
                  <a:close/>
                  <a:moveTo>
                    <a:pt x="26" y="33"/>
                  </a:moveTo>
                  <a:cubicBezTo>
                    <a:pt x="25" y="31"/>
                    <a:pt x="24" y="30"/>
                    <a:pt x="23" y="29"/>
                  </a:cubicBezTo>
                  <a:cubicBezTo>
                    <a:pt x="23" y="28"/>
                    <a:pt x="22" y="28"/>
                    <a:pt x="22" y="27"/>
                  </a:cubicBezTo>
                  <a:cubicBezTo>
                    <a:pt x="20" y="26"/>
                    <a:pt x="19" y="25"/>
                    <a:pt x="17" y="23"/>
                  </a:cubicBezTo>
                  <a:cubicBezTo>
                    <a:pt x="16" y="23"/>
                    <a:pt x="16" y="23"/>
                    <a:pt x="15" y="22"/>
                  </a:cubicBezTo>
                  <a:cubicBezTo>
                    <a:pt x="15" y="22"/>
                    <a:pt x="14" y="22"/>
                    <a:pt x="13" y="22"/>
                  </a:cubicBezTo>
                  <a:cubicBezTo>
                    <a:pt x="12" y="21"/>
                    <a:pt x="11" y="21"/>
                    <a:pt x="10" y="20"/>
                  </a:cubicBezTo>
                  <a:cubicBezTo>
                    <a:pt x="10" y="20"/>
                    <a:pt x="9" y="20"/>
                    <a:pt x="8" y="20"/>
                  </a:cubicBezTo>
                  <a:cubicBezTo>
                    <a:pt x="7" y="19"/>
                    <a:pt x="5" y="19"/>
                    <a:pt x="4" y="19"/>
                  </a:cubicBezTo>
                  <a:cubicBezTo>
                    <a:pt x="4" y="19"/>
                    <a:pt x="4" y="19"/>
                    <a:pt x="4" y="19"/>
                  </a:cubicBezTo>
                  <a:cubicBezTo>
                    <a:pt x="13" y="6"/>
                    <a:pt x="13" y="6"/>
                    <a:pt x="13" y="6"/>
                  </a:cubicBezTo>
                  <a:cubicBezTo>
                    <a:pt x="16" y="2"/>
                    <a:pt x="16" y="2"/>
                    <a:pt x="16" y="2"/>
                  </a:cubicBezTo>
                  <a:cubicBezTo>
                    <a:pt x="20" y="2"/>
                    <a:pt x="24" y="2"/>
                    <a:pt x="28" y="4"/>
                  </a:cubicBezTo>
                  <a:cubicBezTo>
                    <a:pt x="35" y="7"/>
                    <a:pt x="38" y="13"/>
                    <a:pt x="38" y="15"/>
                  </a:cubicBezTo>
                  <a:cubicBezTo>
                    <a:pt x="37" y="17"/>
                    <a:pt x="37" y="17"/>
                    <a:pt x="37" y="17"/>
                  </a:cubicBezTo>
                  <a:lnTo>
                    <a:pt x="26" y="33"/>
                  </a:lnTo>
                  <a:close/>
                  <a:moveTo>
                    <a:pt x="17" y="23"/>
                  </a:moveTo>
                  <a:cubicBezTo>
                    <a:pt x="16" y="23"/>
                    <a:pt x="16" y="23"/>
                    <a:pt x="15" y="22"/>
                  </a:cubicBezTo>
                  <a:cubicBezTo>
                    <a:pt x="15" y="22"/>
                    <a:pt x="14" y="22"/>
                    <a:pt x="13" y="22"/>
                  </a:cubicBezTo>
                  <a:cubicBezTo>
                    <a:pt x="12" y="21"/>
                    <a:pt x="11" y="21"/>
                    <a:pt x="10" y="20"/>
                  </a:cubicBezTo>
                  <a:cubicBezTo>
                    <a:pt x="10" y="20"/>
                    <a:pt x="9" y="20"/>
                    <a:pt x="8" y="20"/>
                  </a:cubicBezTo>
                  <a:cubicBezTo>
                    <a:pt x="7" y="19"/>
                    <a:pt x="5" y="19"/>
                    <a:pt x="4" y="19"/>
                  </a:cubicBezTo>
                  <a:cubicBezTo>
                    <a:pt x="4" y="19"/>
                    <a:pt x="4" y="19"/>
                    <a:pt x="4" y="19"/>
                  </a:cubicBezTo>
                  <a:cubicBezTo>
                    <a:pt x="3" y="20"/>
                    <a:pt x="3" y="20"/>
                    <a:pt x="3" y="20"/>
                  </a:cubicBezTo>
                  <a:cubicBezTo>
                    <a:pt x="3" y="20"/>
                    <a:pt x="5" y="21"/>
                    <a:pt x="7" y="21"/>
                  </a:cubicBezTo>
                  <a:cubicBezTo>
                    <a:pt x="8" y="21"/>
                    <a:pt x="9" y="22"/>
                    <a:pt x="9" y="22"/>
                  </a:cubicBezTo>
                  <a:cubicBezTo>
                    <a:pt x="10" y="22"/>
                    <a:pt x="11" y="23"/>
                    <a:pt x="13" y="23"/>
                  </a:cubicBezTo>
                  <a:cubicBezTo>
                    <a:pt x="13" y="23"/>
                    <a:pt x="14" y="24"/>
                    <a:pt x="14" y="24"/>
                  </a:cubicBezTo>
                  <a:cubicBezTo>
                    <a:pt x="15" y="24"/>
                    <a:pt x="15" y="25"/>
                    <a:pt x="16" y="25"/>
                  </a:cubicBezTo>
                  <a:cubicBezTo>
                    <a:pt x="18" y="26"/>
                    <a:pt x="19" y="27"/>
                    <a:pt x="21" y="29"/>
                  </a:cubicBezTo>
                  <a:cubicBezTo>
                    <a:pt x="22" y="27"/>
                    <a:pt x="22" y="27"/>
                    <a:pt x="22" y="27"/>
                  </a:cubicBezTo>
                  <a:cubicBezTo>
                    <a:pt x="20" y="26"/>
                    <a:pt x="19" y="25"/>
                    <a:pt x="17" y="23"/>
                  </a:cubicBezTo>
                  <a:close/>
                  <a:moveTo>
                    <a:pt x="17" y="23"/>
                  </a:moveTo>
                  <a:cubicBezTo>
                    <a:pt x="16" y="23"/>
                    <a:pt x="16" y="23"/>
                    <a:pt x="15" y="22"/>
                  </a:cubicBezTo>
                  <a:cubicBezTo>
                    <a:pt x="15" y="22"/>
                    <a:pt x="14" y="22"/>
                    <a:pt x="13" y="22"/>
                  </a:cubicBezTo>
                  <a:cubicBezTo>
                    <a:pt x="12" y="21"/>
                    <a:pt x="11" y="21"/>
                    <a:pt x="10" y="20"/>
                  </a:cubicBezTo>
                  <a:cubicBezTo>
                    <a:pt x="10" y="20"/>
                    <a:pt x="9" y="20"/>
                    <a:pt x="8" y="20"/>
                  </a:cubicBezTo>
                  <a:cubicBezTo>
                    <a:pt x="7" y="19"/>
                    <a:pt x="5" y="19"/>
                    <a:pt x="4" y="19"/>
                  </a:cubicBezTo>
                  <a:cubicBezTo>
                    <a:pt x="4" y="19"/>
                    <a:pt x="4" y="19"/>
                    <a:pt x="4" y="19"/>
                  </a:cubicBezTo>
                  <a:cubicBezTo>
                    <a:pt x="3" y="20"/>
                    <a:pt x="3" y="20"/>
                    <a:pt x="3" y="20"/>
                  </a:cubicBezTo>
                  <a:cubicBezTo>
                    <a:pt x="3" y="20"/>
                    <a:pt x="5" y="21"/>
                    <a:pt x="7" y="21"/>
                  </a:cubicBezTo>
                  <a:cubicBezTo>
                    <a:pt x="8" y="21"/>
                    <a:pt x="9" y="22"/>
                    <a:pt x="9" y="22"/>
                  </a:cubicBezTo>
                  <a:cubicBezTo>
                    <a:pt x="10" y="22"/>
                    <a:pt x="11" y="23"/>
                    <a:pt x="13" y="23"/>
                  </a:cubicBezTo>
                  <a:cubicBezTo>
                    <a:pt x="13" y="23"/>
                    <a:pt x="14" y="24"/>
                    <a:pt x="14" y="24"/>
                  </a:cubicBezTo>
                  <a:cubicBezTo>
                    <a:pt x="15" y="24"/>
                    <a:pt x="15" y="25"/>
                    <a:pt x="16" y="25"/>
                  </a:cubicBezTo>
                  <a:cubicBezTo>
                    <a:pt x="18" y="26"/>
                    <a:pt x="19" y="27"/>
                    <a:pt x="21" y="29"/>
                  </a:cubicBezTo>
                  <a:cubicBezTo>
                    <a:pt x="22" y="27"/>
                    <a:pt x="22" y="27"/>
                    <a:pt x="22" y="27"/>
                  </a:cubicBezTo>
                  <a:cubicBezTo>
                    <a:pt x="20" y="26"/>
                    <a:pt x="19" y="25"/>
                    <a:pt x="17" y="23"/>
                  </a:cubicBezTo>
                  <a:close/>
                </a:path>
              </a:pathLst>
            </a:custGeom>
            <a:solidFill>
              <a:schemeClr val="bg1">
                <a:lumMod val="85000"/>
              </a:schemeClr>
            </a:solidFill>
            <a:ln>
              <a:noFill/>
            </a:ln>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569" name="îšļiḋé">
              <a:extLst>
                <a:ext uri="{FF2B5EF4-FFF2-40B4-BE49-F238E27FC236}">
                  <a16:creationId xmlns:a16="http://schemas.microsoft.com/office/drawing/2014/main" xmlns="" id="{F00EADBE-7C19-4D3B-88D5-EAE338F367C1}"/>
                </a:ext>
              </a:extLst>
            </p:cNvPr>
            <p:cNvSpPr/>
            <p:nvPr/>
          </p:nvSpPr>
          <p:spPr bwMode="auto">
            <a:xfrm>
              <a:off x="4566393" y="5154570"/>
              <a:ext cx="232478" cy="334896"/>
            </a:xfrm>
            <a:custGeom>
              <a:avLst/>
              <a:gdLst>
                <a:gd name="T0" fmla="*/ 0 w 60"/>
                <a:gd name="T1" fmla="*/ 87 h 87"/>
                <a:gd name="T2" fmla="*/ 2 w 60"/>
                <a:gd name="T3" fmla="*/ 50 h 87"/>
                <a:gd name="T4" fmla="*/ 16 w 60"/>
                <a:gd name="T5" fmla="*/ 62 h 87"/>
                <a:gd name="T6" fmla="*/ 17 w 60"/>
                <a:gd name="T7" fmla="*/ 15 h 87"/>
                <a:gd name="T8" fmla="*/ 16 w 60"/>
                <a:gd name="T9" fmla="*/ 14 h 87"/>
                <a:gd name="T10" fmla="*/ 38 w 60"/>
                <a:gd name="T11" fmla="*/ 0 h 87"/>
                <a:gd name="T12" fmla="*/ 38 w 60"/>
                <a:gd name="T13" fmla="*/ 1 h 87"/>
                <a:gd name="T14" fmla="*/ 26 w 60"/>
                <a:gd name="T15" fmla="*/ 70 h 87"/>
                <a:gd name="T16" fmla="*/ 40 w 60"/>
                <a:gd name="T17" fmla="*/ 85 h 87"/>
                <a:gd name="T18" fmla="*/ 0 w 60"/>
                <a:gd name="T19" fmla="*/ 87 h 87"/>
                <a:gd name="T20" fmla="*/ 5 w 60"/>
                <a:gd name="T21" fmla="*/ 56 h 87"/>
                <a:gd name="T22" fmla="*/ 3 w 60"/>
                <a:gd name="T23" fmla="*/ 83 h 87"/>
                <a:gd name="T24" fmla="*/ 33 w 60"/>
                <a:gd name="T25" fmla="*/ 82 h 87"/>
                <a:gd name="T26" fmla="*/ 22 w 60"/>
                <a:gd name="T27" fmla="*/ 70 h 87"/>
                <a:gd name="T28" fmla="*/ 23 w 60"/>
                <a:gd name="T29" fmla="*/ 69 h 87"/>
                <a:gd name="T30" fmla="*/ 36 w 60"/>
                <a:gd name="T31" fmla="*/ 4 h 87"/>
                <a:gd name="T32" fmla="*/ 20 w 60"/>
                <a:gd name="T33" fmla="*/ 14 h 87"/>
                <a:gd name="T34" fmla="*/ 18 w 60"/>
                <a:gd name="T35" fmla="*/ 65 h 87"/>
                <a:gd name="T36" fmla="*/ 17 w 60"/>
                <a:gd name="T37" fmla="*/ 66 h 87"/>
                <a:gd name="T38" fmla="*/ 5 w 60"/>
                <a:gd name="T39" fmla="*/ 56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60" h="87">
                  <a:moveTo>
                    <a:pt x="0" y="87"/>
                  </a:moveTo>
                  <a:cubicBezTo>
                    <a:pt x="2" y="50"/>
                    <a:pt x="2" y="50"/>
                    <a:pt x="2" y="50"/>
                  </a:cubicBezTo>
                  <a:cubicBezTo>
                    <a:pt x="16" y="62"/>
                    <a:pt x="16" y="62"/>
                    <a:pt x="16" y="62"/>
                  </a:cubicBezTo>
                  <a:cubicBezTo>
                    <a:pt x="20" y="57"/>
                    <a:pt x="35" y="39"/>
                    <a:pt x="17" y="15"/>
                  </a:cubicBezTo>
                  <a:cubicBezTo>
                    <a:pt x="16" y="14"/>
                    <a:pt x="16" y="14"/>
                    <a:pt x="16" y="14"/>
                  </a:cubicBezTo>
                  <a:cubicBezTo>
                    <a:pt x="38" y="0"/>
                    <a:pt x="38" y="0"/>
                    <a:pt x="38" y="0"/>
                  </a:cubicBezTo>
                  <a:cubicBezTo>
                    <a:pt x="38" y="1"/>
                    <a:pt x="38" y="1"/>
                    <a:pt x="38" y="1"/>
                  </a:cubicBezTo>
                  <a:cubicBezTo>
                    <a:pt x="39" y="1"/>
                    <a:pt x="60" y="45"/>
                    <a:pt x="26" y="70"/>
                  </a:cubicBezTo>
                  <a:cubicBezTo>
                    <a:pt x="40" y="85"/>
                    <a:pt x="40" y="85"/>
                    <a:pt x="40" y="85"/>
                  </a:cubicBezTo>
                  <a:lnTo>
                    <a:pt x="0" y="87"/>
                  </a:lnTo>
                  <a:close/>
                  <a:moveTo>
                    <a:pt x="5" y="56"/>
                  </a:moveTo>
                  <a:cubicBezTo>
                    <a:pt x="3" y="83"/>
                    <a:pt x="3" y="83"/>
                    <a:pt x="3" y="83"/>
                  </a:cubicBezTo>
                  <a:cubicBezTo>
                    <a:pt x="33" y="82"/>
                    <a:pt x="33" y="82"/>
                    <a:pt x="33" y="82"/>
                  </a:cubicBezTo>
                  <a:cubicBezTo>
                    <a:pt x="22" y="70"/>
                    <a:pt x="22" y="70"/>
                    <a:pt x="22" y="70"/>
                  </a:cubicBezTo>
                  <a:cubicBezTo>
                    <a:pt x="23" y="69"/>
                    <a:pt x="23" y="69"/>
                    <a:pt x="23" y="69"/>
                  </a:cubicBezTo>
                  <a:cubicBezTo>
                    <a:pt x="53" y="48"/>
                    <a:pt x="40" y="12"/>
                    <a:pt x="36" y="4"/>
                  </a:cubicBezTo>
                  <a:cubicBezTo>
                    <a:pt x="20" y="14"/>
                    <a:pt x="20" y="14"/>
                    <a:pt x="20" y="14"/>
                  </a:cubicBezTo>
                  <a:cubicBezTo>
                    <a:pt x="40" y="42"/>
                    <a:pt x="18" y="65"/>
                    <a:pt x="18" y="65"/>
                  </a:cubicBezTo>
                  <a:cubicBezTo>
                    <a:pt x="17" y="66"/>
                    <a:pt x="17" y="66"/>
                    <a:pt x="17" y="66"/>
                  </a:cubicBezTo>
                  <a:lnTo>
                    <a:pt x="5" y="56"/>
                  </a:lnTo>
                  <a:close/>
                </a:path>
              </a:pathLst>
            </a:custGeom>
            <a:solidFill>
              <a:schemeClr val="bg1">
                <a:lumMod val="85000"/>
              </a:schemeClr>
            </a:solidFill>
            <a:ln>
              <a:noFill/>
            </a:ln>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571" name="iS1îḍé">
              <a:extLst>
                <a:ext uri="{FF2B5EF4-FFF2-40B4-BE49-F238E27FC236}">
                  <a16:creationId xmlns:a16="http://schemas.microsoft.com/office/drawing/2014/main" xmlns="" id="{D89DF31F-D3CE-413C-83B6-A5653D2D3E84}"/>
                </a:ext>
              </a:extLst>
            </p:cNvPr>
            <p:cNvSpPr/>
            <p:nvPr/>
          </p:nvSpPr>
          <p:spPr bwMode="auto">
            <a:xfrm>
              <a:off x="4647679" y="5157821"/>
              <a:ext cx="154444" cy="323516"/>
            </a:xfrm>
            <a:custGeom>
              <a:avLst/>
              <a:gdLst>
                <a:gd name="T0" fmla="*/ 15 w 40"/>
                <a:gd name="T1" fmla="*/ 84 h 84"/>
                <a:gd name="T2" fmla="*/ 0 w 40"/>
                <a:gd name="T3" fmla="*/ 68 h 84"/>
                <a:gd name="T4" fmla="*/ 11 w 40"/>
                <a:gd name="T5" fmla="*/ 68 h 84"/>
                <a:gd name="T6" fmla="*/ 22 w 40"/>
                <a:gd name="T7" fmla="*/ 9 h 84"/>
                <a:gd name="T8" fmla="*/ 15 w 40"/>
                <a:gd name="T9" fmla="*/ 2 h 84"/>
                <a:gd name="T10" fmla="*/ 17 w 40"/>
                <a:gd name="T11" fmla="*/ 0 h 84"/>
                <a:gd name="T12" fmla="*/ 25 w 40"/>
                <a:gd name="T13" fmla="*/ 7 h 84"/>
                <a:gd name="T14" fmla="*/ 13 w 40"/>
                <a:gd name="T15" fmla="*/ 70 h 84"/>
                <a:gd name="T16" fmla="*/ 24 w 40"/>
                <a:gd name="T17" fmla="*/ 83 h 84"/>
                <a:gd name="T18" fmla="*/ 15 w 40"/>
                <a:gd name="T19" fmla="*/ 84 h 84"/>
                <a:gd name="T20" fmla="*/ 7 w 40"/>
                <a:gd name="T21" fmla="*/ 71 h 84"/>
                <a:gd name="T22" fmla="*/ 16 w 40"/>
                <a:gd name="T23" fmla="*/ 81 h 84"/>
                <a:gd name="T24" fmla="*/ 18 w 40"/>
                <a:gd name="T25" fmla="*/ 80 h 84"/>
                <a:gd name="T26" fmla="*/ 10 w 40"/>
                <a:gd name="T27" fmla="*/ 71 h 84"/>
                <a:gd name="T28" fmla="*/ 7 w 40"/>
                <a:gd name="T29" fmla="*/ 71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0" h="84">
                  <a:moveTo>
                    <a:pt x="15" y="84"/>
                  </a:moveTo>
                  <a:cubicBezTo>
                    <a:pt x="0" y="68"/>
                    <a:pt x="0" y="68"/>
                    <a:pt x="0" y="68"/>
                  </a:cubicBezTo>
                  <a:cubicBezTo>
                    <a:pt x="11" y="68"/>
                    <a:pt x="11" y="68"/>
                    <a:pt x="11" y="68"/>
                  </a:cubicBezTo>
                  <a:cubicBezTo>
                    <a:pt x="14" y="65"/>
                    <a:pt x="37" y="44"/>
                    <a:pt x="22" y="9"/>
                  </a:cubicBezTo>
                  <a:cubicBezTo>
                    <a:pt x="15" y="2"/>
                    <a:pt x="15" y="2"/>
                    <a:pt x="15" y="2"/>
                  </a:cubicBezTo>
                  <a:cubicBezTo>
                    <a:pt x="17" y="0"/>
                    <a:pt x="17" y="0"/>
                    <a:pt x="17" y="0"/>
                  </a:cubicBezTo>
                  <a:cubicBezTo>
                    <a:pt x="25" y="7"/>
                    <a:pt x="25" y="7"/>
                    <a:pt x="25" y="7"/>
                  </a:cubicBezTo>
                  <a:cubicBezTo>
                    <a:pt x="40" y="43"/>
                    <a:pt x="19" y="65"/>
                    <a:pt x="13" y="70"/>
                  </a:cubicBezTo>
                  <a:cubicBezTo>
                    <a:pt x="24" y="83"/>
                    <a:pt x="24" y="83"/>
                    <a:pt x="24" y="83"/>
                  </a:cubicBezTo>
                  <a:lnTo>
                    <a:pt x="15" y="84"/>
                  </a:lnTo>
                  <a:close/>
                  <a:moveTo>
                    <a:pt x="7" y="71"/>
                  </a:moveTo>
                  <a:cubicBezTo>
                    <a:pt x="16" y="81"/>
                    <a:pt x="16" y="81"/>
                    <a:pt x="16" y="81"/>
                  </a:cubicBezTo>
                  <a:cubicBezTo>
                    <a:pt x="18" y="80"/>
                    <a:pt x="18" y="80"/>
                    <a:pt x="18" y="80"/>
                  </a:cubicBezTo>
                  <a:cubicBezTo>
                    <a:pt x="10" y="71"/>
                    <a:pt x="10" y="71"/>
                    <a:pt x="10" y="71"/>
                  </a:cubicBezTo>
                  <a:lnTo>
                    <a:pt x="7" y="71"/>
                  </a:lnTo>
                  <a:close/>
                </a:path>
              </a:pathLst>
            </a:custGeom>
            <a:solidFill>
              <a:schemeClr val="bg1">
                <a:lumMod val="85000"/>
              </a:schemeClr>
            </a:solidFill>
            <a:ln>
              <a:noFill/>
            </a:ln>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573" name="ïśḷïḋe">
              <a:extLst>
                <a:ext uri="{FF2B5EF4-FFF2-40B4-BE49-F238E27FC236}">
                  <a16:creationId xmlns:a16="http://schemas.microsoft.com/office/drawing/2014/main" xmlns="" id="{F60D2C6F-CDD6-45E2-B5C4-5E192BB86A81}"/>
                </a:ext>
              </a:extLst>
            </p:cNvPr>
            <p:cNvSpPr/>
            <p:nvPr/>
          </p:nvSpPr>
          <p:spPr bwMode="auto">
            <a:xfrm>
              <a:off x="4577774" y="5351279"/>
              <a:ext cx="69906" cy="37391"/>
            </a:xfrm>
            <a:custGeom>
              <a:avLst/>
              <a:gdLst>
                <a:gd name="T0" fmla="*/ 38 w 43"/>
                <a:gd name="T1" fmla="*/ 23 h 23"/>
                <a:gd name="T2" fmla="*/ 22 w 43"/>
                <a:gd name="T3" fmla="*/ 7 h 23"/>
                <a:gd name="T4" fmla="*/ 0 w 43"/>
                <a:gd name="T5" fmla="*/ 7 h 23"/>
                <a:gd name="T6" fmla="*/ 0 w 43"/>
                <a:gd name="T7" fmla="*/ 0 h 23"/>
                <a:gd name="T8" fmla="*/ 24 w 43"/>
                <a:gd name="T9" fmla="*/ 0 h 23"/>
                <a:gd name="T10" fmla="*/ 43 w 43"/>
                <a:gd name="T11" fmla="*/ 18 h 23"/>
                <a:gd name="T12" fmla="*/ 38 w 43"/>
                <a:gd name="T13" fmla="*/ 23 h 23"/>
              </a:gdLst>
              <a:ahLst/>
              <a:cxnLst>
                <a:cxn ang="0">
                  <a:pos x="T0" y="T1"/>
                </a:cxn>
                <a:cxn ang="0">
                  <a:pos x="T2" y="T3"/>
                </a:cxn>
                <a:cxn ang="0">
                  <a:pos x="T4" y="T5"/>
                </a:cxn>
                <a:cxn ang="0">
                  <a:pos x="T6" y="T7"/>
                </a:cxn>
                <a:cxn ang="0">
                  <a:pos x="T8" y="T9"/>
                </a:cxn>
                <a:cxn ang="0">
                  <a:pos x="T10" y="T11"/>
                </a:cxn>
                <a:cxn ang="0">
                  <a:pos x="T12" y="T13"/>
                </a:cxn>
              </a:cxnLst>
              <a:rect l="0" t="0" r="r" b="b"/>
              <a:pathLst>
                <a:path w="43" h="23">
                  <a:moveTo>
                    <a:pt x="38" y="23"/>
                  </a:moveTo>
                  <a:lnTo>
                    <a:pt x="22" y="7"/>
                  </a:lnTo>
                  <a:lnTo>
                    <a:pt x="0" y="7"/>
                  </a:lnTo>
                  <a:lnTo>
                    <a:pt x="0" y="0"/>
                  </a:lnTo>
                  <a:lnTo>
                    <a:pt x="24" y="0"/>
                  </a:lnTo>
                  <a:lnTo>
                    <a:pt x="43" y="18"/>
                  </a:lnTo>
                  <a:lnTo>
                    <a:pt x="38" y="23"/>
                  </a:lnTo>
                  <a:close/>
                </a:path>
              </a:pathLst>
            </a:custGeom>
            <a:solidFill>
              <a:schemeClr val="bg1">
                <a:lumMod val="85000"/>
              </a:schemeClr>
            </a:solidFill>
            <a:ln>
              <a:noFill/>
            </a:ln>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575" name="ïṡlïďè">
              <a:extLst>
                <a:ext uri="{FF2B5EF4-FFF2-40B4-BE49-F238E27FC236}">
                  <a16:creationId xmlns:a16="http://schemas.microsoft.com/office/drawing/2014/main" xmlns="" id="{19433E50-67E8-4EB2-8831-51BBCC4BC52A}"/>
                </a:ext>
              </a:extLst>
            </p:cNvPr>
            <p:cNvSpPr/>
            <p:nvPr/>
          </p:nvSpPr>
          <p:spPr bwMode="auto">
            <a:xfrm>
              <a:off x="4363870" y="2030892"/>
              <a:ext cx="328393" cy="404800"/>
            </a:xfrm>
            <a:custGeom>
              <a:avLst/>
              <a:gdLst>
                <a:gd name="T0" fmla="*/ 57 w 85"/>
                <a:gd name="T1" fmla="*/ 105 h 105"/>
                <a:gd name="T2" fmla="*/ 61 w 85"/>
                <a:gd name="T3" fmla="*/ 71 h 105"/>
                <a:gd name="T4" fmla="*/ 75 w 85"/>
                <a:gd name="T5" fmla="*/ 25 h 105"/>
                <a:gd name="T6" fmla="*/ 50 w 85"/>
                <a:gd name="T7" fmla="*/ 8 h 105"/>
                <a:gd name="T8" fmla="*/ 13 w 85"/>
                <a:gd name="T9" fmla="*/ 16 h 105"/>
                <a:gd name="T10" fmla="*/ 18 w 85"/>
                <a:gd name="T11" fmla="*/ 67 h 105"/>
                <a:gd name="T12" fmla="*/ 29 w 85"/>
                <a:gd name="T13" fmla="*/ 104 h 105"/>
                <a:gd name="T14" fmla="*/ 26 w 85"/>
                <a:gd name="T15" fmla="*/ 104 h 105"/>
                <a:gd name="T16" fmla="*/ 15 w 85"/>
                <a:gd name="T17" fmla="*/ 68 h 105"/>
                <a:gd name="T18" fmla="*/ 10 w 85"/>
                <a:gd name="T19" fmla="*/ 15 h 105"/>
                <a:gd name="T20" fmla="*/ 51 w 85"/>
                <a:gd name="T21" fmla="*/ 5 h 105"/>
                <a:gd name="T22" fmla="*/ 77 w 85"/>
                <a:gd name="T23" fmla="*/ 23 h 105"/>
                <a:gd name="T24" fmla="*/ 64 w 85"/>
                <a:gd name="T25" fmla="*/ 72 h 105"/>
                <a:gd name="T26" fmla="*/ 59 w 85"/>
                <a:gd name="T27" fmla="*/ 103 h 105"/>
                <a:gd name="T28" fmla="*/ 57 w 85"/>
                <a:gd name="T29" fmla="*/ 105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85" h="105">
                  <a:moveTo>
                    <a:pt x="57" y="105"/>
                  </a:moveTo>
                  <a:cubicBezTo>
                    <a:pt x="51" y="100"/>
                    <a:pt x="50" y="86"/>
                    <a:pt x="61" y="71"/>
                  </a:cubicBezTo>
                  <a:cubicBezTo>
                    <a:pt x="62" y="69"/>
                    <a:pt x="82" y="43"/>
                    <a:pt x="75" y="25"/>
                  </a:cubicBezTo>
                  <a:cubicBezTo>
                    <a:pt x="71" y="16"/>
                    <a:pt x="63" y="11"/>
                    <a:pt x="50" y="8"/>
                  </a:cubicBezTo>
                  <a:cubicBezTo>
                    <a:pt x="32" y="4"/>
                    <a:pt x="19" y="7"/>
                    <a:pt x="13" y="16"/>
                  </a:cubicBezTo>
                  <a:cubicBezTo>
                    <a:pt x="4" y="29"/>
                    <a:pt x="8" y="52"/>
                    <a:pt x="18" y="67"/>
                  </a:cubicBezTo>
                  <a:cubicBezTo>
                    <a:pt x="29" y="86"/>
                    <a:pt x="29" y="103"/>
                    <a:pt x="29" y="104"/>
                  </a:cubicBezTo>
                  <a:cubicBezTo>
                    <a:pt x="26" y="104"/>
                    <a:pt x="26" y="104"/>
                    <a:pt x="26" y="104"/>
                  </a:cubicBezTo>
                  <a:cubicBezTo>
                    <a:pt x="26" y="104"/>
                    <a:pt x="26" y="87"/>
                    <a:pt x="15" y="68"/>
                  </a:cubicBezTo>
                  <a:cubicBezTo>
                    <a:pt x="5" y="52"/>
                    <a:pt x="0" y="29"/>
                    <a:pt x="10" y="15"/>
                  </a:cubicBezTo>
                  <a:cubicBezTo>
                    <a:pt x="15" y="7"/>
                    <a:pt x="26" y="0"/>
                    <a:pt x="51" y="5"/>
                  </a:cubicBezTo>
                  <a:cubicBezTo>
                    <a:pt x="65" y="8"/>
                    <a:pt x="74" y="14"/>
                    <a:pt x="77" y="23"/>
                  </a:cubicBezTo>
                  <a:cubicBezTo>
                    <a:pt x="85" y="43"/>
                    <a:pt x="66" y="69"/>
                    <a:pt x="64" y="72"/>
                  </a:cubicBezTo>
                  <a:cubicBezTo>
                    <a:pt x="54" y="85"/>
                    <a:pt x="53" y="98"/>
                    <a:pt x="59" y="103"/>
                  </a:cubicBezTo>
                  <a:lnTo>
                    <a:pt x="57" y="105"/>
                  </a:lnTo>
                  <a:close/>
                </a:path>
              </a:pathLst>
            </a:custGeom>
            <a:solidFill>
              <a:schemeClr val="bg1">
                <a:lumMod val="85000"/>
              </a:schemeClr>
            </a:solidFill>
            <a:ln>
              <a:noFill/>
            </a:ln>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577" name="i$1ïḑè">
              <a:extLst>
                <a:ext uri="{FF2B5EF4-FFF2-40B4-BE49-F238E27FC236}">
                  <a16:creationId xmlns:a16="http://schemas.microsoft.com/office/drawing/2014/main" xmlns="" id="{33437EB9-62A6-4197-A37F-74BA68AFFA91}"/>
                </a:ext>
              </a:extLst>
            </p:cNvPr>
            <p:cNvSpPr/>
            <p:nvPr/>
          </p:nvSpPr>
          <p:spPr bwMode="auto">
            <a:xfrm>
              <a:off x="4490676" y="2266620"/>
              <a:ext cx="73157" cy="160945"/>
            </a:xfrm>
            <a:custGeom>
              <a:avLst/>
              <a:gdLst>
                <a:gd name="T0" fmla="*/ 16 w 19"/>
                <a:gd name="T1" fmla="*/ 42 h 42"/>
                <a:gd name="T2" fmla="*/ 13 w 19"/>
                <a:gd name="T3" fmla="*/ 42 h 42"/>
                <a:gd name="T4" fmla="*/ 8 w 19"/>
                <a:gd name="T5" fmla="*/ 4 h 42"/>
                <a:gd name="T6" fmla="*/ 7 w 19"/>
                <a:gd name="T7" fmla="*/ 3 h 42"/>
                <a:gd name="T8" fmla="*/ 5 w 19"/>
                <a:gd name="T9" fmla="*/ 42 h 42"/>
                <a:gd name="T10" fmla="*/ 2 w 19"/>
                <a:gd name="T11" fmla="*/ 42 h 42"/>
                <a:gd name="T12" fmla="*/ 6 w 19"/>
                <a:gd name="T13" fmla="*/ 1 h 42"/>
                <a:gd name="T14" fmla="*/ 9 w 19"/>
                <a:gd name="T15" fmla="*/ 1 h 42"/>
                <a:gd name="T16" fmla="*/ 16 w 19"/>
                <a:gd name="T17" fmla="*/ 42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 h="42">
                  <a:moveTo>
                    <a:pt x="16" y="42"/>
                  </a:moveTo>
                  <a:cubicBezTo>
                    <a:pt x="13" y="42"/>
                    <a:pt x="13" y="42"/>
                    <a:pt x="13" y="42"/>
                  </a:cubicBezTo>
                  <a:cubicBezTo>
                    <a:pt x="14" y="33"/>
                    <a:pt x="14" y="7"/>
                    <a:pt x="8" y="4"/>
                  </a:cubicBezTo>
                  <a:cubicBezTo>
                    <a:pt x="7" y="3"/>
                    <a:pt x="7" y="3"/>
                    <a:pt x="7" y="3"/>
                  </a:cubicBezTo>
                  <a:cubicBezTo>
                    <a:pt x="4" y="5"/>
                    <a:pt x="4" y="25"/>
                    <a:pt x="5" y="42"/>
                  </a:cubicBezTo>
                  <a:cubicBezTo>
                    <a:pt x="2" y="42"/>
                    <a:pt x="2" y="42"/>
                    <a:pt x="2" y="42"/>
                  </a:cubicBezTo>
                  <a:cubicBezTo>
                    <a:pt x="1" y="33"/>
                    <a:pt x="0" y="5"/>
                    <a:pt x="6" y="1"/>
                  </a:cubicBezTo>
                  <a:cubicBezTo>
                    <a:pt x="7" y="0"/>
                    <a:pt x="8" y="0"/>
                    <a:pt x="9" y="1"/>
                  </a:cubicBezTo>
                  <a:cubicBezTo>
                    <a:pt x="19" y="6"/>
                    <a:pt x="16" y="39"/>
                    <a:pt x="16" y="42"/>
                  </a:cubicBezTo>
                  <a:close/>
                </a:path>
              </a:pathLst>
            </a:custGeom>
            <a:solidFill>
              <a:schemeClr val="bg1">
                <a:lumMod val="85000"/>
              </a:schemeClr>
            </a:solidFill>
            <a:ln>
              <a:noFill/>
            </a:ln>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579" name="íṧḻïḍe">
              <a:extLst>
                <a:ext uri="{FF2B5EF4-FFF2-40B4-BE49-F238E27FC236}">
                  <a16:creationId xmlns:a16="http://schemas.microsoft.com/office/drawing/2014/main" xmlns="" id="{4EF1D532-5156-42B6-89DC-D6FF650CB555}"/>
                </a:ext>
              </a:extLst>
            </p:cNvPr>
            <p:cNvSpPr/>
            <p:nvPr/>
          </p:nvSpPr>
          <p:spPr bwMode="auto">
            <a:xfrm>
              <a:off x="4467916" y="2208096"/>
              <a:ext cx="112174" cy="112173"/>
            </a:xfrm>
            <a:custGeom>
              <a:avLst/>
              <a:gdLst>
                <a:gd name="T0" fmla="*/ 21 w 29"/>
                <a:gd name="T1" fmla="*/ 29 h 29"/>
                <a:gd name="T2" fmla="*/ 18 w 29"/>
                <a:gd name="T3" fmla="*/ 27 h 29"/>
                <a:gd name="T4" fmla="*/ 26 w 29"/>
                <a:gd name="T5" fmla="*/ 9 h 29"/>
                <a:gd name="T6" fmla="*/ 25 w 29"/>
                <a:gd name="T7" fmla="*/ 7 h 29"/>
                <a:gd name="T8" fmla="*/ 20 w 29"/>
                <a:gd name="T9" fmla="*/ 8 h 29"/>
                <a:gd name="T10" fmla="*/ 10 w 29"/>
                <a:gd name="T11" fmla="*/ 6 h 29"/>
                <a:gd name="T12" fmla="*/ 8 w 29"/>
                <a:gd name="T13" fmla="*/ 4 h 29"/>
                <a:gd name="T14" fmla="*/ 5 w 29"/>
                <a:gd name="T15" fmla="*/ 3 h 29"/>
                <a:gd name="T16" fmla="*/ 3 w 29"/>
                <a:gd name="T17" fmla="*/ 7 h 29"/>
                <a:gd name="T18" fmla="*/ 11 w 29"/>
                <a:gd name="T19" fmla="*/ 26 h 29"/>
                <a:gd name="T20" fmla="*/ 8 w 29"/>
                <a:gd name="T21" fmla="*/ 27 h 29"/>
                <a:gd name="T22" fmla="*/ 0 w 29"/>
                <a:gd name="T23" fmla="*/ 8 h 29"/>
                <a:gd name="T24" fmla="*/ 0 w 29"/>
                <a:gd name="T25" fmla="*/ 7 h 29"/>
                <a:gd name="T26" fmla="*/ 4 w 29"/>
                <a:gd name="T27" fmla="*/ 0 h 29"/>
                <a:gd name="T28" fmla="*/ 9 w 29"/>
                <a:gd name="T29" fmla="*/ 2 h 29"/>
                <a:gd name="T30" fmla="*/ 12 w 29"/>
                <a:gd name="T31" fmla="*/ 5 h 29"/>
                <a:gd name="T32" fmla="*/ 18 w 29"/>
                <a:gd name="T33" fmla="*/ 6 h 29"/>
                <a:gd name="T34" fmla="*/ 27 w 29"/>
                <a:gd name="T35" fmla="*/ 4 h 29"/>
                <a:gd name="T36" fmla="*/ 29 w 29"/>
                <a:gd name="T37" fmla="*/ 9 h 29"/>
                <a:gd name="T38" fmla="*/ 29 w 29"/>
                <a:gd name="T39" fmla="*/ 10 h 29"/>
                <a:gd name="T40" fmla="*/ 21 w 29"/>
                <a:gd name="T41" fmla="*/ 29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9" h="29">
                  <a:moveTo>
                    <a:pt x="21" y="29"/>
                  </a:moveTo>
                  <a:cubicBezTo>
                    <a:pt x="18" y="27"/>
                    <a:pt x="18" y="27"/>
                    <a:pt x="18" y="27"/>
                  </a:cubicBezTo>
                  <a:cubicBezTo>
                    <a:pt x="26" y="9"/>
                    <a:pt x="26" y="9"/>
                    <a:pt x="26" y="9"/>
                  </a:cubicBezTo>
                  <a:cubicBezTo>
                    <a:pt x="26" y="8"/>
                    <a:pt x="26" y="7"/>
                    <a:pt x="25" y="7"/>
                  </a:cubicBezTo>
                  <a:cubicBezTo>
                    <a:pt x="24" y="6"/>
                    <a:pt x="22" y="7"/>
                    <a:pt x="20" y="8"/>
                  </a:cubicBezTo>
                  <a:cubicBezTo>
                    <a:pt x="13" y="12"/>
                    <a:pt x="11" y="9"/>
                    <a:pt x="10" y="6"/>
                  </a:cubicBezTo>
                  <a:cubicBezTo>
                    <a:pt x="9" y="6"/>
                    <a:pt x="8" y="5"/>
                    <a:pt x="8" y="4"/>
                  </a:cubicBezTo>
                  <a:cubicBezTo>
                    <a:pt x="7" y="3"/>
                    <a:pt x="6" y="3"/>
                    <a:pt x="5" y="3"/>
                  </a:cubicBezTo>
                  <a:cubicBezTo>
                    <a:pt x="4" y="4"/>
                    <a:pt x="3" y="6"/>
                    <a:pt x="3" y="7"/>
                  </a:cubicBezTo>
                  <a:cubicBezTo>
                    <a:pt x="11" y="26"/>
                    <a:pt x="11" y="26"/>
                    <a:pt x="11" y="26"/>
                  </a:cubicBezTo>
                  <a:cubicBezTo>
                    <a:pt x="8" y="27"/>
                    <a:pt x="8" y="27"/>
                    <a:pt x="8" y="27"/>
                  </a:cubicBezTo>
                  <a:cubicBezTo>
                    <a:pt x="0" y="8"/>
                    <a:pt x="0" y="8"/>
                    <a:pt x="0" y="8"/>
                  </a:cubicBezTo>
                  <a:cubicBezTo>
                    <a:pt x="0" y="7"/>
                    <a:pt x="0" y="7"/>
                    <a:pt x="0" y="7"/>
                  </a:cubicBezTo>
                  <a:cubicBezTo>
                    <a:pt x="0" y="7"/>
                    <a:pt x="1" y="1"/>
                    <a:pt x="4" y="0"/>
                  </a:cubicBezTo>
                  <a:cubicBezTo>
                    <a:pt x="6" y="0"/>
                    <a:pt x="7" y="0"/>
                    <a:pt x="9" y="2"/>
                  </a:cubicBezTo>
                  <a:cubicBezTo>
                    <a:pt x="11" y="3"/>
                    <a:pt x="11" y="4"/>
                    <a:pt x="12" y="5"/>
                  </a:cubicBezTo>
                  <a:cubicBezTo>
                    <a:pt x="14" y="7"/>
                    <a:pt x="14" y="8"/>
                    <a:pt x="18" y="6"/>
                  </a:cubicBezTo>
                  <a:cubicBezTo>
                    <a:pt x="22" y="4"/>
                    <a:pt x="25" y="3"/>
                    <a:pt x="27" y="4"/>
                  </a:cubicBezTo>
                  <a:cubicBezTo>
                    <a:pt x="28" y="5"/>
                    <a:pt x="29" y="7"/>
                    <a:pt x="29" y="9"/>
                  </a:cubicBezTo>
                  <a:cubicBezTo>
                    <a:pt x="29" y="10"/>
                    <a:pt x="29" y="10"/>
                    <a:pt x="29" y="10"/>
                  </a:cubicBezTo>
                  <a:lnTo>
                    <a:pt x="21" y="29"/>
                  </a:lnTo>
                  <a:close/>
                </a:path>
              </a:pathLst>
            </a:custGeom>
            <a:solidFill>
              <a:schemeClr val="bg1">
                <a:lumMod val="85000"/>
              </a:schemeClr>
            </a:solidFill>
            <a:ln>
              <a:noFill/>
            </a:ln>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581" name="išḻíḓê">
              <a:extLst>
                <a:ext uri="{FF2B5EF4-FFF2-40B4-BE49-F238E27FC236}">
                  <a16:creationId xmlns:a16="http://schemas.microsoft.com/office/drawing/2014/main" xmlns="" id="{E0AD3C45-54C2-4C1E-94AE-2F05E2D0C63A}"/>
                </a:ext>
              </a:extLst>
            </p:cNvPr>
            <p:cNvSpPr/>
            <p:nvPr/>
          </p:nvSpPr>
          <p:spPr bwMode="auto">
            <a:xfrm>
              <a:off x="4437027" y="2419438"/>
              <a:ext cx="173951" cy="50396"/>
            </a:xfrm>
            <a:custGeom>
              <a:avLst/>
              <a:gdLst>
                <a:gd name="T0" fmla="*/ 23 w 45"/>
                <a:gd name="T1" fmla="*/ 13 h 13"/>
                <a:gd name="T2" fmla="*/ 0 w 45"/>
                <a:gd name="T3" fmla="*/ 7 h 13"/>
                <a:gd name="T4" fmla="*/ 0 w 45"/>
                <a:gd name="T5" fmla="*/ 4 h 13"/>
                <a:gd name="T6" fmla="*/ 19 w 45"/>
                <a:gd name="T7" fmla="*/ 0 h 13"/>
                <a:gd name="T8" fmla="*/ 41 w 45"/>
                <a:gd name="T9" fmla="*/ 1 h 13"/>
                <a:gd name="T10" fmla="*/ 45 w 45"/>
                <a:gd name="T11" fmla="*/ 6 h 13"/>
                <a:gd name="T12" fmla="*/ 44 w 45"/>
                <a:gd name="T13" fmla="*/ 9 h 13"/>
                <a:gd name="T14" fmla="*/ 23 w 45"/>
                <a:gd name="T15" fmla="*/ 13 h 13"/>
                <a:gd name="T16" fmla="*/ 19 w 45"/>
                <a:gd name="T17" fmla="*/ 3 h 13"/>
                <a:gd name="T18" fmla="*/ 3 w 45"/>
                <a:gd name="T19" fmla="*/ 6 h 13"/>
                <a:gd name="T20" fmla="*/ 23 w 45"/>
                <a:gd name="T21" fmla="*/ 10 h 13"/>
                <a:gd name="T22" fmla="*/ 42 w 45"/>
                <a:gd name="T23" fmla="*/ 7 h 13"/>
                <a:gd name="T24" fmla="*/ 42 w 45"/>
                <a:gd name="T25" fmla="*/ 6 h 13"/>
                <a:gd name="T26" fmla="*/ 41 w 45"/>
                <a:gd name="T27" fmla="*/ 4 h 13"/>
                <a:gd name="T28" fmla="*/ 19 w 45"/>
                <a:gd name="T29" fmla="*/ 3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5" h="13">
                  <a:moveTo>
                    <a:pt x="23" y="13"/>
                  </a:moveTo>
                  <a:cubicBezTo>
                    <a:pt x="18" y="13"/>
                    <a:pt x="2" y="13"/>
                    <a:pt x="0" y="7"/>
                  </a:cubicBezTo>
                  <a:cubicBezTo>
                    <a:pt x="0" y="6"/>
                    <a:pt x="0" y="5"/>
                    <a:pt x="0" y="4"/>
                  </a:cubicBezTo>
                  <a:cubicBezTo>
                    <a:pt x="1" y="3"/>
                    <a:pt x="4" y="0"/>
                    <a:pt x="19" y="0"/>
                  </a:cubicBezTo>
                  <a:cubicBezTo>
                    <a:pt x="25" y="0"/>
                    <a:pt x="32" y="1"/>
                    <a:pt x="41" y="1"/>
                  </a:cubicBezTo>
                  <a:cubicBezTo>
                    <a:pt x="43" y="2"/>
                    <a:pt x="45" y="3"/>
                    <a:pt x="45" y="6"/>
                  </a:cubicBezTo>
                  <a:cubicBezTo>
                    <a:pt x="45" y="7"/>
                    <a:pt x="45" y="8"/>
                    <a:pt x="44" y="9"/>
                  </a:cubicBezTo>
                  <a:cubicBezTo>
                    <a:pt x="41" y="12"/>
                    <a:pt x="31" y="13"/>
                    <a:pt x="23" y="13"/>
                  </a:cubicBezTo>
                  <a:close/>
                  <a:moveTo>
                    <a:pt x="19" y="3"/>
                  </a:moveTo>
                  <a:cubicBezTo>
                    <a:pt x="4" y="3"/>
                    <a:pt x="3" y="6"/>
                    <a:pt x="3" y="6"/>
                  </a:cubicBezTo>
                  <a:cubicBezTo>
                    <a:pt x="3" y="8"/>
                    <a:pt x="11" y="10"/>
                    <a:pt x="23" y="10"/>
                  </a:cubicBezTo>
                  <a:cubicBezTo>
                    <a:pt x="32" y="10"/>
                    <a:pt x="40" y="9"/>
                    <a:pt x="42" y="7"/>
                  </a:cubicBezTo>
                  <a:cubicBezTo>
                    <a:pt x="42" y="7"/>
                    <a:pt x="42" y="6"/>
                    <a:pt x="42" y="6"/>
                  </a:cubicBezTo>
                  <a:cubicBezTo>
                    <a:pt x="42" y="5"/>
                    <a:pt x="41" y="5"/>
                    <a:pt x="41" y="4"/>
                  </a:cubicBezTo>
                  <a:cubicBezTo>
                    <a:pt x="32" y="4"/>
                    <a:pt x="25" y="3"/>
                    <a:pt x="19" y="3"/>
                  </a:cubicBezTo>
                  <a:close/>
                </a:path>
              </a:pathLst>
            </a:custGeom>
            <a:solidFill>
              <a:schemeClr val="bg1">
                <a:lumMod val="85000"/>
              </a:schemeClr>
            </a:solidFill>
            <a:ln>
              <a:noFill/>
            </a:ln>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583" name="ïsľîḍé">
              <a:extLst>
                <a:ext uri="{FF2B5EF4-FFF2-40B4-BE49-F238E27FC236}">
                  <a16:creationId xmlns:a16="http://schemas.microsoft.com/office/drawing/2014/main" xmlns="" id="{24EF17F5-5924-4B97-9259-7437EDD17C9B}"/>
                </a:ext>
              </a:extLst>
            </p:cNvPr>
            <p:cNvSpPr/>
            <p:nvPr/>
          </p:nvSpPr>
          <p:spPr bwMode="auto">
            <a:xfrm>
              <a:off x="4437027" y="2458454"/>
              <a:ext cx="173951" cy="50396"/>
            </a:xfrm>
            <a:custGeom>
              <a:avLst/>
              <a:gdLst>
                <a:gd name="T0" fmla="*/ 23 w 45"/>
                <a:gd name="T1" fmla="*/ 13 h 13"/>
                <a:gd name="T2" fmla="*/ 0 w 45"/>
                <a:gd name="T3" fmla="*/ 6 h 13"/>
                <a:gd name="T4" fmla="*/ 0 w 45"/>
                <a:gd name="T5" fmla="*/ 4 h 13"/>
                <a:gd name="T6" fmla="*/ 19 w 45"/>
                <a:gd name="T7" fmla="*/ 0 h 13"/>
                <a:gd name="T8" fmla="*/ 41 w 45"/>
                <a:gd name="T9" fmla="*/ 1 h 13"/>
                <a:gd name="T10" fmla="*/ 45 w 45"/>
                <a:gd name="T11" fmla="*/ 6 h 13"/>
                <a:gd name="T12" fmla="*/ 44 w 45"/>
                <a:gd name="T13" fmla="*/ 8 h 13"/>
                <a:gd name="T14" fmla="*/ 23 w 45"/>
                <a:gd name="T15" fmla="*/ 13 h 13"/>
                <a:gd name="T16" fmla="*/ 19 w 45"/>
                <a:gd name="T17" fmla="*/ 3 h 13"/>
                <a:gd name="T18" fmla="*/ 3 w 45"/>
                <a:gd name="T19" fmla="*/ 5 h 13"/>
                <a:gd name="T20" fmla="*/ 23 w 45"/>
                <a:gd name="T21" fmla="*/ 10 h 13"/>
                <a:gd name="T22" fmla="*/ 42 w 45"/>
                <a:gd name="T23" fmla="*/ 6 h 13"/>
                <a:gd name="T24" fmla="*/ 42 w 45"/>
                <a:gd name="T25" fmla="*/ 6 h 13"/>
                <a:gd name="T26" fmla="*/ 41 w 45"/>
                <a:gd name="T27" fmla="*/ 4 h 13"/>
                <a:gd name="T28" fmla="*/ 19 w 45"/>
                <a:gd name="T29" fmla="*/ 3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5" h="13">
                  <a:moveTo>
                    <a:pt x="23" y="13"/>
                  </a:moveTo>
                  <a:cubicBezTo>
                    <a:pt x="18" y="13"/>
                    <a:pt x="2" y="12"/>
                    <a:pt x="0" y="6"/>
                  </a:cubicBezTo>
                  <a:cubicBezTo>
                    <a:pt x="0" y="6"/>
                    <a:pt x="0" y="5"/>
                    <a:pt x="0" y="4"/>
                  </a:cubicBezTo>
                  <a:cubicBezTo>
                    <a:pt x="1" y="2"/>
                    <a:pt x="4" y="0"/>
                    <a:pt x="19" y="0"/>
                  </a:cubicBezTo>
                  <a:cubicBezTo>
                    <a:pt x="25" y="0"/>
                    <a:pt x="32" y="0"/>
                    <a:pt x="41" y="1"/>
                  </a:cubicBezTo>
                  <a:cubicBezTo>
                    <a:pt x="43" y="1"/>
                    <a:pt x="45" y="3"/>
                    <a:pt x="45" y="6"/>
                  </a:cubicBezTo>
                  <a:cubicBezTo>
                    <a:pt x="45" y="7"/>
                    <a:pt x="45" y="8"/>
                    <a:pt x="44" y="8"/>
                  </a:cubicBezTo>
                  <a:cubicBezTo>
                    <a:pt x="41" y="12"/>
                    <a:pt x="31" y="13"/>
                    <a:pt x="23" y="13"/>
                  </a:cubicBezTo>
                  <a:close/>
                  <a:moveTo>
                    <a:pt x="19" y="3"/>
                  </a:moveTo>
                  <a:cubicBezTo>
                    <a:pt x="4" y="3"/>
                    <a:pt x="3" y="5"/>
                    <a:pt x="3" y="5"/>
                  </a:cubicBezTo>
                  <a:cubicBezTo>
                    <a:pt x="3" y="7"/>
                    <a:pt x="11" y="10"/>
                    <a:pt x="23" y="10"/>
                  </a:cubicBezTo>
                  <a:cubicBezTo>
                    <a:pt x="32" y="10"/>
                    <a:pt x="40" y="8"/>
                    <a:pt x="42" y="6"/>
                  </a:cubicBezTo>
                  <a:cubicBezTo>
                    <a:pt x="42" y="6"/>
                    <a:pt x="42" y="6"/>
                    <a:pt x="42" y="6"/>
                  </a:cubicBezTo>
                  <a:cubicBezTo>
                    <a:pt x="42" y="4"/>
                    <a:pt x="41" y="4"/>
                    <a:pt x="41" y="4"/>
                  </a:cubicBezTo>
                  <a:cubicBezTo>
                    <a:pt x="32" y="3"/>
                    <a:pt x="25" y="3"/>
                    <a:pt x="19" y="3"/>
                  </a:cubicBezTo>
                  <a:close/>
                </a:path>
              </a:pathLst>
            </a:custGeom>
            <a:solidFill>
              <a:schemeClr val="bg1">
                <a:lumMod val="85000"/>
              </a:schemeClr>
            </a:solidFill>
            <a:ln>
              <a:noFill/>
            </a:ln>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585" name="í$ľïḑè">
              <a:extLst>
                <a:ext uri="{FF2B5EF4-FFF2-40B4-BE49-F238E27FC236}">
                  <a16:creationId xmlns:a16="http://schemas.microsoft.com/office/drawing/2014/main" xmlns="" id="{ABB346F7-2AAB-43B5-B1D0-35ACA33ADF56}"/>
                </a:ext>
              </a:extLst>
            </p:cNvPr>
            <p:cNvSpPr/>
            <p:nvPr/>
          </p:nvSpPr>
          <p:spPr bwMode="auto">
            <a:xfrm>
              <a:off x="4437027" y="2497471"/>
              <a:ext cx="173951" cy="45520"/>
            </a:xfrm>
            <a:custGeom>
              <a:avLst/>
              <a:gdLst>
                <a:gd name="T0" fmla="*/ 23 w 45"/>
                <a:gd name="T1" fmla="*/ 12 h 12"/>
                <a:gd name="T2" fmla="*/ 0 w 45"/>
                <a:gd name="T3" fmla="*/ 6 h 12"/>
                <a:gd name="T4" fmla="*/ 0 w 45"/>
                <a:gd name="T5" fmla="*/ 4 h 12"/>
                <a:gd name="T6" fmla="*/ 19 w 45"/>
                <a:gd name="T7" fmla="*/ 0 h 12"/>
                <a:gd name="T8" fmla="*/ 41 w 45"/>
                <a:gd name="T9" fmla="*/ 1 h 12"/>
                <a:gd name="T10" fmla="*/ 45 w 45"/>
                <a:gd name="T11" fmla="*/ 6 h 12"/>
                <a:gd name="T12" fmla="*/ 44 w 45"/>
                <a:gd name="T13" fmla="*/ 8 h 12"/>
                <a:gd name="T14" fmla="*/ 23 w 45"/>
                <a:gd name="T15" fmla="*/ 12 h 12"/>
                <a:gd name="T16" fmla="*/ 19 w 45"/>
                <a:gd name="T17" fmla="*/ 3 h 12"/>
                <a:gd name="T18" fmla="*/ 3 w 45"/>
                <a:gd name="T19" fmla="*/ 5 h 12"/>
                <a:gd name="T20" fmla="*/ 23 w 45"/>
                <a:gd name="T21" fmla="*/ 9 h 12"/>
                <a:gd name="T22" fmla="*/ 42 w 45"/>
                <a:gd name="T23" fmla="*/ 6 h 12"/>
                <a:gd name="T24" fmla="*/ 42 w 45"/>
                <a:gd name="T25" fmla="*/ 6 h 12"/>
                <a:gd name="T26" fmla="*/ 41 w 45"/>
                <a:gd name="T27" fmla="*/ 4 h 12"/>
                <a:gd name="T28" fmla="*/ 19 w 45"/>
                <a:gd name="T29" fmla="*/ 3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5" h="12">
                  <a:moveTo>
                    <a:pt x="23" y="12"/>
                  </a:moveTo>
                  <a:cubicBezTo>
                    <a:pt x="18" y="12"/>
                    <a:pt x="2" y="12"/>
                    <a:pt x="0" y="6"/>
                  </a:cubicBezTo>
                  <a:cubicBezTo>
                    <a:pt x="0" y="6"/>
                    <a:pt x="0" y="5"/>
                    <a:pt x="0" y="4"/>
                  </a:cubicBezTo>
                  <a:cubicBezTo>
                    <a:pt x="1" y="2"/>
                    <a:pt x="4" y="0"/>
                    <a:pt x="19" y="0"/>
                  </a:cubicBezTo>
                  <a:cubicBezTo>
                    <a:pt x="25" y="0"/>
                    <a:pt x="32" y="0"/>
                    <a:pt x="41" y="1"/>
                  </a:cubicBezTo>
                  <a:cubicBezTo>
                    <a:pt x="43" y="1"/>
                    <a:pt x="45" y="2"/>
                    <a:pt x="45" y="6"/>
                  </a:cubicBezTo>
                  <a:cubicBezTo>
                    <a:pt x="45" y="6"/>
                    <a:pt x="45" y="7"/>
                    <a:pt x="44" y="8"/>
                  </a:cubicBezTo>
                  <a:cubicBezTo>
                    <a:pt x="41" y="11"/>
                    <a:pt x="31" y="12"/>
                    <a:pt x="23" y="12"/>
                  </a:cubicBezTo>
                  <a:close/>
                  <a:moveTo>
                    <a:pt x="19" y="3"/>
                  </a:moveTo>
                  <a:cubicBezTo>
                    <a:pt x="4" y="3"/>
                    <a:pt x="3" y="5"/>
                    <a:pt x="3" y="5"/>
                  </a:cubicBezTo>
                  <a:cubicBezTo>
                    <a:pt x="3" y="7"/>
                    <a:pt x="11" y="9"/>
                    <a:pt x="23" y="9"/>
                  </a:cubicBezTo>
                  <a:cubicBezTo>
                    <a:pt x="32" y="9"/>
                    <a:pt x="40" y="8"/>
                    <a:pt x="42" y="6"/>
                  </a:cubicBezTo>
                  <a:cubicBezTo>
                    <a:pt x="42" y="6"/>
                    <a:pt x="42" y="6"/>
                    <a:pt x="42" y="6"/>
                  </a:cubicBezTo>
                  <a:cubicBezTo>
                    <a:pt x="42" y="4"/>
                    <a:pt x="41" y="4"/>
                    <a:pt x="41" y="4"/>
                  </a:cubicBezTo>
                  <a:cubicBezTo>
                    <a:pt x="32" y="3"/>
                    <a:pt x="25" y="3"/>
                    <a:pt x="19" y="3"/>
                  </a:cubicBezTo>
                  <a:close/>
                </a:path>
              </a:pathLst>
            </a:custGeom>
            <a:solidFill>
              <a:schemeClr val="bg1">
                <a:lumMod val="85000"/>
              </a:schemeClr>
            </a:solidFill>
            <a:ln>
              <a:noFill/>
            </a:ln>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587" name="îš1iďe">
              <a:extLst>
                <a:ext uri="{FF2B5EF4-FFF2-40B4-BE49-F238E27FC236}">
                  <a16:creationId xmlns:a16="http://schemas.microsoft.com/office/drawing/2014/main" xmlns="" id="{E5781A24-6D44-47A9-ACC6-2B163E17C090}"/>
                </a:ext>
              </a:extLst>
            </p:cNvPr>
            <p:cNvSpPr/>
            <p:nvPr/>
          </p:nvSpPr>
          <p:spPr bwMode="auto">
            <a:xfrm>
              <a:off x="4495552" y="2534862"/>
              <a:ext cx="73157" cy="50396"/>
            </a:xfrm>
            <a:custGeom>
              <a:avLst/>
              <a:gdLst>
                <a:gd name="T0" fmla="*/ 9 w 19"/>
                <a:gd name="T1" fmla="*/ 13 h 13"/>
                <a:gd name="T2" fmla="*/ 9 w 19"/>
                <a:gd name="T3" fmla="*/ 13 h 13"/>
                <a:gd name="T4" fmla="*/ 0 w 19"/>
                <a:gd name="T5" fmla="*/ 1 h 13"/>
                <a:gd name="T6" fmla="*/ 3 w 19"/>
                <a:gd name="T7" fmla="*/ 0 h 13"/>
                <a:gd name="T8" fmla="*/ 9 w 19"/>
                <a:gd name="T9" fmla="*/ 10 h 13"/>
                <a:gd name="T10" fmla="*/ 9 w 19"/>
                <a:gd name="T11" fmla="*/ 10 h 13"/>
                <a:gd name="T12" fmla="*/ 16 w 19"/>
                <a:gd name="T13" fmla="*/ 0 h 13"/>
                <a:gd name="T14" fmla="*/ 19 w 19"/>
                <a:gd name="T15" fmla="*/ 1 h 13"/>
                <a:gd name="T16" fmla="*/ 9 w 19"/>
                <a:gd name="T17" fmla="*/ 13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 h="13">
                  <a:moveTo>
                    <a:pt x="9" y="13"/>
                  </a:moveTo>
                  <a:cubicBezTo>
                    <a:pt x="9" y="13"/>
                    <a:pt x="9" y="13"/>
                    <a:pt x="9" y="13"/>
                  </a:cubicBezTo>
                  <a:cubicBezTo>
                    <a:pt x="4" y="12"/>
                    <a:pt x="0" y="2"/>
                    <a:pt x="0" y="1"/>
                  </a:cubicBezTo>
                  <a:cubicBezTo>
                    <a:pt x="3" y="0"/>
                    <a:pt x="3" y="0"/>
                    <a:pt x="3" y="0"/>
                  </a:cubicBezTo>
                  <a:cubicBezTo>
                    <a:pt x="4" y="4"/>
                    <a:pt x="7" y="10"/>
                    <a:pt x="9" y="10"/>
                  </a:cubicBezTo>
                  <a:cubicBezTo>
                    <a:pt x="9" y="10"/>
                    <a:pt x="9" y="10"/>
                    <a:pt x="9" y="10"/>
                  </a:cubicBezTo>
                  <a:cubicBezTo>
                    <a:pt x="10" y="10"/>
                    <a:pt x="13" y="9"/>
                    <a:pt x="16" y="0"/>
                  </a:cubicBezTo>
                  <a:cubicBezTo>
                    <a:pt x="19" y="1"/>
                    <a:pt x="19" y="1"/>
                    <a:pt x="19" y="1"/>
                  </a:cubicBezTo>
                  <a:cubicBezTo>
                    <a:pt x="16" y="9"/>
                    <a:pt x="13" y="13"/>
                    <a:pt x="9" y="13"/>
                  </a:cubicBezTo>
                  <a:close/>
                </a:path>
              </a:pathLst>
            </a:custGeom>
            <a:solidFill>
              <a:schemeClr val="bg1">
                <a:lumMod val="85000"/>
              </a:schemeClr>
            </a:solidFill>
            <a:ln>
              <a:noFill/>
            </a:ln>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589" name="î$ľïḍé">
              <a:extLst>
                <a:ext uri="{FF2B5EF4-FFF2-40B4-BE49-F238E27FC236}">
                  <a16:creationId xmlns:a16="http://schemas.microsoft.com/office/drawing/2014/main" xmlns="" id="{FC35822D-2C91-4D66-BCF4-34791FDE8B0C}"/>
                </a:ext>
              </a:extLst>
            </p:cNvPr>
            <p:cNvSpPr/>
            <p:nvPr/>
          </p:nvSpPr>
          <p:spPr bwMode="auto">
            <a:xfrm>
              <a:off x="4321602" y="1938227"/>
              <a:ext cx="92665" cy="100794"/>
            </a:xfrm>
            <a:custGeom>
              <a:avLst/>
              <a:gdLst>
                <a:gd name="T0" fmla="*/ 21 w 24"/>
                <a:gd name="T1" fmla="*/ 26 h 26"/>
                <a:gd name="T2" fmla="*/ 0 w 24"/>
                <a:gd name="T3" fmla="*/ 3 h 26"/>
                <a:gd name="T4" fmla="*/ 1 w 24"/>
                <a:gd name="T5" fmla="*/ 0 h 26"/>
                <a:gd name="T6" fmla="*/ 24 w 24"/>
                <a:gd name="T7" fmla="*/ 24 h 26"/>
                <a:gd name="T8" fmla="*/ 21 w 24"/>
                <a:gd name="T9" fmla="*/ 26 h 26"/>
              </a:gdLst>
              <a:ahLst/>
              <a:cxnLst>
                <a:cxn ang="0">
                  <a:pos x="T0" y="T1"/>
                </a:cxn>
                <a:cxn ang="0">
                  <a:pos x="T2" y="T3"/>
                </a:cxn>
                <a:cxn ang="0">
                  <a:pos x="T4" y="T5"/>
                </a:cxn>
                <a:cxn ang="0">
                  <a:pos x="T6" y="T7"/>
                </a:cxn>
                <a:cxn ang="0">
                  <a:pos x="T8" y="T9"/>
                </a:cxn>
              </a:cxnLst>
              <a:rect l="0" t="0" r="r" b="b"/>
              <a:pathLst>
                <a:path w="24" h="26">
                  <a:moveTo>
                    <a:pt x="21" y="26"/>
                  </a:moveTo>
                  <a:cubicBezTo>
                    <a:pt x="21" y="26"/>
                    <a:pt x="11" y="5"/>
                    <a:pt x="0" y="3"/>
                  </a:cubicBezTo>
                  <a:cubicBezTo>
                    <a:pt x="1" y="0"/>
                    <a:pt x="1" y="0"/>
                    <a:pt x="1" y="0"/>
                  </a:cubicBezTo>
                  <a:cubicBezTo>
                    <a:pt x="13" y="2"/>
                    <a:pt x="23" y="24"/>
                    <a:pt x="24" y="24"/>
                  </a:cubicBezTo>
                  <a:lnTo>
                    <a:pt x="21" y="26"/>
                  </a:lnTo>
                  <a:close/>
                </a:path>
              </a:pathLst>
            </a:custGeom>
            <a:solidFill>
              <a:schemeClr val="bg1">
                <a:lumMod val="85000"/>
              </a:schemeClr>
            </a:solidFill>
            <a:ln>
              <a:noFill/>
            </a:ln>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591" name="ïšḻîďè">
              <a:extLst>
                <a:ext uri="{FF2B5EF4-FFF2-40B4-BE49-F238E27FC236}">
                  <a16:creationId xmlns:a16="http://schemas.microsoft.com/office/drawing/2014/main" xmlns="" id="{3F66BCB7-4909-42C0-BCB8-5D53F642B925}"/>
                </a:ext>
              </a:extLst>
            </p:cNvPr>
            <p:cNvSpPr/>
            <p:nvPr/>
          </p:nvSpPr>
          <p:spPr bwMode="auto">
            <a:xfrm>
              <a:off x="4448408" y="1934976"/>
              <a:ext cx="30889" cy="84536"/>
            </a:xfrm>
            <a:custGeom>
              <a:avLst/>
              <a:gdLst>
                <a:gd name="T0" fmla="*/ 5 w 8"/>
                <a:gd name="T1" fmla="*/ 22 h 22"/>
                <a:gd name="T2" fmla="*/ 0 w 8"/>
                <a:gd name="T3" fmla="*/ 4 h 22"/>
                <a:gd name="T4" fmla="*/ 1 w 8"/>
                <a:gd name="T5" fmla="*/ 4 h 22"/>
                <a:gd name="T6" fmla="*/ 1 w 8"/>
                <a:gd name="T7" fmla="*/ 1 h 22"/>
                <a:gd name="T8" fmla="*/ 8 w 8"/>
                <a:gd name="T9" fmla="*/ 21 h 22"/>
                <a:gd name="T10" fmla="*/ 5 w 8"/>
                <a:gd name="T11" fmla="*/ 22 h 22"/>
              </a:gdLst>
              <a:ahLst/>
              <a:cxnLst>
                <a:cxn ang="0">
                  <a:pos x="T0" y="T1"/>
                </a:cxn>
                <a:cxn ang="0">
                  <a:pos x="T2" y="T3"/>
                </a:cxn>
                <a:cxn ang="0">
                  <a:pos x="T4" y="T5"/>
                </a:cxn>
                <a:cxn ang="0">
                  <a:pos x="T6" y="T7"/>
                </a:cxn>
                <a:cxn ang="0">
                  <a:pos x="T8" y="T9"/>
                </a:cxn>
                <a:cxn ang="0">
                  <a:pos x="T10" y="T11"/>
                </a:cxn>
              </a:cxnLst>
              <a:rect l="0" t="0" r="r" b="b"/>
              <a:pathLst>
                <a:path w="8" h="22">
                  <a:moveTo>
                    <a:pt x="5" y="22"/>
                  </a:moveTo>
                  <a:cubicBezTo>
                    <a:pt x="3" y="14"/>
                    <a:pt x="1" y="5"/>
                    <a:pt x="0" y="4"/>
                  </a:cubicBezTo>
                  <a:cubicBezTo>
                    <a:pt x="0" y="4"/>
                    <a:pt x="1" y="4"/>
                    <a:pt x="1" y="4"/>
                  </a:cubicBezTo>
                  <a:cubicBezTo>
                    <a:pt x="1" y="1"/>
                    <a:pt x="1" y="1"/>
                    <a:pt x="1" y="1"/>
                  </a:cubicBezTo>
                  <a:cubicBezTo>
                    <a:pt x="2" y="1"/>
                    <a:pt x="4" y="0"/>
                    <a:pt x="8" y="21"/>
                  </a:cubicBezTo>
                  <a:lnTo>
                    <a:pt x="5" y="22"/>
                  </a:lnTo>
                  <a:close/>
                </a:path>
              </a:pathLst>
            </a:custGeom>
            <a:solidFill>
              <a:schemeClr val="bg1">
                <a:lumMod val="85000"/>
              </a:schemeClr>
            </a:solidFill>
            <a:ln>
              <a:noFill/>
            </a:ln>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593" name="íṥḷídé">
              <a:extLst>
                <a:ext uri="{FF2B5EF4-FFF2-40B4-BE49-F238E27FC236}">
                  <a16:creationId xmlns:a16="http://schemas.microsoft.com/office/drawing/2014/main" xmlns="" id="{0DCB71A4-9FDA-4239-9802-0FDF13345418}"/>
                </a:ext>
              </a:extLst>
            </p:cNvPr>
            <p:cNvSpPr/>
            <p:nvPr/>
          </p:nvSpPr>
          <p:spPr bwMode="auto">
            <a:xfrm>
              <a:off x="4521564" y="1889456"/>
              <a:ext cx="30889" cy="130057"/>
            </a:xfrm>
            <a:custGeom>
              <a:avLst/>
              <a:gdLst>
                <a:gd name="T0" fmla="*/ 3 w 8"/>
                <a:gd name="T1" fmla="*/ 34 h 34"/>
                <a:gd name="T2" fmla="*/ 6 w 8"/>
                <a:gd name="T3" fmla="*/ 0 h 34"/>
                <a:gd name="T4" fmla="*/ 8 w 8"/>
                <a:gd name="T5" fmla="*/ 1 h 34"/>
                <a:gd name="T6" fmla="*/ 6 w 8"/>
                <a:gd name="T7" fmla="*/ 33 h 34"/>
                <a:gd name="T8" fmla="*/ 3 w 8"/>
                <a:gd name="T9" fmla="*/ 34 h 34"/>
              </a:gdLst>
              <a:ahLst/>
              <a:cxnLst>
                <a:cxn ang="0">
                  <a:pos x="T0" y="T1"/>
                </a:cxn>
                <a:cxn ang="0">
                  <a:pos x="T2" y="T3"/>
                </a:cxn>
                <a:cxn ang="0">
                  <a:pos x="T4" y="T5"/>
                </a:cxn>
                <a:cxn ang="0">
                  <a:pos x="T6" y="T7"/>
                </a:cxn>
                <a:cxn ang="0">
                  <a:pos x="T8" y="T9"/>
                </a:cxn>
              </a:cxnLst>
              <a:rect l="0" t="0" r="r" b="b"/>
              <a:pathLst>
                <a:path w="8" h="34">
                  <a:moveTo>
                    <a:pt x="3" y="34"/>
                  </a:moveTo>
                  <a:cubicBezTo>
                    <a:pt x="3" y="31"/>
                    <a:pt x="0" y="6"/>
                    <a:pt x="6" y="0"/>
                  </a:cubicBezTo>
                  <a:cubicBezTo>
                    <a:pt x="8" y="1"/>
                    <a:pt x="8" y="1"/>
                    <a:pt x="8" y="1"/>
                  </a:cubicBezTo>
                  <a:cubicBezTo>
                    <a:pt x="4" y="6"/>
                    <a:pt x="5" y="26"/>
                    <a:pt x="6" y="33"/>
                  </a:cubicBezTo>
                  <a:lnTo>
                    <a:pt x="3" y="34"/>
                  </a:lnTo>
                  <a:close/>
                </a:path>
              </a:pathLst>
            </a:custGeom>
            <a:solidFill>
              <a:schemeClr val="bg1">
                <a:lumMod val="85000"/>
              </a:schemeClr>
            </a:solidFill>
            <a:ln>
              <a:noFill/>
            </a:ln>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595" name="iṣḷíḍè">
              <a:extLst>
                <a:ext uri="{FF2B5EF4-FFF2-40B4-BE49-F238E27FC236}">
                  <a16:creationId xmlns:a16="http://schemas.microsoft.com/office/drawing/2014/main" xmlns="" id="{994D060B-3CF2-4EB4-BE69-7C0CC68611F5}"/>
                </a:ext>
              </a:extLst>
            </p:cNvPr>
            <p:cNvSpPr/>
            <p:nvPr/>
          </p:nvSpPr>
          <p:spPr bwMode="auto">
            <a:xfrm>
              <a:off x="4583340" y="1957736"/>
              <a:ext cx="35766" cy="69905"/>
            </a:xfrm>
            <a:custGeom>
              <a:avLst/>
              <a:gdLst>
                <a:gd name="T0" fmla="*/ 3 w 9"/>
                <a:gd name="T1" fmla="*/ 18 h 18"/>
                <a:gd name="T2" fmla="*/ 0 w 9"/>
                <a:gd name="T3" fmla="*/ 18 h 18"/>
                <a:gd name="T4" fmla="*/ 8 w 9"/>
                <a:gd name="T5" fmla="*/ 0 h 18"/>
                <a:gd name="T6" fmla="*/ 9 w 9"/>
                <a:gd name="T7" fmla="*/ 3 h 18"/>
                <a:gd name="T8" fmla="*/ 3 w 9"/>
                <a:gd name="T9" fmla="*/ 18 h 18"/>
              </a:gdLst>
              <a:ahLst/>
              <a:cxnLst>
                <a:cxn ang="0">
                  <a:pos x="T0" y="T1"/>
                </a:cxn>
                <a:cxn ang="0">
                  <a:pos x="T2" y="T3"/>
                </a:cxn>
                <a:cxn ang="0">
                  <a:pos x="T4" y="T5"/>
                </a:cxn>
                <a:cxn ang="0">
                  <a:pos x="T6" y="T7"/>
                </a:cxn>
                <a:cxn ang="0">
                  <a:pos x="T8" y="T9"/>
                </a:cxn>
              </a:cxnLst>
              <a:rect l="0" t="0" r="r" b="b"/>
              <a:pathLst>
                <a:path w="9" h="18">
                  <a:moveTo>
                    <a:pt x="3" y="18"/>
                  </a:moveTo>
                  <a:cubicBezTo>
                    <a:pt x="0" y="18"/>
                    <a:pt x="0" y="18"/>
                    <a:pt x="0" y="18"/>
                  </a:cubicBezTo>
                  <a:cubicBezTo>
                    <a:pt x="1" y="15"/>
                    <a:pt x="3" y="1"/>
                    <a:pt x="8" y="0"/>
                  </a:cubicBezTo>
                  <a:cubicBezTo>
                    <a:pt x="9" y="3"/>
                    <a:pt x="9" y="3"/>
                    <a:pt x="9" y="3"/>
                  </a:cubicBezTo>
                  <a:cubicBezTo>
                    <a:pt x="6" y="4"/>
                    <a:pt x="4" y="12"/>
                    <a:pt x="3" y="18"/>
                  </a:cubicBezTo>
                  <a:close/>
                </a:path>
              </a:pathLst>
            </a:custGeom>
            <a:solidFill>
              <a:schemeClr val="bg1">
                <a:lumMod val="85000"/>
              </a:schemeClr>
            </a:solidFill>
            <a:ln>
              <a:noFill/>
            </a:ln>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597" name="ïṥ1íḋè">
              <a:extLst>
                <a:ext uri="{FF2B5EF4-FFF2-40B4-BE49-F238E27FC236}">
                  <a16:creationId xmlns:a16="http://schemas.microsoft.com/office/drawing/2014/main" xmlns="" id="{1CC492D3-BA63-47D7-B4FD-8FAF505585F8}"/>
                </a:ext>
              </a:extLst>
            </p:cNvPr>
            <p:cNvSpPr/>
            <p:nvPr/>
          </p:nvSpPr>
          <p:spPr bwMode="auto">
            <a:xfrm>
              <a:off x="4638614" y="1985373"/>
              <a:ext cx="99169" cy="68280"/>
            </a:xfrm>
            <a:custGeom>
              <a:avLst/>
              <a:gdLst>
                <a:gd name="T0" fmla="*/ 3 w 26"/>
                <a:gd name="T1" fmla="*/ 18 h 18"/>
                <a:gd name="T2" fmla="*/ 0 w 26"/>
                <a:gd name="T3" fmla="*/ 16 h 18"/>
                <a:gd name="T4" fmla="*/ 26 w 26"/>
                <a:gd name="T5" fmla="*/ 1 h 18"/>
                <a:gd name="T6" fmla="*/ 25 w 26"/>
                <a:gd name="T7" fmla="*/ 4 h 18"/>
                <a:gd name="T8" fmla="*/ 3 w 26"/>
                <a:gd name="T9" fmla="*/ 18 h 18"/>
              </a:gdLst>
              <a:ahLst/>
              <a:cxnLst>
                <a:cxn ang="0">
                  <a:pos x="T0" y="T1"/>
                </a:cxn>
                <a:cxn ang="0">
                  <a:pos x="T2" y="T3"/>
                </a:cxn>
                <a:cxn ang="0">
                  <a:pos x="T4" y="T5"/>
                </a:cxn>
                <a:cxn ang="0">
                  <a:pos x="T6" y="T7"/>
                </a:cxn>
                <a:cxn ang="0">
                  <a:pos x="T8" y="T9"/>
                </a:cxn>
              </a:cxnLst>
              <a:rect l="0" t="0" r="r" b="b"/>
              <a:pathLst>
                <a:path w="26" h="18">
                  <a:moveTo>
                    <a:pt x="3" y="18"/>
                  </a:moveTo>
                  <a:cubicBezTo>
                    <a:pt x="0" y="16"/>
                    <a:pt x="0" y="16"/>
                    <a:pt x="0" y="16"/>
                  </a:cubicBezTo>
                  <a:cubicBezTo>
                    <a:pt x="1" y="15"/>
                    <a:pt x="14" y="0"/>
                    <a:pt x="26" y="1"/>
                  </a:cubicBezTo>
                  <a:cubicBezTo>
                    <a:pt x="25" y="4"/>
                    <a:pt x="25" y="4"/>
                    <a:pt x="25" y="4"/>
                  </a:cubicBezTo>
                  <a:cubicBezTo>
                    <a:pt x="16" y="3"/>
                    <a:pt x="3" y="18"/>
                    <a:pt x="3" y="18"/>
                  </a:cubicBezTo>
                  <a:close/>
                </a:path>
              </a:pathLst>
            </a:custGeom>
            <a:solidFill>
              <a:schemeClr val="bg1">
                <a:lumMod val="85000"/>
              </a:schemeClr>
            </a:solidFill>
            <a:ln>
              <a:noFill/>
            </a:ln>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599" name="išḻïḓè">
              <a:extLst>
                <a:ext uri="{FF2B5EF4-FFF2-40B4-BE49-F238E27FC236}">
                  <a16:creationId xmlns:a16="http://schemas.microsoft.com/office/drawing/2014/main" xmlns="" id="{ACFE13EA-589A-4157-B0CB-78208ED21C60}"/>
                </a:ext>
              </a:extLst>
            </p:cNvPr>
            <p:cNvSpPr/>
            <p:nvPr/>
          </p:nvSpPr>
          <p:spPr bwMode="auto">
            <a:xfrm>
              <a:off x="4672755" y="2066658"/>
              <a:ext cx="45519" cy="22760"/>
            </a:xfrm>
            <a:custGeom>
              <a:avLst/>
              <a:gdLst>
                <a:gd name="T0" fmla="*/ 2 w 12"/>
                <a:gd name="T1" fmla="*/ 6 h 6"/>
                <a:gd name="T2" fmla="*/ 0 w 12"/>
                <a:gd name="T3" fmla="*/ 4 h 6"/>
                <a:gd name="T4" fmla="*/ 12 w 12"/>
                <a:gd name="T5" fmla="*/ 1 h 6"/>
                <a:gd name="T6" fmla="*/ 11 w 12"/>
                <a:gd name="T7" fmla="*/ 4 h 6"/>
                <a:gd name="T8" fmla="*/ 2 w 12"/>
                <a:gd name="T9" fmla="*/ 6 h 6"/>
              </a:gdLst>
              <a:ahLst/>
              <a:cxnLst>
                <a:cxn ang="0">
                  <a:pos x="T0" y="T1"/>
                </a:cxn>
                <a:cxn ang="0">
                  <a:pos x="T2" y="T3"/>
                </a:cxn>
                <a:cxn ang="0">
                  <a:pos x="T4" y="T5"/>
                </a:cxn>
                <a:cxn ang="0">
                  <a:pos x="T6" y="T7"/>
                </a:cxn>
                <a:cxn ang="0">
                  <a:pos x="T8" y="T9"/>
                </a:cxn>
              </a:cxnLst>
              <a:rect l="0" t="0" r="r" b="b"/>
              <a:pathLst>
                <a:path w="12" h="6">
                  <a:moveTo>
                    <a:pt x="2" y="6"/>
                  </a:moveTo>
                  <a:cubicBezTo>
                    <a:pt x="0" y="4"/>
                    <a:pt x="0" y="4"/>
                    <a:pt x="0" y="4"/>
                  </a:cubicBezTo>
                  <a:cubicBezTo>
                    <a:pt x="1" y="4"/>
                    <a:pt x="6" y="0"/>
                    <a:pt x="12" y="1"/>
                  </a:cubicBezTo>
                  <a:cubicBezTo>
                    <a:pt x="11" y="4"/>
                    <a:pt x="11" y="4"/>
                    <a:pt x="11" y="4"/>
                  </a:cubicBezTo>
                  <a:cubicBezTo>
                    <a:pt x="7" y="4"/>
                    <a:pt x="2" y="6"/>
                    <a:pt x="2" y="6"/>
                  </a:cubicBezTo>
                  <a:close/>
                </a:path>
              </a:pathLst>
            </a:custGeom>
            <a:solidFill>
              <a:schemeClr val="bg1">
                <a:lumMod val="85000"/>
              </a:schemeClr>
            </a:solidFill>
            <a:ln>
              <a:noFill/>
            </a:ln>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601" name="íSḷïḓé">
              <a:extLst>
                <a:ext uri="{FF2B5EF4-FFF2-40B4-BE49-F238E27FC236}">
                  <a16:creationId xmlns:a16="http://schemas.microsoft.com/office/drawing/2014/main" xmlns="" id="{0B6C0336-D319-4AD2-AA93-AA59DCC9256F}"/>
                </a:ext>
              </a:extLst>
            </p:cNvPr>
            <p:cNvSpPr/>
            <p:nvPr/>
          </p:nvSpPr>
          <p:spPr bwMode="auto">
            <a:xfrm>
              <a:off x="4324853" y="2066658"/>
              <a:ext cx="47146" cy="22760"/>
            </a:xfrm>
            <a:custGeom>
              <a:avLst/>
              <a:gdLst>
                <a:gd name="T0" fmla="*/ 10 w 12"/>
                <a:gd name="T1" fmla="*/ 6 h 6"/>
                <a:gd name="T2" fmla="*/ 0 w 12"/>
                <a:gd name="T3" fmla="*/ 3 h 6"/>
                <a:gd name="T4" fmla="*/ 0 w 12"/>
                <a:gd name="T5" fmla="*/ 0 h 6"/>
                <a:gd name="T6" fmla="*/ 12 w 12"/>
                <a:gd name="T7" fmla="*/ 4 h 6"/>
                <a:gd name="T8" fmla="*/ 10 w 12"/>
                <a:gd name="T9" fmla="*/ 6 h 6"/>
              </a:gdLst>
              <a:ahLst/>
              <a:cxnLst>
                <a:cxn ang="0">
                  <a:pos x="T0" y="T1"/>
                </a:cxn>
                <a:cxn ang="0">
                  <a:pos x="T2" y="T3"/>
                </a:cxn>
                <a:cxn ang="0">
                  <a:pos x="T4" y="T5"/>
                </a:cxn>
                <a:cxn ang="0">
                  <a:pos x="T6" y="T7"/>
                </a:cxn>
                <a:cxn ang="0">
                  <a:pos x="T8" y="T9"/>
                </a:cxn>
              </a:cxnLst>
              <a:rect l="0" t="0" r="r" b="b"/>
              <a:pathLst>
                <a:path w="12" h="6">
                  <a:moveTo>
                    <a:pt x="10" y="6"/>
                  </a:moveTo>
                  <a:cubicBezTo>
                    <a:pt x="9" y="6"/>
                    <a:pt x="6" y="3"/>
                    <a:pt x="0" y="3"/>
                  </a:cubicBezTo>
                  <a:cubicBezTo>
                    <a:pt x="0" y="0"/>
                    <a:pt x="0" y="0"/>
                    <a:pt x="0" y="0"/>
                  </a:cubicBezTo>
                  <a:cubicBezTo>
                    <a:pt x="7" y="0"/>
                    <a:pt x="11" y="4"/>
                    <a:pt x="12" y="4"/>
                  </a:cubicBezTo>
                  <a:lnTo>
                    <a:pt x="10" y="6"/>
                  </a:lnTo>
                  <a:close/>
                </a:path>
              </a:pathLst>
            </a:custGeom>
            <a:solidFill>
              <a:schemeClr val="bg1">
                <a:lumMod val="85000"/>
              </a:schemeClr>
            </a:solidFill>
            <a:ln>
              <a:noFill/>
            </a:ln>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603" name="îṧlïḍe">
              <a:extLst>
                <a:ext uri="{FF2B5EF4-FFF2-40B4-BE49-F238E27FC236}">
                  <a16:creationId xmlns:a16="http://schemas.microsoft.com/office/drawing/2014/main" xmlns="" id="{E2469AA1-4D22-4B7C-B3CB-4A31759BA639}"/>
                </a:ext>
              </a:extLst>
            </p:cNvPr>
            <p:cNvSpPr/>
            <p:nvPr/>
          </p:nvSpPr>
          <p:spPr bwMode="auto">
            <a:xfrm>
              <a:off x="5695499" y="5345571"/>
              <a:ext cx="123554" cy="154441"/>
            </a:xfrm>
            <a:custGeom>
              <a:avLst/>
              <a:gdLst>
                <a:gd name="T0" fmla="*/ 29 w 32"/>
                <a:gd name="T1" fmla="*/ 2 h 40"/>
                <a:gd name="T2" fmla="*/ 26 w 32"/>
                <a:gd name="T3" fmla="*/ 1 h 40"/>
                <a:gd name="T4" fmla="*/ 22 w 32"/>
                <a:gd name="T5" fmla="*/ 0 h 40"/>
                <a:gd name="T6" fmla="*/ 4 w 32"/>
                <a:gd name="T7" fmla="*/ 14 h 40"/>
                <a:gd name="T8" fmla="*/ 11 w 32"/>
                <a:gd name="T9" fmla="*/ 39 h 40"/>
                <a:gd name="T10" fmla="*/ 14 w 32"/>
                <a:gd name="T11" fmla="*/ 40 h 40"/>
                <a:gd name="T12" fmla="*/ 15 w 32"/>
                <a:gd name="T13" fmla="*/ 40 h 40"/>
                <a:gd name="T14" fmla="*/ 18 w 32"/>
                <a:gd name="T15" fmla="*/ 40 h 40"/>
                <a:gd name="T16" fmla="*/ 15 w 32"/>
                <a:gd name="T17" fmla="*/ 38 h 40"/>
                <a:gd name="T18" fmla="*/ 12 w 32"/>
                <a:gd name="T19" fmla="*/ 37 h 40"/>
                <a:gd name="T20" fmla="*/ 12 w 32"/>
                <a:gd name="T21" fmla="*/ 37 h 40"/>
                <a:gd name="T22" fmla="*/ 6 w 32"/>
                <a:gd name="T23" fmla="*/ 15 h 40"/>
                <a:gd name="T24" fmla="*/ 22 w 32"/>
                <a:gd name="T25" fmla="*/ 2 h 40"/>
                <a:gd name="T26" fmla="*/ 26 w 32"/>
                <a:gd name="T27" fmla="*/ 2 h 40"/>
                <a:gd name="T28" fmla="*/ 28 w 32"/>
                <a:gd name="T29" fmla="*/ 4 h 40"/>
                <a:gd name="T30" fmla="*/ 32 w 32"/>
                <a:gd name="T31" fmla="*/ 5 h 40"/>
                <a:gd name="T32" fmla="*/ 29 w 32"/>
                <a:gd name="T33" fmla="*/ 2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2" h="40">
                  <a:moveTo>
                    <a:pt x="29" y="2"/>
                  </a:moveTo>
                  <a:cubicBezTo>
                    <a:pt x="28" y="2"/>
                    <a:pt x="27" y="1"/>
                    <a:pt x="26" y="1"/>
                  </a:cubicBezTo>
                  <a:cubicBezTo>
                    <a:pt x="25" y="0"/>
                    <a:pt x="23" y="0"/>
                    <a:pt x="22" y="0"/>
                  </a:cubicBezTo>
                  <a:cubicBezTo>
                    <a:pt x="15" y="0"/>
                    <a:pt x="8" y="5"/>
                    <a:pt x="4" y="14"/>
                  </a:cubicBezTo>
                  <a:cubicBezTo>
                    <a:pt x="0" y="25"/>
                    <a:pt x="3" y="36"/>
                    <a:pt x="11" y="39"/>
                  </a:cubicBezTo>
                  <a:cubicBezTo>
                    <a:pt x="12" y="39"/>
                    <a:pt x="13" y="40"/>
                    <a:pt x="14" y="40"/>
                  </a:cubicBezTo>
                  <a:cubicBezTo>
                    <a:pt x="15" y="40"/>
                    <a:pt x="15" y="40"/>
                    <a:pt x="15" y="40"/>
                  </a:cubicBezTo>
                  <a:cubicBezTo>
                    <a:pt x="16" y="40"/>
                    <a:pt x="17" y="40"/>
                    <a:pt x="18" y="40"/>
                  </a:cubicBezTo>
                  <a:cubicBezTo>
                    <a:pt x="17" y="39"/>
                    <a:pt x="16" y="39"/>
                    <a:pt x="15" y="38"/>
                  </a:cubicBezTo>
                  <a:cubicBezTo>
                    <a:pt x="14" y="38"/>
                    <a:pt x="13" y="38"/>
                    <a:pt x="12" y="37"/>
                  </a:cubicBezTo>
                  <a:cubicBezTo>
                    <a:pt x="12" y="37"/>
                    <a:pt x="12" y="37"/>
                    <a:pt x="12" y="37"/>
                  </a:cubicBezTo>
                  <a:cubicBezTo>
                    <a:pt x="5" y="34"/>
                    <a:pt x="2" y="24"/>
                    <a:pt x="6" y="15"/>
                  </a:cubicBezTo>
                  <a:cubicBezTo>
                    <a:pt x="9" y="7"/>
                    <a:pt x="16" y="2"/>
                    <a:pt x="22" y="2"/>
                  </a:cubicBezTo>
                  <a:cubicBezTo>
                    <a:pt x="23" y="2"/>
                    <a:pt x="24" y="2"/>
                    <a:pt x="26" y="2"/>
                  </a:cubicBezTo>
                  <a:cubicBezTo>
                    <a:pt x="27" y="3"/>
                    <a:pt x="28" y="4"/>
                    <a:pt x="28" y="4"/>
                  </a:cubicBezTo>
                  <a:cubicBezTo>
                    <a:pt x="30" y="4"/>
                    <a:pt x="31" y="5"/>
                    <a:pt x="32" y="5"/>
                  </a:cubicBezTo>
                  <a:cubicBezTo>
                    <a:pt x="31" y="4"/>
                    <a:pt x="30" y="3"/>
                    <a:pt x="29" y="2"/>
                  </a:cubicBezTo>
                  <a:close/>
                </a:path>
              </a:pathLst>
            </a:custGeom>
            <a:solidFill>
              <a:schemeClr val="bg1">
                <a:lumMod val="85000"/>
              </a:schemeClr>
            </a:solidFill>
            <a:ln>
              <a:noFill/>
            </a:ln>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605" name="îsḻídè">
              <a:extLst>
                <a:ext uri="{FF2B5EF4-FFF2-40B4-BE49-F238E27FC236}">
                  <a16:creationId xmlns:a16="http://schemas.microsoft.com/office/drawing/2014/main" xmlns="" id="{669C9F4D-B540-4FE8-9500-1101F8880173}"/>
                </a:ext>
              </a:extLst>
            </p:cNvPr>
            <p:cNvSpPr/>
            <p:nvPr/>
          </p:nvSpPr>
          <p:spPr bwMode="auto">
            <a:xfrm>
              <a:off x="5726388" y="5353701"/>
              <a:ext cx="138186" cy="154441"/>
            </a:xfrm>
            <a:custGeom>
              <a:avLst/>
              <a:gdLst>
                <a:gd name="T0" fmla="*/ 25 w 36"/>
                <a:gd name="T1" fmla="*/ 1 h 40"/>
                <a:gd name="T2" fmla="*/ 21 w 36"/>
                <a:gd name="T3" fmla="*/ 0 h 40"/>
                <a:gd name="T4" fmla="*/ 20 w 36"/>
                <a:gd name="T5" fmla="*/ 0 h 40"/>
                <a:gd name="T6" fmla="*/ 18 w 36"/>
                <a:gd name="T7" fmla="*/ 0 h 40"/>
                <a:gd name="T8" fmla="*/ 3 w 36"/>
                <a:gd name="T9" fmla="*/ 15 h 40"/>
                <a:gd name="T10" fmla="*/ 4 w 36"/>
                <a:gd name="T11" fmla="*/ 35 h 40"/>
                <a:gd name="T12" fmla="*/ 6 w 36"/>
                <a:gd name="T13" fmla="*/ 38 h 40"/>
                <a:gd name="T14" fmla="*/ 9 w 36"/>
                <a:gd name="T15" fmla="*/ 40 h 40"/>
                <a:gd name="T16" fmla="*/ 14 w 36"/>
                <a:gd name="T17" fmla="*/ 40 h 40"/>
                <a:gd name="T18" fmla="*/ 31 w 36"/>
                <a:gd name="T19" fmla="*/ 26 h 40"/>
                <a:gd name="T20" fmla="*/ 25 w 36"/>
                <a:gd name="T21" fmla="*/ 1 h 40"/>
                <a:gd name="T22" fmla="*/ 29 w 36"/>
                <a:gd name="T23" fmla="*/ 25 h 40"/>
                <a:gd name="T24" fmla="*/ 14 w 36"/>
                <a:gd name="T25" fmla="*/ 38 h 40"/>
                <a:gd name="T26" fmla="*/ 10 w 36"/>
                <a:gd name="T27" fmla="*/ 38 h 40"/>
                <a:gd name="T28" fmla="*/ 10 w 36"/>
                <a:gd name="T29" fmla="*/ 38 h 40"/>
                <a:gd name="T30" fmla="*/ 7 w 36"/>
                <a:gd name="T31" fmla="*/ 36 h 40"/>
                <a:gd name="T32" fmla="*/ 4 w 36"/>
                <a:gd name="T33" fmla="*/ 15 h 40"/>
                <a:gd name="T34" fmla="*/ 20 w 36"/>
                <a:gd name="T35" fmla="*/ 2 h 40"/>
                <a:gd name="T36" fmla="*/ 20 w 36"/>
                <a:gd name="T37" fmla="*/ 2 h 40"/>
                <a:gd name="T38" fmla="*/ 24 w 36"/>
                <a:gd name="T39" fmla="*/ 3 h 40"/>
                <a:gd name="T40" fmla="*/ 24 w 36"/>
                <a:gd name="T41" fmla="*/ 3 h 40"/>
                <a:gd name="T42" fmla="*/ 29 w 36"/>
                <a:gd name="T43" fmla="*/ 25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6" h="40">
                  <a:moveTo>
                    <a:pt x="25" y="1"/>
                  </a:moveTo>
                  <a:cubicBezTo>
                    <a:pt x="24" y="1"/>
                    <a:pt x="22" y="0"/>
                    <a:pt x="21" y="0"/>
                  </a:cubicBezTo>
                  <a:cubicBezTo>
                    <a:pt x="21" y="0"/>
                    <a:pt x="21" y="0"/>
                    <a:pt x="20" y="0"/>
                  </a:cubicBezTo>
                  <a:cubicBezTo>
                    <a:pt x="19" y="0"/>
                    <a:pt x="18" y="0"/>
                    <a:pt x="18" y="0"/>
                  </a:cubicBezTo>
                  <a:cubicBezTo>
                    <a:pt x="11" y="2"/>
                    <a:pt x="6" y="7"/>
                    <a:pt x="3" y="15"/>
                  </a:cubicBezTo>
                  <a:cubicBezTo>
                    <a:pt x="0" y="22"/>
                    <a:pt x="0" y="30"/>
                    <a:pt x="4" y="35"/>
                  </a:cubicBezTo>
                  <a:cubicBezTo>
                    <a:pt x="4" y="36"/>
                    <a:pt x="5" y="37"/>
                    <a:pt x="6" y="38"/>
                  </a:cubicBezTo>
                  <a:cubicBezTo>
                    <a:pt x="7" y="39"/>
                    <a:pt x="8" y="39"/>
                    <a:pt x="9" y="40"/>
                  </a:cubicBezTo>
                  <a:cubicBezTo>
                    <a:pt x="11" y="40"/>
                    <a:pt x="12" y="40"/>
                    <a:pt x="14" y="40"/>
                  </a:cubicBezTo>
                  <a:cubicBezTo>
                    <a:pt x="21" y="40"/>
                    <a:pt x="28" y="35"/>
                    <a:pt x="31" y="26"/>
                  </a:cubicBezTo>
                  <a:cubicBezTo>
                    <a:pt x="36" y="15"/>
                    <a:pt x="33" y="4"/>
                    <a:pt x="25" y="1"/>
                  </a:cubicBezTo>
                  <a:close/>
                  <a:moveTo>
                    <a:pt x="29" y="25"/>
                  </a:moveTo>
                  <a:cubicBezTo>
                    <a:pt x="26" y="33"/>
                    <a:pt x="20" y="38"/>
                    <a:pt x="14" y="38"/>
                  </a:cubicBezTo>
                  <a:cubicBezTo>
                    <a:pt x="12" y="38"/>
                    <a:pt x="11" y="38"/>
                    <a:pt x="10" y="38"/>
                  </a:cubicBezTo>
                  <a:cubicBezTo>
                    <a:pt x="10" y="38"/>
                    <a:pt x="10" y="38"/>
                    <a:pt x="10" y="38"/>
                  </a:cubicBezTo>
                  <a:cubicBezTo>
                    <a:pt x="9" y="37"/>
                    <a:pt x="8" y="37"/>
                    <a:pt x="7" y="36"/>
                  </a:cubicBezTo>
                  <a:cubicBezTo>
                    <a:pt x="3" y="32"/>
                    <a:pt x="1" y="23"/>
                    <a:pt x="4" y="15"/>
                  </a:cubicBezTo>
                  <a:cubicBezTo>
                    <a:pt x="8" y="8"/>
                    <a:pt x="14" y="2"/>
                    <a:pt x="20" y="2"/>
                  </a:cubicBezTo>
                  <a:cubicBezTo>
                    <a:pt x="20" y="2"/>
                    <a:pt x="20" y="2"/>
                    <a:pt x="20" y="2"/>
                  </a:cubicBezTo>
                  <a:cubicBezTo>
                    <a:pt x="22" y="2"/>
                    <a:pt x="23" y="3"/>
                    <a:pt x="24" y="3"/>
                  </a:cubicBezTo>
                  <a:cubicBezTo>
                    <a:pt x="24" y="3"/>
                    <a:pt x="24" y="3"/>
                    <a:pt x="24" y="3"/>
                  </a:cubicBezTo>
                  <a:cubicBezTo>
                    <a:pt x="31" y="6"/>
                    <a:pt x="33" y="16"/>
                    <a:pt x="29" y="25"/>
                  </a:cubicBezTo>
                  <a:close/>
                </a:path>
              </a:pathLst>
            </a:custGeom>
            <a:solidFill>
              <a:schemeClr val="bg1">
                <a:lumMod val="85000"/>
              </a:schemeClr>
            </a:solidFill>
            <a:ln>
              <a:noFill/>
            </a:ln>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607" name="i$ḷiḓê">
              <a:extLst>
                <a:ext uri="{FF2B5EF4-FFF2-40B4-BE49-F238E27FC236}">
                  <a16:creationId xmlns:a16="http://schemas.microsoft.com/office/drawing/2014/main" xmlns="" id="{07F7F25B-6EA7-4324-95BA-2EB3B06D680D}"/>
                </a:ext>
              </a:extLst>
            </p:cNvPr>
            <p:cNvSpPr/>
            <p:nvPr/>
          </p:nvSpPr>
          <p:spPr bwMode="auto">
            <a:xfrm>
              <a:off x="5846690" y="5595930"/>
              <a:ext cx="123554" cy="154441"/>
            </a:xfrm>
            <a:custGeom>
              <a:avLst/>
              <a:gdLst>
                <a:gd name="T0" fmla="*/ 29 w 32"/>
                <a:gd name="T1" fmla="*/ 2 h 40"/>
                <a:gd name="T2" fmla="*/ 26 w 32"/>
                <a:gd name="T3" fmla="*/ 1 h 40"/>
                <a:gd name="T4" fmla="*/ 22 w 32"/>
                <a:gd name="T5" fmla="*/ 0 h 40"/>
                <a:gd name="T6" fmla="*/ 4 w 32"/>
                <a:gd name="T7" fmla="*/ 14 h 40"/>
                <a:gd name="T8" fmla="*/ 11 w 32"/>
                <a:gd name="T9" fmla="*/ 39 h 40"/>
                <a:gd name="T10" fmla="*/ 14 w 32"/>
                <a:gd name="T11" fmla="*/ 40 h 40"/>
                <a:gd name="T12" fmla="*/ 15 w 32"/>
                <a:gd name="T13" fmla="*/ 40 h 40"/>
                <a:gd name="T14" fmla="*/ 18 w 32"/>
                <a:gd name="T15" fmla="*/ 40 h 40"/>
                <a:gd name="T16" fmla="*/ 15 w 32"/>
                <a:gd name="T17" fmla="*/ 38 h 40"/>
                <a:gd name="T18" fmla="*/ 12 w 32"/>
                <a:gd name="T19" fmla="*/ 37 h 40"/>
                <a:gd name="T20" fmla="*/ 12 w 32"/>
                <a:gd name="T21" fmla="*/ 37 h 40"/>
                <a:gd name="T22" fmla="*/ 6 w 32"/>
                <a:gd name="T23" fmla="*/ 15 h 40"/>
                <a:gd name="T24" fmla="*/ 22 w 32"/>
                <a:gd name="T25" fmla="*/ 2 h 40"/>
                <a:gd name="T26" fmla="*/ 25 w 32"/>
                <a:gd name="T27" fmla="*/ 3 h 40"/>
                <a:gd name="T28" fmla="*/ 28 w 32"/>
                <a:gd name="T29" fmla="*/ 4 h 40"/>
                <a:gd name="T30" fmla="*/ 32 w 32"/>
                <a:gd name="T31" fmla="*/ 5 h 40"/>
                <a:gd name="T32" fmla="*/ 29 w 32"/>
                <a:gd name="T33" fmla="*/ 2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2" h="40">
                  <a:moveTo>
                    <a:pt x="29" y="2"/>
                  </a:moveTo>
                  <a:cubicBezTo>
                    <a:pt x="28" y="2"/>
                    <a:pt x="27" y="1"/>
                    <a:pt x="26" y="1"/>
                  </a:cubicBezTo>
                  <a:cubicBezTo>
                    <a:pt x="25" y="0"/>
                    <a:pt x="23" y="0"/>
                    <a:pt x="22" y="0"/>
                  </a:cubicBezTo>
                  <a:cubicBezTo>
                    <a:pt x="15" y="0"/>
                    <a:pt x="8" y="6"/>
                    <a:pt x="4" y="14"/>
                  </a:cubicBezTo>
                  <a:cubicBezTo>
                    <a:pt x="0" y="25"/>
                    <a:pt x="3" y="36"/>
                    <a:pt x="11" y="39"/>
                  </a:cubicBezTo>
                  <a:cubicBezTo>
                    <a:pt x="12" y="40"/>
                    <a:pt x="13" y="40"/>
                    <a:pt x="14" y="40"/>
                  </a:cubicBezTo>
                  <a:cubicBezTo>
                    <a:pt x="15" y="40"/>
                    <a:pt x="15" y="40"/>
                    <a:pt x="15" y="40"/>
                  </a:cubicBezTo>
                  <a:cubicBezTo>
                    <a:pt x="16" y="40"/>
                    <a:pt x="17" y="40"/>
                    <a:pt x="18" y="40"/>
                  </a:cubicBezTo>
                  <a:cubicBezTo>
                    <a:pt x="17" y="39"/>
                    <a:pt x="16" y="39"/>
                    <a:pt x="15" y="38"/>
                  </a:cubicBezTo>
                  <a:cubicBezTo>
                    <a:pt x="14" y="38"/>
                    <a:pt x="13" y="38"/>
                    <a:pt x="12" y="37"/>
                  </a:cubicBezTo>
                  <a:cubicBezTo>
                    <a:pt x="12" y="37"/>
                    <a:pt x="12" y="37"/>
                    <a:pt x="12" y="37"/>
                  </a:cubicBezTo>
                  <a:cubicBezTo>
                    <a:pt x="5" y="34"/>
                    <a:pt x="2" y="24"/>
                    <a:pt x="6" y="15"/>
                  </a:cubicBezTo>
                  <a:cubicBezTo>
                    <a:pt x="9" y="7"/>
                    <a:pt x="16" y="2"/>
                    <a:pt x="22" y="2"/>
                  </a:cubicBezTo>
                  <a:cubicBezTo>
                    <a:pt x="23" y="2"/>
                    <a:pt x="24" y="2"/>
                    <a:pt x="25" y="3"/>
                  </a:cubicBezTo>
                  <a:cubicBezTo>
                    <a:pt x="27" y="3"/>
                    <a:pt x="27" y="4"/>
                    <a:pt x="28" y="4"/>
                  </a:cubicBezTo>
                  <a:cubicBezTo>
                    <a:pt x="30" y="4"/>
                    <a:pt x="31" y="5"/>
                    <a:pt x="32" y="5"/>
                  </a:cubicBezTo>
                  <a:cubicBezTo>
                    <a:pt x="31" y="4"/>
                    <a:pt x="30" y="3"/>
                    <a:pt x="29" y="2"/>
                  </a:cubicBezTo>
                  <a:close/>
                </a:path>
              </a:pathLst>
            </a:custGeom>
            <a:solidFill>
              <a:schemeClr val="bg1">
                <a:lumMod val="85000"/>
              </a:schemeClr>
            </a:solidFill>
            <a:ln>
              <a:noFill/>
            </a:ln>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609" name="îṡḷîḑe">
              <a:extLst>
                <a:ext uri="{FF2B5EF4-FFF2-40B4-BE49-F238E27FC236}">
                  <a16:creationId xmlns:a16="http://schemas.microsoft.com/office/drawing/2014/main" xmlns="" id="{5B91BCF8-0B7A-4E98-86D1-E257515F525E}"/>
                </a:ext>
              </a:extLst>
            </p:cNvPr>
            <p:cNvSpPr/>
            <p:nvPr/>
          </p:nvSpPr>
          <p:spPr bwMode="auto">
            <a:xfrm>
              <a:off x="5872702" y="5604060"/>
              <a:ext cx="139811" cy="154441"/>
            </a:xfrm>
            <a:custGeom>
              <a:avLst/>
              <a:gdLst>
                <a:gd name="T0" fmla="*/ 26 w 36"/>
                <a:gd name="T1" fmla="*/ 1 h 40"/>
                <a:gd name="T2" fmla="*/ 22 w 36"/>
                <a:gd name="T3" fmla="*/ 0 h 40"/>
                <a:gd name="T4" fmla="*/ 21 w 36"/>
                <a:gd name="T5" fmla="*/ 0 h 40"/>
                <a:gd name="T6" fmla="*/ 18 w 36"/>
                <a:gd name="T7" fmla="*/ 1 h 40"/>
                <a:gd name="T8" fmla="*/ 3 w 36"/>
                <a:gd name="T9" fmla="*/ 15 h 40"/>
                <a:gd name="T10" fmla="*/ 5 w 36"/>
                <a:gd name="T11" fmla="*/ 35 h 40"/>
                <a:gd name="T12" fmla="*/ 7 w 36"/>
                <a:gd name="T13" fmla="*/ 38 h 40"/>
                <a:gd name="T14" fmla="*/ 10 w 36"/>
                <a:gd name="T15" fmla="*/ 40 h 40"/>
                <a:gd name="T16" fmla="*/ 15 w 36"/>
                <a:gd name="T17" fmla="*/ 40 h 40"/>
                <a:gd name="T18" fmla="*/ 32 w 36"/>
                <a:gd name="T19" fmla="*/ 26 h 40"/>
                <a:gd name="T20" fmla="*/ 26 w 36"/>
                <a:gd name="T21" fmla="*/ 1 h 40"/>
                <a:gd name="T22" fmla="*/ 30 w 36"/>
                <a:gd name="T23" fmla="*/ 25 h 40"/>
                <a:gd name="T24" fmla="*/ 15 w 36"/>
                <a:gd name="T25" fmla="*/ 38 h 40"/>
                <a:gd name="T26" fmla="*/ 11 w 36"/>
                <a:gd name="T27" fmla="*/ 38 h 40"/>
                <a:gd name="T28" fmla="*/ 11 w 36"/>
                <a:gd name="T29" fmla="*/ 38 h 40"/>
                <a:gd name="T30" fmla="*/ 8 w 36"/>
                <a:gd name="T31" fmla="*/ 36 h 40"/>
                <a:gd name="T32" fmla="*/ 5 w 36"/>
                <a:gd name="T33" fmla="*/ 15 h 40"/>
                <a:gd name="T34" fmla="*/ 21 w 36"/>
                <a:gd name="T35" fmla="*/ 2 h 40"/>
                <a:gd name="T36" fmla="*/ 21 w 36"/>
                <a:gd name="T37" fmla="*/ 2 h 40"/>
                <a:gd name="T38" fmla="*/ 25 w 36"/>
                <a:gd name="T39" fmla="*/ 3 h 40"/>
                <a:gd name="T40" fmla="*/ 25 w 36"/>
                <a:gd name="T41" fmla="*/ 3 h 40"/>
                <a:gd name="T42" fmla="*/ 30 w 36"/>
                <a:gd name="T43" fmla="*/ 25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6" h="40">
                  <a:moveTo>
                    <a:pt x="26" y="1"/>
                  </a:moveTo>
                  <a:cubicBezTo>
                    <a:pt x="25" y="1"/>
                    <a:pt x="23" y="0"/>
                    <a:pt x="22" y="0"/>
                  </a:cubicBezTo>
                  <a:cubicBezTo>
                    <a:pt x="22" y="0"/>
                    <a:pt x="21" y="0"/>
                    <a:pt x="21" y="0"/>
                  </a:cubicBezTo>
                  <a:cubicBezTo>
                    <a:pt x="20" y="0"/>
                    <a:pt x="19" y="0"/>
                    <a:pt x="18" y="1"/>
                  </a:cubicBezTo>
                  <a:cubicBezTo>
                    <a:pt x="12" y="2"/>
                    <a:pt x="6" y="7"/>
                    <a:pt x="3" y="15"/>
                  </a:cubicBezTo>
                  <a:cubicBezTo>
                    <a:pt x="0" y="22"/>
                    <a:pt x="1" y="30"/>
                    <a:pt x="5" y="35"/>
                  </a:cubicBezTo>
                  <a:cubicBezTo>
                    <a:pt x="5" y="36"/>
                    <a:pt x="6" y="37"/>
                    <a:pt x="7" y="38"/>
                  </a:cubicBezTo>
                  <a:cubicBezTo>
                    <a:pt x="8" y="39"/>
                    <a:pt x="9" y="39"/>
                    <a:pt x="10" y="40"/>
                  </a:cubicBezTo>
                  <a:cubicBezTo>
                    <a:pt x="12" y="40"/>
                    <a:pt x="13" y="40"/>
                    <a:pt x="15" y="40"/>
                  </a:cubicBezTo>
                  <a:cubicBezTo>
                    <a:pt x="22" y="40"/>
                    <a:pt x="29" y="35"/>
                    <a:pt x="32" y="26"/>
                  </a:cubicBezTo>
                  <a:cubicBezTo>
                    <a:pt x="36" y="16"/>
                    <a:pt x="33" y="4"/>
                    <a:pt x="26" y="1"/>
                  </a:cubicBezTo>
                  <a:close/>
                  <a:moveTo>
                    <a:pt x="30" y="25"/>
                  </a:moveTo>
                  <a:cubicBezTo>
                    <a:pt x="27" y="33"/>
                    <a:pt x="21" y="38"/>
                    <a:pt x="15" y="38"/>
                  </a:cubicBezTo>
                  <a:cubicBezTo>
                    <a:pt x="13" y="38"/>
                    <a:pt x="12" y="38"/>
                    <a:pt x="11" y="38"/>
                  </a:cubicBezTo>
                  <a:cubicBezTo>
                    <a:pt x="11" y="38"/>
                    <a:pt x="11" y="38"/>
                    <a:pt x="11" y="38"/>
                  </a:cubicBezTo>
                  <a:cubicBezTo>
                    <a:pt x="10" y="37"/>
                    <a:pt x="9" y="37"/>
                    <a:pt x="8" y="36"/>
                  </a:cubicBezTo>
                  <a:cubicBezTo>
                    <a:pt x="3" y="32"/>
                    <a:pt x="2" y="23"/>
                    <a:pt x="5" y="15"/>
                  </a:cubicBezTo>
                  <a:cubicBezTo>
                    <a:pt x="8" y="8"/>
                    <a:pt x="15" y="2"/>
                    <a:pt x="21" y="2"/>
                  </a:cubicBezTo>
                  <a:cubicBezTo>
                    <a:pt x="21" y="2"/>
                    <a:pt x="21" y="2"/>
                    <a:pt x="21" y="2"/>
                  </a:cubicBezTo>
                  <a:cubicBezTo>
                    <a:pt x="23" y="2"/>
                    <a:pt x="24" y="3"/>
                    <a:pt x="25" y="3"/>
                  </a:cubicBezTo>
                  <a:cubicBezTo>
                    <a:pt x="25" y="3"/>
                    <a:pt x="25" y="3"/>
                    <a:pt x="25" y="3"/>
                  </a:cubicBezTo>
                  <a:cubicBezTo>
                    <a:pt x="32" y="6"/>
                    <a:pt x="34" y="16"/>
                    <a:pt x="30" y="25"/>
                  </a:cubicBezTo>
                  <a:close/>
                </a:path>
              </a:pathLst>
            </a:custGeom>
            <a:solidFill>
              <a:schemeClr val="bg1">
                <a:lumMod val="85000"/>
              </a:schemeClr>
            </a:solidFill>
            <a:ln>
              <a:noFill/>
            </a:ln>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611" name="íṥḷíde">
              <a:extLst>
                <a:ext uri="{FF2B5EF4-FFF2-40B4-BE49-F238E27FC236}">
                  <a16:creationId xmlns:a16="http://schemas.microsoft.com/office/drawing/2014/main" xmlns="" id="{B0D2EAF6-23E1-4985-8AAF-3DAEB846DE8E}"/>
                </a:ext>
              </a:extLst>
            </p:cNvPr>
            <p:cNvSpPr/>
            <p:nvPr/>
          </p:nvSpPr>
          <p:spPr bwMode="auto">
            <a:xfrm>
              <a:off x="5723137" y="5353701"/>
              <a:ext cx="281248" cy="404800"/>
            </a:xfrm>
            <a:custGeom>
              <a:avLst/>
              <a:gdLst>
                <a:gd name="T0" fmla="*/ 125 w 173"/>
                <a:gd name="T1" fmla="*/ 0 h 249"/>
                <a:gd name="T2" fmla="*/ 2 w 173"/>
                <a:gd name="T3" fmla="*/ 244 h 249"/>
                <a:gd name="T4" fmla="*/ 0 w 173"/>
                <a:gd name="T5" fmla="*/ 249 h 249"/>
                <a:gd name="T6" fmla="*/ 0 w 173"/>
                <a:gd name="T7" fmla="*/ 249 h 249"/>
                <a:gd name="T8" fmla="*/ 47 w 173"/>
                <a:gd name="T9" fmla="*/ 249 h 249"/>
                <a:gd name="T10" fmla="*/ 173 w 173"/>
                <a:gd name="T11" fmla="*/ 0 h 249"/>
                <a:gd name="T12" fmla="*/ 125 w 173"/>
                <a:gd name="T13" fmla="*/ 0 h 249"/>
                <a:gd name="T14" fmla="*/ 45 w 173"/>
                <a:gd name="T15" fmla="*/ 244 h 249"/>
                <a:gd name="T16" fmla="*/ 7 w 173"/>
                <a:gd name="T17" fmla="*/ 244 h 249"/>
                <a:gd name="T18" fmla="*/ 128 w 173"/>
                <a:gd name="T19" fmla="*/ 5 h 249"/>
                <a:gd name="T20" fmla="*/ 166 w 173"/>
                <a:gd name="T21" fmla="*/ 5 h 249"/>
                <a:gd name="T22" fmla="*/ 130 w 173"/>
                <a:gd name="T23" fmla="*/ 73 h 249"/>
                <a:gd name="T24" fmla="*/ 45 w 173"/>
                <a:gd name="T25" fmla="*/ 244 h 2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73" h="249">
                  <a:moveTo>
                    <a:pt x="125" y="0"/>
                  </a:moveTo>
                  <a:lnTo>
                    <a:pt x="2" y="244"/>
                  </a:lnTo>
                  <a:lnTo>
                    <a:pt x="0" y="249"/>
                  </a:lnTo>
                  <a:lnTo>
                    <a:pt x="0" y="249"/>
                  </a:lnTo>
                  <a:lnTo>
                    <a:pt x="47" y="249"/>
                  </a:lnTo>
                  <a:lnTo>
                    <a:pt x="173" y="0"/>
                  </a:lnTo>
                  <a:lnTo>
                    <a:pt x="125" y="0"/>
                  </a:lnTo>
                  <a:close/>
                  <a:moveTo>
                    <a:pt x="45" y="244"/>
                  </a:moveTo>
                  <a:lnTo>
                    <a:pt x="7" y="244"/>
                  </a:lnTo>
                  <a:lnTo>
                    <a:pt x="128" y="5"/>
                  </a:lnTo>
                  <a:lnTo>
                    <a:pt x="166" y="5"/>
                  </a:lnTo>
                  <a:lnTo>
                    <a:pt x="130" y="73"/>
                  </a:lnTo>
                  <a:lnTo>
                    <a:pt x="45" y="244"/>
                  </a:lnTo>
                  <a:close/>
                </a:path>
              </a:pathLst>
            </a:custGeom>
            <a:solidFill>
              <a:schemeClr val="bg1">
                <a:lumMod val="85000"/>
              </a:schemeClr>
            </a:solidFill>
            <a:ln>
              <a:noFill/>
            </a:ln>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613" name="ï$ḻíḑé">
              <a:extLst>
                <a:ext uri="{FF2B5EF4-FFF2-40B4-BE49-F238E27FC236}">
                  <a16:creationId xmlns:a16="http://schemas.microsoft.com/office/drawing/2014/main" xmlns="" id="{766BBEDF-0F62-4207-8750-A5AAC1D1F581}"/>
                </a:ext>
              </a:extLst>
            </p:cNvPr>
            <p:cNvSpPr/>
            <p:nvPr/>
          </p:nvSpPr>
          <p:spPr bwMode="auto">
            <a:xfrm>
              <a:off x="5706879" y="5334192"/>
              <a:ext cx="297505" cy="424309"/>
            </a:xfrm>
            <a:custGeom>
              <a:avLst/>
              <a:gdLst>
                <a:gd name="T0" fmla="*/ 166 w 183"/>
                <a:gd name="T1" fmla="*/ 0 h 261"/>
                <a:gd name="T2" fmla="*/ 126 w 183"/>
                <a:gd name="T3" fmla="*/ 0 h 261"/>
                <a:gd name="T4" fmla="*/ 0 w 183"/>
                <a:gd name="T5" fmla="*/ 246 h 261"/>
                <a:gd name="T6" fmla="*/ 0 w 183"/>
                <a:gd name="T7" fmla="*/ 246 h 261"/>
                <a:gd name="T8" fmla="*/ 10 w 183"/>
                <a:gd name="T9" fmla="*/ 261 h 261"/>
                <a:gd name="T10" fmla="*/ 10 w 183"/>
                <a:gd name="T11" fmla="*/ 261 h 261"/>
                <a:gd name="T12" fmla="*/ 40 w 183"/>
                <a:gd name="T13" fmla="*/ 261 h 261"/>
                <a:gd name="T14" fmla="*/ 43 w 183"/>
                <a:gd name="T15" fmla="*/ 256 h 261"/>
                <a:gd name="T16" fmla="*/ 12 w 183"/>
                <a:gd name="T17" fmla="*/ 256 h 261"/>
                <a:gd name="T18" fmla="*/ 12 w 183"/>
                <a:gd name="T19" fmla="*/ 256 h 261"/>
                <a:gd name="T20" fmla="*/ 5 w 183"/>
                <a:gd name="T21" fmla="*/ 246 h 261"/>
                <a:gd name="T22" fmla="*/ 128 w 183"/>
                <a:gd name="T23" fmla="*/ 5 h 261"/>
                <a:gd name="T24" fmla="*/ 164 w 183"/>
                <a:gd name="T25" fmla="*/ 5 h 261"/>
                <a:gd name="T26" fmla="*/ 173 w 183"/>
                <a:gd name="T27" fmla="*/ 12 h 261"/>
                <a:gd name="T28" fmla="*/ 176 w 183"/>
                <a:gd name="T29" fmla="*/ 14 h 261"/>
                <a:gd name="T30" fmla="*/ 173 w 183"/>
                <a:gd name="T31" fmla="*/ 17 h 261"/>
                <a:gd name="T32" fmla="*/ 176 w 183"/>
                <a:gd name="T33" fmla="*/ 17 h 261"/>
                <a:gd name="T34" fmla="*/ 140 w 183"/>
                <a:gd name="T35" fmla="*/ 85 h 261"/>
                <a:gd name="T36" fmla="*/ 183 w 183"/>
                <a:gd name="T37" fmla="*/ 12 h 261"/>
                <a:gd name="T38" fmla="*/ 183 w 183"/>
                <a:gd name="T39" fmla="*/ 12 h 261"/>
                <a:gd name="T40" fmla="*/ 166 w 183"/>
                <a:gd name="T41" fmla="*/ 0 h 2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83" h="261">
                  <a:moveTo>
                    <a:pt x="166" y="0"/>
                  </a:moveTo>
                  <a:lnTo>
                    <a:pt x="126" y="0"/>
                  </a:lnTo>
                  <a:lnTo>
                    <a:pt x="0" y="246"/>
                  </a:lnTo>
                  <a:lnTo>
                    <a:pt x="0" y="246"/>
                  </a:lnTo>
                  <a:lnTo>
                    <a:pt x="10" y="261"/>
                  </a:lnTo>
                  <a:lnTo>
                    <a:pt x="10" y="261"/>
                  </a:lnTo>
                  <a:lnTo>
                    <a:pt x="40" y="261"/>
                  </a:lnTo>
                  <a:lnTo>
                    <a:pt x="43" y="256"/>
                  </a:lnTo>
                  <a:lnTo>
                    <a:pt x="12" y="256"/>
                  </a:lnTo>
                  <a:lnTo>
                    <a:pt x="12" y="256"/>
                  </a:lnTo>
                  <a:lnTo>
                    <a:pt x="5" y="246"/>
                  </a:lnTo>
                  <a:lnTo>
                    <a:pt x="128" y="5"/>
                  </a:lnTo>
                  <a:lnTo>
                    <a:pt x="164" y="5"/>
                  </a:lnTo>
                  <a:lnTo>
                    <a:pt x="173" y="12"/>
                  </a:lnTo>
                  <a:lnTo>
                    <a:pt x="176" y="14"/>
                  </a:lnTo>
                  <a:lnTo>
                    <a:pt x="173" y="17"/>
                  </a:lnTo>
                  <a:lnTo>
                    <a:pt x="176" y="17"/>
                  </a:lnTo>
                  <a:lnTo>
                    <a:pt x="140" y="85"/>
                  </a:lnTo>
                  <a:lnTo>
                    <a:pt x="183" y="12"/>
                  </a:lnTo>
                  <a:lnTo>
                    <a:pt x="183" y="12"/>
                  </a:lnTo>
                  <a:lnTo>
                    <a:pt x="166" y="0"/>
                  </a:lnTo>
                  <a:close/>
                </a:path>
              </a:pathLst>
            </a:custGeom>
            <a:solidFill>
              <a:schemeClr val="bg1">
                <a:lumMod val="85000"/>
              </a:schemeClr>
            </a:solidFill>
            <a:ln>
              <a:noFill/>
            </a:ln>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615" name="iş1iḓe">
              <a:extLst>
                <a:ext uri="{FF2B5EF4-FFF2-40B4-BE49-F238E27FC236}">
                  <a16:creationId xmlns:a16="http://schemas.microsoft.com/office/drawing/2014/main" xmlns="" id="{233FF1FE-2F30-42CC-A7D0-CDFC63B43953}"/>
                </a:ext>
              </a:extLst>
            </p:cNvPr>
            <p:cNvSpPr/>
            <p:nvPr/>
          </p:nvSpPr>
          <p:spPr bwMode="auto">
            <a:xfrm>
              <a:off x="4363870" y="3817385"/>
              <a:ext cx="331645" cy="331645"/>
            </a:xfrm>
            <a:custGeom>
              <a:avLst/>
              <a:gdLst>
                <a:gd name="T0" fmla="*/ 43 w 86"/>
                <a:gd name="T1" fmla="*/ 86 h 86"/>
                <a:gd name="T2" fmla="*/ 0 w 86"/>
                <a:gd name="T3" fmla="*/ 43 h 86"/>
                <a:gd name="T4" fmla="*/ 43 w 86"/>
                <a:gd name="T5" fmla="*/ 0 h 86"/>
                <a:gd name="T6" fmla="*/ 86 w 86"/>
                <a:gd name="T7" fmla="*/ 43 h 86"/>
                <a:gd name="T8" fmla="*/ 43 w 86"/>
                <a:gd name="T9" fmla="*/ 86 h 86"/>
                <a:gd name="T10" fmla="*/ 43 w 86"/>
                <a:gd name="T11" fmla="*/ 3 h 86"/>
                <a:gd name="T12" fmla="*/ 3 w 86"/>
                <a:gd name="T13" fmla="*/ 43 h 86"/>
                <a:gd name="T14" fmla="*/ 43 w 86"/>
                <a:gd name="T15" fmla="*/ 83 h 86"/>
                <a:gd name="T16" fmla="*/ 83 w 86"/>
                <a:gd name="T17" fmla="*/ 43 h 86"/>
                <a:gd name="T18" fmla="*/ 43 w 86"/>
                <a:gd name="T19" fmla="*/ 3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6" h="86">
                  <a:moveTo>
                    <a:pt x="43" y="86"/>
                  </a:moveTo>
                  <a:cubicBezTo>
                    <a:pt x="19" y="86"/>
                    <a:pt x="0" y="67"/>
                    <a:pt x="0" y="43"/>
                  </a:cubicBezTo>
                  <a:cubicBezTo>
                    <a:pt x="0" y="20"/>
                    <a:pt x="19" y="0"/>
                    <a:pt x="43" y="0"/>
                  </a:cubicBezTo>
                  <a:cubicBezTo>
                    <a:pt x="67" y="0"/>
                    <a:pt x="86" y="20"/>
                    <a:pt x="86" y="43"/>
                  </a:cubicBezTo>
                  <a:cubicBezTo>
                    <a:pt x="86" y="67"/>
                    <a:pt x="67" y="86"/>
                    <a:pt x="43" y="86"/>
                  </a:cubicBezTo>
                  <a:close/>
                  <a:moveTo>
                    <a:pt x="43" y="3"/>
                  </a:moveTo>
                  <a:cubicBezTo>
                    <a:pt x="21" y="3"/>
                    <a:pt x="3" y="21"/>
                    <a:pt x="3" y="43"/>
                  </a:cubicBezTo>
                  <a:cubicBezTo>
                    <a:pt x="3" y="65"/>
                    <a:pt x="21" y="83"/>
                    <a:pt x="43" y="83"/>
                  </a:cubicBezTo>
                  <a:cubicBezTo>
                    <a:pt x="65" y="83"/>
                    <a:pt x="83" y="65"/>
                    <a:pt x="83" y="43"/>
                  </a:cubicBezTo>
                  <a:cubicBezTo>
                    <a:pt x="83" y="21"/>
                    <a:pt x="65" y="3"/>
                    <a:pt x="43" y="3"/>
                  </a:cubicBezTo>
                  <a:close/>
                </a:path>
              </a:pathLst>
            </a:custGeom>
            <a:solidFill>
              <a:schemeClr val="bg1">
                <a:lumMod val="85000"/>
              </a:schemeClr>
            </a:solidFill>
            <a:ln>
              <a:noFill/>
            </a:ln>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617" name="îṧḷîḑé">
              <a:extLst>
                <a:ext uri="{FF2B5EF4-FFF2-40B4-BE49-F238E27FC236}">
                  <a16:creationId xmlns:a16="http://schemas.microsoft.com/office/drawing/2014/main" xmlns="" id="{D1872972-3D32-4F5B-9A6B-991DA3720F20}"/>
                </a:ext>
              </a:extLst>
            </p:cNvPr>
            <p:cNvSpPr/>
            <p:nvPr/>
          </p:nvSpPr>
          <p:spPr bwMode="auto">
            <a:xfrm>
              <a:off x="4398011" y="3851524"/>
              <a:ext cx="263364" cy="266616"/>
            </a:xfrm>
            <a:custGeom>
              <a:avLst/>
              <a:gdLst>
                <a:gd name="T0" fmla="*/ 34 w 68"/>
                <a:gd name="T1" fmla="*/ 69 h 69"/>
                <a:gd name="T2" fmla="*/ 0 w 68"/>
                <a:gd name="T3" fmla="*/ 34 h 69"/>
                <a:gd name="T4" fmla="*/ 34 w 68"/>
                <a:gd name="T5" fmla="*/ 0 h 69"/>
                <a:gd name="T6" fmla="*/ 68 w 68"/>
                <a:gd name="T7" fmla="*/ 34 h 69"/>
                <a:gd name="T8" fmla="*/ 34 w 68"/>
                <a:gd name="T9" fmla="*/ 69 h 69"/>
                <a:gd name="T10" fmla="*/ 34 w 68"/>
                <a:gd name="T11" fmla="*/ 3 h 69"/>
                <a:gd name="T12" fmla="*/ 3 w 68"/>
                <a:gd name="T13" fmla="*/ 34 h 69"/>
                <a:gd name="T14" fmla="*/ 34 w 68"/>
                <a:gd name="T15" fmla="*/ 66 h 69"/>
                <a:gd name="T16" fmla="*/ 65 w 68"/>
                <a:gd name="T17" fmla="*/ 34 h 69"/>
                <a:gd name="T18" fmla="*/ 34 w 68"/>
                <a:gd name="T19" fmla="*/ 3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8" h="69">
                  <a:moveTo>
                    <a:pt x="34" y="69"/>
                  </a:moveTo>
                  <a:cubicBezTo>
                    <a:pt x="15" y="69"/>
                    <a:pt x="0" y="53"/>
                    <a:pt x="0" y="34"/>
                  </a:cubicBezTo>
                  <a:cubicBezTo>
                    <a:pt x="0" y="15"/>
                    <a:pt x="15" y="0"/>
                    <a:pt x="34" y="0"/>
                  </a:cubicBezTo>
                  <a:cubicBezTo>
                    <a:pt x="53" y="0"/>
                    <a:pt x="68" y="15"/>
                    <a:pt x="68" y="34"/>
                  </a:cubicBezTo>
                  <a:cubicBezTo>
                    <a:pt x="68" y="53"/>
                    <a:pt x="53" y="69"/>
                    <a:pt x="34" y="69"/>
                  </a:cubicBezTo>
                  <a:close/>
                  <a:moveTo>
                    <a:pt x="34" y="3"/>
                  </a:moveTo>
                  <a:cubicBezTo>
                    <a:pt x="17" y="3"/>
                    <a:pt x="3" y="17"/>
                    <a:pt x="3" y="34"/>
                  </a:cubicBezTo>
                  <a:cubicBezTo>
                    <a:pt x="3" y="51"/>
                    <a:pt x="17" y="66"/>
                    <a:pt x="34" y="66"/>
                  </a:cubicBezTo>
                  <a:cubicBezTo>
                    <a:pt x="51" y="66"/>
                    <a:pt x="65" y="51"/>
                    <a:pt x="65" y="34"/>
                  </a:cubicBezTo>
                  <a:cubicBezTo>
                    <a:pt x="65" y="17"/>
                    <a:pt x="51" y="3"/>
                    <a:pt x="34" y="3"/>
                  </a:cubicBezTo>
                  <a:close/>
                </a:path>
              </a:pathLst>
            </a:custGeom>
            <a:solidFill>
              <a:schemeClr val="bg1">
                <a:lumMod val="85000"/>
              </a:schemeClr>
            </a:solidFill>
            <a:ln>
              <a:noFill/>
            </a:ln>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619" name="îṡlïḋè">
              <a:extLst>
                <a:ext uri="{FF2B5EF4-FFF2-40B4-BE49-F238E27FC236}">
                  <a16:creationId xmlns:a16="http://schemas.microsoft.com/office/drawing/2014/main" xmlns="" id="{C517AD51-1FFA-408E-A611-E890BF325AFF}"/>
                </a:ext>
              </a:extLst>
            </p:cNvPr>
            <p:cNvSpPr/>
            <p:nvPr/>
          </p:nvSpPr>
          <p:spPr bwMode="auto">
            <a:xfrm>
              <a:off x="4271206" y="4106761"/>
              <a:ext cx="204839" cy="211342"/>
            </a:xfrm>
            <a:custGeom>
              <a:avLst/>
              <a:gdLst>
                <a:gd name="T0" fmla="*/ 8 w 53"/>
                <a:gd name="T1" fmla="*/ 55 h 55"/>
                <a:gd name="T2" fmla="*/ 8 w 53"/>
                <a:gd name="T3" fmla="*/ 55 h 55"/>
                <a:gd name="T4" fmla="*/ 4 w 53"/>
                <a:gd name="T5" fmla="*/ 53 h 55"/>
                <a:gd name="T6" fmla="*/ 40 w 53"/>
                <a:gd name="T7" fmla="*/ 0 h 55"/>
                <a:gd name="T8" fmla="*/ 42 w 53"/>
                <a:gd name="T9" fmla="*/ 2 h 55"/>
                <a:gd name="T10" fmla="*/ 6 w 53"/>
                <a:gd name="T11" fmla="*/ 51 h 55"/>
                <a:gd name="T12" fmla="*/ 8 w 53"/>
                <a:gd name="T13" fmla="*/ 52 h 55"/>
                <a:gd name="T14" fmla="*/ 50 w 53"/>
                <a:gd name="T15" fmla="*/ 6 h 55"/>
                <a:gd name="T16" fmla="*/ 53 w 53"/>
                <a:gd name="T17" fmla="*/ 8 h 55"/>
                <a:gd name="T18" fmla="*/ 8 w 53"/>
                <a:gd name="T19" fmla="*/ 55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3" h="55">
                  <a:moveTo>
                    <a:pt x="8" y="55"/>
                  </a:moveTo>
                  <a:cubicBezTo>
                    <a:pt x="8" y="55"/>
                    <a:pt x="8" y="55"/>
                    <a:pt x="8" y="55"/>
                  </a:cubicBezTo>
                  <a:cubicBezTo>
                    <a:pt x="6" y="55"/>
                    <a:pt x="5" y="54"/>
                    <a:pt x="4" y="53"/>
                  </a:cubicBezTo>
                  <a:cubicBezTo>
                    <a:pt x="0" y="45"/>
                    <a:pt x="31" y="10"/>
                    <a:pt x="40" y="0"/>
                  </a:cubicBezTo>
                  <a:cubicBezTo>
                    <a:pt x="42" y="2"/>
                    <a:pt x="42" y="2"/>
                    <a:pt x="42" y="2"/>
                  </a:cubicBezTo>
                  <a:cubicBezTo>
                    <a:pt x="23" y="23"/>
                    <a:pt x="4" y="47"/>
                    <a:pt x="6" y="51"/>
                  </a:cubicBezTo>
                  <a:cubicBezTo>
                    <a:pt x="7" y="52"/>
                    <a:pt x="7" y="52"/>
                    <a:pt x="8" y="52"/>
                  </a:cubicBezTo>
                  <a:cubicBezTo>
                    <a:pt x="15" y="52"/>
                    <a:pt x="32" y="38"/>
                    <a:pt x="50" y="6"/>
                  </a:cubicBezTo>
                  <a:cubicBezTo>
                    <a:pt x="53" y="8"/>
                    <a:pt x="53" y="8"/>
                    <a:pt x="53" y="8"/>
                  </a:cubicBezTo>
                  <a:cubicBezTo>
                    <a:pt x="35" y="39"/>
                    <a:pt x="17" y="55"/>
                    <a:pt x="8" y="55"/>
                  </a:cubicBezTo>
                  <a:close/>
                </a:path>
              </a:pathLst>
            </a:custGeom>
            <a:solidFill>
              <a:schemeClr val="bg1">
                <a:lumMod val="85000"/>
              </a:schemeClr>
            </a:solidFill>
            <a:ln>
              <a:noFill/>
            </a:ln>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621" name="ï$liḑê">
              <a:extLst>
                <a:ext uri="{FF2B5EF4-FFF2-40B4-BE49-F238E27FC236}">
                  <a16:creationId xmlns:a16="http://schemas.microsoft.com/office/drawing/2014/main" xmlns="" id="{8E7E4B76-EA42-447A-9C51-F0EC6F0A6D9A}"/>
                </a:ext>
              </a:extLst>
            </p:cNvPr>
            <p:cNvSpPr/>
            <p:nvPr/>
          </p:nvSpPr>
          <p:spPr bwMode="auto">
            <a:xfrm>
              <a:off x="4576838" y="3893794"/>
              <a:ext cx="53648" cy="84536"/>
            </a:xfrm>
            <a:custGeom>
              <a:avLst/>
              <a:gdLst>
                <a:gd name="T0" fmla="*/ 11 w 14"/>
                <a:gd name="T1" fmla="*/ 22 h 22"/>
                <a:gd name="T2" fmla="*/ 0 w 14"/>
                <a:gd name="T3" fmla="*/ 3 h 22"/>
                <a:gd name="T4" fmla="*/ 1 w 14"/>
                <a:gd name="T5" fmla="*/ 0 h 22"/>
                <a:gd name="T6" fmla="*/ 14 w 14"/>
                <a:gd name="T7" fmla="*/ 21 h 22"/>
                <a:gd name="T8" fmla="*/ 11 w 14"/>
                <a:gd name="T9" fmla="*/ 22 h 22"/>
              </a:gdLst>
              <a:ahLst/>
              <a:cxnLst>
                <a:cxn ang="0">
                  <a:pos x="T0" y="T1"/>
                </a:cxn>
                <a:cxn ang="0">
                  <a:pos x="T2" y="T3"/>
                </a:cxn>
                <a:cxn ang="0">
                  <a:pos x="T4" y="T5"/>
                </a:cxn>
                <a:cxn ang="0">
                  <a:pos x="T6" y="T7"/>
                </a:cxn>
                <a:cxn ang="0">
                  <a:pos x="T8" y="T9"/>
                </a:cxn>
              </a:cxnLst>
              <a:rect l="0" t="0" r="r" b="b"/>
              <a:pathLst>
                <a:path w="14" h="22">
                  <a:moveTo>
                    <a:pt x="11" y="22"/>
                  </a:moveTo>
                  <a:cubicBezTo>
                    <a:pt x="9" y="7"/>
                    <a:pt x="0" y="3"/>
                    <a:pt x="0" y="3"/>
                  </a:cubicBezTo>
                  <a:cubicBezTo>
                    <a:pt x="1" y="0"/>
                    <a:pt x="1" y="0"/>
                    <a:pt x="1" y="0"/>
                  </a:cubicBezTo>
                  <a:cubicBezTo>
                    <a:pt x="2" y="0"/>
                    <a:pt x="12" y="5"/>
                    <a:pt x="14" y="21"/>
                  </a:cubicBezTo>
                  <a:lnTo>
                    <a:pt x="11" y="22"/>
                  </a:lnTo>
                  <a:close/>
                </a:path>
              </a:pathLst>
            </a:custGeom>
            <a:solidFill>
              <a:schemeClr val="bg1">
                <a:lumMod val="85000"/>
              </a:schemeClr>
            </a:solidFill>
            <a:ln>
              <a:noFill/>
            </a:ln>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623" name="íṡ1ïḍê">
              <a:extLst>
                <a:ext uri="{FF2B5EF4-FFF2-40B4-BE49-F238E27FC236}">
                  <a16:creationId xmlns:a16="http://schemas.microsoft.com/office/drawing/2014/main" xmlns="" id="{C74BB9D4-14B5-4323-840F-07D91FF894F6}"/>
                </a:ext>
              </a:extLst>
            </p:cNvPr>
            <p:cNvSpPr/>
            <p:nvPr/>
          </p:nvSpPr>
          <p:spPr bwMode="auto">
            <a:xfrm>
              <a:off x="5035246" y="1558695"/>
              <a:ext cx="347902" cy="346275"/>
            </a:xfrm>
            <a:custGeom>
              <a:avLst/>
              <a:gdLst>
                <a:gd name="T0" fmla="*/ 45 w 90"/>
                <a:gd name="T1" fmla="*/ 90 h 90"/>
                <a:gd name="T2" fmla="*/ 0 w 90"/>
                <a:gd name="T3" fmla="*/ 45 h 90"/>
                <a:gd name="T4" fmla="*/ 45 w 90"/>
                <a:gd name="T5" fmla="*/ 0 h 90"/>
                <a:gd name="T6" fmla="*/ 90 w 90"/>
                <a:gd name="T7" fmla="*/ 45 h 90"/>
                <a:gd name="T8" fmla="*/ 45 w 90"/>
                <a:gd name="T9" fmla="*/ 90 h 90"/>
                <a:gd name="T10" fmla="*/ 45 w 90"/>
                <a:gd name="T11" fmla="*/ 3 h 90"/>
                <a:gd name="T12" fmla="*/ 3 w 90"/>
                <a:gd name="T13" fmla="*/ 45 h 90"/>
                <a:gd name="T14" fmla="*/ 45 w 90"/>
                <a:gd name="T15" fmla="*/ 87 h 90"/>
                <a:gd name="T16" fmla="*/ 87 w 90"/>
                <a:gd name="T17" fmla="*/ 45 h 90"/>
                <a:gd name="T18" fmla="*/ 45 w 90"/>
                <a:gd name="T19" fmla="*/ 3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0" h="90">
                  <a:moveTo>
                    <a:pt x="45" y="90"/>
                  </a:moveTo>
                  <a:cubicBezTo>
                    <a:pt x="20" y="90"/>
                    <a:pt x="0" y="70"/>
                    <a:pt x="0" y="45"/>
                  </a:cubicBezTo>
                  <a:cubicBezTo>
                    <a:pt x="0" y="21"/>
                    <a:pt x="20" y="0"/>
                    <a:pt x="45" y="0"/>
                  </a:cubicBezTo>
                  <a:cubicBezTo>
                    <a:pt x="70" y="0"/>
                    <a:pt x="90" y="21"/>
                    <a:pt x="90" y="45"/>
                  </a:cubicBezTo>
                  <a:cubicBezTo>
                    <a:pt x="90" y="70"/>
                    <a:pt x="70" y="90"/>
                    <a:pt x="45" y="90"/>
                  </a:cubicBezTo>
                  <a:close/>
                  <a:moveTo>
                    <a:pt x="45" y="3"/>
                  </a:moveTo>
                  <a:cubicBezTo>
                    <a:pt x="22" y="3"/>
                    <a:pt x="3" y="22"/>
                    <a:pt x="3" y="45"/>
                  </a:cubicBezTo>
                  <a:cubicBezTo>
                    <a:pt x="3" y="69"/>
                    <a:pt x="22" y="87"/>
                    <a:pt x="45" y="87"/>
                  </a:cubicBezTo>
                  <a:cubicBezTo>
                    <a:pt x="68" y="87"/>
                    <a:pt x="87" y="69"/>
                    <a:pt x="87" y="45"/>
                  </a:cubicBezTo>
                  <a:cubicBezTo>
                    <a:pt x="87" y="22"/>
                    <a:pt x="68" y="3"/>
                    <a:pt x="45" y="3"/>
                  </a:cubicBezTo>
                  <a:close/>
                </a:path>
              </a:pathLst>
            </a:custGeom>
            <a:solidFill>
              <a:schemeClr val="bg1">
                <a:lumMod val="85000"/>
              </a:schemeClr>
            </a:solidFill>
            <a:ln>
              <a:noFill/>
            </a:ln>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625" name="íşļiḓê">
              <a:extLst>
                <a:ext uri="{FF2B5EF4-FFF2-40B4-BE49-F238E27FC236}">
                  <a16:creationId xmlns:a16="http://schemas.microsoft.com/office/drawing/2014/main" xmlns="" id="{DD0CC3EF-098C-4FB5-AE98-BAB3D49436C6}"/>
                </a:ext>
              </a:extLst>
            </p:cNvPr>
            <p:cNvSpPr/>
            <p:nvPr/>
          </p:nvSpPr>
          <p:spPr bwMode="auto">
            <a:xfrm>
              <a:off x="5071012" y="1597713"/>
              <a:ext cx="277997" cy="273119"/>
            </a:xfrm>
            <a:custGeom>
              <a:avLst/>
              <a:gdLst>
                <a:gd name="T0" fmla="*/ 36 w 72"/>
                <a:gd name="T1" fmla="*/ 71 h 71"/>
                <a:gd name="T2" fmla="*/ 0 w 72"/>
                <a:gd name="T3" fmla="*/ 35 h 71"/>
                <a:gd name="T4" fmla="*/ 36 w 72"/>
                <a:gd name="T5" fmla="*/ 0 h 71"/>
                <a:gd name="T6" fmla="*/ 72 w 72"/>
                <a:gd name="T7" fmla="*/ 35 h 71"/>
                <a:gd name="T8" fmla="*/ 36 w 72"/>
                <a:gd name="T9" fmla="*/ 71 h 71"/>
                <a:gd name="T10" fmla="*/ 36 w 72"/>
                <a:gd name="T11" fmla="*/ 3 h 71"/>
                <a:gd name="T12" fmla="*/ 3 w 72"/>
                <a:gd name="T13" fmla="*/ 35 h 71"/>
                <a:gd name="T14" fmla="*/ 36 w 72"/>
                <a:gd name="T15" fmla="*/ 68 h 71"/>
                <a:gd name="T16" fmla="*/ 69 w 72"/>
                <a:gd name="T17" fmla="*/ 35 h 71"/>
                <a:gd name="T18" fmla="*/ 36 w 72"/>
                <a:gd name="T19" fmla="*/ 3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2" h="71">
                  <a:moveTo>
                    <a:pt x="36" y="71"/>
                  </a:moveTo>
                  <a:cubicBezTo>
                    <a:pt x="16" y="71"/>
                    <a:pt x="0" y="55"/>
                    <a:pt x="0" y="35"/>
                  </a:cubicBezTo>
                  <a:cubicBezTo>
                    <a:pt x="0" y="16"/>
                    <a:pt x="16" y="0"/>
                    <a:pt x="36" y="0"/>
                  </a:cubicBezTo>
                  <a:cubicBezTo>
                    <a:pt x="56" y="0"/>
                    <a:pt x="72" y="16"/>
                    <a:pt x="72" y="35"/>
                  </a:cubicBezTo>
                  <a:cubicBezTo>
                    <a:pt x="72" y="55"/>
                    <a:pt x="56" y="71"/>
                    <a:pt x="36" y="71"/>
                  </a:cubicBezTo>
                  <a:close/>
                  <a:moveTo>
                    <a:pt x="36" y="3"/>
                  </a:moveTo>
                  <a:cubicBezTo>
                    <a:pt x="18" y="3"/>
                    <a:pt x="3" y="17"/>
                    <a:pt x="3" y="35"/>
                  </a:cubicBezTo>
                  <a:cubicBezTo>
                    <a:pt x="3" y="53"/>
                    <a:pt x="18" y="68"/>
                    <a:pt x="36" y="68"/>
                  </a:cubicBezTo>
                  <a:cubicBezTo>
                    <a:pt x="54" y="68"/>
                    <a:pt x="69" y="53"/>
                    <a:pt x="69" y="35"/>
                  </a:cubicBezTo>
                  <a:cubicBezTo>
                    <a:pt x="69" y="17"/>
                    <a:pt x="54" y="3"/>
                    <a:pt x="36" y="3"/>
                  </a:cubicBezTo>
                  <a:close/>
                </a:path>
              </a:pathLst>
            </a:custGeom>
            <a:solidFill>
              <a:schemeClr val="bg1">
                <a:lumMod val="85000"/>
              </a:schemeClr>
            </a:solidFill>
            <a:ln>
              <a:noFill/>
            </a:ln>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627" name="ïṩļîďê">
              <a:extLst>
                <a:ext uri="{FF2B5EF4-FFF2-40B4-BE49-F238E27FC236}">
                  <a16:creationId xmlns:a16="http://schemas.microsoft.com/office/drawing/2014/main" xmlns="" id="{5E7B4043-744C-4E42-AD13-859202585181}"/>
                </a:ext>
              </a:extLst>
            </p:cNvPr>
            <p:cNvSpPr/>
            <p:nvPr/>
          </p:nvSpPr>
          <p:spPr bwMode="auto">
            <a:xfrm>
              <a:off x="5186436" y="1713138"/>
              <a:ext cx="42268" cy="42268"/>
            </a:xfrm>
            <a:custGeom>
              <a:avLst/>
              <a:gdLst>
                <a:gd name="T0" fmla="*/ 6 w 11"/>
                <a:gd name="T1" fmla="*/ 11 h 11"/>
                <a:gd name="T2" fmla="*/ 0 w 11"/>
                <a:gd name="T3" fmla="*/ 5 h 11"/>
                <a:gd name="T4" fmla="*/ 6 w 11"/>
                <a:gd name="T5" fmla="*/ 0 h 11"/>
                <a:gd name="T6" fmla="*/ 11 w 11"/>
                <a:gd name="T7" fmla="*/ 5 h 11"/>
                <a:gd name="T8" fmla="*/ 6 w 11"/>
                <a:gd name="T9" fmla="*/ 11 h 11"/>
                <a:gd name="T10" fmla="*/ 6 w 11"/>
                <a:gd name="T11" fmla="*/ 3 h 11"/>
                <a:gd name="T12" fmla="*/ 3 w 11"/>
                <a:gd name="T13" fmla="*/ 5 h 11"/>
                <a:gd name="T14" fmla="*/ 6 w 11"/>
                <a:gd name="T15" fmla="*/ 8 h 11"/>
                <a:gd name="T16" fmla="*/ 8 w 11"/>
                <a:gd name="T17" fmla="*/ 5 h 11"/>
                <a:gd name="T18" fmla="*/ 6 w 11"/>
                <a:gd name="T19" fmla="*/ 3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 h="11">
                  <a:moveTo>
                    <a:pt x="6" y="11"/>
                  </a:moveTo>
                  <a:cubicBezTo>
                    <a:pt x="3" y="11"/>
                    <a:pt x="0" y="9"/>
                    <a:pt x="0" y="5"/>
                  </a:cubicBezTo>
                  <a:cubicBezTo>
                    <a:pt x="0" y="2"/>
                    <a:pt x="3" y="0"/>
                    <a:pt x="6" y="0"/>
                  </a:cubicBezTo>
                  <a:cubicBezTo>
                    <a:pt x="9" y="0"/>
                    <a:pt x="11" y="2"/>
                    <a:pt x="11" y="5"/>
                  </a:cubicBezTo>
                  <a:cubicBezTo>
                    <a:pt x="11" y="9"/>
                    <a:pt x="9" y="11"/>
                    <a:pt x="6" y="11"/>
                  </a:cubicBezTo>
                  <a:close/>
                  <a:moveTo>
                    <a:pt x="6" y="3"/>
                  </a:moveTo>
                  <a:cubicBezTo>
                    <a:pt x="4" y="3"/>
                    <a:pt x="3" y="4"/>
                    <a:pt x="3" y="5"/>
                  </a:cubicBezTo>
                  <a:cubicBezTo>
                    <a:pt x="3" y="7"/>
                    <a:pt x="4" y="8"/>
                    <a:pt x="6" y="8"/>
                  </a:cubicBezTo>
                  <a:cubicBezTo>
                    <a:pt x="7" y="8"/>
                    <a:pt x="8" y="7"/>
                    <a:pt x="8" y="5"/>
                  </a:cubicBezTo>
                  <a:cubicBezTo>
                    <a:pt x="8" y="4"/>
                    <a:pt x="7" y="3"/>
                    <a:pt x="6" y="3"/>
                  </a:cubicBezTo>
                  <a:close/>
                </a:path>
              </a:pathLst>
            </a:custGeom>
            <a:solidFill>
              <a:schemeClr val="bg1">
                <a:lumMod val="85000"/>
              </a:schemeClr>
            </a:solidFill>
            <a:ln>
              <a:noFill/>
            </a:ln>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629" name="íŝḻiḑé">
              <a:extLst>
                <a:ext uri="{FF2B5EF4-FFF2-40B4-BE49-F238E27FC236}">
                  <a16:creationId xmlns:a16="http://schemas.microsoft.com/office/drawing/2014/main" xmlns="" id="{8C8C103A-DF2D-4364-9D92-743D194AF94B}"/>
                </a:ext>
              </a:extLst>
            </p:cNvPr>
            <p:cNvSpPr/>
            <p:nvPr/>
          </p:nvSpPr>
          <p:spPr bwMode="auto">
            <a:xfrm>
              <a:off x="5194565" y="1623724"/>
              <a:ext cx="30889" cy="100794"/>
            </a:xfrm>
            <a:custGeom>
              <a:avLst/>
              <a:gdLst>
                <a:gd name="T0" fmla="*/ 5 w 8"/>
                <a:gd name="T1" fmla="*/ 26 h 26"/>
                <a:gd name="T2" fmla="*/ 4 w 8"/>
                <a:gd name="T3" fmla="*/ 6 h 26"/>
                <a:gd name="T4" fmla="*/ 3 w 8"/>
                <a:gd name="T5" fmla="*/ 24 h 26"/>
                <a:gd name="T6" fmla="*/ 0 w 8"/>
                <a:gd name="T7" fmla="*/ 24 h 26"/>
                <a:gd name="T8" fmla="*/ 3 w 8"/>
                <a:gd name="T9" fmla="*/ 1 h 26"/>
                <a:gd name="T10" fmla="*/ 5 w 8"/>
                <a:gd name="T11" fmla="*/ 1 h 26"/>
                <a:gd name="T12" fmla="*/ 8 w 8"/>
                <a:gd name="T13" fmla="*/ 26 h 26"/>
                <a:gd name="T14" fmla="*/ 5 w 8"/>
                <a:gd name="T15" fmla="*/ 26 h 2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 h="26">
                  <a:moveTo>
                    <a:pt x="5" y="26"/>
                  </a:moveTo>
                  <a:cubicBezTo>
                    <a:pt x="5" y="18"/>
                    <a:pt x="5" y="10"/>
                    <a:pt x="4" y="6"/>
                  </a:cubicBezTo>
                  <a:cubicBezTo>
                    <a:pt x="3" y="10"/>
                    <a:pt x="3" y="17"/>
                    <a:pt x="3" y="24"/>
                  </a:cubicBezTo>
                  <a:cubicBezTo>
                    <a:pt x="0" y="24"/>
                    <a:pt x="0" y="24"/>
                    <a:pt x="0" y="24"/>
                  </a:cubicBezTo>
                  <a:cubicBezTo>
                    <a:pt x="0" y="15"/>
                    <a:pt x="0" y="3"/>
                    <a:pt x="3" y="1"/>
                  </a:cubicBezTo>
                  <a:cubicBezTo>
                    <a:pt x="4" y="0"/>
                    <a:pt x="4" y="0"/>
                    <a:pt x="5" y="1"/>
                  </a:cubicBezTo>
                  <a:cubicBezTo>
                    <a:pt x="6" y="1"/>
                    <a:pt x="8" y="2"/>
                    <a:pt x="8" y="26"/>
                  </a:cubicBezTo>
                  <a:lnTo>
                    <a:pt x="5" y="26"/>
                  </a:lnTo>
                  <a:close/>
                </a:path>
              </a:pathLst>
            </a:custGeom>
            <a:solidFill>
              <a:schemeClr val="bg1">
                <a:lumMod val="85000"/>
              </a:schemeClr>
            </a:solidFill>
            <a:ln>
              <a:noFill/>
            </a:ln>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631" name="ïSḻíḍè">
              <a:extLst>
                <a:ext uri="{FF2B5EF4-FFF2-40B4-BE49-F238E27FC236}">
                  <a16:creationId xmlns:a16="http://schemas.microsoft.com/office/drawing/2014/main" xmlns="" id="{ECF11340-89B0-464B-927E-031F054F0DC8}"/>
                </a:ext>
              </a:extLst>
            </p:cNvPr>
            <p:cNvSpPr/>
            <p:nvPr/>
          </p:nvSpPr>
          <p:spPr bwMode="auto">
            <a:xfrm>
              <a:off x="5101899" y="1716390"/>
              <a:ext cx="95917" cy="45519"/>
            </a:xfrm>
            <a:custGeom>
              <a:avLst/>
              <a:gdLst>
                <a:gd name="T0" fmla="*/ 5 w 25"/>
                <a:gd name="T1" fmla="*/ 12 h 12"/>
                <a:gd name="T2" fmla="*/ 1 w 25"/>
                <a:gd name="T3" fmla="*/ 11 h 12"/>
                <a:gd name="T4" fmla="*/ 0 w 25"/>
                <a:gd name="T5" fmla="*/ 9 h 12"/>
                <a:gd name="T6" fmla="*/ 24 w 25"/>
                <a:gd name="T7" fmla="*/ 0 h 12"/>
                <a:gd name="T8" fmla="*/ 25 w 25"/>
                <a:gd name="T9" fmla="*/ 3 h 12"/>
                <a:gd name="T10" fmla="*/ 6 w 25"/>
                <a:gd name="T11" fmla="*/ 9 h 12"/>
                <a:gd name="T12" fmla="*/ 24 w 25"/>
                <a:gd name="T13" fmla="*/ 6 h 12"/>
                <a:gd name="T14" fmla="*/ 24 w 25"/>
                <a:gd name="T15" fmla="*/ 8 h 12"/>
                <a:gd name="T16" fmla="*/ 5 w 25"/>
                <a:gd name="T17" fmla="*/ 12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5" h="12">
                  <a:moveTo>
                    <a:pt x="5" y="12"/>
                  </a:moveTo>
                  <a:cubicBezTo>
                    <a:pt x="3" y="12"/>
                    <a:pt x="2" y="11"/>
                    <a:pt x="1" y="11"/>
                  </a:cubicBezTo>
                  <a:cubicBezTo>
                    <a:pt x="0" y="10"/>
                    <a:pt x="0" y="9"/>
                    <a:pt x="0" y="9"/>
                  </a:cubicBezTo>
                  <a:cubicBezTo>
                    <a:pt x="1" y="8"/>
                    <a:pt x="1" y="6"/>
                    <a:pt x="24" y="0"/>
                  </a:cubicBezTo>
                  <a:cubicBezTo>
                    <a:pt x="25" y="3"/>
                    <a:pt x="25" y="3"/>
                    <a:pt x="25" y="3"/>
                  </a:cubicBezTo>
                  <a:cubicBezTo>
                    <a:pt x="18" y="5"/>
                    <a:pt x="10" y="7"/>
                    <a:pt x="6" y="9"/>
                  </a:cubicBezTo>
                  <a:cubicBezTo>
                    <a:pt x="10" y="8"/>
                    <a:pt x="17" y="7"/>
                    <a:pt x="24" y="6"/>
                  </a:cubicBezTo>
                  <a:cubicBezTo>
                    <a:pt x="24" y="8"/>
                    <a:pt x="24" y="8"/>
                    <a:pt x="24" y="8"/>
                  </a:cubicBezTo>
                  <a:cubicBezTo>
                    <a:pt x="18" y="10"/>
                    <a:pt x="10" y="12"/>
                    <a:pt x="5" y="12"/>
                  </a:cubicBezTo>
                  <a:close/>
                </a:path>
              </a:pathLst>
            </a:custGeom>
            <a:solidFill>
              <a:schemeClr val="bg1">
                <a:lumMod val="85000"/>
              </a:schemeClr>
            </a:solidFill>
            <a:ln>
              <a:noFill/>
            </a:ln>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633" name="íSľiḓè">
              <a:extLst>
                <a:ext uri="{FF2B5EF4-FFF2-40B4-BE49-F238E27FC236}">
                  <a16:creationId xmlns:a16="http://schemas.microsoft.com/office/drawing/2014/main" xmlns="" id="{EBD37067-D433-4C1E-82CB-4026B4916ACA}"/>
                </a:ext>
              </a:extLst>
            </p:cNvPr>
            <p:cNvSpPr/>
            <p:nvPr/>
          </p:nvSpPr>
          <p:spPr bwMode="auto">
            <a:xfrm>
              <a:off x="5726130" y="1700555"/>
              <a:ext cx="11380" cy="385292"/>
            </a:xfrm>
            <a:prstGeom prst="rect">
              <a:avLst/>
            </a:prstGeom>
            <a:solidFill>
              <a:schemeClr val="bg1">
                <a:lumMod val="85000"/>
              </a:schemeClr>
            </a:solidFill>
            <a:ln>
              <a:noFill/>
            </a:ln>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635" name="iŝľïdé">
              <a:extLst>
                <a:ext uri="{FF2B5EF4-FFF2-40B4-BE49-F238E27FC236}">
                  <a16:creationId xmlns:a16="http://schemas.microsoft.com/office/drawing/2014/main" xmlns="" id="{1136F24A-3E36-4BDE-A836-F9DB4E40762A}"/>
                </a:ext>
              </a:extLst>
            </p:cNvPr>
            <p:cNvSpPr/>
            <p:nvPr/>
          </p:nvSpPr>
          <p:spPr bwMode="auto">
            <a:xfrm>
              <a:off x="5695242" y="1672918"/>
              <a:ext cx="61776" cy="84536"/>
            </a:xfrm>
            <a:custGeom>
              <a:avLst/>
              <a:gdLst>
                <a:gd name="T0" fmla="*/ 7 w 38"/>
                <a:gd name="T1" fmla="*/ 52 h 52"/>
                <a:gd name="T2" fmla="*/ 0 w 38"/>
                <a:gd name="T3" fmla="*/ 48 h 52"/>
                <a:gd name="T4" fmla="*/ 21 w 38"/>
                <a:gd name="T5" fmla="*/ 0 h 52"/>
                <a:gd name="T6" fmla="*/ 38 w 38"/>
                <a:gd name="T7" fmla="*/ 45 h 52"/>
                <a:gd name="T8" fmla="*/ 31 w 38"/>
                <a:gd name="T9" fmla="*/ 48 h 52"/>
                <a:gd name="T10" fmla="*/ 21 w 38"/>
                <a:gd name="T11" fmla="*/ 19 h 52"/>
                <a:gd name="T12" fmla="*/ 7 w 38"/>
                <a:gd name="T13" fmla="*/ 52 h 52"/>
              </a:gdLst>
              <a:ahLst/>
              <a:cxnLst>
                <a:cxn ang="0">
                  <a:pos x="T0" y="T1"/>
                </a:cxn>
                <a:cxn ang="0">
                  <a:pos x="T2" y="T3"/>
                </a:cxn>
                <a:cxn ang="0">
                  <a:pos x="T4" y="T5"/>
                </a:cxn>
                <a:cxn ang="0">
                  <a:pos x="T6" y="T7"/>
                </a:cxn>
                <a:cxn ang="0">
                  <a:pos x="T8" y="T9"/>
                </a:cxn>
                <a:cxn ang="0">
                  <a:pos x="T10" y="T11"/>
                </a:cxn>
                <a:cxn ang="0">
                  <a:pos x="T12" y="T13"/>
                </a:cxn>
              </a:cxnLst>
              <a:rect l="0" t="0" r="r" b="b"/>
              <a:pathLst>
                <a:path w="38" h="52">
                  <a:moveTo>
                    <a:pt x="7" y="52"/>
                  </a:moveTo>
                  <a:lnTo>
                    <a:pt x="0" y="48"/>
                  </a:lnTo>
                  <a:lnTo>
                    <a:pt x="21" y="0"/>
                  </a:lnTo>
                  <a:lnTo>
                    <a:pt x="38" y="45"/>
                  </a:lnTo>
                  <a:lnTo>
                    <a:pt x="31" y="48"/>
                  </a:lnTo>
                  <a:lnTo>
                    <a:pt x="21" y="19"/>
                  </a:lnTo>
                  <a:lnTo>
                    <a:pt x="7" y="52"/>
                  </a:lnTo>
                  <a:close/>
                </a:path>
              </a:pathLst>
            </a:custGeom>
            <a:solidFill>
              <a:schemeClr val="bg1">
                <a:lumMod val="85000"/>
              </a:schemeClr>
            </a:solidFill>
            <a:ln>
              <a:noFill/>
            </a:ln>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637" name="iṩļídê">
              <a:extLst>
                <a:ext uri="{FF2B5EF4-FFF2-40B4-BE49-F238E27FC236}">
                  <a16:creationId xmlns:a16="http://schemas.microsoft.com/office/drawing/2014/main" xmlns="" id="{4771F52B-6477-4437-B66A-471547DC0952}"/>
                </a:ext>
              </a:extLst>
            </p:cNvPr>
            <p:cNvSpPr/>
            <p:nvPr/>
          </p:nvSpPr>
          <p:spPr bwMode="auto">
            <a:xfrm>
              <a:off x="5726130" y="2072842"/>
              <a:ext cx="378790" cy="13005"/>
            </a:xfrm>
            <a:prstGeom prst="rect">
              <a:avLst/>
            </a:prstGeom>
            <a:solidFill>
              <a:schemeClr val="bg1">
                <a:lumMod val="85000"/>
              </a:schemeClr>
            </a:solidFill>
            <a:ln>
              <a:noFill/>
            </a:ln>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639" name="ïślîďê">
              <a:extLst>
                <a:ext uri="{FF2B5EF4-FFF2-40B4-BE49-F238E27FC236}">
                  <a16:creationId xmlns:a16="http://schemas.microsoft.com/office/drawing/2014/main" xmlns="" id="{CD431FA0-EF84-4957-8C0C-122F3630D604}"/>
                </a:ext>
              </a:extLst>
            </p:cNvPr>
            <p:cNvSpPr/>
            <p:nvPr/>
          </p:nvSpPr>
          <p:spPr bwMode="auto">
            <a:xfrm>
              <a:off x="6049645" y="2046831"/>
              <a:ext cx="81285" cy="61776"/>
            </a:xfrm>
            <a:custGeom>
              <a:avLst/>
              <a:gdLst>
                <a:gd name="T0" fmla="*/ 5 w 50"/>
                <a:gd name="T1" fmla="*/ 38 h 38"/>
                <a:gd name="T2" fmla="*/ 3 w 50"/>
                <a:gd name="T3" fmla="*/ 31 h 38"/>
                <a:gd name="T4" fmla="*/ 31 w 50"/>
                <a:gd name="T5" fmla="*/ 21 h 38"/>
                <a:gd name="T6" fmla="*/ 0 w 50"/>
                <a:gd name="T7" fmla="*/ 7 h 38"/>
                <a:gd name="T8" fmla="*/ 3 w 50"/>
                <a:gd name="T9" fmla="*/ 0 h 38"/>
                <a:gd name="T10" fmla="*/ 50 w 50"/>
                <a:gd name="T11" fmla="*/ 21 h 38"/>
                <a:gd name="T12" fmla="*/ 5 w 50"/>
                <a:gd name="T13" fmla="*/ 38 h 38"/>
              </a:gdLst>
              <a:ahLst/>
              <a:cxnLst>
                <a:cxn ang="0">
                  <a:pos x="T0" y="T1"/>
                </a:cxn>
                <a:cxn ang="0">
                  <a:pos x="T2" y="T3"/>
                </a:cxn>
                <a:cxn ang="0">
                  <a:pos x="T4" y="T5"/>
                </a:cxn>
                <a:cxn ang="0">
                  <a:pos x="T6" y="T7"/>
                </a:cxn>
                <a:cxn ang="0">
                  <a:pos x="T8" y="T9"/>
                </a:cxn>
                <a:cxn ang="0">
                  <a:pos x="T10" y="T11"/>
                </a:cxn>
                <a:cxn ang="0">
                  <a:pos x="T12" y="T13"/>
                </a:cxn>
              </a:cxnLst>
              <a:rect l="0" t="0" r="r" b="b"/>
              <a:pathLst>
                <a:path w="50" h="38">
                  <a:moveTo>
                    <a:pt x="5" y="38"/>
                  </a:moveTo>
                  <a:lnTo>
                    <a:pt x="3" y="31"/>
                  </a:lnTo>
                  <a:lnTo>
                    <a:pt x="31" y="21"/>
                  </a:lnTo>
                  <a:lnTo>
                    <a:pt x="0" y="7"/>
                  </a:lnTo>
                  <a:lnTo>
                    <a:pt x="3" y="0"/>
                  </a:lnTo>
                  <a:lnTo>
                    <a:pt x="50" y="21"/>
                  </a:lnTo>
                  <a:lnTo>
                    <a:pt x="5" y="38"/>
                  </a:lnTo>
                  <a:close/>
                </a:path>
              </a:pathLst>
            </a:custGeom>
            <a:solidFill>
              <a:schemeClr val="bg1">
                <a:lumMod val="85000"/>
              </a:schemeClr>
            </a:solidFill>
            <a:ln>
              <a:noFill/>
            </a:ln>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641" name="isḷídè">
              <a:extLst>
                <a:ext uri="{FF2B5EF4-FFF2-40B4-BE49-F238E27FC236}">
                  <a16:creationId xmlns:a16="http://schemas.microsoft.com/office/drawing/2014/main" xmlns="" id="{3BA75C04-2EED-41A1-AB14-BE01A517217E}"/>
                </a:ext>
              </a:extLst>
            </p:cNvPr>
            <p:cNvSpPr/>
            <p:nvPr/>
          </p:nvSpPr>
          <p:spPr bwMode="auto">
            <a:xfrm>
              <a:off x="5726130" y="1846868"/>
              <a:ext cx="312136" cy="234102"/>
            </a:xfrm>
            <a:custGeom>
              <a:avLst/>
              <a:gdLst>
                <a:gd name="T0" fmla="*/ 78 w 81"/>
                <a:gd name="T1" fmla="*/ 61 h 61"/>
                <a:gd name="T2" fmla="*/ 63 w 81"/>
                <a:gd name="T3" fmla="*/ 5 h 61"/>
                <a:gd name="T4" fmla="*/ 55 w 81"/>
                <a:gd name="T5" fmla="*/ 4 h 61"/>
                <a:gd name="T6" fmla="*/ 48 w 81"/>
                <a:gd name="T7" fmla="*/ 23 h 61"/>
                <a:gd name="T8" fmla="*/ 39 w 81"/>
                <a:gd name="T9" fmla="*/ 44 h 61"/>
                <a:gd name="T10" fmla="*/ 23 w 81"/>
                <a:gd name="T11" fmla="*/ 37 h 61"/>
                <a:gd name="T12" fmla="*/ 15 w 81"/>
                <a:gd name="T13" fmla="*/ 28 h 61"/>
                <a:gd name="T14" fmla="*/ 13 w 81"/>
                <a:gd name="T15" fmla="*/ 29 h 61"/>
                <a:gd name="T16" fmla="*/ 3 w 81"/>
                <a:gd name="T17" fmla="*/ 59 h 61"/>
                <a:gd name="T18" fmla="*/ 0 w 81"/>
                <a:gd name="T19" fmla="*/ 58 h 61"/>
                <a:gd name="T20" fmla="*/ 11 w 81"/>
                <a:gd name="T21" fmla="*/ 26 h 61"/>
                <a:gd name="T22" fmla="*/ 16 w 81"/>
                <a:gd name="T23" fmla="*/ 26 h 61"/>
                <a:gd name="T24" fmla="*/ 26 w 81"/>
                <a:gd name="T25" fmla="*/ 35 h 61"/>
                <a:gd name="T26" fmla="*/ 38 w 81"/>
                <a:gd name="T27" fmla="*/ 41 h 61"/>
                <a:gd name="T28" fmla="*/ 45 w 81"/>
                <a:gd name="T29" fmla="*/ 23 h 61"/>
                <a:gd name="T30" fmla="*/ 54 w 81"/>
                <a:gd name="T31" fmla="*/ 2 h 61"/>
                <a:gd name="T32" fmla="*/ 64 w 81"/>
                <a:gd name="T33" fmla="*/ 3 h 61"/>
                <a:gd name="T34" fmla="*/ 81 w 81"/>
                <a:gd name="T35" fmla="*/ 61 h 61"/>
                <a:gd name="T36" fmla="*/ 78 w 81"/>
                <a:gd name="T37" fmla="*/ 61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81" h="61">
                  <a:moveTo>
                    <a:pt x="78" y="61"/>
                  </a:moveTo>
                  <a:cubicBezTo>
                    <a:pt x="78" y="47"/>
                    <a:pt x="75" y="11"/>
                    <a:pt x="63" y="5"/>
                  </a:cubicBezTo>
                  <a:cubicBezTo>
                    <a:pt x="60" y="4"/>
                    <a:pt x="57" y="3"/>
                    <a:pt x="55" y="4"/>
                  </a:cubicBezTo>
                  <a:cubicBezTo>
                    <a:pt x="51" y="7"/>
                    <a:pt x="50" y="15"/>
                    <a:pt x="48" y="23"/>
                  </a:cubicBezTo>
                  <a:cubicBezTo>
                    <a:pt x="47" y="33"/>
                    <a:pt x="45" y="41"/>
                    <a:pt x="39" y="44"/>
                  </a:cubicBezTo>
                  <a:cubicBezTo>
                    <a:pt x="31" y="48"/>
                    <a:pt x="27" y="42"/>
                    <a:pt x="23" y="37"/>
                  </a:cubicBezTo>
                  <a:cubicBezTo>
                    <a:pt x="21" y="33"/>
                    <a:pt x="19" y="30"/>
                    <a:pt x="15" y="28"/>
                  </a:cubicBezTo>
                  <a:cubicBezTo>
                    <a:pt x="14" y="28"/>
                    <a:pt x="13" y="28"/>
                    <a:pt x="13" y="29"/>
                  </a:cubicBezTo>
                  <a:cubicBezTo>
                    <a:pt x="7" y="32"/>
                    <a:pt x="4" y="51"/>
                    <a:pt x="3" y="59"/>
                  </a:cubicBezTo>
                  <a:cubicBezTo>
                    <a:pt x="0" y="58"/>
                    <a:pt x="0" y="58"/>
                    <a:pt x="0" y="58"/>
                  </a:cubicBezTo>
                  <a:cubicBezTo>
                    <a:pt x="0" y="55"/>
                    <a:pt x="3" y="30"/>
                    <a:pt x="11" y="26"/>
                  </a:cubicBezTo>
                  <a:cubicBezTo>
                    <a:pt x="13" y="25"/>
                    <a:pt x="14" y="25"/>
                    <a:pt x="16" y="26"/>
                  </a:cubicBezTo>
                  <a:cubicBezTo>
                    <a:pt x="21" y="28"/>
                    <a:pt x="23" y="32"/>
                    <a:pt x="26" y="35"/>
                  </a:cubicBezTo>
                  <a:cubicBezTo>
                    <a:pt x="30" y="41"/>
                    <a:pt x="32" y="44"/>
                    <a:pt x="38" y="41"/>
                  </a:cubicBezTo>
                  <a:cubicBezTo>
                    <a:pt x="42" y="39"/>
                    <a:pt x="44" y="31"/>
                    <a:pt x="45" y="23"/>
                  </a:cubicBezTo>
                  <a:cubicBezTo>
                    <a:pt x="47" y="13"/>
                    <a:pt x="48" y="5"/>
                    <a:pt x="54" y="2"/>
                  </a:cubicBezTo>
                  <a:cubicBezTo>
                    <a:pt x="57" y="0"/>
                    <a:pt x="60" y="1"/>
                    <a:pt x="64" y="3"/>
                  </a:cubicBezTo>
                  <a:cubicBezTo>
                    <a:pt x="80" y="10"/>
                    <a:pt x="81" y="59"/>
                    <a:pt x="81" y="61"/>
                  </a:cubicBezTo>
                  <a:lnTo>
                    <a:pt x="78" y="61"/>
                  </a:lnTo>
                  <a:close/>
                </a:path>
              </a:pathLst>
            </a:custGeom>
            <a:solidFill>
              <a:schemeClr val="bg1">
                <a:lumMod val="85000"/>
              </a:schemeClr>
            </a:solidFill>
            <a:ln>
              <a:noFill/>
            </a:ln>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643" name="ïSļiďê">
              <a:extLst>
                <a:ext uri="{FF2B5EF4-FFF2-40B4-BE49-F238E27FC236}">
                  <a16:creationId xmlns:a16="http://schemas.microsoft.com/office/drawing/2014/main" xmlns="" id="{86C9C003-7D7D-4914-89AB-FDC9E47CF3AB}"/>
                </a:ext>
              </a:extLst>
            </p:cNvPr>
            <p:cNvSpPr/>
            <p:nvPr/>
          </p:nvSpPr>
          <p:spPr bwMode="auto">
            <a:xfrm>
              <a:off x="6711555" y="3034892"/>
              <a:ext cx="289376" cy="287751"/>
            </a:xfrm>
            <a:custGeom>
              <a:avLst/>
              <a:gdLst>
                <a:gd name="T0" fmla="*/ 72 w 75"/>
                <a:gd name="T1" fmla="*/ 72 h 75"/>
                <a:gd name="T2" fmla="*/ 3 w 75"/>
                <a:gd name="T3" fmla="*/ 72 h 75"/>
                <a:gd name="T4" fmla="*/ 3 w 75"/>
                <a:gd name="T5" fmla="*/ 3 h 75"/>
                <a:gd name="T6" fmla="*/ 16 w 75"/>
                <a:gd name="T7" fmla="*/ 3 h 75"/>
                <a:gd name="T8" fmla="*/ 15 w 75"/>
                <a:gd name="T9" fmla="*/ 0 h 75"/>
                <a:gd name="T10" fmla="*/ 0 w 75"/>
                <a:gd name="T11" fmla="*/ 0 h 75"/>
                <a:gd name="T12" fmla="*/ 0 w 75"/>
                <a:gd name="T13" fmla="*/ 75 h 75"/>
                <a:gd name="T14" fmla="*/ 75 w 75"/>
                <a:gd name="T15" fmla="*/ 75 h 75"/>
                <a:gd name="T16" fmla="*/ 75 w 75"/>
                <a:gd name="T17" fmla="*/ 27 h 75"/>
                <a:gd name="T18" fmla="*/ 72 w 75"/>
                <a:gd name="T19" fmla="*/ 29 h 75"/>
                <a:gd name="T20" fmla="*/ 72 w 75"/>
                <a:gd name="T21" fmla="*/ 72 h 75"/>
                <a:gd name="T22" fmla="*/ 28 w 75"/>
                <a:gd name="T23" fmla="*/ 0 h 75"/>
                <a:gd name="T24" fmla="*/ 29 w 75"/>
                <a:gd name="T25" fmla="*/ 3 h 75"/>
                <a:gd name="T26" fmla="*/ 72 w 75"/>
                <a:gd name="T27" fmla="*/ 3 h 75"/>
                <a:gd name="T28" fmla="*/ 72 w 75"/>
                <a:gd name="T29" fmla="*/ 13 h 75"/>
                <a:gd name="T30" fmla="*/ 75 w 75"/>
                <a:gd name="T31" fmla="*/ 11 h 75"/>
                <a:gd name="T32" fmla="*/ 75 w 75"/>
                <a:gd name="T33" fmla="*/ 0 h 75"/>
                <a:gd name="T34" fmla="*/ 28 w 75"/>
                <a:gd name="T35" fmla="*/ 0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5" h="75">
                  <a:moveTo>
                    <a:pt x="72" y="72"/>
                  </a:moveTo>
                  <a:cubicBezTo>
                    <a:pt x="3" y="72"/>
                    <a:pt x="3" y="72"/>
                    <a:pt x="3" y="72"/>
                  </a:cubicBezTo>
                  <a:cubicBezTo>
                    <a:pt x="3" y="3"/>
                    <a:pt x="3" y="3"/>
                    <a:pt x="3" y="3"/>
                  </a:cubicBezTo>
                  <a:cubicBezTo>
                    <a:pt x="16" y="3"/>
                    <a:pt x="16" y="3"/>
                    <a:pt x="16" y="3"/>
                  </a:cubicBezTo>
                  <a:cubicBezTo>
                    <a:pt x="15" y="2"/>
                    <a:pt x="15" y="1"/>
                    <a:pt x="15" y="0"/>
                  </a:cubicBezTo>
                  <a:cubicBezTo>
                    <a:pt x="0" y="0"/>
                    <a:pt x="0" y="0"/>
                    <a:pt x="0" y="0"/>
                  </a:cubicBezTo>
                  <a:cubicBezTo>
                    <a:pt x="0" y="75"/>
                    <a:pt x="0" y="75"/>
                    <a:pt x="0" y="75"/>
                  </a:cubicBezTo>
                  <a:cubicBezTo>
                    <a:pt x="75" y="75"/>
                    <a:pt x="75" y="75"/>
                    <a:pt x="75" y="75"/>
                  </a:cubicBezTo>
                  <a:cubicBezTo>
                    <a:pt x="75" y="27"/>
                    <a:pt x="75" y="27"/>
                    <a:pt x="75" y="27"/>
                  </a:cubicBezTo>
                  <a:cubicBezTo>
                    <a:pt x="74" y="28"/>
                    <a:pt x="73" y="29"/>
                    <a:pt x="72" y="29"/>
                  </a:cubicBezTo>
                  <a:lnTo>
                    <a:pt x="72" y="72"/>
                  </a:lnTo>
                  <a:close/>
                  <a:moveTo>
                    <a:pt x="28" y="0"/>
                  </a:moveTo>
                  <a:cubicBezTo>
                    <a:pt x="28" y="1"/>
                    <a:pt x="29" y="2"/>
                    <a:pt x="29" y="3"/>
                  </a:cubicBezTo>
                  <a:cubicBezTo>
                    <a:pt x="72" y="3"/>
                    <a:pt x="72" y="3"/>
                    <a:pt x="72" y="3"/>
                  </a:cubicBezTo>
                  <a:cubicBezTo>
                    <a:pt x="72" y="13"/>
                    <a:pt x="72" y="13"/>
                    <a:pt x="72" y="13"/>
                  </a:cubicBezTo>
                  <a:cubicBezTo>
                    <a:pt x="73" y="13"/>
                    <a:pt x="74" y="12"/>
                    <a:pt x="75" y="11"/>
                  </a:cubicBezTo>
                  <a:cubicBezTo>
                    <a:pt x="75" y="0"/>
                    <a:pt x="75" y="0"/>
                    <a:pt x="75" y="0"/>
                  </a:cubicBezTo>
                  <a:lnTo>
                    <a:pt x="28" y="0"/>
                  </a:lnTo>
                  <a:close/>
                </a:path>
              </a:pathLst>
            </a:custGeom>
            <a:solidFill>
              <a:schemeClr val="bg1">
                <a:lumMod val="85000"/>
              </a:schemeClr>
            </a:solidFill>
            <a:ln>
              <a:noFill/>
            </a:ln>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645" name="íŝḷiḑe">
              <a:extLst>
                <a:ext uri="{FF2B5EF4-FFF2-40B4-BE49-F238E27FC236}">
                  <a16:creationId xmlns:a16="http://schemas.microsoft.com/office/drawing/2014/main" xmlns="" id="{953CD055-484E-4472-A2F2-64FE459F13FA}"/>
                </a:ext>
              </a:extLst>
            </p:cNvPr>
            <p:cNvSpPr/>
            <p:nvPr/>
          </p:nvSpPr>
          <p:spPr bwMode="auto">
            <a:xfrm>
              <a:off x="6745695" y="2973115"/>
              <a:ext cx="356031" cy="264991"/>
            </a:xfrm>
            <a:custGeom>
              <a:avLst/>
              <a:gdLst>
                <a:gd name="T0" fmla="*/ 91 w 92"/>
                <a:gd name="T1" fmla="*/ 22 h 69"/>
                <a:gd name="T2" fmla="*/ 83 w 92"/>
                <a:gd name="T3" fmla="*/ 17 h 69"/>
                <a:gd name="T4" fmla="*/ 66 w 92"/>
                <a:gd name="T5" fmla="*/ 24 h 69"/>
                <a:gd name="T6" fmla="*/ 63 w 92"/>
                <a:gd name="T7" fmla="*/ 26 h 69"/>
                <a:gd name="T8" fmla="*/ 44 w 92"/>
                <a:gd name="T9" fmla="*/ 39 h 69"/>
                <a:gd name="T10" fmla="*/ 35 w 92"/>
                <a:gd name="T11" fmla="*/ 46 h 69"/>
                <a:gd name="T12" fmla="*/ 29 w 92"/>
                <a:gd name="T13" fmla="*/ 31 h 69"/>
                <a:gd name="T14" fmla="*/ 23 w 92"/>
                <a:gd name="T15" fmla="*/ 19 h 69"/>
                <a:gd name="T16" fmla="*/ 22 w 92"/>
                <a:gd name="T17" fmla="*/ 16 h 69"/>
                <a:gd name="T18" fmla="*/ 8 w 92"/>
                <a:gd name="T19" fmla="*/ 0 h 69"/>
                <a:gd name="T20" fmla="*/ 0 w 92"/>
                <a:gd name="T21" fmla="*/ 7 h 69"/>
                <a:gd name="T22" fmla="*/ 0 w 92"/>
                <a:gd name="T23" fmla="*/ 8 h 69"/>
                <a:gd name="T24" fmla="*/ 0 w 92"/>
                <a:gd name="T25" fmla="*/ 8 h 69"/>
                <a:gd name="T26" fmla="*/ 2 w 92"/>
                <a:gd name="T27" fmla="*/ 16 h 69"/>
                <a:gd name="T28" fmla="*/ 3 w 92"/>
                <a:gd name="T29" fmla="*/ 19 h 69"/>
                <a:gd name="T30" fmla="*/ 28 w 92"/>
                <a:gd name="T31" fmla="*/ 69 h 69"/>
                <a:gd name="T32" fmla="*/ 63 w 92"/>
                <a:gd name="T33" fmla="*/ 49 h 69"/>
                <a:gd name="T34" fmla="*/ 66 w 92"/>
                <a:gd name="T35" fmla="*/ 47 h 69"/>
                <a:gd name="T36" fmla="*/ 90 w 92"/>
                <a:gd name="T37" fmla="*/ 26 h 69"/>
                <a:gd name="T38" fmla="*/ 91 w 92"/>
                <a:gd name="T39" fmla="*/ 22 h 69"/>
                <a:gd name="T40" fmla="*/ 85 w 92"/>
                <a:gd name="T41" fmla="*/ 27 h 69"/>
                <a:gd name="T42" fmla="*/ 66 w 92"/>
                <a:gd name="T43" fmla="*/ 43 h 69"/>
                <a:gd name="T44" fmla="*/ 63 w 92"/>
                <a:gd name="T45" fmla="*/ 45 h 69"/>
                <a:gd name="T46" fmla="*/ 28 w 92"/>
                <a:gd name="T47" fmla="*/ 66 h 69"/>
                <a:gd name="T48" fmla="*/ 7 w 92"/>
                <a:gd name="T49" fmla="*/ 19 h 69"/>
                <a:gd name="T50" fmla="*/ 6 w 92"/>
                <a:gd name="T51" fmla="*/ 16 h 69"/>
                <a:gd name="T52" fmla="*/ 3 w 92"/>
                <a:gd name="T53" fmla="*/ 8 h 69"/>
                <a:gd name="T54" fmla="*/ 8 w 92"/>
                <a:gd name="T55" fmla="*/ 3 h 69"/>
                <a:gd name="T56" fmla="*/ 19 w 92"/>
                <a:gd name="T57" fmla="*/ 16 h 69"/>
                <a:gd name="T58" fmla="*/ 20 w 92"/>
                <a:gd name="T59" fmla="*/ 19 h 69"/>
                <a:gd name="T60" fmla="*/ 26 w 92"/>
                <a:gd name="T61" fmla="*/ 33 h 69"/>
                <a:gd name="T62" fmla="*/ 35 w 92"/>
                <a:gd name="T63" fmla="*/ 49 h 69"/>
                <a:gd name="T64" fmla="*/ 36 w 92"/>
                <a:gd name="T65" fmla="*/ 49 h 69"/>
                <a:gd name="T66" fmla="*/ 46 w 92"/>
                <a:gd name="T67" fmla="*/ 41 h 69"/>
                <a:gd name="T68" fmla="*/ 63 w 92"/>
                <a:gd name="T69" fmla="*/ 29 h 69"/>
                <a:gd name="T70" fmla="*/ 66 w 92"/>
                <a:gd name="T71" fmla="*/ 27 h 69"/>
                <a:gd name="T72" fmla="*/ 83 w 92"/>
                <a:gd name="T73" fmla="*/ 20 h 69"/>
                <a:gd name="T74" fmla="*/ 88 w 92"/>
                <a:gd name="T75" fmla="*/ 23 h 69"/>
                <a:gd name="T76" fmla="*/ 85 w 92"/>
                <a:gd name="T77" fmla="*/ 2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92" h="69">
                  <a:moveTo>
                    <a:pt x="91" y="22"/>
                  </a:moveTo>
                  <a:cubicBezTo>
                    <a:pt x="89" y="19"/>
                    <a:pt x="87" y="17"/>
                    <a:pt x="83" y="17"/>
                  </a:cubicBezTo>
                  <a:cubicBezTo>
                    <a:pt x="78" y="17"/>
                    <a:pt x="72" y="20"/>
                    <a:pt x="66" y="24"/>
                  </a:cubicBezTo>
                  <a:cubicBezTo>
                    <a:pt x="65" y="24"/>
                    <a:pt x="64" y="25"/>
                    <a:pt x="63" y="26"/>
                  </a:cubicBezTo>
                  <a:cubicBezTo>
                    <a:pt x="56" y="30"/>
                    <a:pt x="50" y="35"/>
                    <a:pt x="44" y="39"/>
                  </a:cubicBezTo>
                  <a:cubicBezTo>
                    <a:pt x="41" y="42"/>
                    <a:pt x="37" y="45"/>
                    <a:pt x="35" y="46"/>
                  </a:cubicBezTo>
                  <a:cubicBezTo>
                    <a:pt x="34" y="44"/>
                    <a:pt x="31" y="37"/>
                    <a:pt x="29" y="31"/>
                  </a:cubicBezTo>
                  <a:cubicBezTo>
                    <a:pt x="27" y="27"/>
                    <a:pt x="25" y="23"/>
                    <a:pt x="23" y="19"/>
                  </a:cubicBezTo>
                  <a:cubicBezTo>
                    <a:pt x="23" y="18"/>
                    <a:pt x="23" y="17"/>
                    <a:pt x="22" y="16"/>
                  </a:cubicBezTo>
                  <a:cubicBezTo>
                    <a:pt x="17" y="6"/>
                    <a:pt x="13" y="0"/>
                    <a:pt x="8" y="0"/>
                  </a:cubicBezTo>
                  <a:cubicBezTo>
                    <a:pt x="5" y="0"/>
                    <a:pt x="2" y="2"/>
                    <a:pt x="0" y="7"/>
                  </a:cubicBezTo>
                  <a:cubicBezTo>
                    <a:pt x="0" y="8"/>
                    <a:pt x="0" y="8"/>
                    <a:pt x="0" y="8"/>
                  </a:cubicBezTo>
                  <a:cubicBezTo>
                    <a:pt x="0" y="8"/>
                    <a:pt x="0" y="8"/>
                    <a:pt x="0" y="8"/>
                  </a:cubicBezTo>
                  <a:cubicBezTo>
                    <a:pt x="1" y="10"/>
                    <a:pt x="1" y="13"/>
                    <a:pt x="2" y="16"/>
                  </a:cubicBezTo>
                  <a:cubicBezTo>
                    <a:pt x="3" y="17"/>
                    <a:pt x="3" y="18"/>
                    <a:pt x="3" y="19"/>
                  </a:cubicBezTo>
                  <a:cubicBezTo>
                    <a:pt x="10" y="38"/>
                    <a:pt x="21" y="69"/>
                    <a:pt x="28" y="69"/>
                  </a:cubicBezTo>
                  <a:cubicBezTo>
                    <a:pt x="32" y="69"/>
                    <a:pt x="48" y="59"/>
                    <a:pt x="63" y="49"/>
                  </a:cubicBezTo>
                  <a:cubicBezTo>
                    <a:pt x="64" y="48"/>
                    <a:pt x="65" y="48"/>
                    <a:pt x="66" y="47"/>
                  </a:cubicBezTo>
                  <a:cubicBezTo>
                    <a:pt x="77" y="39"/>
                    <a:pt x="88" y="30"/>
                    <a:pt x="90" y="26"/>
                  </a:cubicBezTo>
                  <a:cubicBezTo>
                    <a:pt x="91" y="25"/>
                    <a:pt x="92" y="23"/>
                    <a:pt x="91" y="22"/>
                  </a:cubicBezTo>
                  <a:close/>
                  <a:moveTo>
                    <a:pt x="85" y="27"/>
                  </a:moveTo>
                  <a:cubicBezTo>
                    <a:pt x="81" y="32"/>
                    <a:pt x="74" y="37"/>
                    <a:pt x="66" y="43"/>
                  </a:cubicBezTo>
                  <a:cubicBezTo>
                    <a:pt x="65" y="44"/>
                    <a:pt x="64" y="45"/>
                    <a:pt x="63" y="45"/>
                  </a:cubicBezTo>
                  <a:cubicBezTo>
                    <a:pt x="48" y="56"/>
                    <a:pt x="31" y="66"/>
                    <a:pt x="28" y="66"/>
                  </a:cubicBezTo>
                  <a:cubicBezTo>
                    <a:pt x="24" y="66"/>
                    <a:pt x="15" y="43"/>
                    <a:pt x="7" y="19"/>
                  </a:cubicBezTo>
                  <a:cubicBezTo>
                    <a:pt x="6" y="18"/>
                    <a:pt x="6" y="17"/>
                    <a:pt x="6" y="16"/>
                  </a:cubicBezTo>
                  <a:cubicBezTo>
                    <a:pt x="5" y="13"/>
                    <a:pt x="4" y="11"/>
                    <a:pt x="3" y="8"/>
                  </a:cubicBezTo>
                  <a:cubicBezTo>
                    <a:pt x="4" y="6"/>
                    <a:pt x="6" y="3"/>
                    <a:pt x="8" y="3"/>
                  </a:cubicBezTo>
                  <a:cubicBezTo>
                    <a:pt x="11" y="3"/>
                    <a:pt x="15" y="9"/>
                    <a:pt x="19" y="16"/>
                  </a:cubicBezTo>
                  <a:cubicBezTo>
                    <a:pt x="19" y="17"/>
                    <a:pt x="20" y="18"/>
                    <a:pt x="20" y="19"/>
                  </a:cubicBezTo>
                  <a:cubicBezTo>
                    <a:pt x="22" y="24"/>
                    <a:pt x="24" y="28"/>
                    <a:pt x="26" y="33"/>
                  </a:cubicBezTo>
                  <a:cubicBezTo>
                    <a:pt x="31" y="45"/>
                    <a:pt x="33" y="49"/>
                    <a:pt x="35" y="49"/>
                  </a:cubicBezTo>
                  <a:cubicBezTo>
                    <a:pt x="36" y="49"/>
                    <a:pt x="36" y="49"/>
                    <a:pt x="36" y="49"/>
                  </a:cubicBezTo>
                  <a:cubicBezTo>
                    <a:pt x="37" y="48"/>
                    <a:pt x="40" y="46"/>
                    <a:pt x="46" y="41"/>
                  </a:cubicBezTo>
                  <a:cubicBezTo>
                    <a:pt x="51" y="38"/>
                    <a:pt x="57" y="33"/>
                    <a:pt x="63" y="29"/>
                  </a:cubicBezTo>
                  <a:cubicBezTo>
                    <a:pt x="64" y="29"/>
                    <a:pt x="65" y="28"/>
                    <a:pt x="66" y="27"/>
                  </a:cubicBezTo>
                  <a:cubicBezTo>
                    <a:pt x="72" y="23"/>
                    <a:pt x="79" y="20"/>
                    <a:pt x="83" y="20"/>
                  </a:cubicBezTo>
                  <a:cubicBezTo>
                    <a:pt x="86" y="20"/>
                    <a:pt x="87" y="21"/>
                    <a:pt x="88" y="23"/>
                  </a:cubicBezTo>
                  <a:cubicBezTo>
                    <a:pt x="88" y="23"/>
                    <a:pt x="88" y="24"/>
                    <a:pt x="85" y="27"/>
                  </a:cubicBezTo>
                  <a:close/>
                </a:path>
              </a:pathLst>
            </a:custGeom>
            <a:solidFill>
              <a:schemeClr val="bg1">
                <a:lumMod val="85000"/>
              </a:schemeClr>
            </a:solidFill>
            <a:ln>
              <a:noFill/>
            </a:ln>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647" name="íṡļíde">
              <a:extLst>
                <a:ext uri="{FF2B5EF4-FFF2-40B4-BE49-F238E27FC236}">
                  <a16:creationId xmlns:a16="http://schemas.microsoft.com/office/drawing/2014/main" xmlns="" id="{0D10A762-F917-4E2E-9E59-39BD81F1967D}"/>
                </a:ext>
              </a:extLst>
            </p:cNvPr>
            <p:cNvSpPr/>
            <p:nvPr/>
          </p:nvSpPr>
          <p:spPr bwMode="auto">
            <a:xfrm>
              <a:off x="6448190" y="3601998"/>
              <a:ext cx="347902" cy="230851"/>
            </a:xfrm>
            <a:custGeom>
              <a:avLst/>
              <a:gdLst>
                <a:gd name="T0" fmla="*/ 5 w 90"/>
                <a:gd name="T1" fmla="*/ 60 h 60"/>
                <a:gd name="T2" fmla="*/ 10 w 90"/>
                <a:gd name="T3" fmla="*/ 43 h 60"/>
                <a:gd name="T4" fmla="*/ 0 w 90"/>
                <a:gd name="T5" fmla="*/ 26 h 60"/>
                <a:gd name="T6" fmla="*/ 45 w 90"/>
                <a:gd name="T7" fmla="*/ 0 h 60"/>
                <a:gd name="T8" fmla="*/ 90 w 90"/>
                <a:gd name="T9" fmla="*/ 26 h 60"/>
                <a:gd name="T10" fmla="*/ 45 w 90"/>
                <a:gd name="T11" fmla="*/ 52 h 60"/>
                <a:gd name="T12" fmla="*/ 35 w 90"/>
                <a:gd name="T13" fmla="*/ 52 h 60"/>
                <a:gd name="T14" fmla="*/ 5 w 90"/>
                <a:gd name="T15" fmla="*/ 60 h 60"/>
                <a:gd name="T16" fmla="*/ 45 w 90"/>
                <a:gd name="T17" fmla="*/ 3 h 60"/>
                <a:gd name="T18" fmla="*/ 3 w 90"/>
                <a:gd name="T19" fmla="*/ 26 h 60"/>
                <a:gd name="T20" fmla="*/ 13 w 90"/>
                <a:gd name="T21" fmla="*/ 41 h 60"/>
                <a:gd name="T22" fmla="*/ 13 w 90"/>
                <a:gd name="T23" fmla="*/ 42 h 60"/>
                <a:gd name="T24" fmla="*/ 9 w 90"/>
                <a:gd name="T25" fmla="*/ 56 h 60"/>
                <a:gd name="T26" fmla="*/ 32 w 90"/>
                <a:gd name="T27" fmla="*/ 49 h 60"/>
                <a:gd name="T28" fmla="*/ 31 w 90"/>
                <a:gd name="T29" fmla="*/ 48 h 60"/>
                <a:gd name="T30" fmla="*/ 35 w 90"/>
                <a:gd name="T31" fmla="*/ 49 h 60"/>
                <a:gd name="T32" fmla="*/ 45 w 90"/>
                <a:gd name="T33" fmla="*/ 49 h 60"/>
                <a:gd name="T34" fmla="*/ 87 w 90"/>
                <a:gd name="T35" fmla="*/ 26 h 60"/>
                <a:gd name="T36" fmla="*/ 45 w 90"/>
                <a:gd name="T37" fmla="*/ 3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90" h="60">
                  <a:moveTo>
                    <a:pt x="5" y="60"/>
                  </a:moveTo>
                  <a:cubicBezTo>
                    <a:pt x="10" y="43"/>
                    <a:pt x="10" y="43"/>
                    <a:pt x="10" y="43"/>
                  </a:cubicBezTo>
                  <a:cubicBezTo>
                    <a:pt x="3" y="38"/>
                    <a:pt x="0" y="32"/>
                    <a:pt x="0" y="26"/>
                  </a:cubicBezTo>
                  <a:cubicBezTo>
                    <a:pt x="0" y="12"/>
                    <a:pt x="20" y="0"/>
                    <a:pt x="45" y="0"/>
                  </a:cubicBezTo>
                  <a:cubicBezTo>
                    <a:pt x="70" y="0"/>
                    <a:pt x="90" y="12"/>
                    <a:pt x="90" y="26"/>
                  </a:cubicBezTo>
                  <a:cubicBezTo>
                    <a:pt x="90" y="41"/>
                    <a:pt x="70" y="52"/>
                    <a:pt x="45" y="52"/>
                  </a:cubicBezTo>
                  <a:cubicBezTo>
                    <a:pt x="42" y="52"/>
                    <a:pt x="38" y="52"/>
                    <a:pt x="35" y="52"/>
                  </a:cubicBezTo>
                  <a:lnTo>
                    <a:pt x="5" y="60"/>
                  </a:lnTo>
                  <a:close/>
                  <a:moveTo>
                    <a:pt x="45" y="3"/>
                  </a:moveTo>
                  <a:cubicBezTo>
                    <a:pt x="22" y="3"/>
                    <a:pt x="3" y="13"/>
                    <a:pt x="3" y="26"/>
                  </a:cubicBezTo>
                  <a:cubicBezTo>
                    <a:pt x="3" y="31"/>
                    <a:pt x="6" y="37"/>
                    <a:pt x="13" y="41"/>
                  </a:cubicBezTo>
                  <a:cubicBezTo>
                    <a:pt x="13" y="42"/>
                    <a:pt x="13" y="42"/>
                    <a:pt x="13" y="42"/>
                  </a:cubicBezTo>
                  <a:cubicBezTo>
                    <a:pt x="9" y="56"/>
                    <a:pt x="9" y="56"/>
                    <a:pt x="9" y="56"/>
                  </a:cubicBezTo>
                  <a:cubicBezTo>
                    <a:pt x="32" y="49"/>
                    <a:pt x="32" y="49"/>
                    <a:pt x="32" y="49"/>
                  </a:cubicBezTo>
                  <a:cubicBezTo>
                    <a:pt x="31" y="48"/>
                    <a:pt x="31" y="48"/>
                    <a:pt x="31" y="48"/>
                  </a:cubicBezTo>
                  <a:cubicBezTo>
                    <a:pt x="35" y="49"/>
                    <a:pt x="35" y="49"/>
                    <a:pt x="35" y="49"/>
                  </a:cubicBezTo>
                  <a:cubicBezTo>
                    <a:pt x="38" y="49"/>
                    <a:pt x="42" y="49"/>
                    <a:pt x="45" y="49"/>
                  </a:cubicBezTo>
                  <a:cubicBezTo>
                    <a:pt x="68" y="49"/>
                    <a:pt x="87" y="39"/>
                    <a:pt x="87" y="26"/>
                  </a:cubicBezTo>
                  <a:cubicBezTo>
                    <a:pt x="87" y="13"/>
                    <a:pt x="68" y="3"/>
                    <a:pt x="45" y="3"/>
                  </a:cubicBezTo>
                  <a:close/>
                </a:path>
              </a:pathLst>
            </a:custGeom>
            <a:solidFill>
              <a:schemeClr val="bg1">
                <a:lumMod val="85000"/>
              </a:schemeClr>
            </a:solidFill>
            <a:ln>
              <a:noFill/>
            </a:ln>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649" name="iṡḻiḑe">
              <a:extLst>
                <a:ext uri="{FF2B5EF4-FFF2-40B4-BE49-F238E27FC236}">
                  <a16:creationId xmlns:a16="http://schemas.microsoft.com/office/drawing/2014/main" xmlns="" id="{317204B5-0C43-48F9-8809-83C326A2E276}"/>
                </a:ext>
              </a:extLst>
            </p:cNvPr>
            <p:cNvSpPr/>
            <p:nvPr/>
          </p:nvSpPr>
          <p:spPr bwMode="auto">
            <a:xfrm>
              <a:off x="6560364" y="3697915"/>
              <a:ext cx="346277" cy="234102"/>
            </a:xfrm>
            <a:custGeom>
              <a:avLst/>
              <a:gdLst>
                <a:gd name="T0" fmla="*/ 5 w 90"/>
                <a:gd name="T1" fmla="*/ 61 h 61"/>
                <a:gd name="T2" fmla="*/ 10 w 90"/>
                <a:gd name="T3" fmla="*/ 44 h 61"/>
                <a:gd name="T4" fmla="*/ 0 w 90"/>
                <a:gd name="T5" fmla="*/ 27 h 61"/>
                <a:gd name="T6" fmla="*/ 45 w 90"/>
                <a:gd name="T7" fmla="*/ 0 h 61"/>
                <a:gd name="T8" fmla="*/ 90 w 90"/>
                <a:gd name="T9" fmla="*/ 27 h 61"/>
                <a:gd name="T10" fmla="*/ 45 w 90"/>
                <a:gd name="T11" fmla="*/ 53 h 61"/>
                <a:gd name="T12" fmla="*/ 35 w 90"/>
                <a:gd name="T13" fmla="*/ 53 h 61"/>
                <a:gd name="T14" fmla="*/ 5 w 90"/>
                <a:gd name="T15" fmla="*/ 61 h 61"/>
                <a:gd name="T16" fmla="*/ 45 w 90"/>
                <a:gd name="T17" fmla="*/ 3 h 61"/>
                <a:gd name="T18" fmla="*/ 3 w 90"/>
                <a:gd name="T19" fmla="*/ 27 h 61"/>
                <a:gd name="T20" fmla="*/ 12 w 90"/>
                <a:gd name="T21" fmla="*/ 42 h 61"/>
                <a:gd name="T22" fmla="*/ 13 w 90"/>
                <a:gd name="T23" fmla="*/ 42 h 61"/>
                <a:gd name="T24" fmla="*/ 9 w 90"/>
                <a:gd name="T25" fmla="*/ 57 h 61"/>
                <a:gd name="T26" fmla="*/ 32 w 90"/>
                <a:gd name="T27" fmla="*/ 50 h 61"/>
                <a:gd name="T28" fmla="*/ 30 w 90"/>
                <a:gd name="T29" fmla="*/ 49 h 61"/>
                <a:gd name="T30" fmla="*/ 35 w 90"/>
                <a:gd name="T31" fmla="*/ 49 h 61"/>
                <a:gd name="T32" fmla="*/ 45 w 90"/>
                <a:gd name="T33" fmla="*/ 50 h 61"/>
                <a:gd name="T34" fmla="*/ 87 w 90"/>
                <a:gd name="T35" fmla="*/ 27 h 61"/>
                <a:gd name="T36" fmla="*/ 45 w 90"/>
                <a:gd name="T37" fmla="*/ 3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90" h="61">
                  <a:moveTo>
                    <a:pt x="5" y="61"/>
                  </a:moveTo>
                  <a:cubicBezTo>
                    <a:pt x="10" y="44"/>
                    <a:pt x="10" y="44"/>
                    <a:pt x="10" y="44"/>
                  </a:cubicBezTo>
                  <a:cubicBezTo>
                    <a:pt x="3" y="39"/>
                    <a:pt x="0" y="33"/>
                    <a:pt x="0" y="27"/>
                  </a:cubicBezTo>
                  <a:cubicBezTo>
                    <a:pt x="0" y="12"/>
                    <a:pt x="20" y="0"/>
                    <a:pt x="45" y="0"/>
                  </a:cubicBezTo>
                  <a:cubicBezTo>
                    <a:pt x="70" y="0"/>
                    <a:pt x="90" y="12"/>
                    <a:pt x="90" y="27"/>
                  </a:cubicBezTo>
                  <a:cubicBezTo>
                    <a:pt x="90" y="41"/>
                    <a:pt x="70" y="53"/>
                    <a:pt x="45" y="53"/>
                  </a:cubicBezTo>
                  <a:cubicBezTo>
                    <a:pt x="42" y="53"/>
                    <a:pt x="38" y="53"/>
                    <a:pt x="35" y="53"/>
                  </a:cubicBezTo>
                  <a:lnTo>
                    <a:pt x="5" y="61"/>
                  </a:lnTo>
                  <a:close/>
                  <a:moveTo>
                    <a:pt x="45" y="3"/>
                  </a:moveTo>
                  <a:cubicBezTo>
                    <a:pt x="22" y="3"/>
                    <a:pt x="3" y="14"/>
                    <a:pt x="3" y="27"/>
                  </a:cubicBezTo>
                  <a:cubicBezTo>
                    <a:pt x="3" y="32"/>
                    <a:pt x="6" y="37"/>
                    <a:pt x="12" y="42"/>
                  </a:cubicBezTo>
                  <a:cubicBezTo>
                    <a:pt x="13" y="42"/>
                    <a:pt x="13" y="42"/>
                    <a:pt x="13" y="42"/>
                  </a:cubicBezTo>
                  <a:cubicBezTo>
                    <a:pt x="9" y="57"/>
                    <a:pt x="9" y="57"/>
                    <a:pt x="9" y="57"/>
                  </a:cubicBezTo>
                  <a:cubicBezTo>
                    <a:pt x="32" y="50"/>
                    <a:pt x="32" y="50"/>
                    <a:pt x="32" y="50"/>
                  </a:cubicBezTo>
                  <a:cubicBezTo>
                    <a:pt x="30" y="49"/>
                    <a:pt x="30" y="49"/>
                    <a:pt x="30" y="49"/>
                  </a:cubicBezTo>
                  <a:cubicBezTo>
                    <a:pt x="35" y="49"/>
                    <a:pt x="35" y="49"/>
                    <a:pt x="35" y="49"/>
                  </a:cubicBezTo>
                  <a:cubicBezTo>
                    <a:pt x="38" y="50"/>
                    <a:pt x="42" y="50"/>
                    <a:pt x="45" y="50"/>
                  </a:cubicBezTo>
                  <a:cubicBezTo>
                    <a:pt x="68" y="50"/>
                    <a:pt x="87" y="40"/>
                    <a:pt x="87" y="27"/>
                  </a:cubicBezTo>
                  <a:cubicBezTo>
                    <a:pt x="87" y="14"/>
                    <a:pt x="68" y="3"/>
                    <a:pt x="45" y="3"/>
                  </a:cubicBezTo>
                  <a:close/>
                </a:path>
              </a:pathLst>
            </a:custGeom>
            <a:solidFill>
              <a:schemeClr val="bg1">
                <a:lumMod val="85000"/>
              </a:schemeClr>
            </a:solidFill>
            <a:ln>
              <a:noFill/>
            </a:ln>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651" name="iŝ1îdé">
              <a:extLst>
                <a:ext uri="{FF2B5EF4-FFF2-40B4-BE49-F238E27FC236}">
                  <a16:creationId xmlns:a16="http://schemas.microsoft.com/office/drawing/2014/main" xmlns="" id="{1382EBEA-1A12-436E-A4AA-0A9E64369760}"/>
                </a:ext>
              </a:extLst>
            </p:cNvPr>
            <p:cNvSpPr/>
            <p:nvPr/>
          </p:nvSpPr>
          <p:spPr bwMode="auto">
            <a:xfrm>
              <a:off x="6273130" y="4186440"/>
              <a:ext cx="56901" cy="323516"/>
            </a:xfrm>
            <a:custGeom>
              <a:avLst/>
              <a:gdLst>
                <a:gd name="T0" fmla="*/ 8 w 15"/>
                <a:gd name="T1" fmla="*/ 84 h 84"/>
                <a:gd name="T2" fmla="*/ 0 w 15"/>
                <a:gd name="T3" fmla="*/ 76 h 84"/>
                <a:gd name="T4" fmla="*/ 0 w 15"/>
                <a:gd name="T5" fmla="*/ 8 h 84"/>
                <a:gd name="T6" fmla="*/ 8 w 15"/>
                <a:gd name="T7" fmla="*/ 0 h 84"/>
                <a:gd name="T8" fmla="*/ 15 w 15"/>
                <a:gd name="T9" fmla="*/ 8 h 84"/>
                <a:gd name="T10" fmla="*/ 15 w 15"/>
                <a:gd name="T11" fmla="*/ 76 h 84"/>
                <a:gd name="T12" fmla="*/ 8 w 15"/>
                <a:gd name="T13" fmla="*/ 84 h 84"/>
                <a:gd name="T14" fmla="*/ 8 w 15"/>
                <a:gd name="T15" fmla="*/ 3 h 84"/>
                <a:gd name="T16" fmla="*/ 3 w 15"/>
                <a:gd name="T17" fmla="*/ 8 h 84"/>
                <a:gd name="T18" fmla="*/ 3 w 15"/>
                <a:gd name="T19" fmla="*/ 76 h 84"/>
                <a:gd name="T20" fmla="*/ 8 w 15"/>
                <a:gd name="T21" fmla="*/ 81 h 84"/>
                <a:gd name="T22" fmla="*/ 12 w 15"/>
                <a:gd name="T23" fmla="*/ 76 h 84"/>
                <a:gd name="T24" fmla="*/ 12 w 15"/>
                <a:gd name="T25" fmla="*/ 8 h 84"/>
                <a:gd name="T26" fmla="*/ 8 w 15"/>
                <a:gd name="T27" fmla="*/ 3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5" h="84">
                  <a:moveTo>
                    <a:pt x="8" y="84"/>
                  </a:moveTo>
                  <a:cubicBezTo>
                    <a:pt x="4" y="84"/>
                    <a:pt x="0" y="80"/>
                    <a:pt x="0" y="76"/>
                  </a:cubicBezTo>
                  <a:cubicBezTo>
                    <a:pt x="0" y="8"/>
                    <a:pt x="0" y="8"/>
                    <a:pt x="0" y="8"/>
                  </a:cubicBezTo>
                  <a:cubicBezTo>
                    <a:pt x="0" y="3"/>
                    <a:pt x="4" y="0"/>
                    <a:pt x="8" y="0"/>
                  </a:cubicBezTo>
                  <a:cubicBezTo>
                    <a:pt x="12" y="0"/>
                    <a:pt x="15" y="3"/>
                    <a:pt x="15" y="8"/>
                  </a:cubicBezTo>
                  <a:cubicBezTo>
                    <a:pt x="15" y="76"/>
                    <a:pt x="15" y="76"/>
                    <a:pt x="15" y="76"/>
                  </a:cubicBezTo>
                  <a:cubicBezTo>
                    <a:pt x="15" y="80"/>
                    <a:pt x="12" y="84"/>
                    <a:pt x="8" y="84"/>
                  </a:cubicBezTo>
                  <a:close/>
                  <a:moveTo>
                    <a:pt x="8" y="3"/>
                  </a:moveTo>
                  <a:cubicBezTo>
                    <a:pt x="5" y="3"/>
                    <a:pt x="3" y="5"/>
                    <a:pt x="3" y="8"/>
                  </a:cubicBezTo>
                  <a:cubicBezTo>
                    <a:pt x="3" y="76"/>
                    <a:pt x="3" y="76"/>
                    <a:pt x="3" y="76"/>
                  </a:cubicBezTo>
                  <a:cubicBezTo>
                    <a:pt x="3" y="79"/>
                    <a:pt x="5" y="81"/>
                    <a:pt x="8" y="81"/>
                  </a:cubicBezTo>
                  <a:cubicBezTo>
                    <a:pt x="10" y="81"/>
                    <a:pt x="12" y="79"/>
                    <a:pt x="12" y="76"/>
                  </a:cubicBezTo>
                  <a:cubicBezTo>
                    <a:pt x="12" y="8"/>
                    <a:pt x="12" y="8"/>
                    <a:pt x="12" y="8"/>
                  </a:cubicBezTo>
                  <a:cubicBezTo>
                    <a:pt x="12" y="5"/>
                    <a:pt x="10" y="3"/>
                    <a:pt x="8" y="3"/>
                  </a:cubicBezTo>
                  <a:close/>
                </a:path>
              </a:pathLst>
            </a:custGeom>
            <a:solidFill>
              <a:schemeClr val="bg1">
                <a:lumMod val="85000"/>
              </a:schemeClr>
            </a:solidFill>
            <a:ln>
              <a:noFill/>
            </a:ln>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653" name="îṣḷide">
              <a:extLst>
                <a:ext uri="{FF2B5EF4-FFF2-40B4-BE49-F238E27FC236}">
                  <a16:creationId xmlns:a16="http://schemas.microsoft.com/office/drawing/2014/main" xmlns="" id="{F0CF0B85-F2AD-45B8-9870-43B116EE1160}"/>
                </a:ext>
              </a:extLst>
            </p:cNvPr>
            <p:cNvSpPr/>
            <p:nvPr/>
          </p:nvSpPr>
          <p:spPr bwMode="auto">
            <a:xfrm>
              <a:off x="6357666" y="4256346"/>
              <a:ext cx="56901" cy="253610"/>
            </a:xfrm>
            <a:custGeom>
              <a:avLst/>
              <a:gdLst>
                <a:gd name="T0" fmla="*/ 7 w 15"/>
                <a:gd name="T1" fmla="*/ 66 h 66"/>
                <a:gd name="T2" fmla="*/ 0 w 15"/>
                <a:gd name="T3" fmla="*/ 58 h 66"/>
                <a:gd name="T4" fmla="*/ 0 w 15"/>
                <a:gd name="T5" fmla="*/ 8 h 66"/>
                <a:gd name="T6" fmla="*/ 7 w 15"/>
                <a:gd name="T7" fmla="*/ 0 h 66"/>
                <a:gd name="T8" fmla="*/ 15 w 15"/>
                <a:gd name="T9" fmla="*/ 8 h 66"/>
                <a:gd name="T10" fmla="*/ 15 w 15"/>
                <a:gd name="T11" fmla="*/ 58 h 66"/>
                <a:gd name="T12" fmla="*/ 7 w 15"/>
                <a:gd name="T13" fmla="*/ 66 h 66"/>
                <a:gd name="T14" fmla="*/ 7 w 15"/>
                <a:gd name="T15" fmla="*/ 3 h 66"/>
                <a:gd name="T16" fmla="*/ 3 w 15"/>
                <a:gd name="T17" fmla="*/ 8 h 66"/>
                <a:gd name="T18" fmla="*/ 3 w 15"/>
                <a:gd name="T19" fmla="*/ 58 h 66"/>
                <a:gd name="T20" fmla="*/ 7 w 15"/>
                <a:gd name="T21" fmla="*/ 63 h 66"/>
                <a:gd name="T22" fmla="*/ 12 w 15"/>
                <a:gd name="T23" fmla="*/ 58 h 66"/>
                <a:gd name="T24" fmla="*/ 12 w 15"/>
                <a:gd name="T25" fmla="*/ 8 h 66"/>
                <a:gd name="T26" fmla="*/ 7 w 15"/>
                <a:gd name="T27" fmla="*/ 3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5" h="66">
                  <a:moveTo>
                    <a:pt x="7" y="66"/>
                  </a:moveTo>
                  <a:cubicBezTo>
                    <a:pt x="3" y="66"/>
                    <a:pt x="0" y="62"/>
                    <a:pt x="0" y="58"/>
                  </a:cubicBezTo>
                  <a:cubicBezTo>
                    <a:pt x="0" y="8"/>
                    <a:pt x="0" y="8"/>
                    <a:pt x="0" y="8"/>
                  </a:cubicBezTo>
                  <a:cubicBezTo>
                    <a:pt x="0" y="3"/>
                    <a:pt x="3" y="0"/>
                    <a:pt x="7" y="0"/>
                  </a:cubicBezTo>
                  <a:cubicBezTo>
                    <a:pt x="11" y="0"/>
                    <a:pt x="15" y="3"/>
                    <a:pt x="15" y="8"/>
                  </a:cubicBezTo>
                  <a:cubicBezTo>
                    <a:pt x="15" y="58"/>
                    <a:pt x="15" y="58"/>
                    <a:pt x="15" y="58"/>
                  </a:cubicBezTo>
                  <a:cubicBezTo>
                    <a:pt x="15" y="62"/>
                    <a:pt x="11" y="66"/>
                    <a:pt x="7" y="66"/>
                  </a:cubicBezTo>
                  <a:close/>
                  <a:moveTo>
                    <a:pt x="7" y="3"/>
                  </a:moveTo>
                  <a:cubicBezTo>
                    <a:pt x="5" y="3"/>
                    <a:pt x="3" y="5"/>
                    <a:pt x="3" y="8"/>
                  </a:cubicBezTo>
                  <a:cubicBezTo>
                    <a:pt x="3" y="58"/>
                    <a:pt x="3" y="58"/>
                    <a:pt x="3" y="58"/>
                  </a:cubicBezTo>
                  <a:cubicBezTo>
                    <a:pt x="3" y="61"/>
                    <a:pt x="5" y="63"/>
                    <a:pt x="7" y="63"/>
                  </a:cubicBezTo>
                  <a:cubicBezTo>
                    <a:pt x="10" y="63"/>
                    <a:pt x="12" y="61"/>
                    <a:pt x="12" y="58"/>
                  </a:cubicBezTo>
                  <a:cubicBezTo>
                    <a:pt x="12" y="8"/>
                    <a:pt x="12" y="8"/>
                    <a:pt x="12" y="8"/>
                  </a:cubicBezTo>
                  <a:cubicBezTo>
                    <a:pt x="12" y="5"/>
                    <a:pt x="10" y="3"/>
                    <a:pt x="7" y="3"/>
                  </a:cubicBezTo>
                  <a:close/>
                </a:path>
              </a:pathLst>
            </a:custGeom>
            <a:solidFill>
              <a:schemeClr val="bg1">
                <a:lumMod val="85000"/>
              </a:schemeClr>
            </a:solidFill>
            <a:ln>
              <a:noFill/>
            </a:ln>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655" name="işļïďè">
              <a:extLst>
                <a:ext uri="{FF2B5EF4-FFF2-40B4-BE49-F238E27FC236}">
                  <a16:creationId xmlns:a16="http://schemas.microsoft.com/office/drawing/2014/main" xmlns="" id="{55E769D2-0257-4F3E-9388-73B20192F05B}"/>
                </a:ext>
              </a:extLst>
            </p:cNvPr>
            <p:cNvSpPr/>
            <p:nvPr/>
          </p:nvSpPr>
          <p:spPr bwMode="auto">
            <a:xfrm>
              <a:off x="6183716" y="4371771"/>
              <a:ext cx="53648" cy="138185"/>
            </a:xfrm>
            <a:custGeom>
              <a:avLst/>
              <a:gdLst>
                <a:gd name="T0" fmla="*/ 7 w 14"/>
                <a:gd name="T1" fmla="*/ 36 h 36"/>
                <a:gd name="T2" fmla="*/ 0 w 14"/>
                <a:gd name="T3" fmla="*/ 28 h 36"/>
                <a:gd name="T4" fmla="*/ 0 w 14"/>
                <a:gd name="T5" fmla="*/ 7 h 36"/>
                <a:gd name="T6" fmla="*/ 7 w 14"/>
                <a:gd name="T7" fmla="*/ 0 h 36"/>
                <a:gd name="T8" fmla="*/ 14 w 14"/>
                <a:gd name="T9" fmla="*/ 7 h 36"/>
                <a:gd name="T10" fmla="*/ 14 w 14"/>
                <a:gd name="T11" fmla="*/ 28 h 36"/>
                <a:gd name="T12" fmla="*/ 7 w 14"/>
                <a:gd name="T13" fmla="*/ 36 h 36"/>
                <a:gd name="T14" fmla="*/ 7 w 14"/>
                <a:gd name="T15" fmla="*/ 3 h 36"/>
                <a:gd name="T16" fmla="*/ 3 w 14"/>
                <a:gd name="T17" fmla="*/ 7 h 36"/>
                <a:gd name="T18" fmla="*/ 3 w 14"/>
                <a:gd name="T19" fmla="*/ 28 h 36"/>
                <a:gd name="T20" fmla="*/ 7 w 14"/>
                <a:gd name="T21" fmla="*/ 33 h 36"/>
                <a:gd name="T22" fmla="*/ 11 w 14"/>
                <a:gd name="T23" fmla="*/ 28 h 36"/>
                <a:gd name="T24" fmla="*/ 11 w 14"/>
                <a:gd name="T25" fmla="*/ 7 h 36"/>
                <a:gd name="T26" fmla="*/ 7 w 14"/>
                <a:gd name="T27" fmla="*/ 3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4" h="36">
                  <a:moveTo>
                    <a:pt x="7" y="36"/>
                  </a:moveTo>
                  <a:cubicBezTo>
                    <a:pt x="3" y="36"/>
                    <a:pt x="0" y="32"/>
                    <a:pt x="0" y="28"/>
                  </a:cubicBezTo>
                  <a:cubicBezTo>
                    <a:pt x="0" y="7"/>
                    <a:pt x="0" y="7"/>
                    <a:pt x="0" y="7"/>
                  </a:cubicBezTo>
                  <a:cubicBezTo>
                    <a:pt x="0" y="3"/>
                    <a:pt x="3" y="0"/>
                    <a:pt x="7" y="0"/>
                  </a:cubicBezTo>
                  <a:cubicBezTo>
                    <a:pt x="11" y="0"/>
                    <a:pt x="14" y="3"/>
                    <a:pt x="14" y="7"/>
                  </a:cubicBezTo>
                  <a:cubicBezTo>
                    <a:pt x="14" y="28"/>
                    <a:pt x="14" y="28"/>
                    <a:pt x="14" y="28"/>
                  </a:cubicBezTo>
                  <a:cubicBezTo>
                    <a:pt x="14" y="32"/>
                    <a:pt x="11" y="36"/>
                    <a:pt x="7" y="36"/>
                  </a:cubicBezTo>
                  <a:close/>
                  <a:moveTo>
                    <a:pt x="7" y="3"/>
                  </a:moveTo>
                  <a:cubicBezTo>
                    <a:pt x="5" y="3"/>
                    <a:pt x="3" y="5"/>
                    <a:pt x="3" y="7"/>
                  </a:cubicBezTo>
                  <a:cubicBezTo>
                    <a:pt x="3" y="28"/>
                    <a:pt x="3" y="28"/>
                    <a:pt x="3" y="28"/>
                  </a:cubicBezTo>
                  <a:cubicBezTo>
                    <a:pt x="3" y="31"/>
                    <a:pt x="5" y="33"/>
                    <a:pt x="7" y="33"/>
                  </a:cubicBezTo>
                  <a:cubicBezTo>
                    <a:pt x="9" y="33"/>
                    <a:pt x="11" y="31"/>
                    <a:pt x="11" y="28"/>
                  </a:cubicBezTo>
                  <a:cubicBezTo>
                    <a:pt x="11" y="7"/>
                    <a:pt x="11" y="7"/>
                    <a:pt x="11" y="7"/>
                  </a:cubicBezTo>
                  <a:cubicBezTo>
                    <a:pt x="11" y="5"/>
                    <a:pt x="9" y="3"/>
                    <a:pt x="7" y="3"/>
                  </a:cubicBezTo>
                  <a:close/>
                </a:path>
              </a:pathLst>
            </a:custGeom>
            <a:solidFill>
              <a:schemeClr val="bg1">
                <a:lumMod val="85000"/>
              </a:schemeClr>
            </a:solidFill>
            <a:ln>
              <a:noFill/>
            </a:ln>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657" name="iṣḷiḋé">
              <a:extLst>
                <a:ext uri="{FF2B5EF4-FFF2-40B4-BE49-F238E27FC236}">
                  <a16:creationId xmlns:a16="http://schemas.microsoft.com/office/drawing/2014/main" xmlns="" id="{786D4B20-C732-4189-B430-3FE994035806}"/>
                </a:ext>
              </a:extLst>
            </p:cNvPr>
            <p:cNvSpPr/>
            <p:nvPr/>
          </p:nvSpPr>
          <p:spPr bwMode="auto">
            <a:xfrm>
              <a:off x="6183716" y="4087272"/>
              <a:ext cx="292627" cy="121928"/>
            </a:xfrm>
            <a:custGeom>
              <a:avLst/>
              <a:gdLst>
                <a:gd name="T0" fmla="*/ 2 w 180"/>
                <a:gd name="T1" fmla="*/ 75 h 75"/>
                <a:gd name="T2" fmla="*/ 0 w 180"/>
                <a:gd name="T3" fmla="*/ 68 h 75"/>
                <a:gd name="T4" fmla="*/ 97 w 180"/>
                <a:gd name="T5" fmla="*/ 19 h 75"/>
                <a:gd name="T6" fmla="*/ 114 w 180"/>
                <a:gd name="T7" fmla="*/ 42 h 75"/>
                <a:gd name="T8" fmla="*/ 159 w 180"/>
                <a:gd name="T9" fmla="*/ 7 h 75"/>
                <a:gd name="T10" fmla="*/ 152 w 180"/>
                <a:gd name="T11" fmla="*/ 7 h 75"/>
                <a:gd name="T12" fmla="*/ 152 w 180"/>
                <a:gd name="T13" fmla="*/ 0 h 75"/>
                <a:gd name="T14" fmla="*/ 180 w 180"/>
                <a:gd name="T15" fmla="*/ 0 h 75"/>
                <a:gd name="T16" fmla="*/ 112 w 180"/>
                <a:gd name="T17" fmla="*/ 52 h 75"/>
                <a:gd name="T18" fmla="*/ 95 w 180"/>
                <a:gd name="T19" fmla="*/ 28 h 75"/>
                <a:gd name="T20" fmla="*/ 2 w 180"/>
                <a:gd name="T21" fmla="*/ 75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80" h="75">
                  <a:moveTo>
                    <a:pt x="2" y="75"/>
                  </a:moveTo>
                  <a:lnTo>
                    <a:pt x="0" y="68"/>
                  </a:lnTo>
                  <a:lnTo>
                    <a:pt x="97" y="19"/>
                  </a:lnTo>
                  <a:lnTo>
                    <a:pt x="114" y="42"/>
                  </a:lnTo>
                  <a:lnTo>
                    <a:pt x="159" y="7"/>
                  </a:lnTo>
                  <a:lnTo>
                    <a:pt x="152" y="7"/>
                  </a:lnTo>
                  <a:lnTo>
                    <a:pt x="152" y="0"/>
                  </a:lnTo>
                  <a:lnTo>
                    <a:pt x="180" y="0"/>
                  </a:lnTo>
                  <a:lnTo>
                    <a:pt x="112" y="52"/>
                  </a:lnTo>
                  <a:lnTo>
                    <a:pt x="95" y="28"/>
                  </a:lnTo>
                  <a:lnTo>
                    <a:pt x="2" y="75"/>
                  </a:lnTo>
                  <a:close/>
                </a:path>
              </a:pathLst>
            </a:custGeom>
            <a:solidFill>
              <a:schemeClr val="bg1">
                <a:lumMod val="85000"/>
              </a:schemeClr>
            </a:solidFill>
            <a:ln>
              <a:noFill/>
            </a:ln>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659" name="íŝ1îḋé">
              <a:extLst>
                <a:ext uri="{FF2B5EF4-FFF2-40B4-BE49-F238E27FC236}">
                  <a16:creationId xmlns:a16="http://schemas.microsoft.com/office/drawing/2014/main" xmlns="" id="{2C837AAC-F3A2-45E3-9EEA-91EE854C6664}"/>
                </a:ext>
              </a:extLst>
            </p:cNvPr>
            <p:cNvSpPr/>
            <p:nvPr/>
          </p:nvSpPr>
          <p:spPr bwMode="auto">
            <a:xfrm>
              <a:off x="6445455" y="4090523"/>
              <a:ext cx="24386" cy="30888"/>
            </a:xfrm>
            <a:custGeom>
              <a:avLst/>
              <a:gdLst>
                <a:gd name="T0" fmla="*/ 8 w 15"/>
                <a:gd name="T1" fmla="*/ 19 h 19"/>
                <a:gd name="T2" fmla="*/ 0 w 15"/>
                <a:gd name="T3" fmla="*/ 17 h 19"/>
                <a:gd name="T4" fmla="*/ 8 w 15"/>
                <a:gd name="T5" fmla="*/ 0 h 19"/>
                <a:gd name="T6" fmla="*/ 15 w 15"/>
                <a:gd name="T7" fmla="*/ 2 h 19"/>
                <a:gd name="T8" fmla="*/ 8 w 15"/>
                <a:gd name="T9" fmla="*/ 19 h 19"/>
              </a:gdLst>
              <a:ahLst/>
              <a:cxnLst>
                <a:cxn ang="0">
                  <a:pos x="T0" y="T1"/>
                </a:cxn>
                <a:cxn ang="0">
                  <a:pos x="T2" y="T3"/>
                </a:cxn>
                <a:cxn ang="0">
                  <a:pos x="T4" y="T5"/>
                </a:cxn>
                <a:cxn ang="0">
                  <a:pos x="T6" y="T7"/>
                </a:cxn>
                <a:cxn ang="0">
                  <a:pos x="T8" y="T9"/>
                </a:cxn>
              </a:cxnLst>
              <a:rect l="0" t="0" r="r" b="b"/>
              <a:pathLst>
                <a:path w="15" h="19">
                  <a:moveTo>
                    <a:pt x="8" y="19"/>
                  </a:moveTo>
                  <a:lnTo>
                    <a:pt x="0" y="17"/>
                  </a:lnTo>
                  <a:lnTo>
                    <a:pt x="8" y="0"/>
                  </a:lnTo>
                  <a:lnTo>
                    <a:pt x="15" y="2"/>
                  </a:lnTo>
                  <a:lnTo>
                    <a:pt x="8" y="19"/>
                  </a:lnTo>
                  <a:close/>
                </a:path>
              </a:pathLst>
            </a:custGeom>
            <a:solidFill>
              <a:schemeClr val="bg1">
                <a:lumMod val="85000"/>
              </a:schemeClr>
            </a:solidFill>
            <a:ln>
              <a:noFill/>
            </a:ln>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661" name="íṣľíďe">
              <a:extLst>
                <a:ext uri="{FF2B5EF4-FFF2-40B4-BE49-F238E27FC236}">
                  <a16:creationId xmlns:a16="http://schemas.microsoft.com/office/drawing/2014/main" xmlns="" id="{4C812660-8176-4D9E-983F-030C2CEEBFB2}"/>
                </a:ext>
              </a:extLst>
            </p:cNvPr>
            <p:cNvSpPr/>
            <p:nvPr/>
          </p:nvSpPr>
          <p:spPr bwMode="auto">
            <a:xfrm>
              <a:off x="6273130" y="2299259"/>
              <a:ext cx="502344" cy="474706"/>
            </a:xfrm>
            <a:custGeom>
              <a:avLst/>
              <a:gdLst>
                <a:gd name="T0" fmla="*/ 86 w 130"/>
                <a:gd name="T1" fmla="*/ 123 h 123"/>
                <a:gd name="T2" fmla="*/ 0 w 130"/>
                <a:gd name="T3" fmla="*/ 102 h 123"/>
                <a:gd name="T4" fmla="*/ 3 w 130"/>
                <a:gd name="T5" fmla="*/ 100 h 123"/>
                <a:gd name="T6" fmla="*/ 54 w 130"/>
                <a:gd name="T7" fmla="*/ 1 h 123"/>
                <a:gd name="T8" fmla="*/ 54 w 130"/>
                <a:gd name="T9" fmla="*/ 0 h 123"/>
                <a:gd name="T10" fmla="*/ 130 w 130"/>
                <a:gd name="T11" fmla="*/ 18 h 123"/>
                <a:gd name="T12" fmla="*/ 130 w 130"/>
                <a:gd name="T13" fmla="*/ 20 h 123"/>
                <a:gd name="T14" fmla="*/ 86 w 130"/>
                <a:gd name="T15" fmla="*/ 123 h 123"/>
                <a:gd name="T16" fmla="*/ 7 w 130"/>
                <a:gd name="T17" fmla="*/ 101 h 123"/>
                <a:gd name="T18" fmla="*/ 86 w 130"/>
                <a:gd name="T19" fmla="*/ 120 h 123"/>
                <a:gd name="T20" fmla="*/ 127 w 130"/>
                <a:gd name="T21" fmla="*/ 20 h 123"/>
                <a:gd name="T22" fmla="*/ 56 w 130"/>
                <a:gd name="T23" fmla="*/ 4 h 123"/>
                <a:gd name="T24" fmla="*/ 7 w 130"/>
                <a:gd name="T25" fmla="*/ 101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 h="123">
                  <a:moveTo>
                    <a:pt x="86" y="123"/>
                  </a:moveTo>
                  <a:cubicBezTo>
                    <a:pt x="0" y="102"/>
                    <a:pt x="0" y="102"/>
                    <a:pt x="0" y="102"/>
                  </a:cubicBezTo>
                  <a:cubicBezTo>
                    <a:pt x="3" y="100"/>
                    <a:pt x="3" y="100"/>
                    <a:pt x="3" y="100"/>
                  </a:cubicBezTo>
                  <a:cubicBezTo>
                    <a:pt x="28" y="85"/>
                    <a:pt x="53" y="2"/>
                    <a:pt x="54" y="1"/>
                  </a:cubicBezTo>
                  <a:cubicBezTo>
                    <a:pt x="54" y="0"/>
                    <a:pt x="54" y="0"/>
                    <a:pt x="54" y="0"/>
                  </a:cubicBezTo>
                  <a:cubicBezTo>
                    <a:pt x="130" y="18"/>
                    <a:pt x="130" y="18"/>
                    <a:pt x="130" y="18"/>
                  </a:cubicBezTo>
                  <a:cubicBezTo>
                    <a:pt x="130" y="20"/>
                    <a:pt x="130" y="20"/>
                    <a:pt x="130" y="20"/>
                  </a:cubicBezTo>
                  <a:cubicBezTo>
                    <a:pt x="117" y="108"/>
                    <a:pt x="88" y="122"/>
                    <a:pt x="86" y="123"/>
                  </a:cubicBezTo>
                  <a:close/>
                  <a:moveTo>
                    <a:pt x="7" y="101"/>
                  </a:moveTo>
                  <a:cubicBezTo>
                    <a:pt x="86" y="120"/>
                    <a:pt x="86" y="120"/>
                    <a:pt x="86" y="120"/>
                  </a:cubicBezTo>
                  <a:cubicBezTo>
                    <a:pt x="89" y="117"/>
                    <a:pt x="115" y="100"/>
                    <a:pt x="127" y="20"/>
                  </a:cubicBezTo>
                  <a:cubicBezTo>
                    <a:pt x="56" y="4"/>
                    <a:pt x="56" y="4"/>
                    <a:pt x="56" y="4"/>
                  </a:cubicBezTo>
                  <a:cubicBezTo>
                    <a:pt x="53" y="14"/>
                    <a:pt x="30" y="82"/>
                    <a:pt x="7" y="101"/>
                  </a:cubicBezTo>
                  <a:close/>
                </a:path>
              </a:pathLst>
            </a:custGeom>
            <a:solidFill>
              <a:schemeClr val="bg1">
                <a:lumMod val="85000"/>
              </a:schemeClr>
            </a:solidFill>
            <a:ln>
              <a:noFill/>
            </a:ln>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663" name="îşļiḑê">
              <a:extLst>
                <a:ext uri="{FF2B5EF4-FFF2-40B4-BE49-F238E27FC236}">
                  <a16:creationId xmlns:a16="http://schemas.microsoft.com/office/drawing/2014/main" xmlns="" id="{5A9B2CA7-F062-4326-BBD4-EA4B32BF56DA}"/>
                </a:ext>
              </a:extLst>
            </p:cNvPr>
            <p:cNvSpPr/>
            <p:nvPr/>
          </p:nvSpPr>
          <p:spPr bwMode="auto">
            <a:xfrm>
              <a:off x="6500730" y="2391923"/>
              <a:ext cx="198337" cy="58525"/>
            </a:xfrm>
            <a:custGeom>
              <a:avLst/>
              <a:gdLst>
                <a:gd name="T0" fmla="*/ 122 w 122"/>
                <a:gd name="T1" fmla="*/ 36 h 36"/>
                <a:gd name="T2" fmla="*/ 0 w 122"/>
                <a:gd name="T3" fmla="*/ 7 h 36"/>
                <a:gd name="T4" fmla="*/ 3 w 122"/>
                <a:gd name="T5" fmla="*/ 0 h 36"/>
                <a:gd name="T6" fmla="*/ 122 w 122"/>
                <a:gd name="T7" fmla="*/ 29 h 36"/>
                <a:gd name="T8" fmla="*/ 122 w 122"/>
                <a:gd name="T9" fmla="*/ 36 h 36"/>
              </a:gdLst>
              <a:ahLst/>
              <a:cxnLst>
                <a:cxn ang="0">
                  <a:pos x="T0" y="T1"/>
                </a:cxn>
                <a:cxn ang="0">
                  <a:pos x="T2" y="T3"/>
                </a:cxn>
                <a:cxn ang="0">
                  <a:pos x="T4" y="T5"/>
                </a:cxn>
                <a:cxn ang="0">
                  <a:pos x="T6" y="T7"/>
                </a:cxn>
                <a:cxn ang="0">
                  <a:pos x="T8" y="T9"/>
                </a:cxn>
              </a:cxnLst>
              <a:rect l="0" t="0" r="r" b="b"/>
              <a:pathLst>
                <a:path w="122" h="36">
                  <a:moveTo>
                    <a:pt x="122" y="36"/>
                  </a:moveTo>
                  <a:lnTo>
                    <a:pt x="0" y="7"/>
                  </a:lnTo>
                  <a:lnTo>
                    <a:pt x="3" y="0"/>
                  </a:lnTo>
                  <a:lnTo>
                    <a:pt x="122" y="29"/>
                  </a:lnTo>
                  <a:lnTo>
                    <a:pt x="122" y="36"/>
                  </a:lnTo>
                  <a:close/>
                </a:path>
              </a:pathLst>
            </a:custGeom>
            <a:solidFill>
              <a:schemeClr val="bg1">
                <a:lumMod val="85000"/>
              </a:schemeClr>
            </a:solidFill>
            <a:ln>
              <a:noFill/>
            </a:ln>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665" name="íślíde">
              <a:extLst>
                <a:ext uri="{FF2B5EF4-FFF2-40B4-BE49-F238E27FC236}">
                  <a16:creationId xmlns:a16="http://schemas.microsoft.com/office/drawing/2014/main" xmlns="" id="{E3E9BCBC-B8F7-454A-A525-15BF33FC6637}"/>
                </a:ext>
              </a:extLst>
            </p:cNvPr>
            <p:cNvSpPr/>
            <p:nvPr/>
          </p:nvSpPr>
          <p:spPr bwMode="auto">
            <a:xfrm>
              <a:off x="6494227" y="2434191"/>
              <a:ext cx="180455" cy="53647"/>
            </a:xfrm>
            <a:custGeom>
              <a:avLst/>
              <a:gdLst>
                <a:gd name="T0" fmla="*/ 111 w 111"/>
                <a:gd name="T1" fmla="*/ 33 h 33"/>
                <a:gd name="T2" fmla="*/ 0 w 111"/>
                <a:gd name="T3" fmla="*/ 7 h 33"/>
                <a:gd name="T4" fmla="*/ 0 w 111"/>
                <a:gd name="T5" fmla="*/ 0 h 33"/>
                <a:gd name="T6" fmla="*/ 111 w 111"/>
                <a:gd name="T7" fmla="*/ 26 h 33"/>
                <a:gd name="T8" fmla="*/ 111 w 111"/>
                <a:gd name="T9" fmla="*/ 33 h 33"/>
              </a:gdLst>
              <a:ahLst/>
              <a:cxnLst>
                <a:cxn ang="0">
                  <a:pos x="T0" y="T1"/>
                </a:cxn>
                <a:cxn ang="0">
                  <a:pos x="T2" y="T3"/>
                </a:cxn>
                <a:cxn ang="0">
                  <a:pos x="T4" y="T5"/>
                </a:cxn>
                <a:cxn ang="0">
                  <a:pos x="T6" y="T7"/>
                </a:cxn>
                <a:cxn ang="0">
                  <a:pos x="T8" y="T9"/>
                </a:cxn>
              </a:cxnLst>
              <a:rect l="0" t="0" r="r" b="b"/>
              <a:pathLst>
                <a:path w="111" h="33">
                  <a:moveTo>
                    <a:pt x="111" y="33"/>
                  </a:moveTo>
                  <a:lnTo>
                    <a:pt x="0" y="7"/>
                  </a:lnTo>
                  <a:lnTo>
                    <a:pt x="0" y="0"/>
                  </a:lnTo>
                  <a:lnTo>
                    <a:pt x="111" y="26"/>
                  </a:lnTo>
                  <a:lnTo>
                    <a:pt x="111" y="33"/>
                  </a:lnTo>
                  <a:close/>
                </a:path>
              </a:pathLst>
            </a:custGeom>
            <a:solidFill>
              <a:schemeClr val="bg1">
                <a:lumMod val="85000"/>
              </a:schemeClr>
            </a:solidFill>
            <a:ln>
              <a:noFill/>
            </a:ln>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667" name="îṡľîḋe">
              <a:extLst>
                <a:ext uri="{FF2B5EF4-FFF2-40B4-BE49-F238E27FC236}">
                  <a16:creationId xmlns:a16="http://schemas.microsoft.com/office/drawing/2014/main" xmlns="" id="{FCB0EE03-BF08-46EF-A9CB-A0AAD5E1D4AC}"/>
                </a:ext>
              </a:extLst>
            </p:cNvPr>
            <p:cNvSpPr/>
            <p:nvPr/>
          </p:nvSpPr>
          <p:spPr bwMode="auto">
            <a:xfrm>
              <a:off x="6482847" y="2481338"/>
              <a:ext cx="180455" cy="53647"/>
            </a:xfrm>
            <a:custGeom>
              <a:avLst/>
              <a:gdLst>
                <a:gd name="T0" fmla="*/ 111 w 111"/>
                <a:gd name="T1" fmla="*/ 33 h 33"/>
                <a:gd name="T2" fmla="*/ 0 w 111"/>
                <a:gd name="T3" fmla="*/ 7 h 33"/>
                <a:gd name="T4" fmla="*/ 0 w 111"/>
                <a:gd name="T5" fmla="*/ 0 h 33"/>
                <a:gd name="T6" fmla="*/ 111 w 111"/>
                <a:gd name="T7" fmla="*/ 26 h 33"/>
                <a:gd name="T8" fmla="*/ 111 w 111"/>
                <a:gd name="T9" fmla="*/ 33 h 33"/>
              </a:gdLst>
              <a:ahLst/>
              <a:cxnLst>
                <a:cxn ang="0">
                  <a:pos x="T0" y="T1"/>
                </a:cxn>
                <a:cxn ang="0">
                  <a:pos x="T2" y="T3"/>
                </a:cxn>
                <a:cxn ang="0">
                  <a:pos x="T4" y="T5"/>
                </a:cxn>
                <a:cxn ang="0">
                  <a:pos x="T6" y="T7"/>
                </a:cxn>
                <a:cxn ang="0">
                  <a:pos x="T8" y="T9"/>
                </a:cxn>
              </a:cxnLst>
              <a:rect l="0" t="0" r="r" b="b"/>
              <a:pathLst>
                <a:path w="111" h="33">
                  <a:moveTo>
                    <a:pt x="111" y="33"/>
                  </a:moveTo>
                  <a:lnTo>
                    <a:pt x="0" y="7"/>
                  </a:lnTo>
                  <a:lnTo>
                    <a:pt x="0" y="0"/>
                  </a:lnTo>
                  <a:lnTo>
                    <a:pt x="111" y="26"/>
                  </a:lnTo>
                  <a:lnTo>
                    <a:pt x="111" y="33"/>
                  </a:lnTo>
                  <a:close/>
                </a:path>
              </a:pathLst>
            </a:custGeom>
            <a:solidFill>
              <a:schemeClr val="bg1">
                <a:lumMod val="85000"/>
              </a:schemeClr>
            </a:solidFill>
            <a:ln>
              <a:noFill/>
            </a:ln>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669" name="íSļîḋè">
              <a:extLst>
                <a:ext uri="{FF2B5EF4-FFF2-40B4-BE49-F238E27FC236}">
                  <a16:creationId xmlns:a16="http://schemas.microsoft.com/office/drawing/2014/main" xmlns="" id="{4632B93B-E676-48A6-9289-100D554687D6}"/>
                </a:ext>
              </a:extLst>
            </p:cNvPr>
            <p:cNvSpPr/>
            <p:nvPr/>
          </p:nvSpPr>
          <p:spPr bwMode="auto">
            <a:xfrm>
              <a:off x="6458460" y="2512226"/>
              <a:ext cx="182079" cy="53647"/>
            </a:xfrm>
            <a:custGeom>
              <a:avLst/>
              <a:gdLst>
                <a:gd name="T0" fmla="*/ 112 w 112"/>
                <a:gd name="T1" fmla="*/ 33 h 33"/>
                <a:gd name="T2" fmla="*/ 0 w 112"/>
                <a:gd name="T3" fmla="*/ 7 h 33"/>
                <a:gd name="T4" fmla="*/ 0 w 112"/>
                <a:gd name="T5" fmla="*/ 0 h 33"/>
                <a:gd name="T6" fmla="*/ 112 w 112"/>
                <a:gd name="T7" fmla="*/ 26 h 33"/>
                <a:gd name="T8" fmla="*/ 112 w 112"/>
                <a:gd name="T9" fmla="*/ 33 h 33"/>
              </a:gdLst>
              <a:ahLst/>
              <a:cxnLst>
                <a:cxn ang="0">
                  <a:pos x="T0" y="T1"/>
                </a:cxn>
                <a:cxn ang="0">
                  <a:pos x="T2" y="T3"/>
                </a:cxn>
                <a:cxn ang="0">
                  <a:pos x="T4" y="T5"/>
                </a:cxn>
                <a:cxn ang="0">
                  <a:pos x="T6" y="T7"/>
                </a:cxn>
                <a:cxn ang="0">
                  <a:pos x="T8" y="T9"/>
                </a:cxn>
              </a:cxnLst>
              <a:rect l="0" t="0" r="r" b="b"/>
              <a:pathLst>
                <a:path w="112" h="33">
                  <a:moveTo>
                    <a:pt x="112" y="33"/>
                  </a:moveTo>
                  <a:lnTo>
                    <a:pt x="0" y="7"/>
                  </a:lnTo>
                  <a:lnTo>
                    <a:pt x="0" y="0"/>
                  </a:lnTo>
                  <a:lnTo>
                    <a:pt x="112" y="26"/>
                  </a:lnTo>
                  <a:lnTo>
                    <a:pt x="112" y="33"/>
                  </a:lnTo>
                  <a:close/>
                </a:path>
              </a:pathLst>
            </a:custGeom>
            <a:solidFill>
              <a:schemeClr val="bg1">
                <a:lumMod val="85000"/>
              </a:schemeClr>
            </a:solidFill>
            <a:ln>
              <a:noFill/>
            </a:ln>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671" name="îSľiḓè">
              <a:extLst>
                <a:ext uri="{FF2B5EF4-FFF2-40B4-BE49-F238E27FC236}">
                  <a16:creationId xmlns:a16="http://schemas.microsoft.com/office/drawing/2014/main" xmlns="" id="{606A269A-9171-4446-BB20-C867EFD6E408}"/>
                </a:ext>
              </a:extLst>
            </p:cNvPr>
            <p:cNvSpPr/>
            <p:nvPr/>
          </p:nvSpPr>
          <p:spPr bwMode="auto">
            <a:xfrm>
              <a:off x="6438951" y="2554494"/>
              <a:ext cx="185330" cy="53647"/>
            </a:xfrm>
            <a:custGeom>
              <a:avLst/>
              <a:gdLst>
                <a:gd name="T0" fmla="*/ 112 w 114"/>
                <a:gd name="T1" fmla="*/ 33 h 33"/>
                <a:gd name="T2" fmla="*/ 0 w 114"/>
                <a:gd name="T3" fmla="*/ 7 h 33"/>
                <a:gd name="T4" fmla="*/ 3 w 114"/>
                <a:gd name="T5" fmla="*/ 0 h 33"/>
                <a:gd name="T6" fmla="*/ 114 w 114"/>
                <a:gd name="T7" fmla="*/ 28 h 33"/>
                <a:gd name="T8" fmla="*/ 112 w 114"/>
                <a:gd name="T9" fmla="*/ 33 h 33"/>
              </a:gdLst>
              <a:ahLst/>
              <a:cxnLst>
                <a:cxn ang="0">
                  <a:pos x="T0" y="T1"/>
                </a:cxn>
                <a:cxn ang="0">
                  <a:pos x="T2" y="T3"/>
                </a:cxn>
                <a:cxn ang="0">
                  <a:pos x="T4" y="T5"/>
                </a:cxn>
                <a:cxn ang="0">
                  <a:pos x="T6" y="T7"/>
                </a:cxn>
                <a:cxn ang="0">
                  <a:pos x="T8" y="T9"/>
                </a:cxn>
              </a:cxnLst>
              <a:rect l="0" t="0" r="r" b="b"/>
              <a:pathLst>
                <a:path w="114" h="33">
                  <a:moveTo>
                    <a:pt x="112" y="33"/>
                  </a:moveTo>
                  <a:lnTo>
                    <a:pt x="0" y="7"/>
                  </a:lnTo>
                  <a:lnTo>
                    <a:pt x="3" y="0"/>
                  </a:lnTo>
                  <a:lnTo>
                    <a:pt x="114" y="28"/>
                  </a:lnTo>
                  <a:lnTo>
                    <a:pt x="112" y="33"/>
                  </a:lnTo>
                  <a:close/>
                </a:path>
              </a:pathLst>
            </a:custGeom>
            <a:solidFill>
              <a:schemeClr val="bg1">
                <a:lumMod val="85000"/>
              </a:schemeClr>
            </a:solidFill>
            <a:ln>
              <a:noFill/>
            </a:ln>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673" name="ïṧḻíde">
              <a:extLst>
                <a:ext uri="{FF2B5EF4-FFF2-40B4-BE49-F238E27FC236}">
                  <a16:creationId xmlns:a16="http://schemas.microsoft.com/office/drawing/2014/main" xmlns="" id="{81F730D0-D630-41EC-A74D-E2D9752A45D0}"/>
                </a:ext>
              </a:extLst>
            </p:cNvPr>
            <p:cNvSpPr/>
            <p:nvPr/>
          </p:nvSpPr>
          <p:spPr bwMode="auto">
            <a:xfrm>
              <a:off x="6655172" y="2307387"/>
              <a:ext cx="78034" cy="92665"/>
            </a:xfrm>
            <a:custGeom>
              <a:avLst/>
              <a:gdLst>
                <a:gd name="T0" fmla="*/ 0 w 48"/>
                <a:gd name="T1" fmla="*/ 38 h 57"/>
                <a:gd name="T2" fmla="*/ 29 w 48"/>
                <a:gd name="T3" fmla="*/ 0 h 57"/>
                <a:gd name="T4" fmla="*/ 48 w 48"/>
                <a:gd name="T5" fmla="*/ 12 h 57"/>
                <a:gd name="T6" fmla="*/ 12 w 48"/>
                <a:gd name="T7" fmla="*/ 57 h 57"/>
                <a:gd name="T8" fmla="*/ 0 w 48"/>
                <a:gd name="T9" fmla="*/ 38 h 57"/>
              </a:gdLst>
              <a:ahLst/>
              <a:cxnLst>
                <a:cxn ang="0">
                  <a:pos x="T0" y="T1"/>
                </a:cxn>
                <a:cxn ang="0">
                  <a:pos x="T2" y="T3"/>
                </a:cxn>
                <a:cxn ang="0">
                  <a:pos x="T4" y="T5"/>
                </a:cxn>
                <a:cxn ang="0">
                  <a:pos x="T6" y="T7"/>
                </a:cxn>
                <a:cxn ang="0">
                  <a:pos x="T8" y="T9"/>
                </a:cxn>
              </a:cxnLst>
              <a:rect l="0" t="0" r="r" b="b"/>
              <a:pathLst>
                <a:path w="48" h="57">
                  <a:moveTo>
                    <a:pt x="0" y="38"/>
                  </a:moveTo>
                  <a:lnTo>
                    <a:pt x="29" y="0"/>
                  </a:lnTo>
                  <a:lnTo>
                    <a:pt x="48" y="12"/>
                  </a:lnTo>
                  <a:lnTo>
                    <a:pt x="12" y="57"/>
                  </a:lnTo>
                  <a:lnTo>
                    <a:pt x="0" y="38"/>
                  </a:lnTo>
                  <a:close/>
                </a:path>
              </a:pathLst>
            </a:custGeom>
            <a:solidFill>
              <a:schemeClr val="bg1">
                <a:lumMod val="85000"/>
              </a:schemeClr>
            </a:solidFill>
            <a:ln>
              <a:noFill/>
            </a:ln>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675" name="ïṧḻïḑê">
              <a:extLst>
                <a:ext uri="{FF2B5EF4-FFF2-40B4-BE49-F238E27FC236}">
                  <a16:creationId xmlns:a16="http://schemas.microsoft.com/office/drawing/2014/main" xmlns="" id="{50F8354E-D3CC-44F1-B926-AE343F535C6E}"/>
                </a:ext>
              </a:extLst>
            </p:cNvPr>
            <p:cNvSpPr/>
            <p:nvPr/>
          </p:nvSpPr>
          <p:spPr bwMode="auto">
            <a:xfrm>
              <a:off x="6648668" y="2299259"/>
              <a:ext cx="95917" cy="108922"/>
            </a:xfrm>
            <a:custGeom>
              <a:avLst/>
              <a:gdLst>
                <a:gd name="T0" fmla="*/ 14 w 59"/>
                <a:gd name="T1" fmla="*/ 67 h 67"/>
                <a:gd name="T2" fmla="*/ 0 w 59"/>
                <a:gd name="T3" fmla="*/ 43 h 67"/>
                <a:gd name="T4" fmla="*/ 33 w 59"/>
                <a:gd name="T5" fmla="*/ 0 h 67"/>
                <a:gd name="T6" fmla="*/ 59 w 59"/>
                <a:gd name="T7" fmla="*/ 15 h 67"/>
                <a:gd name="T8" fmla="*/ 14 w 59"/>
                <a:gd name="T9" fmla="*/ 67 h 67"/>
                <a:gd name="T10" fmla="*/ 9 w 59"/>
                <a:gd name="T11" fmla="*/ 45 h 67"/>
                <a:gd name="T12" fmla="*/ 16 w 59"/>
                <a:gd name="T13" fmla="*/ 55 h 67"/>
                <a:gd name="T14" fmla="*/ 47 w 59"/>
                <a:gd name="T15" fmla="*/ 17 h 67"/>
                <a:gd name="T16" fmla="*/ 35 w 59"/>
                <a:gd name="T17" fmla="*/ 10 h 67"/>
                <a:gd name="T18" fmla="*/ 9 w 59"/>
                <a:gd name="T19" fmla="*/ 45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9" h="67">
                  <a:moveTo>
                    <a:pt x="14" y="67"/>
                  </a:moveTo>
                  <a:lnTo>
                    <a:pt x="0" y="43"/>
                  </a:lnTo>
                  <a:lnTo>
                    <a:pt x="33" y="0"/>
                  </a:lnTo>
                  <a:lnTo>
                    <a:pt x="59" y="15"/>
                  </a:lnTo>
                  <a:lnTo>
                    <a:pt x="14" y="67"/>
                  </a:lnTo>
                  <a:close/>
                  <a:moveTo>
                    <a:pt x="9" y="45"/>
                  </a:moveTo>
                  <a:lnTo>
                    <a:pt x="16" y="55"/>
                  </a:lnTo>
                  <a:lnTo>
                    <a:pt x="47" y="17"/>
                  </a:lnTo>
                  <a:lnTo>
                    <a:pt x="35" y="10"/>
                  </a:lnTo>
                  <a:lnTo>
                    <a:pt x="9" y="45"/>
                  </a:lnTo>
                  <a:close/>
                </a:path>
              </a:pathLst>
            </a:custGeom>
            <a:solidFill>
              <a:schemeClr val="bg1">
                <a:lumMod val="85000"/>
              </a:schemeClr>
            </a:solidFill>
            <a:ln>
              <a:noFill/>
            </a:ln>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677" name="išļïďê">
              <a:extLst>
                <a:ext uri="{FF2B5EF4-FFF2-40B4-BE49-F238E27FC236}">
                  <a16:creationId xmlns:a16="http://schemas.microsoft.com/office/drawing/2014/main" xmlns="" id="{77D80176-3F77-49F8-9970-32FC94DF1773}"/>
                </a:ext>
              </a:extLst>
            </p:cNvPr>
            <p:cNvSpPr/>
            <p:nvPr/>
          </p:nvSpPr>
          <p:spPr bwMode="auto">
            <a:xfrm>
              <a:off x="6618593" y="4117075"/>
              <a:ext cx="393421" cy="261739"/>
            </a:xfrm>
            <a:custGeom>
              <a:avLst/>
              <a:gdLst>
                <a:gd name="T0" fmla="*/ 53 w 102"/>
                <a:gd name="T1" fmla="*/ 68 h 68"/>
                <a:gd name="T2" fmla="*/ 53 w 102"/>
                <a:gd name="T3" fmla="*/ 68 h 68"/>
                <a:gd name="T4" fmla="*/ 19 w 102"/>
                <a:gd name="T5" fmla="*/ 67 h 68"/>
                <a:gd name="T6" fmla="*/ 6 w 102"/>
                <a:gd name="T7" fmla="*/ 4 h 68"/>
                <a:gd name="T8" fmla="*/ 6 w 102"/>
                <a:gd name="T9" fmla="*/ 3 h 68"/>
                <a:gd name="T10" fmla="*/ 11 w 102"/>
                <a:gd name="T11" fmla="*/ 2 h 68"/>
                <a:gd name="T12" fmla="*/ 62 w 102"/>
                <a:gd name="T13" fmla="*/ 0 h 68"/>
                <a:gd name="T14" fmla="*/ 89 w 102"/>
                <a:gd name="T15" fmla="*/ 3 h 68"/>
                <a:gd name="T16" fmla="*/ 94 w 102"/>
                <a:gd name="T17" fmla="*/ 66 h 68"/>
                <a:gd name="T18" fmla="*/ 94 w 102"/>
                <a:gd name="T19" fmla="*/ 67 h 68"/>
                <a:gd name="T20" fmla="*/ 93 w 102"/>
                <a:gd name="T21" fmla="*/ 67 h 68"/>
                <a:gd name="T22" fmla="*/ 53 w 102"/>
                <a:gd name="T23" fmla="*/ 68 h 68"/>
                <a:gd name="T24" fmla="*/ 9 w 102"/>
                <a:gd name="T25" fmla="*/ 6 h 68"/>
                <a:gd name="T26" fmla="*/ 19 w 102"/>
                <a:gd name="T27" fmla="*/ 64 h 68"/>
                <a:gd name="T28" fmla="*/ 53 w 102"/>
                <a:gd name="T29" fmla="*/ 65 h 68"/>
                <a:gd name="T30" fmla="*/ 91 w 102"/>
                <a:gd name="T31" fmla="*/ 64 h 68"/>
                <a:gd name="T32" fmla="*/ 88 w 102"/>
                <a:gd name="T33" fmla="*/ 6 h 68"/>
                <a:gd name="T34" fmla="*/ 62 w 102"/>
                <a:gd name="T35" fmla="*/ 3 h 68"/>
                <a:gd name="T36" fmla="*/ 12 w 102"/>
                <a:gd name="T37" fmla="*/ 5 h 68"/>
                <a:gd name="T38" fmla="*/ 9 w 102"/>
                <a:gd name="T39" fmla="*/ 6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02" h="68">
                  <a:moveTo>
                    <a:pt x="53" y="68"/>
                  </a:moveTo>
                  <a:cubicBezTo>
                    <a:pt x="53" y="68"/>
                    <a:pt x="53" y="68"/>
                    <a:pt x="53" y="68"/>
                  </a:cubicBezTo>
                  <a:cubicBezTo>
                    <a:pt x="36" y="68"/>
                    <a:pt x="25" y="67"/>
                    <a:pt x="19" y="67"/>
                  </a:cubicBezTo>
                  <a:cubicBezTo>
                    <a:pt x="0" y="64"/>
                    <a:pt x="5" y="10"/>
                    <a:pt x="6" y="4"/>
                  </a:cubicBezTo>
                  <a:cubicBezTo>
                    <a:pt x="6" y="3"/>
                    <a:pt x="6" y="3"/>
                    <a:pt x="6" y="3"/>
                  </a:cubicBezTo>
                  <a:cubicBezTo>
                    <a:pt x="11" y="2"/>
                    <a:pt x="11" y="2"/>
                    <a:pt x="11" y="2"/>
                  </a:cubicBezTo>
                  <a:cubicBezTo>
                    <a:pt x="20" y="2"/>
                    <a:pt x="43" y="0"/>
                    <a:pt x="62" y="0"/>
                  </a:cubicBezTo>
                  <a:cubicBezTo>
                    <a:pt x="76" y="0"/>
                    <a:pt x="85" y="1"/>
                    <a:pt x="89" y="3"/>
                  </a:cubicBezTo>
                  <a:cubicBezTo>
                    <a:pt x="102" y="10"/>
                    <a:pt x="95" y="60"/>
                    <a:pt x="94" y="66"/>
                  </a:cubicBezTo>
                  <a:cubicBezTo>
                    <a:pt x="94" y="67"/>
                    <a:pt x="94" y="67"/>
                    <a:pt x="94" y="67"/>
                  </a:cubicBezTo>
                  <a:cubicBezTo>
                    <a:pt x="93" y="67"/>
                    <a:pt x="93" y="67"/>
                    <a:pt x="93" y="67"/>
                  </a:cubicBezTo>
                  <a:cubicBezTo>
                    <a:pt x="93" y="67"/>
                    <a:pt x="72" y="68"/>
                    <a:pt x="53" y="68"/>
                  </a:cubicBezTo>
                  <a:close/>
                  <a:moveTo>
                    <a:pt x="9" y="6"/>
                  </a:moveTo>
                  <a:cubicBezTo>
                    <a:pt x="7" y="22"/>
                    <a:pt x="6" y="62"/>
                    <a:pt x="19" y="64"/>
                  </a:cubicBezTo>
                  <a:cubicBezTo>
                    <a:pt x="25" y="64"/>
                    <a:pt x="37" y="65"/>
                    <a:pt x="53" y="65"/>
                  </a:cubicBezTo>
                  <a:cubicBezTo>
                    <a:pt x="70" y="65"/>
                    <a:pt x="87" y="64"/>
                    <a:pt x="91" y="64"/>
                  </a:cubicBezTo>
                  <a:cubicBezTo>
                    <a:pt x="93" y="48"/>
                    <a:pt x="96" y="10"/>
                    <a:pt x="88" y="6"/>
                  </a:cubicBezTo>
                  <a:cubicBezTo>
                    <a:pt x="85" y="4"/>
                    <a:pt x="79" y="3"/>
                    <a:pt x="62" y="3"/>
                  </a:cubicBezTo>
                  <a:cubicBezTo>
                    <a:pt x="43" y="3"/>
                    <a:pt x="20" y="5"/>
                    <a:pt x="12" y="5"/>
                  </a:cubicBezTo>
                  <a:lnTo>
                    <a:pt x="9" y="6"/>
                  </a:lnTo>
                  <a:close/>
                </a:path>
              </a:pathLst>
            </a:custGeom>
            <a:solidFill>
              <a:schemeClr val="bg1">
                <a:lumMod val="85000"/>
              </a:schemeClr>
            </a:solidFill>
            <a:ln>
              <a:noFill/>
            </a:ln>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679" name="išľíďê">
              <a:extLst>
                <a:ext uri="{FF2B5EF4-FFF2-40B4-BE49-F238E27FC236}">
                  <a16:creationId xmlns:a16="http://schemas.microsoft.com/office/drawing/2014/main" xmlns="" id="{322E9C47-42B0-4FD4-AFDB-629FBFC90D31}"/>
                </a:ext>
              </a:extLst>
            </p:cNvPr>
            <p:cNvSpPr/>
            <p:nvPr/>
          </p:nvSpPr>
          <p:spPr bwMode="auto">
            <a:xfrm>
              <a:off x="6641353" y="4130081"/>
              <a:ext cx="320265" cy="126806"/>
            </a:xfrm>
            <a:custGeom>
              <a:avLst/>
              <a:gdLst>
                <a:gd name="T0" fmla="*/ 46 w 83"/>
                <a:gd name="T1" fmla="*/ 33 h 33"/>
                <a:gd name="T2" fmla="*/ 44 w 83"/>
                <a:gd name="T3" fmla="*/ 32 h 33"/>
                <a:gd name="T4" fmla="*/ 0 w 83"/>
                <a:gd name="T5" fmla="*/ 2 h 33"/>
                <a:gd name="T6" fmla="*/ 2 w 83"/>
                <a:gd name="T7" fmla="*/ 0 h 33"/>
                <a:gd name="T8" fmla="*/ 45 w 83"/>
                <a:gd name="T9" fmla="*/ 30 h 33"/>
                <a:gd name="T10" fmla="*/ 81 w 83"/>
                <a:gd name="T11" fmla="*/ 0 h 33"/>
                <a:gd name="T12" fmla="*/ 83 w 83"/>
                <a:gd name="T13" fmla="*/ 2 h 33"/>
                <a:gd name="T14" fmla="*/ 46 w 83"/>
                <a:gd name="T15" fmla="*/ 33 h 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3" h="33">
                  <a:moveTo>
                    <a:pt x="46" y="33"/>
                  </a:moveTo>
                  <a:cubicBezTo>
                    <a:pt x="45" y="33"/>
                    <a:pt x="45" y="33"/>
                    <a:pt x="44" y="32"/>
                  </a:cubicBezTo>
                  <a:cubicBezTo>
                    <a:pt x="36" y="29"/>
                    <a:pt x="2" y="3"/>
                    <a:pt x="0" y="2"/>
                  </a:cubicBezTo>
                  <a:cubicBezTo>
                    <a:pt x="2" y="0"/>
                    <a:pt x="2" y="0"/>
                    <a:pt x="2" y="0"/>
                  </a:cubicBezTo>
                  <a:cubicBezTo>
                    <a:pt x="2" y="0"/>
                    <a:pt x="37" y="26"/>
                    <a:pt x="45" y="30"/>
                  </a:cubicBezTo>
                  <a:cubicBezTo>
                    <a:pt x="50" y="32"/>
                    <a:pt x="69" y="14"/>
                    <a:pt x="81" y="0"/>
                  </a:cubicBezTo>
                  <a:cubicBezTo>
                    <a:pt x="83" y="2"/>
                    <a:pt x="83" y="2"/>
                    <a:pt x="83" y="2"/>
                  </a:cubicBezTo>
                  <a:cubicBezTo>
                    <a:pt x="79" y="8"/>
                    <a:pt x="56" y="33"/>
                    <a:pt x="46" y="33"/>
                  </a:cubicBezTo>
                  <a:close/>
                </a:path>
              </a:pathLst>
            </a:custGeom>
            <a:solidFill>
              <a:schemeClr val="bg1">
                <a:lumMod val="85000"/>
              </a:schemeClr>
            </a:solidFill>
            <a:ln>
              <a:noFill/>
            </a:ln>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681" name="îşḷiḓé">
              <a:extLst>
                <a:ext uri="{FF2B5EF4-FFF2-40B4-BE49-F238E27FC236}">
                  <a16:creationId xmlns:a16="http://schemas.microsoft.com/office/drawing/2014/main" xmlns="" id="{13EA6144-779E-49FB-AE9F-0D500A0697A3}"/>
                </a:ext>
              </a:extLst>
            </p:cNvPr>
            <p:cNvSpPr/>
            <p:nvPr/>
          </p:nvSpPr>
          <p:spPr bwMode="auto">
            <a:xfrm>
              <a:off x="6495039" y="4186981"/>
              <a:ext cx="95917" cy="11379"/>
            </a:xfrm>
            <a:prstGeom prst="rect">
              <a:avLst/>
            </a:prstGeom>
            <a:solidFill>
              <a:schemeClr val="bg1">
                <a:lumMod val="85000"/>
              </a:schemeClr>
            </a:solidFill>
            <a:ln>
              <a:noFill/>
            </a:ln>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683" name="îṡļïḑè">
              <a:extLst>
                <a:ext uri="{FF2B5EF4-FFF2-40B4-BE49-F238E27FC236}">
                  <a16:creationId xmlns:a16="http://schemas.microsoft.com/office/drawing/2014/main" xmlns="" id="{CD3AEFCC-47D0-4FC2-AB1F-7A694A414152}"/>
                </a:ext>
              </a:extLst>
            </p:cNvPr>
            <p:cNvSpPr/>
            <p:nvPr/>
          </p:nvSpPr>
          <p:spPr bwMode="auto">
            <a:xfrm>
              <a:off x="6506420" y="4302406"/>
              <a:ext cx="100794" cy="11379"/>
            </a:xfrm>
            <a:prstGeom prst="rect">
              <a:avLst/>
            </a:prstGeom>
            <a:solidFill>
              <a:schemeClr val="bg1">
                <a:lumMod val="85000"/>
              </a:schemeClr>
            </a:solidFill>
            <a:ln>
              <a:noFill/>
            </a:ln>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685" name="iślíḓè">
              <a:extLst>
                <a:ext uri="{FF2B5EF4-FFF2-40B4-BE49-F238E27FC236}">
                  <a16:creationId xmlns:a16="http://schemas.microsoft.com/office/drawing/2014/main" xmlns="" id="{6FADC89C-AB3F-439C-8071-E05DD1837477}"/>
                </a:ext>
              </a:extLst>
            </p:cNvPr>
            <p:cNvSpPr/>
            <p:nvPr/>
          </p:nvSpPr>
          <p:spPr bwMode="auto">
            <a:xfrm>
              <a:off x="6451146" y="4245507"/>
              <a:ext cx="139811" cy="11379"/>
            </a:xfrm>
            <a:prstGeom prst="rect">
              <a:avLst/>
            </a:prstGeom>
            <a:solidFill>
              <a:schemeClr val="bg1">
                <a:lumMod val="85000"/>
              </a:schemeClr>
            </a:solidFill>
            <a:ln>
              <a:noFill/>
            </a:ln>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687" name="iŝļîḍè">
              <a:extLst>
                <a:ext uri="{FF2B5EF4-FFF2-40B4-BE49-F238E27FC236}">
                  <a16:creationId xmlns:a16="http://schemas.microsoft.com/office/drawing/2014/main" xmlns="" id="{35DEA7FC-F8D4-45FD-B981-83153558725F}"/>
                </a:ext>
              </a:extLst>
            </p:cNvPr>
            <p:cNvSpPr/>
            <p:nvPr/>
          </p:nvSpPr>
          <p:spPr bwMode="auto">
            <a:xfrm>
              <a:off x="6378174" y="4685847"/>
              <a:ext cx="170700" cy="169074"/>
            </a:xfrm>
            <a:custGeom>
              <a:avLst/>
              <a:gdLst>
                <a:gd name="T0" fmla="*/ 22 w 44"/>
                <a:gd name="T1" fmla="*/ 44 h 44"/>
                <a:gd name="T2" fmla="*/ 0 w 44"/>
                <a:gd name="T3" fmla="*/ 22 h 44"/>
                <a:gd name="T4" fmla="*/ 22 w 44"/>
                <a:gd name="T5" fmla="*/ 0 h 44"/>
                <a:gd name="T6" fmla="*/ 44 w 44"/>
                <a:gd name="T7" fmla="*/ 22 h 44"/>
                <a:gd name="T8" fmla="*/ 22 w 44"/>
                <a:gd name="T9" fmla="*/ 44 h 44"/>
                <a:gd name="T10" fmla="*/ 22 w 44"/>
                <a:gd name="T11" fmla="*/ 3 h 44"/>
                <a:gd name="T12" fmla="*/ 3 w 44"/>
                <a:gd name="T13" fmla="*/ 22 h 44"/>
                <a:gd name="T14" fmla="*/ 22 w 44"/>
                <a:gd name="T15" fmla="*/ 41 h 44"/>
                <a:gd name="T16" fmla="*/ 41 w 44"/>
                <a:gd name="T17" fmla="*/ 22 h 44"/>
                <a:gd name="T18" fmla="*/ 22 w 44"/>
                <a:gd name="T19" fmla="*/ 3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4" h="44">
                  <a:moveTo>
                    <a:pt x="22" y="44"/>
                  </a:moveTo>
                  <a:cubicBezTo>
                    <a:pt x="10" y="44"/>
                    <a:pt x="0" y="34"/>
                    <a:pt x="0" y="22"/>
                  </a:cubicBezTo>
                  <a:cubicBezTo>
                    <a:pt x="0" y="10"/>
                    <a:pt x="10" y="0"/>
                    <a:pt x="22" y="0"/>
                  </a:cubicBezTo>
                  <a:cubicBezTo>
                    <a:pt x="34" y="0"/>
                    <a:pt x="44" y="10"/>
                    <a:pt x="44" y="22"/>
                  </a:cubicBezTo>
                  <a:cubicBezTo>
                    <a:pt x="44" y="34"/>
                    <a:pt x="34" y="44"/>
                    <a:pt x="22" y="44"/>
                  </a:cubicBezTo>
                  <a:close/>
                  <a:moveTo>
                    <a:pt x="22" y="3"/>
                  </a:moveTo>
                  <a:cubicBezTo>
                    <a:pt x="11" y="3"/>
                    <a:pt x="3" y="12"/>
                    <a:pt x="3" y="22"/>
                  </a:cubicBezTo>
                  <a:cubicBezTo>
                    <a:pt x="3" y="33"/>
                    <a:pt x="11" y="41"/>
                    <a:pt x="22" y="41"/>
                  </a:cubicBezTo>
                  <a:cubicBezTo>
                    <a:pt x="32" y="41"/>
                    <a:pt x="41" y="33"/>
                    <a:pt x="41" y="22"/>
                  </a:cubicBezTo>
                  <a:cubicBezTo>
                    <a:pt x="41" y="12"/>
                    <a:pt x="32" y="3"/>
                    <a:pt x="22" y="3"/>
                  </a:cubicBezTo>
                  <a:close/>
                </a:path>
              </a:pathLst>
            </a:custGeom>
            <a:solidFill>
              <a:schemeClr val="bg1">
                <a:lumMod val="85000"/>
              </a:schemeClr>
            </a:solidFill>
            <a:ln>
              <a:noFill/>
            </a:ln>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689" name="ïṣ1íďê">
              <a:extLst>
                <a:ext uri="{FF2B5EF4-FFF2-40B4-BE49-F238E27FC236}">
                  <a16:creationId xmlns:a16="http://schemas.microsoft.com/office/drawing/2014/main" xmlns="" id="{B8E977FC-7AF2-4760-B20D-EB0D11DDA473}"/>
                </a:ext>
              </a:extLst>
            </p:cNvPr>
            <p:cNvSpPr/>
            <p:nvPr/>
          </p:nvSpPr>
          <p:spPr bwMode="auto">
            <a:xfrm>
              <a:off x="6296889" y="4858171"/>
              <a:ext cx="333271" cy="173950"/>
            </a:xfrm>
            <a:custGeom>
              <a:avLst/>
              <a:gdLst>
                <a:gd name="T0" fmla="*/ 86 w 86"/>
                <a:gd name="T1" fmla="*/ 45 h 45"/>
                <a:gd name="T2" fmla="*/ 0 w 86"/>
                <a:gd name="T3" fmla="*/ 45 h 45"/>
                <a:gd name="T4" fmla="*/ 0 w 86"/>
                <a:gd name="T5" fmla="*/ 44 h 45"/>
                <a:gd name="T6" fmla="*/ 43 w 86"/>
                <a:gd name="T7" fmla="*/ 0 h 45"/>
                <a:gd name="T8" fmla="*/ 86 w 86"/>
                <a:gd name="T9" fmla="*/ 44 h 45"/>
                <a:gd name="T10" fmla="*/ 86 w 86"/>
                <a:gd name="T11" fmla="*/ 45 h 45"/>
                <a:gd name="T12" fmla="*/ 3 w 86"/>
                <a:gd name="T13" fmla="*/ 42 h 45"/>
                <a:gd name="T14" fmla="*/ 83 w 86"/>
                <a:gd name="T15" fmla="*/ 42 h 45"/>
                <a:gd name="T16" fmla="*/ 43 w 86"/>
                <a:gd name="T17" fmla="*/ 3 h 45"/>
                <a:gd name="T18" fmla="*/ 3 w 86"/>
                <a:gd name="T19" fmla="*/ 42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6" h="45">
                  <a:moveTo>
                    <a:pt x="86" y="45"/>
                  </a:moveTo>
                  <a:cubicBezTo>
                    <a:pt x="0" y="45"/>
                    <a:pt x="0" y="45"/>
                    <a:pt x="0" y="45"/>
                  </a:cubicBezTo>
                  <a:cubicBezTo>
                    <a:pt x="0" y="44"/>
                    <a:pt x="0" y="44"/>
                    <a:pt x="0" y="44"/>
                  </a:cubicBezTo>
                  <a:cubicBezTo>
                    <a:pt x="0" y="20"/>
                    <a:pt x="19" y="0"/>
                    <a:pt x="43" y="0"/>
                  </a:cubicBezTo>
                  <a:cubicBezTo>
                    <a:pt x="67" y="0"/>
                    <a:pt x="86" y="20"/>
                    <a:pt x="86" y="44"/>
                  </a:cubicBezTo>
                  <a:lnTo>
                    <a:pt x="86" y="45"/>
                  </a:lnTo>
                  <a:close/>
                  <a:moveTo>
                    <a:pt x="3" y="42"/>
                  </a:moveTo>
                  <a:cubicBezTo>
                    <a:pt x="83" y="42"/>
                    <a:pt x="83" y="42"/>
                    <a:pt x="83" y="42"/>
                  </a:cubicBezTo>
                  <a:cubicBezTo>
                    <a:pt x="82" y="21"/>
                    <a:pt x="64" y="3"/>
                    <a:pt x="43" y="3"/>
                  </a:cubicBezTo>
                  <a:cubicBezTo>
                    <a:pt x="21" y="3"/>
                    <a:pt x="4" y="21"/>
                    <a:pt x="3" y="42"/>
                  </a:cubicBezTo>
                  <a:close/>
                </a:path>
              </a:pathLst>
            </a:custGeom>
            <a:solidFill>
              <a:schemeClr val="bg1">
                <a:lumMod val="85000"/>
              </a:schemeClr>
            </a:solidFill>
            <a:ln>
              <a:noFill/>
            </a:ln>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691" name="ïṩḻiḓe">
              <a:extLst>
                <a:ext uri="{FF2B5EF4-FFF2-40B4-BE49-F238E27FC236}">
                  <a16:creationId xmlns:a16="http://schemas.microsoft.com/office/drawing/2014/main" xmlns="" id="{821349A1-CEBE-49D3-9F54-00C9E8F86C22}"/>
                </a:ext>
              </a:extLst>
            </p:cNvPr>
            <p:cNvSpPr/>
            <p:nvPr/>
          </p:nvSpPr>
          <p:spPr bwMode="auto">
            <a:xfrm>
              <a:off x="6425320" y="4866300"/>
              <a:ext cx="73157" cy="50396"/>
            </a:xfrm>
            <a:custGeom>
              <a:avLst/>
              <a:gdLst>
                <a:gd name="T0" fmla="*/ 10 w 19"/>
                <a:gd name="T1" fmla="*/ 13 h 13"/>
                <a:gd name="T2" fmla="*/ 0 w 19"/>
                <a:gd name="T3" fmla="*/ 1 h 13"/>
                <a:gd name="T4" fmla="*/ 3 w 19"/>
                <a:gd name="T5" fmla="*/ 0 h 13"/>
                <a:gd name="T6" fmla="*/ 10 w 19"/>
                <a:gd name="T7" fmla="*/ 10 h 13"/>
                <a:gd name="T8" fmla="*/ 16 w 19"/>
                <a:gd name="T9" fmla="*/ 0 h 13"/>
                <a:gd name="T10" fmla="*/ 19 w 19"/>
                <a:gd name="T11" fmla="*/ 1 h 13"/>
                <a:gd name="T12" fmla="*/ 10 w 19"/>
                <a:gd name="T13" fmla="*/ 13 h 13"/>
              </a:gdLst>
              <a:ahLst/>
              <a:cxnLst>
                <a:cxn ang="0">
                  <a:pos x="T0" y="T1"/>
                </a:cxn>
                <a:cxn ang="0">
                  <a:pos x="T2" y="T3"/>
                </a:cxn>
                <a:cxn ang="0">
                  <a:pos x="T4" y="T5"/>
                </a:cxn>
                <a:cxn ang="0">
                  <a:pos x="T6" y="T7"/>
                </a:cxn>
                <a:cxn ang="0">
                  <a:pos x="T8" y="T9"/>
                </a:cxn>
                <a:cxn ang="0">
                  <a:pos x="T10" y="T11"/>
                </a:cxn>
                <a:cxn ang="0">
                  <a:pos x="T12" y="T13"/>
                </a:cxn>
              </a:cxnLst>
              <a:rect l="0" t="0" r="r" b="b"/>
              <a:pathLst>
                <a:path w="19" h="13">
                  <a:moveTo>
                    <a:pt x="10" y="13"/>
                  </a:moveTo>
                  <a:cubicBezTo>
                    <a:pt x="4" y="13"/>
                    <a:pt x="1" y="3"/>
                    <a:pt x="0" y="1"/>
                  </a:cubicBezTo>
                  <a:cubicBezTo>
                    <a:pt x="3" y="0"/>
                    <a:pt x="3" y="0"/>
                    <a:pt x="3" y="0"/>
                  </a:cubicBezTo>
                  <a:cubicBezTo>
                    <a:pt x="4" y="4"/>
                    <a:pt x="7" y="10"/>
                    <a:pt x="10" y="10"/>
                  </a:cubicBezTo>
                  <a:cubicBezTo>
                    <a:pt x="12" y="10"/>
                    <a:pt x="15" y="4"/>
                    <a:pt x="16" y="0"/>
                  </a:cubicBezTo>
                  <a:cubicBezTo>
                    <a:pt x="19" y="1"/>
                    <a:pt x="19" y="1"/>
                    <a:pt x="19" y="1"/>
                  </a:cubicBezTo>
                  <a:cubicBezTo>
                    <a:pt x="19" y="3"/>
                    <a:pt x="15" y="13"/>
                    <a:pt x="10" y="13"/>
                  </a:cubicBezTo>
                  <a:close/>
                </a:path>
              </a:pathLst>
            </a:custGeom>
            <a:solidFill>
              <a:schemeClr val="bg1">
                <a:lumMod val="85000"/>
              </a:schemeClr>
            </a:solidFill>
            <a:ln>
              <a:noFill/>
            </a:ln>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693" name="íṣ1íde">
              <a:extLst>
                <a:ext uri="{FF2B5EF4-FFF2-40B4-BE49-F238E27FC236}">
                  <a16:creationId xmlns:a16="http://schemas.microsoft.com/office/drawing/2014/main" xmlns="" id="{1D1CBF97-1B4E-453D-B7C4-93677FCAC99E}"/>
                </a:ext>
              </a:extLst>
            </p:cNvPr>
            <p:cNvSpPr/>
            <p:nvPr/>
          </p:nvSpPr>
          <p:spPr bwMode="auto">
            <a:xfrm>
              <a:off x="6425320" y="4905318"/>
              <a:ext cx="81285" cy="126805"/>
            </a:xfrm>
            <a:custGeom>
              <a:avLst/>
              <a:gdLst>
                <a:gd name="T0" fmla="*/ 21 w 21"/>
                <a:gd name="T1" fmla="*/ 33 h 33"/>
                <a:gd name="T2" fmla="*/ 0 w 21"/>
                <a:gd name="T3" fmla="*/ 33 h 33"/>
                <a:gd name="T4" fmla="*/ 0 w 21"/>
                <a:gd name="T5" fmla="*/ 32 h 33"/>
                <a:gd name="T6" fmla="*/ 10 w 21"/>
                <a:gd name="T7" fmla="*/ 0 h 33"/>
                <a:gd name="T8" fmla="*/ 21 w 21"/>
                <a:gd name="T9" fmla="*/ 32 h 33"/>
                <a:gd name="T10" fmla="*/ 21 w 21"/>
                <a:gd name="T11" fmla="*/ 33 h 33"/>
                <a:gd name="T12" fmla="*/ 3 w 21"/>
                <a:gd name="T13" fmla="*/ 30 h 33"/>
                <a:gd name="T14" fmla="*/ 17 w 21"/>
                <a:gd name="T15" fmla="*/ 30 h 33"/>
                <a:gd name="T16" fmla="*/ 10 w 21"/>
                <a:gd name="T17" fmla="*/ 3 h 33"/>
                <a:gd name="T18" fmla="*/ 3 w 21"/>
                <a:gd name="T19" fmla="*/ 30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1" h="33">
                  <a:moveTo>
                    <a:pt x="21" y="33"/>
                  </a:moveTo>
                  <a:cubicBezTo>
                    <a:pt x="0" y="33"/>
                    <a:pt x="0" y="33"/>
                    <a:pt x="0" y="33"/>
                  </a:cubicBezTo>
                  <a:cubicBezTo>
                    <a:pt x="0" y="32"/>
                    <a:pt x="0" y="32"/>
                    <a:pt x="0" y="32"/>
                  </a:cubicBezTo>
                  <a:cubicBezTo>
                    <a:pt x="1" y="22"/>
                    <a:pt x="3" y="0"/>
                    <a:pt x="10" y="0"/>
                  </a:cubicBezTo>
                  <a:cubicBezTo>
                    <a:pt x="17" y="0"/>
                    <a:pt x="20" y="22"/>
                    <a:pt x="21" y="32"/>
                  </a:cubicBezTo>
                  <a:lnTo>
                    <a:pt x="21" y="33"/>
                  </a:lnTo>
                  <a:close/>
                  <a:moveTo>
                    <a:pt x="3" y="30"/>
                  </a:moveTo>
                  <a:cubicBezTo>
                    <a:pt x="17" y="30"/>
                    <a:pt x="17" y="30"/>
                    <a:pt x="17" y="30"/>
                  </a:cubicBezTo>
                  <a:cubicBezTo>
                    <a:pt x="16" y="15"/>
                    <a:pt x="12" y="3"/>
                    <a:pt x="10" y="3"/>
                  </a:cubicBezTo>
                  <a:cubicBezTo>
                    <a:pt x="7" y="3"/>
                    <a:pt x="4" y="15"/>
                    <a:pt x="3" y="30"/>
                  </a:cubicBezTo>
                  <a:close/>
                </a:path>
              </a:pathLst>
            </a:custGeom>
            <a:solidFill>
              <a:schemeClr val="bg1">
                <a:lumMod val="85000"/>
              </a:schemeClr>
            </a:solidFill>
            <a:ln>
              <a:noFill/>
            </a:ln>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695" name="íślíḓé">
              <a:extLst>
                <a:ext uri="{FF2B5EF4-FFF2-40B4-BE49-F238E27FC236}">
                  <a16:creationId xmlns:a16="http://schemas.microsoft.com/office/drawing/2014/main" xmlns="" id="{41AE391E-0024-46DE-92C9-10719B411A5F}"/>
                </a:ext>
              </a:extLst>
            </p:cNvPr>
            <p:cNvSpPr/>
            <p:nvPr/>
          </p:nvSpPr>
          <p:spPr bwMode="auto">
            <a:xfrm>
              <a:off x="4066534" y="3334755"/>
              <a:ext cx="219471" cy="242230"/>
            </a:xfrm>
            <a:custGeom>
              <a:avLst/>
              <a:gdLst>
                <a:gd name="T0" fmla="*/ 34 w 57"/>
                <a:gd name="T1" fmla="*/ 63 h 63"/>
                <a:gd name="T2" fmla="*/ 5 w 57"/>
                <a:gd name="T3" fmla="*/ 54 h 63"/>
                <a:gd name="T4" fmla="*/ 5 w 57"/>
                <a:gd name="T5" fmla="*/ 54 h 63"/>
                <a:gd name="T6" fmla="*/ 7 w 57"/>
                <a:gd name="T7" fmla="*/ 45 h 63"/>
                <a:gd name="T8" fmla="*/ 9 w 57"/>
                <a:gd name="T9" fmla="*/ 44 h 63"/>
                <a:gd name="T10" fmla="*/ 12 w 57"/>
                <a:gd name="T11" fmla="*/ 44 h 63"/>
                <a:gd name="T12" fmla="*/ 22 w 57"/>
                <a:gd name="T13" fmla="*/ 44 h 63"/>
                <a:gd name="T14" fmla="*/ 32 w 57"/>
                <a:gd name="T15" fmla="*/ 43 h 63"/>
                <a:gd name="T16" fmla="*/ 24 w 57"/>
                <a:gd name="T17" fmla="*/ 40 h 63"/>
                <a:gd name="T18" fmla="*/ 16 w 57"/>
                <a:gd name="T19" fmla="*/ 38 h 63"/>
                <a:gd name="T20" fmla="*/ 0 w 57"/>
                <a:gd name="T21" fmla="*/ 18 h 63"/>
                <a:gd name="T22" fmla="*/ 22 w 57"/>
                <a:gd name="T23" fmla="*/ 0 h 63"/>
                <a:gd name="T24" fmla="*/ 50 w 57"/>
                <a:gd name="T25" fmla="*/ 9 h 63"/>
                <a:gd name="T26" fmla="*/ 50 w 57"/>
                <a:gd name="T27" fmla="*/ 10 h 63"/>
                <a:gd name="T28" fmla="*/ 50 w 57"/>
                <a:gd name="T29" fmla="*/ 23 h 63"/>
                <a:gd name="T30" fmla="*/ 47 w 57"/>
                <a:gd name="T31" fmla="*/ 23 h 63"/>
                <a:gd name="T32" fmla="*/ 47 w 57"/>
                <a:gd name="T33" fmla="*/ 23 h 63"/>
                <a:gd name="T34" fmla="*/ 27 w 57"/>
                <a:gd name="T35" fmla="*/ 16 h 63"/>
                <a:gd name="T36" fmla="*/ 24 w 57"/>
                <a:gd name="T37" fmla="*/ 19 h 63"/>
                <a:gd name="T38" fmla="*/ 33 w 57"/>
                <a:gd name="T39" fmla="*/ 23 h 63"/>
                <a:gd name="T40" fmla="*/ 38 w 57"/>
                <a:gd name="T41" fmla="*/ 24 h 63"/>
                <a:gd name="T42" fmla="*/ 57 w 57"/>
                <a:gd name="T43" fmla="*/ 44 h 63"/>
                <a:gd name="T44" fmla="*/ 34 w 57"/>
                <a:gd name="T45" fmla="*/ 63 h 63"/>
                <a:gd name="T46" fmla="*/ 8 w 57"/>
                <a:gd name="T47" fmla="*/ 53 h 63"/>
                <a:gd name="T48" fmla="*/ 34 w 57"/>
                <a:gd name="T49" fmla="*/ 60 h 63"/>
                <a:gd name="T50" fmla="*/ 54 w 57"/>
                <a:gd name="T51" fmla="*/ 44 h 63"/>
                <a:gd name="T52" fmla="*/ 37 w 57"/>
                <a:gd name="T53" fmla="*/ 27 h 63"/>
                <a:gd name="T54" fmla="*/ 32 w 57"/>
                <a:gd name="T55" fmla="*/ 26 h 63"/>
                <a:gd name="T56" fmla="*/ 21 w 57"/>
                <a:gd name="T57" fmla="*/ 19 h 63"/>
                <a:gd name="T58" fmla="*/ 27 w 57"/>
                <a:gd name="T59" fmla="*/ 13 h 63"/>
                <a:gd name="T60" fmla="*/ 47 w 57"/>
                <a:gd name="T61" fmla="*/ 19 h 63"/>
                <a:gd name="T62" fmla="*/ 47 w 57"/>
                <a:gd name="T63" fmla="*/ 10 h 63"/>
                <a:gd name="T64" fmla="*/ 22 w 57"/>
                <a:gd name="T65" fmla="*/ 3 h 63"/>
                <a:gd name="T66" fmla="*/ 3 w 57"/>
                <a:gd name="T67" fmla="*/ 18 h 63"/>
                <a:gd name="T68" fmla="*/ 17 w 57"/>
                <a:gd name="T69" fmla="*/ 35 h 63"/>
                <a:gd name="T70" fmla="*/ 25 w 57"/>
                <a:gd name="T71" fmla="*/ 37 h 63"/>
                <a:gd name="T72" fmla="*/ 35 w 57"/>
                <a:gd name="T73" fmla="*/ 43 h 63"/>
                <a:gd name="T74" fmla="*/ 22 w 57"/>
                <a:gd name="T75" fmla="*/ 47 h 63"/>
                <a:gd name="T76" fmla="*/ 11 w 57"/>
                <a:gd name="T77" fmla="*/ 47 h 63"/>
                <a:gd name="T78" fmla="*/ 9 w 57"/>
                <a:gd name="T79" fmla="*/ 47 h 63"/>
                <a:gd name="T80" fmla="*/ 8 w 57"/>
                <a:gd name="T81" fmla="*/ 53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57" h="63">
                  <a:moveTo>
                    <a:pt x="34" y="63"/>
                  </a:moveTo>
                  <a:cubicBezTo>
                    <a:pt x="26" y="63"/>
                    <a:pt x="9" y="59"/>
                    <a:pt x="5" y="54"/>
                  </a:cubicBezTo>
                  <a:cubicBezTo>
                    <a:pt x="5" y="54"/>
                    <a:pt x="5" y="54"/>
                    <a:pt x="5" y="54"/>
                  </a:cubicBezTo>
                  <a:cubicBezTo>
                    <a:pt x="5" y="52"/>
                    <a:pt x="5" y="47"/>
                    <a:pt x="7" y="45"/>
                  </a:cubicBezTo>
                  <a:cubicBezTo>
                    <a:pt x="7" y="44"/>
                    <a:pt x="8" y="44"/>
                    <a:pt x="9" y="44"/>
                  </a:cubicBezTo>
                  <a:cubicBezTo>
                    <a:pt x="10" y="44"/>
                    <a:pt x="10" y="44"/>
                    <a:pt x="12" y="44"/>
                  </a:cubicBezTo>
                  <a:cubicBezTo>
                    <a:pt x="14" y="44"/>
                    <a:pt x="18" y="44"/>
                    <a:pt x="22" y="44"/>
                  </a:cubicBezTo>
                  <a:cubicBezTo>
                    <a:pt x="29" y="44"/>
                    <a:pt x="31" y="43"/>
                    <a:pt x="32" y="43"/>
                  </a:cubicBezTo>
                  <a:cubicBezTo>
                    <a:pt x="31" y="42"/>
                    <a:pt x="27" y="41"/>
                    <a:pt x="24" y="40"/>
                  </a:cubicBezTo>
                  <a:cubicBezTo>
                    <a:pt x="22" y="39"/>
                    <a:pt x="19" y="39"/>
                    <a:pt x="16" y="38"/>
                  </a:cubicBezTo>
                  <a:cubicBezTo>
                    <a:pt x="5" y="34"/>
                    <a:pt x="0" y="27"/>
                    <a:pt x="0" y="18"/>
                  </a:cubicBezTo>
                  <a:cubicBezTo>
                    <a:pt x="0" y="5"/>
                    <a:pt x="13" y="0"/>
                    <a:pt x="22" y="0"/>
                  </a:cubicBezTo>
                  <a:cubicBezTo>
                    <a:pt x="29" y="0"/>
                    <a:pt x="47" y="3"/>
                    <a:pt x="50" y="9"/>
                  </a:cubicBezTo>
                  <a:cubicBezTo>
                    <a:pt x="50" y="10"/>
                    <a:pt x="50" y="10"/>
                    <a:pt x="50" y="10"/>
                  </a:cubicBezTo>
                  <a:cubicBezTo>
                    <a:pt x="50" y="23"/>
                    <a:pt x="50" y="23"/>
                    <a:pt x="50" y="23"/>
                  </a:cubicBezTo>
                  <a:cubicBezTo>
                    <a:pt x="47" y="23"/>
                    <a:pt x="47" y="23"/>
                    <a:pt x="47" y="23"/>
                  </a:cubicBezTo>
                  <a:cubicBezTo>
                    <a:pt x="47" y="23"/>
                    <a:pt x="47" y="23"/>
                    <a:pt x="47" y="23"/>
                  </a:cubicBezTo>
                  <a:cubicBezTo>
                    <a:pt x="47" y="20"/>
                    <a:pt x="34" y="16"/>
                    <a:pt x="27" y="16"/>
                  </a:cubicBezTo>
                  <a:cubicBezTo>
                    <a:pt x="26" y="16"/>
                    <a:pt x="24" y="16"/>
                    <a:pt x="24" y="19"/>
                  </a:cubicBezTo>
                  <a:cubicBezTo>
                    <a:pt x="24" y="20"/>
                    <a:pt x="29" y="22"/>
                    <a:pt x="33" y="23"/>
                  </a:cubicBezTo>
                  <a:cubicBezTo>
                    <a:pt x="35" y="23"/>
                    <a:pt x="36" y="24"/>
                    <a:pt x="38" y="24"/>
                  </a:cubicBezTo>
                  <a:cubicBezTo>
                    <a:pt x="46" y="27"/>
                    <a:pt x="57" y="31"/>
                    <a:pt x="57" y="44"/>
                  </a:cubicBezTo>
                  <a:cubicBezTo>
                    <a:pt x="57" y="57"/>
                    <a:pt x="45" y="63"/>
                    <a:pt x="34" y="63"/>
                  </a:cubicBezTo>
                  <a:close/>
                  <a:moveTo>
                    <a:pt x="8" y="53"/>
                  </a:moveTo>
                  <a:cubicBezTo>
                    <a:pt x="11" y="56"/>
                    <a:pt x="26" y="60"/>
                    <a:pt x="34" y="60"/>
                  </a:cubicBezTo>
                  <a:cubicBezTo>
                    <a:pt x="44" y="60"/>
                    <a:pt x="54" y="55"/>
                    <a:pt x="54" y="44"/>
                  </a:cubicBezTo>
                  <a:cubicBezTo>
                    <a:pt x="54" y="33"/>
                    <a:pt x="45" y="30"/>
                    <a:pt x="37" y="27"/>
                  </a:cubicBezTo>
                  <a:cubicBezTo>
                    <a:pt x="35" y="27"/>
                    <a:pt x="34" y="26"/>
                    <a:pt x="32" y="26"/>
                  </a:cubicBezTo>
                  <a:cubicBezTo>
                    <a:pt x="26" y="24"/>
                    <a:pt x="21" y="22"/>
                    <a:pt x="21" y="19"/>
                  </a:cubicBezTo>
                  <a:cubicBezTo>
                    <a:pt x="21" y="15"/>
                    <a:pt x="24" y="13"/>
                    <a:pt x="27" y="13"/>
                  </a:cubicBezTo>
                  <a:cubicBezTo>
                    <a:pt x="31" y="13"/>
                    <a:pt x="42" y="15"/>
                    <a:pt x="47" y="19"/>
                  </a:cubicBezTo>
                  <a:cubicBezTo>
                    <a:pt x="47" y="10"/>
                    <a:pt x="47" y="10"/>
                    <a:pt x="47" y="10"/>
                  </a:cubicBezTo>
                  <a:cubicBezTo>
                    <a:pt x="45" y="7"/>
                    <a:pt x="30" y="3"/>
                    <a:pt x="22" y="3"/>
                  </a:cubicBezTo>
                  <a:cubicBezTo>
                    <a:pt x="14" y="3"/>
                    <a:pt x="3" y="7"/>
                    <a:pt x="3" y="18"/>
                  </a:cubicBezTo>
                  <a:cubicBezTo>
                    <a:pt x="3" y="26"/>
                    <a:pt x="7" y="32"/>
                    <a:pt x="17" y="35"/>
                  </a:cubicBezTo>
                  <a:cubicBezTo>
                    <a:pt x="20" y="36"/>
                    <a:pt x="23" y="37"/>
                    <a:pt x="25" y="37"/>
                  </a:cubicBezTo>
                  <a:cubicBezTo>
                    <a:pt x="31" y="39"/>
                    <a:pt x="35" y="40"/>
                    <a:pt x="35" y="43"/>
                  </a:cubicBezTo>
                  <a:cubicBezTo>
                    <a:pt x="35" y="46"/>
                    <a:pt x="32" y="47"/>
                    <a:pt x="22" y="47"/>
                  </a:cubicBezTo>
                  <a:cubicBezTo>
                    <a:pt x="18" y="47"/>
                    <a:pt x="14" y="47"/>
                    <a:pt x="11" y="47"/>
                  </a:cubicBezTo>
                  <a:cubicBezTo>
                    <a:pt x="10" y="47"/>
                    <a:pt x="10" y="47"/>
                    <a:pt x="9" y="47"/>
                  </a:cubicBezTo>
                  <a:cubicBezTo>
                    <a:pt x="8" y="48"/>
                    <a:pt x="8" y="51"/>
                    <a:pt x="8" y="53"/>
                  </a:cubicBezTo>
                  <a:close/>
                </a:path>
              </a:pathLst>
            </a:custGeom>
            <a:solidFill>
              <a:schemeClr val="bg1">
                <a:lumMod val="85000"/>
              </a:schemeClr>
            </a:solidFill>
            <a:ln>
              <a:noFill/>
            </a:ln>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697" name="îṧ1iḋe">
              <a:extLst>
                <a:ext uri="{FF2B5EF4-FFF2-40B4-BE49-F238E27FC236}">
                  <a16:creationId xmlns:a16="http://schemas.microsoft.com/office/drawing/2014/main" xmlns="" id="{E46F0E21-B52D-4E7E-8364-24687A5CFF88}"/>
                </a:ext>
              </a:extLst>
            </p:cNvPr>
            <p:cNvSpPr/>
            <p:nvPr/>
          </p:nvSpPr>
          <p:spPr bwMode="auto">
            <a:xfrm>
              <a:off x="4136440" y="3289235"/>
              <a:ext cx="84536" cy="61776"/>
            </a:xfrm>
            <a:custGeom>
              <a:avLst/>
              <a:gdLst>
                <a:gd name="T0" fmla="*/ 45 w 52"/>
                <a:gd name="T1" fmla="*/ 38 h 38"/>
                <a:gd name="T2" fmla="*/ 38 w 52"/>
                <a:gd name="T3" fmla="*/ 35 h 38"/>
                <a:gd name="T4" fmla="*/ 42 w 52"/>
                <a:gd name="T5" fmla="*/ 14 h 38"/>
                <a:gd name="T6" fmla="*/ 7 w 52"/>
                <a:gd name="T7" fmla="*/ 9 h 38"/>
                <a:gd name="T8" fmla="*/ 12 w 52"/>
                <a:gd name="T9" fmla="*/ 31 h 38"/>
                <a:gd name="T10" fmla="*/ 4 w 52"/>
                <a:gd name="T11" fmla="*/ 31 h 38"/>
                <a:gd name="T12" fmla="*/ 0 w 52"/>
                <a:gd name="T13" fmla="*/ 0 h 38"/>
                <a:gd name="T14" fmla="*/ 52 w 52"/>
                <a:gd name="T15" fmla="*/ 9 h 38"/>
                <a:gd name="T16" fmla="*/ 45 w 52"/>
                <a:gd name="T17" fmla="*/ 38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2" h="38">
                  <a:moveTo>
                    <a:pt x="45" y="38"/>
                  </a:moveTo>
                  <a:lnTo>
                    <a:pt x="38" y="35"/>
                  </a:lnTo>
                  <a:lnTo>
                    <a:pt x="42" y="14"/>
                  </a:lnTo>
                  <a:lnTo>
                    <a:pt x="7" y="9"/>
                  </a:lnTo>
                  <a:lnTo>
                    <a:pt x="12" y="31"/>
                  </a:lnTo>
                  <a:lnTo>
                    <a:pt x="4" y="31"/>
                  </a:lnTo>
                  <a:lnTo>
                    <a:pt x="0" y="0"/>
                  </a:lnTo>
                  <a:lnTo>
                    <a:pt x="52" y="9"/>
                  </a:lnTo>
                  <a:lnTo>
                    <a:pt x="45" y="38"/>
                  </a:lnTo>
                  <a:close/>
                </a:path>
              </a:pathLst>
            </a:custGeom>
            <a:solidFill>
              <a:schemeClr val="bg1">
                <a:lumMod val="85000"/>
              </a:schemeClr>
            </a:solidFill>
            <a:ln>
              <a:noFill/>
            </a:ln>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699" name="íSļíḍe">
              <a:extLst>
                <a:ext uri="{FF2B5EF4-FFF2-40B4-BE49-F238E27FC236}">
                  <a16:creationId xmlns:a16="http://schemas.microsoft.com/office/drawing/2014/main" xmlns="" id="{34A4C3A6-D422-474B-8A08-652159990C68}"/>
                </a:ext>
              </a:extLst>
            </p:cNvPr>
            <p:cNvSpPr/>
            <p:nvPr/>
          </p:nvSpPr>
          <p:spPr bwMode="auto">
            <a:xfrm>
              <a:off x="4142943" y="3565604"/>
              <a:ext cx="86163" cy="47145"/>
            </a:xfrm>
            <a:custGeom>
              <a:avLst/>
              <a:gdLst>
                <a:gd name="T0" fmla="*/ 53 w 53"/>
                <a:gd name="T1" fmla="*/ 29 h 29"/>
                <a:gd name="T2" fmla="*/ 0 w 53"/>
                <a:gd name="T3" fmla="*/ 29 h 29"/>
                <a:gd name="T4" fmla="*/ 0 w 53"/>
                <a:gd name="T5" fmla="*/ 0 h 29"/>
                <a:gd name="T6" fmla="*/ 8 w 53"/>
                <a:gd name="T7" fmla="*/ 0 h 29"/>
                <a:gd name="T8" fmla="*/ 8 w 53"/>
                <a:gd name="T9" fmla="*/ 22 h 29"/>
                <a:gd name="T10" fmla="*/ 43 w 53"/>
                <a:gd name="T11" fmla="*/ 22 h 29"/>
                <a:gd name="T12" fmla="*/ 38 w 53"/>
                <a:gd name="T13" fmla="*/ 5 h 29"/>
                <a:gd name="T14" fmla="*/ 46 w 53"/>
                <a:gd name="T15" fmla="*/ 3 h 29"/>
                <a:gd name="T16" fmla="*/ 53 w 53"/>
                <a:gd name="T17" fmla="*/ 29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3" h="29">
                  <a:moveTo>
                    <a:pt x="53" y="29"/>
                  </a:moveTo>
                  <a:lnTo>
                    <a:pt x="0" y="29"/>
                  </a:lnTo>
                  <a:lnTo>
                    <a:pt x="0" y="0"/>
                  </a:lnTo>
                  <a:lnTo>
                    <a:pt x="8" y="0"/>
                  </a:lnTo>
                  <a:lnTo>
                    <a:pt x="8" y="22"/>
                  </a:lnTo>
                  <a:lnTo>
                    <a:pt x="43" y="22"/>
                  </a:lnTo>
                  <a:lnTo>
                    <a:pt x="38" y="5"/>
                  </a:lnTo>
                  <a:lnTo>
                    <a:pt x="46" y="3"/>
                  </a:lnTo>
                  <a:lnTo>
                    <a:pt x="53" y="29"/>
                  </a:lnTo>
                  <a:close/>
                </a:path>
              </a:pathLst>
            </a:custGeom>
            <a:solidFill>
              <a:schemeClr val="bg1">
                <a:lumMod val="85000"/>
              </a:schemeClr>
            </a:solidFill>
            <a:ln>
              <a:noFill/>
            </a:ln>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701" name="î$ļîďe">
              <a:extLst>
                <a:ext uri="{FF2B5EF4-FFF2-40B4-BE49-F238E27FC236}">
                  <a16:creationId xmlns:a16="http://schemas.microsoft.com/office/drawing/2014/main" xmlns="" id="{2182D6B7-3D17-41D0-BA4F-8C51524486BD}"/>
                </a:ext>
              </a:extLst>
            </p:cNvPr>
            <p:cNvSpPr/>
            <p:nvPr/>
          </p:nvSpPr>
          <p:spPr bwMode="auto">
            <a:xfrm>
              <a:off x="4198989" y="1871875"/>
              <a:ext cx="2397031" cy="2877112"/>
            </a:xfrm>
            <a:custGeom>
              <a:avLst/>
              <a:gdLst>
                <a:gd name="T0" fmla="*/ 212 w 423"/>
                <a:gd name="T1" fmla="*/ 0 h 508"/>
                <a:gd name="T2" fmla="*/ 0 w 423"/>
                <a:gd name="T3" fmla="*/ 212 h 508"/>
                <a:gd name="T4" fmla="*/ 58 w 423"/>
                <a:gd name="T5" fmla="*/ 360 h 508"/>
                <a:gd name="T6" fmla="*/ 122 w 423"/>
                <a:gd name="T7" fmla="*/ 508 h 508"/>
                <a:gd name="T8" fmla="*/ 212 w 423"/>
                <a:gd name="T9" fmla="*/ 508 h 508"/>
                <a:gd name="T10" fmla="*/ 302 w 423"/>
                <a:gd name="T11" fmla="*/ 508 h 508"/>
                <a:gd name="T12" fmla="*/ 366 w 423"/>
                <a:gd name="T13" fmla="*/ 360 h 508"/>
                <a:gd name="T14" fmla="*/ 423 w 423"/>
                <a:gd name="T15" fmla="*/ 213 h 508"/>
                <a:gd name="T16" fmla="*/ 212 w 423"/>
                <a:gd name="T17" fmla="*/ 0 h 5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23" h="508">
                  <a:moveTo>
                    <a:pt x="212" y="0"/>
                  </a:moveTo>
                  <a:cubicBezTo>
                    <a:pt x="95" y="0"/>
                    <a:pt x="0" y="95"/>
                    <a:pt x="0" y="212"/>
                  </a:cubicBezTo>
                  <a:cubicBezTo>
                    <a:pt x="0" y="268"/>
                    <a:pt x="29" y="316"/>
                    <a:pt x="58" y="360"/>
                  </a:cubicBezTo>
                  <a:cubicBezTo>
                    <a:pt x="122" y="456"/>
                    <a:pt x="85" y="508"/>
                    <a:pt x="122" y="508"/>
                  </a:cubicBezTo>
                  <a:cubicBezTo>
                    <a:pt x="212" y="508"/>
                    <a:pt x="212" y="508"/>
                    <a:pt x="212" y="508"/>
                  </a:cubicBezTo>
                  <a:cubicBezTo>
                    <a:pt x="302" y="508"/>
                    <a:pt x="302" y="508"/>
                    <a:pt x="302" y="508"/>
                  </a:cubicBezTo>
                  <a:cubicBezTo>
                    <a:pt x="339" y="508"/>
                    <a:pt x="302" y="456"/>
                    <a:pt x="366" y="360"/>
                  </a:cubicBezTo>
                  <a:cubicBezTo>
                    <a:pt x="395" y="316"/>
                    <a:pt x="423" y="269"/>
                    <a:pt x="423" y="213"/>
                  </a:cubicBezTo>
                  <a:cubicBezTo>
                    <a:pt x="423" y="97"/>
                    <a:pt x="329" y="0"/>
                    <a:pt x="212" y="0"/>
                  </a:cubicBezTo>
                  <a:close/>
                </a:path>
              </a:pathLst>
            </a:custGeom>
            <a:solidFill>
              <a:srgbClr val="FCC969"/>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703" name="ísļiďe">
              <a:extLst>
                <a:ext uri="{FF2B5EF4-FFF2-40B4-BE49-F238E27FC236}">
                  <a16:creationId xmlns:a16="http://schemas.microsoft.com/office/drawing/2014/main" xmlns="" id="{9BAF81E4-C955-45EB-8988-C39B164C035A}"/>
                </a:ext>
              </a:extLst>
            </p:cNvPr>
            <p:cNvSpPr/>
            <p:nvPr/>
          </p:nvSpPr>
          <p:spPr bwMode="auto">
            <a:xfrm>
              <a:off x="4712880" y="2284340"/>
              <a:ext cx="1883140" cy="2464647"/>
            </a:xfrm>
            <a:custGeom>
              <a:avLst/>
              <a:gdLst>
                <a:gd name="T0" fmla="*/ 279 w 332"/>
                <a:gd name="T1" fmla="*/ 0 h 435"/>
                <a:gd name="T2" fmla="*/ 279 w 332"/>
                <a:gd name="T3" fmla="*/ 9 h 435"/>
                <a:gd name="T4" fmla="*/ 0 w 332"/>
                <a:gd name="T5" fmla="*/ 355 h 435"/>
                <a:gd name="T6" fmla="*/ 31 w 332"/>
                <a:gd name="T7" fmla="*/ 435 h 435"/>
                <a:gd name="T8" fmla="*/ 121 w 332"/>
                <a:gd name="T9" fmla="*/ 435 h 435"/>
                <a:gd name="T10" fmla="*/ 211 w 332"/>
                <a:gd name="T11" fmla="*/ 435 h 435"/>
                <a:gd name="T12" fmla="*/ 275 w 332"/>
                <a:gd name="T13" fmla="*/ 287 h 435"/>
                <a:gd name="T14" fmla="*/ 332 w 332"/>
                <a:gd name="T15" fmla="*/ 140 h 435"/>
                <a:gd name="T16" fmla="*/ 279 w 332"/>
                <a:gd name="T17" fmla="*/ 0 h 4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2" h="435">
                  <a:moveTo>
                    <a:pt x="279" y="0"/>
                  </a:moveTo>
                  <a:cubicBezTo>
                    <a:pt x="279" y="3"/>
                    <a:pt x="279" y="6"/>
                    <a:pt x="279" y="9"/>
                  </a:cubicBezTo>
                  <a:cubicBezTo>
                    <a:pt x="279" y="179"/>
                    <a:pt x="160" y="321"/>
                    <a:pt x="0" y="355"/>
                  </a:cubicBezTo>
                  <a:cubicBezTo>
                    <a:pt x="16" y="407"/>
                    <a:pt x="5" y="435"/>
                    <a:pt x="31" y="435"/>
                  </a:cubicBezTo>
                  <a:cubicBezTo>
                    <a:pt x="121" y="435"/>
                    <a:pt x="121" y="435"/>
                    <a:pt x="121" y="435"/>
                  </a:cubicBezTo>
                  <a:cubicBezTo>
                    <a:pt x="211" y="435"/>
                    <a:pt x="211" y="435"/>
                    <a:pt x="211" y="435"/>
                  </a:cubicBezTo>
                  <a:cubicBezTo>
                    <a:pt x="248" y="435"/>
                    <a:pt x="211" y="383"/>
                    <a:pt x="275" y="287"/>
                  </a:cubicBezTo>
                  <a:cubicBezTo>
                    <a:pt x="304" y="243"/>
                    <a:pt x="332" y="196"/>
                    <a:pt x="332" y="140"/>
                  </a:cubicBezTo>
                  <a:cubicBezTo>
                    <a:pt x="332" y="87"/>
                    <a:pt x="312" y="37"/>
                    <a:pt x="279" y="0"/>
                  </a:cubicBezTo>
                  <a:close/>
                </a:path>
              </a:pathLst>
            </a:custGeom>
            <a:solidFill>
              <a:srgbClr val="FBBC43"/>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705" name="íṣļíḋe">
              <a:extLst>
                <a:ext uri="{FF2B5EF4-FFF2-40B4-BE49-F238E27FC236}">
                  <a16:creationId xmlns:a16="http://schemas.microsoft.com/office/drawing/2014/main" xmlns="" id="{68EDCBCA-6BE5-4677-A8DE-8B55CB9FF32F}"/>
                </a:ext>
              </a:extLst>
            </p:cNvPr>
            <p:cNvSpPr/>
            <p:nvPr/>
          </p:nvSpPr>
          <p:spPr bwMode="auto">
            <a:xfrm>
              <a:off x="4743309" y="3305359"/>
              <a:ext cx="1311774" cy="1524768"/>
            </a:xfrm>
            <a:custGeom>
              <a:avLst/>
              <a:gdLst>
                <a:gd name="T0" fmla="*/ 13 w 232"/>
                <a:gd name="T1" fmla="*/ 38 h 269"/>
                <a:gd name="T2" fmla="*/ 4 w 232"/>
                <a:gd name="T3" fmla="*/ 37 h 269"/>
                <a:gd name="T4" fmla="*/ 3 w 232"/>
                <a:gd name="T5" fmla="*/ 46 h 269"/>
                <a:gd name="T6" fmla="*/ 6 w 232"/>
                <a:gd name="T7" fmla="*/ 51 h 269"/>
                <a:gd name="T8" fmla="*/ 77 w 232"/>
                <a:gd name="T9" fmla="*/ 265 h 269"/>
                <a:gd name="T10" fmla="*/ 83 w 232"/>
                <a:gd name="T11" fmla="*/ 269 h 269"/>
                <a:gd name="T12" fmla="*/ 85 w 232"/>
                <a:gd name="T13" fmla="*/ 269 h 269"/>
                <a:gd name="T14" fmla="*/ 89 w 232"/>
                <a:gd name="T15" fmla="*/ 260 h 269"/>
                <a:gd name="T16" fmla="*/ 24 w 232"/>
                <a:gd name="T17" fmla="*/ 63 h 269"/>
                <a:gd name="T18" fmla="*/ 76 w 232"/>
                <a:gd name="T19" fmla="*/ 69 h 269"/>
                <a:gd name="T20" fmla="*/ 85 w 232"/>
                <a:gd name="T21" fmla="*/ 64 h 269"/>
                <a:gd name="T22" fmla="*/ 113 w 232"/>
                <a:gd name="T23" fmla="*/ 73 h 269"/>
                <a:gd name="T24" fmla="*/ 145 w 232"/>
                <a:gd name="T25" fmla="*/ 62 h 269"/>
                <a:gd name="T26" fmla="*/ 161 w 232"/>
                <a:gd name="T27" fmla="*/ 68 h 269"/>
                <a:gd name="T28" fmla="*/ 210 w 232"/>
                <a:gd name="T29" fmla="*/ 65 h 269"/>
                <a:gd name="T30" fmla="*/ 146 w 232"/>
                <a:gd name="T31" fmla="*/ 260 h 269"/>
                <a:gd name="T32" fmla="*/ 150 w 232"/>
                <a:gd name="T33" fmla="*/ 269 h 269"/>
                <a:gd name="T34" fmla="*/ 152 w 232"/>
                <a:gd name="T35" fmla="*/ 269 h 269"/>
                <a:gd name="T36" fmla="*/ 158 w 232"/>
                <a:gd name="T37" fmla="*/ 265 h 269"/>
                <a:gd name="T38" fmla="*/ 228 w 232"/>
                <a:gd name="T39" fmla="*/ 50 h 269"/>
                <a:gd name="T40" fmla="*/ 230 w 232"/>
                <a:gd name="T41" fmla="*/ 48 h 269"/>
                <a:gd name="T42" fmla="*/ 229 w 232"/>
                <a:gd name="T43" fmla="*/ 39 h 269"/>
                <a:gd name="T44" fmla="*/ 220 w 232"/>
                <a:gd name="T45" fmla="*/ 40 h 269"/>
                <a:gd name="T46" fmla="*/ 165 w 232"/>
                <a:gd name="T47" fmla="*/ 55 h 269"/>
                <a:gd name="T48" fmla="*/ 154 w 232"/>
                <a:gd name="T49" fmla="*/ 52 h 269"/>
                <a:gd name="T50" fmla="*/ 160 w 232"/>
                <a:gd name="T51" fmla="*/ 31 h 269"/>
                <a:gd name="T52" fmla="*/ 146 w 232"/>
                <a:gd name="T53" fmla="*/ 3 h 269"/>
                <a:gd name="T54" fmla="*/ 132 w 232"/>
                <a:gd name="T55" fmla="*/ 3 h 269"/>
                <a:gd name="T56" fmla="*/ 123 w 232"/>
                <a:gd name="T57" fmla="*/ 32 h 269"/>
                <a:gd name="T58" fmla="*/ 134 w 232"/>
                <a:gd name="T59" fmla="*/ 54 h 269"/>
                <a:gd name="T60" fmla="*/ 95 w 232"/>
                <a:gd name="T61" fmla="*/ 55 h 269"/>
                <a:gd name="T62" fmla="*/ 103 w 232"/>
                <a:gd name="T63" fmla="*/ 32 h 269"/>
                <a:gd name="T64" fmla="*/ 92 w 232"/>
                <a:gd name="T65" fmla="*/ 4 h 269"/>
                <a:gd name="T66" fmla="*/ 77 w 232"/>
                <a:gd name="T67" fmla="*/ 4 h 269"/>
                <a:gd name="T68" fmla="*/ 66 w 232"/>
                <a:gd name="T69" fmla="*/ 32 h 269"/>
                <a:gd name="T70" fmla="*/ 75 w 232"/>
                <a:gd name="T71" fmla="*/ 55 h 269"/>
                <a:gd name="T72" fmla="*/ 72 w 232"/>
                <a:gd name="T73" fmla="*/ 56 h 269"/>
                <a:gd name="T74" fmla="*/ 13 w 232"/>
                <a:gd name="T75" fmla="*/ 38 h 269"/>
                <a:gd name="T76" fmla="*/ 140 w 232"/>
                <a:gd name="T77" fmla="*/ 14 h 269"/>
                <a:gd name="T78" fmla="*/ 140 w 232"/>
                <a:gd name="T79" fmla="*/ 14 h 269"/>
                <a:gd name="T80" fmla="*/ 140 w 232"/>
                <a:gd name="T81" fmla="*/ 14 h 269"/>
                <a:gd name="T82" fmla="*/ 147 w 232"/>
                <a:gd name="T83" fmla="*/ 32 h 269"/>
                <a:gd name="T84" fmla="*/ 143 w 232"/>
                <a:gd name="T85" fmla="*/ 45 h 269"/>
                <a:gd name="T86" fmla="*/ 136 w 232"/>
                <a:gd name="T87" fmla="*/ 31 h 269"/>
                <a:gd name="T88" fmla="*/ 140 w 232"/>
                <a:gd name="T89" fmla="*/ 14 h 269"/>
                <a:gd name="T90" fmla="*/ 84 w 232"/>
                <a:gd name="T91" fmla="*/ 15 h 269"/>
                <a:gd name="T92" fmla="*/ 84 w 232"/>
                <a:gd name="T93" fmla="*/ 15 h 269"/>
                <a:gd name="T94" fmla="*/ 85 w 232"/>
                <a:gd name="T95" fmla="*/ 16 h 269"/>
                <a:gd name="T96" fmla="*/ 89 w 232"/>
                <a:gd name="T97" fmla="*/ 31 h 269"/>
                <a:gd name="T98" fmla="*/ 85 w 232"/>
                <a:gd name="T99" fmla="*/ 47 h 269"/>
                <a:gd name="T100" fmla="*/ 79 w 232"/>
                <a:gd name="T101" fmla="*/ 31 h 269"/>
                <a:gd name="T102" fmla="*/ 84 w 232"/>
                <a:gd name="T103" fmla="*/ 15 h 2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32" h="269">
                  <a:moveTo>
                    <a:pt x="13" y="38"/>
                  </a:moveTo>
                  <a:cubicBezTo>
                    <a:pt x="11" y="35"/>
                    <a:pt x="6" y="35"/>
                    <a:pt x="4" y="37"/>
                  </a:cubicBezTo>
                  <a:cubicBezTo>
                    <a:pt x="1" y="39"/>
                    <a:pt x="0" y="44"/>
                    <a:pt x="3" y="46"/>
                  </a:cubicBezTo>
                  <a:cubicBezTo>
                    <a:pt x="4" y="48"/>
                    <a:pt x="5" y="49"/>
                    <a:pt x="6" y="51"/>
                  </a:cubicBezTo>
                  <a:cubicBezTo>
                    <a:pt x="77" y="265"/>
                    <a:pt x="77" y="265"/>
                    <a:pt x="77" y="265"/>
                  </a:cubicBezTo>
                  <a:cubicBezTo>
                    <a:pt x="77" y="267"/>
                    <a:pt x="80" y="269"/>
                    <a:pt x="83" y="269"/>
                  </a:cubicBezTo>
                  <a:cubicBezTo>
                    <a:pt x="83" y="269"/>
                    <a:pt x="84" y="269"/>
                    <a:pt x="85" y="269"/>
                  </a:cubicBezTo>
                  <a:cubicBezTo>
                    <a:pt x="88" y="268"/>
                    <a:pt x="90" y="264"/>
                    <a:pt x="89" y="260"/>
                  </a:cubicBezTo>
                  <a:cubicBezTo>
                    <a:pt x="24" y="63"/>
                    <a:pt x="24" y="63"/>
                    <a:pt x="24" y="63"/>
                  </a:cubicBezTo>
                  <a:cubicBezTo>
                    <a:pt x="40" y="70"/>
                    <a:pt x="60" y="74"/>
                    <a:pt x="76" y="69"/>
                  </a:cubicBezTo>
                  <a:cubicBezTo>
                    <a:pt x="79" y="68"/>
                    <a:pt x="82" y="66"/>
                    <a:pt x="85" y="64"/>
                  </a:cubicBezTo>
                  <a:cubicBezTo>
                    <a:pt x="93" y="70"/>
                    <a:pt x="103" y="73"/>
                    <a:pt x="113" y="73"/>
                  </a:cubicBezTo>
                  <a:cubicBezTo>
                    <a:pt x="125" y="73"/>
                    <a:pt x="136" y="69"/>
                    <a:pt x="145" y="62"/>
                  </a:cubicBezTo>
                  <a:cubicBezTo>
                    <a:pt x="150" y="64"/>
                    <a:pt x="155" y="67"/>
                    <a:pt x="161" y="68"/>
                  </a:cubicBezTo>
                  <a:cubicBezTo>
                    <a:pt x="180" y="73"/>
                    <a:pt x="196" y="72"/>
                    <a:pt x="210" y="65"/>
                  </a:cubicBezTo>
                  <a:cubicBezTo>
                    <a:pt x="146" y="260"/>
                    <a:pt x="146" y="260"/>
                    <a:pt x="146" y="260"/>
                  </a:cubicBezTo>
                  <a:cubicBezTo>
                    <a:pt x="144" y="264"/>
                    <a:pt x="146" y="268"/>
                    <a:pt x="150" y="269"/>
                  </a:cubicBezTo>
                  <a:cubicBezTo>
                    <a:pt x="150" y="269"/>
                    <a:pt x="151" y="269"/>
                    <a:pt x="152" y="269"/>
                  </a:cubicBezTo>
                  <a:cubicBezTo>
                    <a:pt x="155" y="269"/>
                    <a:pt x="157" y="267"/>
                    <a:pt x="158" y="265"/>
                  </a:cubicBezTo>
                  <a:cubicBezTo>
                    <a:pt x="228" y="50"/>
                    <a:pt x="228" y="50"/>
                    <a:pt x="228" y="50"/>
                  </a:cubicBezTo>
                  <a:cubicBezTo>
                    <a:pt x="229" y="50"/>
                    <a:pt x="230" y="49"/>
                    <a:pt x="230" y="48"/>
                  </a:cubicBezTo>
                  <a:cubicBezTo>
                    <a:pt x="232" y="45"/>
                    <a:pt x="232" y="41"/>
                    <a:pt x="229" y="39"/>
                  </a:cubicBezTo>
                  <a:cubicBezTo>
                    <a:pt x="226" y="37"/>
                    <a:pt x="222" y="37"/>
                    <a:pt x="220" y="40"/>
                  </a:cubicBezTo>
                  <a:cubicBezTo>
                    <a:pt x="207" y="56"/>
                    <a:pt x="189" y="62"/>
                    <a:pt x="165" y="55"/>
                  </a:cubicBezTo>
                  <a:cubicBezTo>
                    <a:pt x="162" y="55"/>
                    <a:pt x="158" y="54"/>
                    <a:pt x="154" y="52"/>
                  </a:cubicBezTo>
                  <a:cubicBezTo>
                    <a:pt x="158" y="46"/>
                    <a:pt x="160" y="38"/>
                    <a:pt x="160" y="31"/>
                  </a:cubicBezTo>
                  <a:cubicBezTo>
                    <a:pt x="159" y="17"/>
                    <a:pt x="154" y="7"/>
                    <a:pt x="146" y="3"/>
                  </a:cubicBezTo>
                  <a:cubicBezTo>
                    <a:pt x="142" y="0"/>
                    <a:pt x="137" y="0"/>
                    <a:pt x="132" y="3"/>
                  </a:cubicBezTo>
                  <a:cubicBezTo>
                    <a:pt x="125" y="8"/>
                    <a:pt x="122" y="18"/>
                    <a:pt x="123" y="32"/>
                  </a:cubicBezTo>
                  <a:cubicBezTo>
                    <a:pt x="124" y="40"/>
                    <a:pt x="127" y="48"/>
                    <a:pt x="134" y="54"/>
                  </a:cubicBezTo>
                  <a:cubicBezTo>
                    <a:pt x="123" y="61"/>
                    <a:pt x="107" y="61"/>
                    <a:pt x="95" y="55"/>
                  </a:cubicBezTo>
                  <a:cubicBezTo>
                    <a:pt x="99" y="49"/>
                    <a:pt x="102" y="41"/>
                    <a:pt x="103" y="32"/>
                  </a:cubicBezTo>
                  <a:cubicBezTo>
                    <a:pt x="103" y="19"/>
                    <a:pt x="99" y="9"/>
                    <a:pt x="92" y="4"/>
                  </a:cubicBezTo>
                  <a:cubicBezTo>
                    <a:pt x="87" y="1"/>
                    <a:pt x="82" y="1"/>
                    <a:pt x="77" y="4"/>
                  </a:cubicBezTo>
                  <a:cubicBezTo>
                    <a:pt x="70" y="8"/>
                    <a:pt x="65" y="18"/>
                    <a:pt x="66" y="32"/>
                  </a:cubicBezTo>
                  <a:cubicBezTo>
                    <a:pt x="66" y="40"/>
                    <a:pt x="69" y="48"/>
                    <a:pt x="75" y="55"/>
                  </a:cubicBezTo>
                  <a:cubicBezTo>
                    <a:pt x="74" y="56"/>
                    <a:pt x="73" y="56"/>
                    <a:pt x="72" y="56"/>
                  </a:cubicBezTo>
                  <a:cubicBezTo>
                    <a:pt x="52" y="63"/>
                    <a:pt x="23" y="52"/>
                    <a:pt x="13" y="38"/>
                  </a:cubicBezTo>
                  <a:close/>
                  <a:moveTo>
                    <a:pt x="140" y="14"/>
                  </a:moveTo>
                  <a:cubicBezTo>
                    <a:pt x="140" y="14"/>
                    <a:pt x="140" y="14"/>
                    <a:pt x="140" y="14"/>
                  </a:cubicBezTo>
                  <a:cubicBezTo>
                    <a:pt x="140" y="14"/>
                    <a:pt x="140" y="14"/>
                    <a:pt x="140" y="14"/>
                  </a:cubicBezTo>
                  <a:cubicBezTo>
                    <a:pt x="142" y="15"/>
                    <a:pt x="146" y="20"/>
                    <a:pt x="147" y="32"/>
                  </a:cubicBezTo>
                  <a:cubicBezTo>
                    <a:pt x="147" y="36"/>
                    <a:pt x="145" y="41"/>
                    <a:pt x="143" y="45"/>
                  </a:cubicBezTo>
                  <a:cubicBezTo>
                    <a:pt x="139" y="41"/>
                    <a:pt x="137" y="37"/>
                    <a:pt x="136" y="31"/>
                  </a:cubicBezTo>
                  <a:cubicBezTo>
                    <a:pt x="135" y="21"/>
                    <a:pt x="138" y="15"/>
                    <a:pt x="140" y="14"/>
                  </a:cubicBezTo>
                  <a:close/>
                  <a:moveTo>
                    <a:pt x="84" y="15"/>
                  </a:moveTo>
                  <a:cubicBezTo>
                    <a:pt x="84" y="15"/>
                    <a:pt x="84" y="15"/>
                    <a:pt x="84" y="15"/>
                  </a:cubicBezTo>
                  <a:cubicBezTo>
                    <a:pt x="84" y="15"/>
                    <a:pt x="85" y="15"/>
                    <a:pt x="85" y="16"/>
                  </a:cubicBezTo>
                  <a:cubicBezTo>
                    <a:pt x="87" y="17"/>
                    <a:pt x="90" y="21"/>
                    <a:pt x="89" y="31"/>
                  </a:cubicBezTo>
                  <a:cubicBezTo>
                    <a:pt x="89" y="37"/>
                    <a:pt x="88" y="43"/>
                    <a:pt x="85" y="47"/>
                  </a:cubicBezTo>
                  <a:cubicBezTo>
                    <a:pt x="81" y="42"/>
                    <a:pt x="79" y="37"/>
                    <a:pt x="79" y="31"/>
                  </a:cubicBezTo>
                  <a:cubicBezTo>
                    <a:pt x="79" y="21"/>
                    <a:pt x="82" y="16"/>
                    <a:pt x="84" y="15"/>
                  </a:cubicBezTo>
                  <a:close/>
                </a:path>
              </a:pathLst>
            </a:custGeom>
            <a:solidFill>
              <a:srgbClr val="3B596C"/>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707" name="iṩḻíḓe">
              <a:extLst>
                <a:ext uri="{FF2B5EF4-FFF2-40B4-BE49-F238E27FC236}">
                  <a16:creationId xmlns:a16="http://schemas.microsoft.com/office/drawing/2014/main" xmlns="" id="{1D7528C3-82BA-4173-BD60-69D010985ACC}"/>
                </a:ext>
              </a:extLst>
            </p:cNvPr>
            <p:cNvSpPr/>
            <p:nvPr/>
          </p:nvSpPr>
          <p:spPr bwMode="auto">
            <a:xfrm>
              <a:off x="5581762" y="3514972"/>
              <a:ext cx="473320" cy="1234015"/>
            </a:xfrm>
            <a:custGeom>
              <a:avLst/>
              <a:gdLst>
                <a:gd name="T0" fmla="*/ 62 w 84"/>
                <a:gd name="T1" fmla="*/ 28 h 218"/>
                <a:gd name="T2" fmla="*/ 0 w 84"/>
                <a:gd name="T3" fmla="*/ 218 h 218"/>
                <a:gd name="T4" fmla="*/ 13 w 84"/>
                <a:gd name="T5" fmla="*/ 218 h 218"/>
                <a:gd name="T6" fmla="*/ 80 w 84"/>
                <a:gd name="T7" fmla="*/ 13 h 218"/>
                <a:gd name="T8" fmla="*/ 82 w 84"/>
                <a:gd name="T9" fmla="*/ 11 h 218"/>
                <a:gd name="T10" fmla="*/ 81 w 84"/>
                <a:gd name="T11" fmla="*/ 2 h 218"/>
                <a:gd name="T12" fmla="*/ 72 w 84"/>
                <a:gd name="T13" fmla="*/ 3 h 218"/>
                <a:gd name="T14" fmla="*/ 43 w 84"/>
                <a:gd name="T15" fmla="*/ 20 h 218"/>
                <a:gd name="T16" fmla="*/ 31 w 84"/>
                <a:gd name="T17" fmla="*/ 34 h 218"/>
                <a:gd name="T18" fmla="*/ 62 w 84"/>
                <a:gd name="T19" fmla="*/ 28 h 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4" h="218">
                  <a:moveTo>
                    <a:pt x="62" y="28"/>
                  </a:moveTo>
                  <a:cubicBezTo>
                    <a:pt x="0" y="218"/>
                    <a:pt x="0" y="218"/>
                    <a:pt x="0" y="218"/>
                  </a:cubicBezTo>
                  <a:cubicBezTo>
                    <a:pt x="13" y="218"/>
                    <a:pt x="13" y="218"/>
                    <a:pt x="13" y="218"/>
                  </a:cubicBezTo>
                  <a:cubicBezTo>
                    <a:pt x="80" y="13"/>
                    <a:pt x="80" y="13"/>
                    <a:pt x="80" y="13"/>
                  </a:cubicBezTo>
                  <a:cubicBezTo>
                    <a:pt x="81" y="13"/>
                    <a:pt x="82" y="12"/>
                    <a:pt x="82" y="11"/>
                  </a:cubicBezTo>
                  <a:cubicBezTo>
                    <a:pt x="84" y="8"/>
                    <a:pt x="84" y="4"/>
                    <a:pt x="81" y="2"/>
                  </a:cubicBezTo>
                  <a:cubicBezTo>
                    <a:pt x="78" y="0"/>
                    <a:pt x="74" y="0"/>
                    <a:pt x="72" y="3"/>
                  </a:cubicBezTo>
                  <a:cubicBezTo>
                    <a:pt x="64" y="13"/>
                    <a:pt x="55" y="18"/>
                    <a:pt x="43" y="20"/>
                  </a:cubicBezTo>
                  <a:cubicBezTo>
                    <a:pt x="39" y="25"/>
                    <a:pt x="35" y="29"/>
                    <a:pt x="31" y="34"/>
                  </a:cubicBezTo>
                  <a:cubicBezTo>
                    <a:pt x="42" y="34"/>
                    <a:pt x="53" y="33"/>
                    <a:pt x="62" y="28"/>
                  </a:cubicBezTo>
                  <a:close/>
                </a:path>
              </a:pathLst>
            </a:custGeom>
            <a:solidFill>
              <a:srgbClr val="25475C"/>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709" name="îšlîḑé">
              <a:extLst>
                <a:ext uri="{FF2B5EF4-FFF2-40B4-BE49-F238E27FC236}">
                  <a16:creationId xmlns:a16="http://schemas.microsoft.com/office/drawing/2014/main" xmlns="" id="{91B5BC84-02BD-4E5E-9B32-61C7A15E4013}"/>
                </a:ext>
              </a:extLst>
            </p:cNvPr>
            <p:cNvSpPr/>
            <p:nvPr/>
          </p:nvSpPr>
          <p:spPr bwMode="auto">
            <a:xfrm>
              <a:off x="4986731" y="4194526"/>
              <a:ext cx="246804" cy="554461"/>
            </a:xfrm>
            <a:custGeom>
              <a:avLst/>
              <a:gdLst>
                <a:gd name="T0" fmla="*/ 44 w 44"/>
                <a:gd name="T1" fmla="*/ 98 h 98"/>
                <a:gd name="T2" fmla="*/ 12 w 44"/>
                <a:gd name="T3" fmla="*/ 0 h 98"/>
                <a:gd name="T4" fmla="*/ 0 w 44"/>
                <a:gd name="T5" fmla="*/ 5 h 98"/>
                <a:gd name="T6" fmla="*/ 30 w 44"/>
                <a:gd name="T7" fmla="*/ 98 h 98"/>
                <a:gd name="T8" fmla="*/ 44 w 44"/>
                <a:gd name="T9" fmla="*/ 98 h 98"/>
              </a:gdLst>
              <a:ahLst/>
              <a:cxnLst>
                <a:cxn ang="0">
                  <a:pos x="T0" y="T1"/>
                </a:cxn>
                <a:cxn ang="0">
                  <a:pos x="T2" y="T3"/>
                </a:cxn>
                <a:cxn ang="0">
                  <a:pos x="T4" y="T5"/>
                </a:cxn>
                <a:cxn ang="0">
                  <a:pos x="T6" y="T7"/>
                </a:cxn>
                <a:cxn ang="0">
                  <a:pos x="T8" y="T9"/>
                </a:cxn>
              </a:cxnLst>
              <a:rect l="0" t="0" r="r" b="b"/>
              <a:pathLst>
                <a:path w="44" h="98">
                  <a:moveTo>
                    <a:pt x="44" y="98"/>
                  </a:moveTo>
                  <a:cubicBezTo>
                    <a:pt x="12" y="0"/>
                    <a:pt x="12" y="0"/>
                    <a:pt x="12" y="0"/>
                  </a:cubicBezTo>
                  <a:cubicBezTo>
                    <a:pt x="8" y="1"/>
                    <a:pt x="4" y="3"/>
                    <a:pt x="0" y="5"/>
                  </a:cubicBezTo>
                  <a:cubicBezTo>
                    <a:pt x="30" y="98"/>
                    <a:pt x="30" y="98"/>
                    <a:pt x="30" y="98"/>
                  </a:cubicBezTo>
                  <a:lnTo>
                    <a:pt x="44" y="98"/>
                  </a:lnTo>
                  <a:close/>
                </a:path>
              </a:pathLst>
            </a:custGeom>
            <a:solidFill>
              <a:srgbClr val="25475C"/>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711" name="îSliďê">
              <a:extLst>
                <a:ext uri="{FF2B5EF4-FFF2-40B4-BE49-F238E27FC236}">
                  <a16:creationId xmlns:a16="http://schemas.microsoft.com/office/drawing/2014/main" xmlns="" id="{A32767BA-8B6F-4414-9ADD-B9A686CCE8E3}"/>
                </a:ext>
              </a:extLst>
            </p:cNvPr>
            <p:cNvSpPr/>
            <p:nvPr/>
          </p:nvSpPr>
          <p:spPr bwMode="auto">
            <a:xfrm>
              <a:off x="4878543" y="4748987"/>
              <a:ext cx="1034543" cy="476702"/>
            </a:xfrm>
            <a:custGeom>
              <a:avLst/>
              <a:gdLst>
                <a:gd name="T0" fmla="*/ 166 w 183"/>
                <a:gd name="T1" fmla="*/ 0 h 84"/>
                <a:gd name="T2" fmla="*/ 17 w 183"/>
                <a:gd name="T3" fmla="*/ 0 h 84"/>
                <a:gd name="T4" fmla="*/ 2 w 183"/>
                <a:gd name="T5" fmla="*/ 24 h 84"/>
                <a:gd name="T6" fmla="*/ 17 w 183"/>
                <a:gd name="T7" fmla="*/ 49 h 84"/>
                <a:gd name="T8" fmla="*/ 67 w 183"/>
                <a:gd name="T9" fmla="*/ 49 h 84"/>
                <a:gd name="T10" fmla="*/ 13 w 183"/>
                <a:gd name="T11" fmla="*/ 59 h 84"/>
                <a:gd name="T12" fmla="*/ 3 w 183"/>
                <a:gd name="T13" fmla="*/ 75 h 84"/>
                <a:gd name="T14" fmla="*/ 17 w 183"/>
                <a:gd name="T15" fmla="*/ 84 h 84"/>
                <a:gd name="T16" fmla="*/ 22 w 183"/>
                <a:gd name="T17" fmla="*/ 82 h 84"/>
                <a:gd name="T18" fmla="*/ 171 w 183"/>
                <a:gd name="T19" fmla="*/ 33 h 84"/>
                <a:gd name="T20" fmla="*/ 182 w 183"/>
                <a:gd name="T21" fmla="*/ 14 h 84"/>
                <a:gd name="T22" fmla="*/ 166 w 183"/>
                <a:gd name="T23" fmla="*/ 0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83" h="84">
                  <a:moveTo>
                    <a:pt x="166" y="0"/>
                  </a:moveTo>
                  <a:cubicBezTo>
                    <a:pt x="17" y="0"/>
                    <a:pt x="17" y="0"/>
                    <a:pt x="17" y="0"/>
                  </a:cubicBezTo>
                  <a:cubicBezTo>
                    <a:pt x="9" y="0"/>
                    <a:pt x="2" y="16"/>
                    <a:pt x="2" y="24"/>
                  </a:cubicBezTo>
                  <a:cubicBezTo>
                    <a:pt x="2" y="33"/>
                    <a:pt x="9" y="49"/>
                    <a:pt x="17" y="49"/>
                  </a:cubicBezTo>
                  <a:cubicBezTo>
                    <a:pt x="67" y="49"/>
                    <a:pt x="67" y="49"/>
                    <a:pt x="67" y="49"/>
                  </a:cubicBezTo>
                  <a:cubicBezTo>
                    <a:pt x="13" y="59"/>
                    <a:pt x="13" y="59"/>
                    <a:pt x="13" y="59"/>
                  </a:cubicBezTo>
                  <a:cubicBezTo>
                    <a:pt x="4" y="62"/>
                    <a:pt x="0" y="67"/>
                    <a:pt x="3" y="75"/>
                  </a:cubicBezTo>
                  <a:cubicBezTo>
                    <a:pt x="5" y="82"/>
                    <a:pt x="11" y="84"/>
                    <a:pt x="17" y="84"/>
                  </a:cubicBezTo>
                  <a:cubicBezTo>
                    <a:pt x="19" y="84"/>
                    <a:pt x="21" y="83"/>
                    <a:pt x="22" y="82"/>
                  </a:cubicBezTo>
                  <a:cubicBezTo>
                    <a:pt x="171" y="33"/>
                    <a:pt x="171" y="33"/>
                    <a:pt x="171" y="33"/>
                  </a:cubicBezTo>
                  <a:cubicBezTo>
                    <a:pt x="178" y="31"/>
                    <a:pt x="183" y="22"/>
                    <a:pt x="182" y="14"/>
                  </a:cubicBezTo>
                  <a:cubicBezTo>
                    <a:pt x="181" y="7"/>
                    <a:pt x="174" y="0"/>
                    <a:pt x="166" y="0"/>
                  </a:cubicBezTo>
                  <a:close/>
                </a:path>
              </a:pathLst>
            </a:custGeom>
            <a:solidFill>
              <a:srgbClr val="25475C"/>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713" name="îṣľiḓé">
              <a:extLst>
                <a:ext uri="{FF2B5EF4-FFF2-40B4-BE49-F238E27FC236}">
                  <a16:creationId xmlns:a16="http://schemas.microsoft.com/office/drawing/2014/main" xmlns="" id="{6BBD54EA-121C-4D1B-9CAC-09C884038181}"/>
                </a:ext>
              </a:extLst>
            </p:cNvPr>
            <p:cNvSpPr/>
            <p:nvPr/>
          </p:nvSpPr>
          <p:spPr bwMode="auto">
            <a:xfrm>
              <a:off x="4885305" y="5022835"/>
              <a:ext cx="1034543" cy="703219"/>
            </a:xfrm>
            <a:custGeom>
              <a:avLst/>
              <a:gdLst>
                <a:gd name="T0" fmla="*/ 165 w 183"/>
                <a:gd name="T1" fmla="*/ 62 h 124"/>
                <a:gd name="T2" fmla="*/ 115 w 183"/>
                <a:gd name="T3" fmla="*/ 62 h 124"/>
                <a:gd name="T4" fmla="*/ 170 w 183"/>
                <a:gd name="T5" fmla="*/ 38 h 124"/>
                <a:gd name="T6" fmla="*/ 180 w 183"/>
                <a:gd name="T7" fmla="*/ 14 h 124"/>
                <a:gd name="T8" fmla="*/ 160 w 183"/>
                <a:gd name="T9" fmla="*/ 3 h 124"/>
                <a:gd name="T10" fmla="*/ 12 w 183"/>
                <a:gd name="T11" fmla="*/ 50 h 124"/>
                <a:gd name="T12" fmla="*/ 1 w 183"/>
                <a:gd name="T13" fmla="*/ 70 h 124"/>
                <a:gd name="T14" fmla="*/ 16 w 183"/>
                <a:gd name="T15" fmla="*/ 87 h 124"/>
                <a:gd name="T16" fmla="*/ 30 w 183"/>
                <a:gd name="T17" fmla="*/ 87 h 124"/>
                <a:gd name="T18" fmla="*/ 54 w 183"/>
                <a:gd name="T19" fmla="*/ 124 h 124"/>
                <a:gd name="T20" fmla="*/ 127 w 183"/>
                <a:gd name="T21" fmla="*/ 124 h 124"/>
                <a:gd name="T22" fmla="*/ 151 w 183"/>
                <a:gd name="T23" fmla="*/ 87 h 124"/>
                <a:gd name="T24" fmla="*/ 165 w 183"/>
                <a:gd name="T25" fmla="*/ 87 h 124"/>
                <a:gd name="T26" fmla="*/ 181 w 183"/>
                <a:gd name="T27" fmla="*/ 75 h 124"/>
                <a:gd name="T28" fmla="*/ 165 w 183"/>
                <a:gd name="T29" fmla="*/ 62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83" h="124">
                  <a:moveTo>
                    <a:pt x="165" y="62"/>
                  </a:moveTo>
                  <a:cubicBezTo>
                    <a:pt x="115" y="62"/>
                    <a:pt x="115" y="62"/>
                    <a:pt x="115" y="62"/>
                  </a:cubicBezTo>
                  <a:cubicBezTo>
                    <a:pt x="170" y="38"/>
                    <a:pt x="170" y="38"/>
                    <a:pt x="170" y="38"/>
                  </a:cubicBezTo>
                  <a:cubicBezTo>
                    <a:pt x="178" y="35"/>
                    <a:pt x="183" y="23"/>
                    <a:pt x="180" y="14"/>
                  </a:cubicBezTo>
                  <a:cubicBezTo>
                    <a:pt x="177" y="6"/>
                    <a:pt x="169" y="0"/>
                    <a:pt x="160" y="3"/>
                  </a:cubicBezTo>
                  <a:cubicBezTo>
                    <a:pt x="12" y="50"/>
                    <a:pt x="12" y="50"/>
                    <a:pt x="12" y="50"/>
                  </a:cubicBezTo>
                  <a:cubicBezTo>
                    <a:pt x="4" y="52"/>
                    <a:pt x="0" y="63"/>
                    <a:pt x="1" y="70"/>
                  </a:cubicBezTo>
                  <a:cubicBezTo>
                    <a:pt x="2" y="78"/>
                    <a:pt x="9" y="87"/>
                    <a:pt x="16" y="87"/>
                  </a:cubicBezTo>
                  <a:cubicBezTo>
                    <a:pt x="30" y="87"/>
                    <a:pt x="30" y="87"/>
                    <a:pt x="30" y="87"/>
                  </a:cubicBezTo>
                  <a:cubicBezTo>
                    <a:pt x="54" y="124"/>
                    <a:pt x="54" y="124"/>
                    <a:pt x="54" y="124"/>
                  </a:cubicBezTo>
                  <a:cubicBezTo>
                    <a:pt x="127" y="124"/>
                    <a:pt x="127" y="124"/>
                    <a:pt x="127" y="124"/>
                  </a:cubicBezTo>
                  <a:cubicBezTo>
                    <a:pt x="151" y="87"/>
                    <a:pt x="151" y="87"/>
                    <a:pt x="151" y="87"/>
                  </a:cubicBezTo>
                  <a:cubicBezTo>
                    <a:pt x="165" y="87"/>
                    <a:pt x="165" y="87"/>
                    <a:pt x="165" y="87"/>
                  </a:cubicBezTo>
                  <a:cubicBezTo>
                    <a:pt x="174" y="87"/>
                    <a:pt x="181" y="83"/>
                    <a:pt x="181" y="75"/>
                  </a:cubicBezTo>
                  <a:cubicBezTo>
                    <a:pt x="181" y="66"/>
                    <a:pt x="174" y="62"/>
                    <a:pt x="165" y="62"/>
                  </a:cubicBezTo>
                  <a:close/>
                </a:path>
              </a:pathLst>
            </a:custGeom>
            <a:solidFill>
              <a:srgbClr val="25475C"/>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grpSp>
      <p:sp>
        <p:nvSpPr>
          <p:cNvPr id="715" name="文本框 714">
            <a:extLst>
              <a:ext uri="{FF2B5EF4-FFF2-40B4-BE49-F238E27FC236}">
                <a16:creationId xmlns:a16="http://schemas.microsoft.com/office/drawing/2014/main" xmlns="" id="{D3DBA4C9-8BB5-45B0-B3C3-84C90776D892}"/>
              </a:ext>
            </a:extLst>
          </p:cNvPr>
          <p:cNvSpPr txBox="1"/>
          <p:nvPr/>
        </p:nvSpPr>
        <p:spPr>
          <a:xfrm>
            <a:off x="6063912" y="1134847"/>
            <a:ext cx="5537718" cy="5008777"/>
          </a:xfrm>
          <a:prstGeom prst="rect">
            <a:avLst/>
          </a:prstGeom>
          <a:noFill/>
        </p:spPr>
        <p:txBody>
          <a:bodyPr wrap="square" lIns="90000" tIns="46800" rIns="90000" bIns="46800" rtlCol="0" anchor="ctr" anchorCtr="0">
            <a:normAutofit lnSpcReduction="10000"/>
          </a:bodyPr>
          <a:lstStyle/>
          <a:p>
            <a:pPr indent="720000">
              <a:lnSpc>
                <a:spcPct val="150000"/>
              </a:lnSpc>
            </a:pPr>
            <a:r>
              <a:rPr lang="zh-CN" altLang="en-US" b="1" dirty="0"/>
              <a:t>专业性和感知利益通过感知信任正向影响消费意愿，即博主专业性越强，大学生对其信任程度越高，可以从博主那里学习到更多的美妆技巧，从而产生更强烈的消费意愿；感知利益、互动性、呈现形式通过感知价值正向影响消费意愿，美妆博主与粉丝的网络互动以及博主生动有趣、精准详细的呈现形式均会提高大学生的感知价值，进而提升消费意愿；大学生对美妆博主营销模式的负面感知较少，即大学生的感知成本对消费意愿影响较小，说明大学生对现有的美妆博主信任程度较高，愿意付出一定的时间或金钱成本来通过美妆博主了解美妆知识技巧或美妆产品的相关信息。</a:t>
            </a:r>
          </a:p>
        </p:txBody>
      </p:sp>
      <p:cxnSp>
        <p:nvCxnSpPr>
          <p:cNvPr id="716" name="直接连接符 715">
            <a:extLst>
              <a:ext uri="{FF2B5EF4-FFF2-40B4-BE49-F238E27FC236}">
                <a16:creationId xmlns:a16="http://schemas.microsoft.com/office/drawing/2014/main" xmlns="" id="{E5AF0CAE-0DE7-484C-A006-09C2507A880B}"/>
              </a:ext>
            </a:extLst>
          </p:cNvPr>
          <p:cNvCxnSpPr/>
          <p:nvPr/>
        </p:nvCxnSpPr>
        <p:spPr>
          <a:xfrm>
            <a:off x="5377358" y="1134847"/>
            <a:ext cx="0" cy="5008778"/>
          </a:xfrm>
          <a:prstGeom prst="line">
            <a:avLst/>
          </a:prstGeom>
          <a:ln w="3175" cap="rnd">
            <a:solidFill>
              <a:schemeClr val="bg1">
                <a:lumMod val="75000"/>
              </a:schemeClr>
            </a:solidFill>
            <a:round/>
            <a:headEnd type="none"/>
            <a:tailEnd type="none" w="med"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94477379"/>
      </p:ext>
    </p:extLst>
  </p:cSld>
  <p:clrMapOvr>
    <a:masterClrMapping/>
  </p:clrMapOvr>
  <p:transition spd="slow" advTm="3000">
    <p:push dir="u"/>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677419" y="598161"/>
            <a:ext cx="10825884" cy="5667826"/>
          </a:xfrm>
          <a:prstGeom prst="rect">
            <a:avLst/>
          </a:prstGeom>
          <a:blipFill dpi="0" rotWithShape="1">
            <a:blip r:embed="rId4">
              <a:alphaModFix amt="85000"/>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1" name="组合 10"/>
          <p:cNvGrpSpPr/>
          <p:nvPr/>
        </p:nvGrpSpPr>
        <p:grpSpPr>
          <a:xfrm>
            <a:off x="5015410" y="1465053"/>
            <a:ext cx="2149901" cy="2149901"/>
            <a:chOff x="5015408" y="1196255"/>
            <a:chExt cx="2149901" cy="2149901"/>
          </a:xfrm>
        </p:grpSpPr>
        <p:sp>
          <p:nvSpPr>
            <p:cNvPr id="10" name="菱形 9"/>
            <p:cNvSpPr/>
            <p:nvPr/>
          </p:nvSpPr>
          <p:spPr bwMode="auto">
            <a:xfrm>
              <a:off x="5015408" y="1196255"/>
              <a:ext cx="2149901" cy="2149901"/>
            </a:xfrm>
            <a:prstGeom prst="diamond">
              <a:avLst/>
            </a:prstGeom>
            <a:solidFill>
              <a:srgbClr val="1A3172"/>
            </a:solidFill>
            <a:ln w="38100">
              <a:solidFill>
                <a:srgbClr val="1A3172"/>
              </a:solidFill>
            </a:ln>
          </p:spPr>
          <p:style>
            <a:lnRef idx="2">
              <a:schemeClr val="dk1"/>
            </a:lnRef>
            <a:fillRef idx="1">
              <a:schemeClr val="lt1"/>
            </a:fillRef>
            <a:effectRef idx="0">
              <a:schemeClr val="dk1"/>
            </a:effectRef>
            <a:fontRef idx="minor">
              <a:schemeClr val="dk1"/>
            </a:fontRef>
          </p:style>
          <p:txBody>
            <a:bodyPr wrap="none" rtlCol="0" anchor="ctr">
              <a:noAutofit/>
            </a:bodyPr>
            <a:lstStyle/>
            <a:p>
              <a:pPr algn="ctr"/>
              <a:endParaRPr lang="zh-CN" altLang="en-US" sz="2400" dirty="0">
                <a:solidFill>
                  <a:schemeClr val="tx1">
                    <a:lumMod val="85000"/>
                    <a:lumOff val="15000"/>
                  </a:schemeClr>
                </a:solidFill>
                <a:latin typeface="站酷快乐体2016修订版" panose="02010600030101010101" pitchFamily="2" charset="-122"/>
                <a:ea typeface="站酷快乐体2016修订版" panose="02010600030101010101" pitchFamily="2" charset="-122"/>
                <a:cs typeface="+mn-ea"/>
                <a:sym typeface="+mn-lt"/>
              </a:endParaRPr>
            </a:p>
          </p:txBody>
        </p:sp>
        <p:sp>
          <p:nvSpPr>
            <p:cNvPr id="7" name="矩形 6"/>
            <p:cNvSpPr/>
            <p:nvPr/>
          </p:nvSpPr>
          <p:spPr>
            <a:xfrm>
              <a:off x="5357655" y="1671042"/>
              <a:ext cx="1476686" cy="1200329"/>
            </a:xfrm>
            <a:prstGeom prst="rect">
              <a:avLst/>
            </a:prstGeom>
          </p:spPr>
          <p:txBody>
            <a:bodyPr wrap="none">
              <a:spAutoFit/>
            </a:bodyPr>
            <a:lstStyle/>
            <a:p>
              <a:pPr lvl="0" algn="ctr"/>
              <a:r>
                <a:rPr lang="en-US" altLang="zh-CN" sz="7200" b="1" spc="600" dirty="0">
                  <a:solidFill>
                    <a:schemeClr val="bg1"/>
                  </a:solidFill>
                  <a:latin typeface="站酷快乐体2016修订版" panose="02010600030101010101" pitchFamily="2" charset="-122"/>
                  <a:ea typeface="站酷快乐体2016修订版" panose="02010600030101010101" pitchFamily="2" charset="-122"/>
                  <a:cs typeface="+mn-ea"/>
                  <a:sym typeface="+mn-lt"/>
                </a:rPr>
                <a:t>01</a:t>
              </a:r>
              <a:endParaRPr lang="zh-CN" altLang="en-US" sz="7200" b="1" spc="600" dirty="0">
                <a:solidFill>
                  <a:schemeClr val="bg1"/>
                </a:solidFill>
                <a:latin typeface="站酷快乐体2016修订版" panose="02010600030101010101" pitchFamily="2" charset="-122"/>
                <a:ea typeface="站酷快乐体2016修订版" panose="02010600030101010101" pitchFamily="2" charset="-122"/>
                <a:cs typeface="+mn-ea"/>
                <a:sym typeface="+mn-lt"/>
              </a:endParaRPr>
            </a:p>
          </p:txBody>
        </p:sp>
      </p:grpSp>
      <p:sp>
        <p:nvSpPr>
          <p:cNvPr id="8" name="矩形 7"/>
          <p:cNvSpPr/>
          <p:nvPr/>
        </p:nvSpPr>
        <p:spPr>
          <a:xfrm>
            <a:off x="2949700" y="3743491"/>
            <a:ext cx="6260098" cy="1191993"/>
          </a:xfrm>
          <a:prstGeom prst="rect">
            <a:avLst/>
          </a:prstGeom>
        </p:spPr>
        <p:txBody>
          <a:bodyPr wrap="square">
            <a:spAutoFit/>
          </a:bodyPr>
          <a:lstStyle/>
          <a:p>
            <a:pPr algn="ctr">
              <a:lnSpc>
                <a:spcPct val="150000"/>
              </a:lnSpc>
            </a:pPr>
            <a:r>
              <a:rPr lang="zh-CN" altLang="en-US" sz="5400" b="1" spc="600" dirty="0">
                <a:solidFill>
                  <a:schemeClr val="tx1">
                    <a:lumMod val="85000"/>
                    <a:lumOff val="15000"/>
                  </a:schemeClr>
                </a:solidFill>
                <a:latin typeface="站酷快乐体2016修订版" panose="02010600030101010101" pitchFamily="2" charset="-122"/>
                <a:ea typeface="站酷快乐体2016修订版" panose="02010600030101010101" pitchFamily="2" charset="-122"/>
              </a:rPr>
              <a:t>研究背景概述</a:t>
            </a:r>
            <a:endParaRPr lang="en-US" altLang="zh-CN" sz="5400" b="1" spc="600" dirty="0">
              <a:solidFill>
                <a:schemeClr val="tx1">
                  <a:lumMod val="85000"/>
                  <a:lumOff val="15000"/>
                </a:schemeClr>
              </a:solidFill>
              <a:latin typeface="站酷快乐体2016修订版" panose="02010600030101010101" pitchFamily="2" charset="-122"/>
              <a:ea typeface="站酷快乐体2016修订版" panose="02010600030101010101" pitchFamily="2" charset="-122"/>
            </a:endParaRPr>
          </a:p>
        </p:txBody>
      </p:sp>
    </p:spTree>
  </p:cSld>
  <p:clrMapOvr>
    <a:masterClrMapping/>
  </p:clrMapOvr>
  <p:transition spd="slow" advTm="3000">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1" presetClass="entr" presetSubtype="1" fill="hold" nodeType="clickEffect">
                                  <p:stCondLst>
                                    <p:cond delay="0"/>
                                  </p:stCondLst>
                                  <p:childTnLst>
                                    <p:set>
                                      <p:cBhvr>
                                        <p:cTn id="13" dur="1" fill="hold">
                                          <p:stCondLst>
                                            <p:cond delay="0"/>
                                          </p:stCondLst>
                                        </p:cTn>
                                        <p:tgtEl>
                                          <p:spTgt spid="11"/>
                                        </p:tgtEl>
                                        <p:attrNameLst>
                                          <p:attrName>style.visibility</p:attrName>
                                        </p:attrNameLst>
                                      </p:cBhvr>
                                      <p:to>
                                        <p:strVal val="visible"/>
                                      </p:to>
                                    </p:set>
                                    <p:animEffect transition="in" filter="wheel(1)">
                                      <p:cBhvr>
                                        <p:cTn id="14" dur="2000"/>
                                        <p:tgtEl>
                                          <p:spTgt spid="11"/>
                                        </p:tgtEl>
                                      </p:cBhvr>
                                    </p:animEffect>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fade">
                                      <p:cBhvr>
                                        <p:cTn id="19" dur="1000"/>
                                        <p:tgtEl>
                                          <p:spTgt spid="8"/>
                                        </p:tgtEl>
                                      </p:cBhvr>
                                    </p:animEffect>
                                    <p:anim calcmode="lin" valueType="num">
                                      <p:cBhvr>
                                        <p:cTn id="20" dur="1000" fill="hold"/>
                                        <p:tgtEl>
                                          <p:spTgt spid="8"/>
                                        </p:tgtEl>
                                        <p:attrNameLst>
                                          <p:attrName>ppt_x</p:attrName>
                                        </p:attrNameLst>
                                      </p:cBhvr>
                                      <p:tavLst>
                                        <p:tav tm="0">
                                          <p:val>
                                            <p:strVal val="#ppt_x"/>
                                          </p:val>
                                        </p:tav>
                                        <p:tav tm="100000">
                                          <p:val>
                                            <p:strVal val="#ppt_x"/>
                                          </p:val>
                                        </p:tav>
                                      </p:tavLst>
                                    </p:anim>
                                    <p:anim calcmode="lin" valueType="num">
                                      <p:cBhvr>
                                        <p:cTn id="21" dur="10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8"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矩形 25"/>
          <p:cNvSpPr/>
          <p:nvPr/>
        </p:nvSpPr>
        <p:spPr bwMode="auto">
          <a:xfrm>
            <a:off x="2119088" y="-1"/>
            <a:ext cx="1582054" cy="6830201"/>
          </a:xfrm>
          <a:prstGeom prst="rect">
            <a:avLst/>
          </a:prstGeom>
          <a:solidFill>
            <a:schemeClr val="bg1"/>
          </a:solidFill>
          <a:ln w="38100">
            <a:noFill/>
          </a:ln>
        </p:spPr>
        <p:style>
          <a:lnRef idx="2">
            <a:schemeClr val="dk1"/>
          </a:lnRef>
          <a:fillRef idx="1">
            <a:schemeClr val="lt1"/>
          </a:fillRef>
          <a:effectRef idx="0">
            <a:schemeClr val="dk1"/>
          </a:effectRef>
          <a:fontRef idx="minor">
            <a:schemeClr val="dk1"/>
          </a:fontRef>
        </p:style>
        <p:txBody>
          <a:bodyPr rtlCol="0" anchor="ctr"/>
          <a:lstStyle/>
          <a:p>
            <a:pPr algn="ctr"/>
            <a:endParaRPr lang="zh-CN" altLang="en-US" dirty="0">
              <a:solidFill>
                <a:schemeClr val="dk1"/>
              </a:solidFill>
            </a:endParaRPr>
          </a:p>
        </p:txBody>
      </p:sp>
      <p:sp>
        <p:nvSpPr>
          <p:cNvPr id="14" name="išľidé"/>
          <p:cNvSpPr/>
          <p:nvPr/>
        </p:nvSpPr>
        <p:spPr>
          <a:xfrm>
            <a:off x="1145083" y="2271807"/>
            <a:ext cx="3496726" cy="2566715"/>
          </a:xfrm>
          <a:custGeom>
            <a:avLst/>
            <a:gdLst>
              <a:gd name="connsiteX0" fmla="*/ 224028 w 7415784"/>
              <a:gd name="connsiteY0" fmla="*/ 269748 h 4700016"/>
              <a:gd name="connsiteX1" fmla="*/ 224028 w 7415784"/>
              <a:gd name="connsiteY1" fmla="*/ 4430268 h 4700016"/>
              <a:gd name="connsiteX2" fmla="*/ 7191756 w 7415784"/>
              <a:gd name="connsiteY2" fmla="*/ 4430268 h 4700016"/>
              <a:gd name="connsiteX3" fmla="*/ 7191756 w 7415784"/>
              <a:gd name="connsiteY3" fmla="*/ 269748 h 4700016"/>
              <a:gd name="connsiteX4" fmla="*/ 266867 w 7415784"/>
              <a:gd name="connsiteY4" fmla="*/ 0 h 4700016"/>
              <a:gd name="connsiteX5" fmla="*/ 7148917 w 7415784"/>
              <a:gd name="connsiteY5" fmla="*/ 0 h 4700016"/>
              <a:gd name="connsiteX6" fmla="*/ 7415784 w 7415784"/>
              <a:gd name="connsiteY6" fmla="*/ 266867 h 4700016"/>
              <a:gd name="connsiteX7" fmla="*/ 7415784 w 7415784"/>
              <a:gd name="connsiteY7" fmla="*/ 4433149 h 4700016"/>
              <a:gd name="connsiteX8" fmla="*/ 7148917 w 7415784"/>
              <a:gd name="connsiteY8" fmla="*/ 4700016 h 4700016"/>
              <a:gd name="connsiteX9" fmla="*/ 266867 w 7415784"/>
              <a:gd name="connsiteY9" fmla="*/ 4700016 h 4700016"/>
              <a:gd name="connsiteX10" fmla="*/ 0 w 7415784"/>
              <a:gd name="connsiteY10" fmla="*/ 4433149 h 4700016"/>
              <a:gd name="connsiteX11" fmla="*/ 0 w 7415784"/>
              <a:gd name="connsiteY11" fmla="*/ 266867 h 4700016"/>
              <a:gd name="connsiteX12" fmla="*/ 266867 w 7415784"/>
              <a:gd name="connsiteY12" fmla="*/ 0 h 47000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415784" h="4700016">
                <a:moveTo>
                  <a:pt x="224028" y="269748"/>
                </a:moveTo>
                <a:lnTo>
                  <a:pt x="224028" y="4430268"/>
                </a:lnTo>
                <a:lnTo>
                  <a:pt x="7191756" y="4430268"/>
                </a:lnTo>
                <a:lnTo>
                  <a:pt x="7191756" y="269748"/>
                </a:lnTo>
                <a:close/>
                <a:moveTo>
                  <a:pt x="266867" y="0"/>
                </a:moveTo>
                <a:lnTo>
                  <a:pt x="7148917" y="0"/>
                </a:lnTo>
                <a:cubicBezTo>
                  <a:pt x="7296304" y="0"/>
                  <a:pt x="7415784" y="119480"/>
                  <a:pt x="7415784" y="266867"/>
                </a:cubicBezTo>
                <a:lnTo>
                  <a:pt x="7415784" y="4433149"/>
                </a:lnTo>
                <a:cubicBezTo>
                  <a:pt x="7415784" y="4580536"/>
                  <a:pt x="7296304" y="4700016"/>
                  <a:pt x="7148917" y="4700016"/>
                </a:cubicBezTo>
                <a:lnTo>
                  <a:pt x="266867" y="4700016"/>
                </a:lnTo>
                <a:cubicBezTo>
                  <a:pt x="119480" y="4700016"/>
                  <a:pt x="0" y="4580536"/>
                  <a:pt x="0" y="4433149"/>
                </a:cubicBezTo>
                <a:lnTo>
                  <a:pt x="0" y="266867"/>
                </a:lnTo>
                <a:cubicBezTo>
                  <a:pt x="0" y="119480"/>
                  <a:pt x="119480" y="0"/>
                  <a:pt x="266867" y="0"/>
                </a:cubicBezTo>
                <a:close/>
              </a:path>
            </a:pathLst>
          </a:custGeom>
          <a:solidFill>
            <a:schemeClr val="bg1">
              <a:lumMod val="75000"/>
              <a:lumOff val="2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lang="en-US" sz="1090" b="0" i="0" u="none" strike="noStrike" kern="1200" cap="none" spc="0" normalizeH="0" baseline="0" noProof="0">
              <a:ln>
                <a:noFill/>
              </a:ln>
              <a:solidFill>
                <a:srgbClr val="FFFFFF"/>
              </a:solidFill>
              <a:effectLst/>
              <a:uLnTx/>
              <a:uFillTx/>
              <a:latin typeface="Arial" panose="020B0604020202020204"/>
              <a:ea typeface="微软雅黑" panose="020B0503020204020204" pitchFamily="34" charset="-122"/>
              <a:cs typeface="+mn-cs"/>
            </a:endParaRPr>
          </a:p>
        </p:txBody>
      </p:sp>
      <p:sp>
        <p:nvSpPr>
          <p:cNvPr id="15" name="î$ľiḋé"/>
          <p:cNvSpPr/>
          <p:nvPr/>
        </p:nvSpPr>
        <p:spPr>
          <a:xfrm>
            <a:off x="1153326" y="2283030"/>
            <a:ext cx="3480240" cy="2544268"/>
          </a:xfrm>
          <a:custGeom>
            <a:avLst/>
            <a:gdLst>
              <a:gd name="connsiteX0" fmla="*/ 252028 w 7380820"/>
              <a:gd name="connsiteY0" fmla="*/ 295230 h 4658912"/>
              <a:gd name="connsiteX1" fmla="*/ 252028 w 7380820"/>
              <a:gd name="connsiteY1" fmla="*/ 4363682 h 4658912"/>
              <a:gd name="connsiteX2" fmla="*/ 7128792 w 7380820"/>
              <a:gd name="connsiteY2" fmla="*/ 4363682 h 4658912"/>
              <a:gd name="connsiteX3" fmla="*/ 7128792 w 7380820"/>
              <a:gd name="connsiteY3" fmla="*/ 295230 h 4658912"/>
              <a:gd name="connsiteX4" fmla="*/ 264533 w 7380820"/>
              <a:gd name="connsiteY4" fmla="*/ 0 h 4658912"/>
              <a:gd name="connsiteX5" fmla="*/ 7116287 w 7380820"/>
              <a:gd name="connsiteY5" fmla="*/ 0 h 4658912"/>
              <a:gd name="connsiteX6" fmla="*/ 7380820 w 7380820"/>
              <a:gd name="connsiteY6" fmla="*/ 264533 h 4658912"/>
              <a:gd name="connsiteX7" fmla="*/ 7380820 w 7380820"/>
              <a:gd name="connsiteY7" fmla="*/ 4394379 h 4658912"/>
              <a:gd name="connsiteX8" fmla="*/ 7116287 w 7380820"/>
              <a:gd name="connsiteY8" fmla="*/ 4658912 h 4658912"/>
              <a:gd name="connsiteX9" fmla="*/ 264533 w 7380820"/>
              <a:gd name="connsiteY9" fmla="*/ 4658912 h 4658912"/>
              <a:gd name="connsiteX10" fmla="*/ 0 w 7380820"/>
              <a:gd name="connsiteY10" fmla="*/ 4394379 h 4658912"/>
              <a:gd name="connsiteX11" fmla="*/ 0 w 7380820"/>
              <a:gd name="connsiteY11" fmla="*/ 264533 h 4658912"/>
              <a:gd name="connsiteX12" fmla="*/ 264533 w 7380820"/>
              <a:gd name="connsiteY12" fmla="*/ 0 h 46589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380820" h="4658912">
                <a:moveTo>
                  <a:pt x="252028" y="295230"/>
                </a:moveTo>
                <a:lnTo>
                  <a:pt x="252028" y="4363682"/>
                </a:lnTo>
                <a:lnTo>
                  <a:pt x="7128792" y="4363682"/>
                </a:lnTo>
                <a:lnTo>
                  <a:pt x="7128792" y="295230"/>
                </a:lnTo>
                <a:close/>
                <a:moveTo>
                  <a:pt x="264533" y="0"/>
                </a:moveTo>
                <a:lnTo>
                  <a:pt x="7116287" y="0"/>
                </a:lnTo>
                <a:cubicBezTo>
                  <a:pt x="7262385" y="0"/>
                  <a:pt x="7380820" y="118435"/>
                  <a:pt x="7380820" y="264533"/>
                </a:cubicBezTo>
                <a:lnTo>
                  <a:pt x="7380820" y="4394379"/>
                </a:lnTo>
                <a:cubicBezTo>
                  <a:pt x="7380820" y="4540477"/>
                  <a:pt x="7262385" y="4658912"/>
                  <a:pt x="7116287" y="4658912"/>
                </a:cubicBezTo>
                <a:lnTo>
                  <a:pt x="264533" y="4658912"/>
                </a:lnTo>
                <a:cubicBezTo>
                  <a:pt x="118435" y="4658912"/>
                  <a:pt x="0" y="4540477"/>
                  <a:pt x="0" y="4394379"/>
                </a:cubicBezTo>
                <a:lnTo>
                  <a:pt x="0" y="264533"/>
                </a:lnTo>
                <a:cubicBezTo>
                  <a:pt x="0" y="118435"/>
                  <a:pt x="118435" y="0"/>
                  <a:pt x="264533" y="0"/>
                </a:cubicBezTo>
                <a:close/>
              </a:path>
            </a:pathLst>
          </a:cu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lang="en-US" sz="1090" b="0" i="0" u="none" strike="noStrike" kern="1200" cap="none" spc="0" normalizeH="0" baseline="0" noProof="0" dirty="0">
              <a:ln>
                <a:noFill/>
              </a:ln>
              <a:solidFill>
                <a:srgbClr val="FFFFFF"/>
              </a:solidFill>
              <a:effectLst/>
              <a:uLnTx/>
              <a:uFillTx/>
              <a:latin typeface="Arial" panose="020B0604020202020204"/>
              <a:ea typeface="微软雅黑" panose="020B0503020204020204" pitchFamily="34" charset="-122"/>
              <a:cs typeface="+mn-cs"/>
            </a:endParaRPr>
          </a:p>
        </p:txBody>
      </p:sp>
      <p:sp>
        <p:nvSpPr>
          <p:cNvPr id="16" name="ïṧļidê"/>
          <p:cNvSpPr/>
          <p:nvPr/>
        </p:nvSpPr>
        <p:spPr>
          <a:xfrm>
            <a:off x="2859492" y="2327250"/>
            <a:ext cx="67907" cy="78648"/>
          </a:xfrm>
          <a:prstGeom prst="ellipse">
            <a:avLst/>
          </a:prstGeom>
          <a:gradFill flip="none" rotWithShape="1">
            <a:gsLst>
              <a:gs pos="17000">
                <a:schemeClr val="tx1"/>
              </a:gs>
              <a:gs pos="34000">
                <a:srgbClr val="000000">
                  <a:lumMod val="84000"/>
                  <a:lumOff val="16000"/>
                </a:srgbClr>
              </a:gs>
              <a:gs pos="100000">
                <a:schemeClr val="bg1">
                  <a:lumMod val="50000"/>
                  <a:lumOff val="5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lang="en-US" sz="1090" b="0" i="0" u="none" strike="noStrike" kern="1200" cap="none" spc="0" normalizeH="0" baseline="0" noProof="0">
              <a:ln>
                <a:noFill/>
              </a:ln>
              <a:solidFill>
                <a:srgbClr val="FFFFFF"/>
              </a:solidFill>
              <a:effectLst/>
              <a:uLnTx/>
              <a:uFillTx/>
              <a:latin typeface="Arial" panose="020B0604020202020204"/>
              <a:ea typeface="微软雅黑" panose="020B0503020204020204" pitchFamily="34" charset="-122"/>
              <a:cs typeface="+mn-cs"/>
            </a:endParaRPr>
          </a:p>
        </p:txBody>
      </p:sp>
      <p:sp>
        <p:nvSpPr>
          <p:cNvPr id="19" name="iSḷïḑe"/>
          <p:cNvSpPr/>
          <p:nvPr/>
        </p:nvSpPr>
        <p:spPr>
          <a:xfrm flipV="1">
            <a:off x="686465" y="4887351"/>
            <a:ext cx="4413962" cy="19975"/>
          </a:xfrm>
          <a:prstGeom prst="trapezoid">
            <a:avLst>
              <a:gd name="adj" fmla="val 814192"/>
            </a:avLst>
          </a:prstGeom>
          <a:solidFill>
            <a:srgbClr val="80808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lang="en-US" sz="1090" b="0" i="0" u="none" strike="noStrike" kern="1200" cap="none" spc="0" normalizeH="0" baseline="0" noProof="0">
              <a:ln>
                <a:noFill/>
              </a:ln>
              <a:solidFill>
                <a:srgbClr val="FFFFFF"/>
              </a:solidFill>
              <a:effectLst/>
              <a:uLnTx/>
              <a:uFillTx/>
              <a:latin typeface="Arial" panose="020B0604020202020204"/>
              <a:ea typeface="微软雅黑" panose="020B0503020204020204" pitchFamily="34" charset="-122"/>
              <a:cs typeface="+mn-cs"/>
            </a:endParaRPr>
          </a:p>
        </p:txBody>
      </p:sp>
      <p:sp>
        <p:nvSpPr>
          <p:cNvPr id="20" name="îṡľíḓè"/>
          <p:cNvSpPr/>
          <p:nvPr/>
        </p:nvSpPr>
        <p:spPr>
          <a:xfrm>
            <a:off x="686465" y="4804917"/>
            <a:ext cx="4413962" cy="82512"/>
          </a:xfrm>
          <a:prstGeom prst="rect">
            <a:avLst/>
          </a:prstGeom>
          <a:solidFill>
            <a:srgbClr val="DDDDDD"/>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lang="en-US" sz="1090" b="0" i="0" u="none" strike="noStrike" kern="1200" cap="none" spc="0" normalizeH="0" baseline="0" noProof="0">
              <a:ln>
                <a:noFill/>
              </a:ln>
              <a:solidFill>
                <a:srgbClr val="FFFFFF"/>
              </a:solidFill>
              <a:effectLst/>
              <a:uLnTx/>
              <a:uFillTx/>
              <a:latin typeface="Arial" panose="020B0604020202020204"/>
              <a:ea typeface="微软雅黑" panose="020B0503020204020204" pitchFamily="34" charset="-122"/>
              <a:cs typeface="+mn-cs"/>
            </a:endParaRPr>
          </a:p>
        </p:txBody>
      </p:sp>
      <p:sp>
        <p:nvSpPr>
          <p:cNvPr id="18" name="ïṣḷîḑé"/>
          <p:cNvSpPr/>
          <p:nvPr/>
        </p:nvSpPr>
        <p:spPr>
          <a:xfrm>
            <a:off x="3448564" y="2259000"/>
            <a:ext cx="1193245" cy="2566715"/>
          </a:xfrm>
          <a:custGeom>
            <a:avLst/>
            <a:gdLst>
              <a:gd name="connsiteX0" fmla="*/ 0 w 2530610"/>
              <a:gd name="connsiteY0" fmla="*/ 0 h 4700016"/>
              <a:gd name="connsiteX1" fmla="*/ 2263743 w 2530610"/>
              <a:gd name="connsiteY1" fmla="*/ 0 h 4700016"/>
              <a:gd name="connsiteX2" fmla="*/ 2530610 w 2530610"/>
              <a:gd name="connsiteY2" fmla="*/ 266867 h 4700016"/>
              <a:gd name="connsiteX3" fmla="*/ 2530610 w 2530610"/>
              <a:gd name="connsiteY3" fmla="*/ 4433149 h 4700016"/>
              <a:gd name="connsiteX4" fmla="*/ 2263743 w 2530610"/>
              <a:gd name="connsiteY4" fmla="*/ 4700016 h 4700016"/>
              <a:gd name="connsiteX5" fmla="*/ 1961175 w 2530610"/>
              <a:gd name="connsiteY5" fmla="*/ 4700016 h 47000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30610" h="4700016">
                <a:moveTo>
                  <a:pt x="0" y="0"/>
                </a:moveTo>
                <a:lnTo>
                  <a:pt x="2263743" y="0"/>
                </a:lnTo>
                <a:cubicBezTo>
                  <a:pt x="2411130" y="0"/>
                  <a:pt x="2530610" y="119480"/>
                  <a:pt x="2530610" y="266867"/>
                </a:cubicBezTo>
                <a:lnTo>
                  <a:pt x="2530610" y="4433149"/>
                </a:lnTo>
                <a:cubicBezTo>
                  <a:pt x="2530610" y="4580536"/>
                  <a:pt x="2411130" y="4700016"/>
                  <a:pt x="2263743" y="4700016"/>
                </a:cubicBezTo>
                <a:lnTo>
                  <a:pt x="1961175" y="4700016"/>
                </a:lnTo>
                <a:close/>
              </a:path>
            </a:pathLst>
          </a:custGeom>
          <a:gradFill>
            <a:gsLst>
              <a:gs pos="0">
                <a:srgbClr val="FFFFFF">
                  <a:alpha val="30000"/>
                </a:srgbClr>
              </a:gs>
              <a:gs pos="100000">
                <a:srgbClr val="FFFFFF">
                  <a:alpha val="0"/>
                </a:srgbClr>
              </a:gs>
            </a:gsLst>
            <a:lin ang="5400000" scaled="0"/>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lang="en-US" sz="1090" b="0" i="0" u="none" strike="noStrike" kern="1200" cap="none" spc="0" normalizeH="0" baseline="0" noProof="0" dirty="0">
              <a:ln>
                <a:noFill/>
              </a:ln>
              <a:solidFill>
                <a:srgbClr val="FFFFFF"/>
              </a:solidFill>
              <a:effectLst/>
              <a:uLnTx/>
              <a:uFillTx/>
              <a:latin typeface="Arial" panose="020B0604020202020204"/>
              <a:ea typeface="微软雅黑" panose="020B0503020204020204" pitchFamily="34" charset="-122"/>
              <a:cs typeface="+mn-cs"/>
            </a:endParaRPr>
          </a:p>
        </p:txBody>
      </p:sp>
      <p:sp>
        <p:nvSpPr>
          <p:cNvPr id="21" name="椭圆 20"/>
          <p:cNvSpPr/>
          <p:nvPr/>
        </p:nvSpPr>
        <p:spPr bwMode="auto">
          <a:xfrm>
            <a:off x="1199764" y="5077374"/>
            <a:ext cx="3387363" cy="45902"/>
          </a:xfrm>
          <a:prstGeom prst="ellipse">
            <a:avLst/>
          </a:prstGeom>
          <a:solidFill>
            <a:schemeClr val="bg1">
              <a:lumMod val="95000"/>
            </a:schemeClr>
          </a:solidFill>
          <a:ln w="38100">
            <a:noFill/>
          </a:ln>
        </p:spPr>
        <p:style>
          <a:lnRef idx="2">
            <a:schemeClr val="dk1"/>
          </a:lnRef>
          <a:fillRef idx="1">
            <a:schemeClr val="lt1"/>
          </a:fillRef>
          <a:effectRef idx="0">
            <a:schemeClr val="dk1"/>
          </a:effectRef>
          <a:fontRef idx="minor">
            <a:schemeClr val="dk1"/>
          </a:fontRef>
        </p:style>
        <p:txBody>
          <a:bodyPr rtlCol="0"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srgbClr val="000000"/>
              </a:solidFill>
              <a:effectLst/>
              <a:uLnTx/>
              <a:uFillTx/>
              <a:latin typeface="Arial" panose="020B0604020202020204"/>
              <a:ea typeface="微软雅黑" panose="020B0503020204020204" pitchFamily="34" charset="-122"/>
              <a:cs typeface="+mn-cs"/>
            </a:endParaRPr>
          </a:p>
        </p:txBody>
      </p:sp>
      <p:sp>
        <p:nvSpPr>
          <p:cNvPr id="24" name="矩形 23"/>
          <p:cNvSpPr/>
          <p:nvPr/>
        </p:nvSpPr>
        <p:spPr>
          <a:xfrm>
            <a:off x="5835976" y="1551745"/>
            <a:ext cx="5742201" cy="1664118"/>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wrap="square" lIns="90000" anchor="t" anchorCtr="0">
            <a:normAutofit/>
          </a:bodyPr>
          <a:lstStyle/>
          <a:p>
            <a:pPr algn="just">
              <a:lnSpc>
                <a:spcPct val="135000"/>
              </a:lnSpc>
              <a:spcBef>
                <a:spcPts val="600"/>
              </a:spcBef>
            </a:pPr>
            <a:r>
              <a:rPr lang="zh-CN" altLang="zh-CN" sz="2000" kern="100" dirty="0">
                <a:effectLst/>
                <a:latin typeface="+mn-ea"/>
                <a:cs typeface="Times New Roman" panose="02020603050405020304" pitchFamily="18" charset="0"/>
              </a:rPr>
              <a:t>①重视功能性宣传，强调产品价值</a:t>
            </a:r>
            <a:endParaRPr lang="en-US" altLang="zh-CN" sz="2000" kern="100" dirty="0">
              <a:effectLst/>
              <a:latin typeface="+mn-ea"/>
              <a:cs typeface="Times New Roman" panose="02020603050405020304" pitchFamily="18" charset="0"/>
            </a:endParaRPr>
          </a:p>
          <a:p>
            <a:pPr algn="just">
              <a:lnSpc>
                <a:spcPct val="135000"/>
              </a:lnSpc>
              <a:spcBef>
                <a:spcPts val="600"/>
              </a:spcBef>
            </a:pPr>
            <a:r>
              <a:rPr lang="zh-CN" altLang="zh-CN" sz="2000" kern="100" dirty="0">
                <a:effectLst/>
                <a:latin typeface="+mn-ea"/>
                <a:cs typeface="Times New Roman" panose="02020603050405020304" pitchFamily="18" charset="0"/>
              </a:rPr>
              <a:t>②联手多个美妆博主，同时宣传</a:t>
            </a:r>
          </a:p>
          <a:p>
            <a:pPr algn="just">
              <a:lnSpc>
                <a:spcPct val="135000"/>
              </a:lnSpc>
              <a:spcBef>
                <a:spcPts val="600"/>
              </a:spcBef>
            </a:pPr>
            <a:r>
              <a:rPr lang="zh-CN" altLang="zh-CN" sz="2000" kern="100" dirty="0">
                <a:effectLst/>
                <a:latin typeface="+mn-ea"/>
                <a:cs typeface="Times New Roman" panose="02020603050405020304" pitchFamily="18" charset="0"/>
              </a:rPr>
              <a:t>③“因地制宜”，选择合适博主</a:t>
            </a:r>
          </a:p>
          <a:p>
            <a:pPr algn="just">
              <a:lnSpc>
                <a:spcPct val="135000"/>
              </a:lnSpc>
              <a:spcBef>
                <a:spcPts val="600"/>
              </a:spcBef>
            </a:pPr>
            <a:endParaRPr lang="zh-CN" altLang="zh-CN" sz="1800" kern="100" dirty="0">
              <a:effectLst/>
              <a:latin typeface="Calibri" panose="020F0502020204030204" pitchFamily="34" charset="0"/>
              <a:ea typeface="宋体" panose="02010600030101010101" pitchFamily="2" charset="-122"/>
              <a:cs typeface="Times New Roman" panose="02020603050405020304" pitchFamily="18" charset="0"/>
            </a:endParaRPr>
          </a:p>
        </p:txBody>
      </p:sp>
      <p:sp>
        <p:nvSpPr>
          <p:cNvPr id="25" name="íṡ1íḑè"/>
          <p:cNvSpPr txBox="1"/>
          <p:nvPr/>
        </p:nvSpPr>
        <p:spPr bwMode="auto">
          <a:xfrm>
            <a:off x="5835975" y="986582"/>
            <a:ext cx="5742201" cy="441805"/>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90000" tIns="46800" rIns="90000" bIns="46800">
            <a:noAutofit/>
          </a:bodyPr>
          <a:lstStyle>
            <a:defPPr>
              <a:defRPr lang="zh-CN"/>
            </a:defPPr>
            <a:lvl1pPr marL="0" algn="l" defTabSz="913765" rtl="0" eaLnBrk="1" latinLnBrk="0" hangingPunct="1">
              <a:defRPr sz="1800" kern="1200">
                <a:solidFill>
                  <a:schemeClr val="tx1"/>
                </a:solidFill>
              </a:defRPr>
            </a:lvl1pPr>
            <a:lvl2pPr marL="457200" algn="l" defTabSz="913765" rtl="0" eaLnBrk="1" latinLnBrk="0" hangingPunct="1">
              <a:defRPr sz="1800" kern="1200">
                <a:solidFill>
                  <a:schemeClr val="tx1"/>
                </a:solidFill>
              </a:defRPr>
            </a:lvl2pPr>
            <a:lvl3pPr marL="914400" algn="l" defTabSz="913765" rtl="0" eaLnBrk="1" latinLnBrk="0" hangingPunct="1">
              <a:defRPr sz="1800" kern="1200">
                <a:solidFill>
                  <a:schemeClr val="tx1"/>
                </a:solidFill>
              </a:defRPr>
            </a:lvl3pPr>
            <a:lvl4pPr marL="1371600" algn="l" defTabSz="913765" rtl="0" eaLnBrk="1" latinLnBrk="0" hangingPunct="1">
              <a:defRPr sz="1800" kern="1200">
                <a:solidFill>
                  <a:schemeClr val="tx1"/>
                </a:solidFill>
              </a:defRPr>
            </a:lvl4pPr>
            <a:lvl5pPr marL="1828800" algn="l" defTabSz="913765" rtl="0" eaLnBrk="1" latinLnBrk="0" hangingPunct="1">
              <a:defRPr sz="1800" kern="1200">
                <a:solidFill>
                  <a:schemeClr val="tx1"/>
                </a:solidFill>
              </a:defRPr>
            </a:lvl5pPr>
            <a:lvl6pPr marL="2286000" algn="l" defTabSz="913765" rtl="0" eaLnBrk="1" latinLnBrk="0" hangingPunct="1">
              <a:defRPr sz="1800" kern="1200">
                <a:solidFill>
                  <a:schemeClr val="tx1"/>
                </a:solidFill>
              </a:defRPr>
            </a:lvl6pPr>
            <a:lvl7pPr marL="2743200" algn="l" defTabSz="913765" rtl="0" eaLnBrk="1" latinLnBrk="0" hangingPunct="1">
              <a:defRPr sz="1800" kern="1200">
                <a:solidFill>
                  <a:schemeClr val="tx1"/>
                </a:solidFill>
              </a:defRPr>
            </a:lvl7pPr>
            <a:lvl8pPr marL="3200400" algn="l" defTabSz="913765" rtl="0" eaLnBrk="1" latinLnBrk="0" hangingPunct="1">
              <a:defRPr sz="1800" kern="1200">
                <a:solidFill>
                  <a:schemeClr val="tx1"/>
                </a:solidFill>
              </a:defRPr>
            </a:lvl8pPr>
            <a:lvl9pPr marL="3657600" algn="l" defTabSz="913765" rtl="0" eaLnBrk="1" latinLnBrk="0" hangingPunct="1">
              <a:defRPr sz="1800" kern="1200">
                <a:solidFill>
                  <a:schemeClr val="tx1"/>
                </a:solidFill>
              </a:defRPr>
            </a:lvl9pPr>
          </a:lstStyle>
          <a:p>
            <a:pPr algn="just">
              <a:lnSpc>
                <a:spcPct val="135000"/>
              </a:lnSpc>
            </a:pPr>
            <a:r>
              <a:rPr lang="zh-CN" altLang="zh-CN" sz="2000" b="1" kern="100" dirty="0">
                <a:effectLst/>
                <a:latin typeface="+mj-ea"/>
                <a:ea typeface="+mj-ea"/>
                <a:cs typeface="Times New Roman" panose="02020603050405020304" pitchFamily="18" charset="0"/>
              </a:rPr>
              <a:t>对品牌商的建议：</a:t>
            </a:r>
            <a:endParaRPr lang="zh-CN" altLang="zh-CN" sz="2000" kern="100" dirty="0">
              <a:effectLst/>
              <a:latin typeface="+mj-ea"/>
              <a:ea typeface="+mj-ea"/>
              <a:cs typeface="Times New Roman" panose="02020603050405020304" pitchFamily="18" charset="0"/>
            </a:endParaRPr>
          </a:p>
        </p:txBody>
      </p:sp>
      <p:cxnSp>
        <p:nvCxnSpPr>
          <p:cNvPr id="45" name="直接连接符 44"/>
          <p:cNvCxnSpPr/>
          <p:nvPr/>
        </p:nvCxnSpPr>
        <p:spPr>
          <a:xfrm>
            <a:off x="5377358" y="1134847"/>
            <a:ext cx="0" cy="5008778"/>
          </a:xfrm>
          <a:prstGeom prst="line">
            <a:avLst/>
          </a:prstGeom>
          <a:ln w="3175" cap="rnd">
            <a:solidFill>
              <a:schemeClr val="bg1">
                <a:lumMod val="75000"/>
              </a:schemeClr>
            </a:solidFill>
            <a:round/>
            <a:headEnd type="none"/>
            <a:tailEnd type="none" w="med" len="med"/>
          </a:ln>
        </p:spPr>
        <p:style>
          <a:lnRef idx="1">
            <a:schemeClr val="accent1"/>
          </a:lnRef>
          <a:fillRef idx="0">
            <a:schemeClr val="accent1"/>
          </a:fillRef>
          <a:effectRef idx="0">
            <a:schemeClr val="accent1"/>
          </a:effectRef>
          <a:fontRef idx="minor">
            <a:schemeClr val="tx1"/>
          </a:fontRef>
        </p:style>
      </p:cxnSp>
      <p:sp>
        <p:nvSpPr>
          <p:cNvPr id="2" name="标题 1"/>
          <p:cNvSpPr>
            <a:spLocks noGrp="1"/>
          </p:cNvSpPr>
          <p:nvPr>
            <p:ph type="title"/>
          </p:nvPr>
        </p:nvSpPr>
        <p:spPr>
          <a:xfrm>
            <a:off x="1341437" y="249463"/>
            <a:ext cx="10850563" cy="663575"/>
          </a:xfrm>
        </p:spPr>
        <p:txBody>
          <a:bodyPr/>
          <a:lstStyle/>
          <a:p>
            <a:r>
              <a:rPr lang="zh-CN" altLang="en-US" sz="2800" dirty="0">
                <a:solidFill>
                  <a:schemeClr val="accent6">
                    <a:lumMod val="75000"/>
                  </a:schemeClr>
                </a:solidFill>
              </a:rPr>
              <a:t>营销建议</a:t>
            </a:r>
          </a:p>
        </p:txBody>
      </p:sp>
      <p:pic>
        <p:nvPicPr>
          <p:cNvPr id="5" name="图片 4" descr="图片包含 室内, 人员, 墙壁, 西装&#10;&#10;已生成高可信度的说明"/>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341437" y="2467534"/>
            <a:ext cx="3109873" cy="2039785"/>
          </a:xfrm>
          <a:prstGeom prst="rect">
            <a:avLst/>
          </a:prstGeom>
        </p:spPr>
      </p:pic>
      <p:sp>
        <p:nvSpPr>
          <p:cNvPr id="3" name="íṡ1íḑè">
            <a:extLst>
              <a:ext uri="{FF2B5EF4-FFF2-40B4-BE49-F238E27FC236}">
                <a16:creationId xmlns:a16="http://schemas.microsoft.com/office/drawing/2014/main" xmlns="" id="{247EB71F-955A-4E0F-975A-038B98E30BA5}"/>
              </a:ext>
            </a:extLst>
          </p:cNvPr>
          <p:cNvSpPr txBox="1"/>
          <p:nvPr/>
        </p:nvSpPr>
        <p:spPr bwMode="auto">
          <a:xfrm>
            <a:off x="5825638" y="3240771"/>
            <a:ext cx="5742201" cy="441805"/>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90000" tIns="46800" rIns="90000" bIns="46800">
            <a:noAutofit/>
          </a:bodyPr>
          <a:lstStyle>
            <a:defPPr>
              <a:defRPr lang="zh-CN"/>
            </a:defPPr>
            <a:lvl1pPr marL="0" algn="l" defTabSz="913765" rtl="0" eaLnBrk="1" latinLnBrk="0" hangingPunct="1">
              <a:defRPr sz="1800" kern="1200">
                <a:solidFill>
                  <a:schemeClr val="tx1"/>
                </a:solidFill>
              </a:defRPr>
            </a:lvl1pPr>
            <a:lvl2pPr marL="457200" algn="l" defTabSz="913765" rtl="0" eaLnBrk="1" latinLnBrk="0" hangingPunct="1">
              <a:defRPr sz="1800" kern="1200">
                <a:solidFill>
                  <a:schemeClr val="tx1"/>
                </a:solidFill>
              </a:defRPr>
            </a:lvl2pPr>
            <a:lvl3pPr marL="914400" algn="l" defTabSz="913765" rtl="0" eaLnBrk="1" latinLnBrk="0" hangingPunct="1">
              <a:defRPr sz="1800" kern="1200">
                <a:solidFill>
                  <a:schemeClr val="tx1"/>
                </a:solidFill>
              </a:defRPr>
            </a:lvl3pPr>
            <a:lvl4pPr marL="1371600" algn="l" defTabSz="913765" rtl="0" eaLnBrk="1" latinLnBrk="0" hangingPunct="1">
              <a:defRPr sz="1800" kern="1200">
                <a:solidFill>
                  <a:schemeClr val="tx1"/>
                </a:solidFill>
              </a:defRPr>
            </a:lvl4pPr>
            <a:lvl5pPr marL="1828800" algn="l" defTabSz="913765" rtl="0" eaLnBrk="1" latinLnBrk="0" hangingPunct="1">
              <a:defRPr sz="1800" kern="1200">
                <a:solidFill>
                  <a:schemeClr val="tx1"/>
                </a:solidFill>
              </a:defRPr>
            </a:lvl5pPr>
            <a:lvl6pPr marL="2286000" algn="l" defTabSz="913765" rtl="0" eaLnBrk="1" latinLnBrk="0" hangingPunct="1">
              <a:defRPr sz="1800" kern="1200">
                <a:solidFill>
                  <a:schemeClr val="tx1"/>
                </a:solidFill>
              </a:defRPr>
            </a:lvl6pPr>
            <a:lvl7pPr marL="2743200" algn="l" defTabSz="913765" rtl="0" eaLnBrk="1" latinLnBrk="0" hangingPunct="1">
              <a:defRPr sz="1800" kern="1200">
                <a:solidFill>
                  <a:schemeClr val="tx1"/>
                </a:solidFill>
              </a:defRPr>
            </a:lvl7pPr>
            <a:lvl8pPr marL="3200400" algn="l" defTabSz="913765" rtl="0" eaLnBrk="1" latinLnBrk="0" hangingPunct="1">
              <a:defRPr sz="1800" kern="1200">
                <a:solidFill>
                  <a:schemeClr val="tx1"/>
                </a:solidFill>
              </a:defRPr>
            </a:lvl8pPr>
            <a:lvl9pPr marL="3657600" algn="l" defTabSz="913765" rtl="0" eaLnBrk="1" latinLnBrk="0" hangingPunct="1">
              <a:defRPr sz="1800" kern="1200">
                <a:solidFill>
                  <a:schemeClr val="tx1"/>
                </a:solidFill>
              </a:defRPr>
            </a:lvl9pPr>
          </a:lstStyle>
          <a:p>
            <a:pPr algn="just">
              <a:lnSpc>
                <a:spcPct val="135000"/>
              </a:lnSpc>
            </a:pPr>
            <a:r>
              <a:rPr lang="zh-CN" altLang="zh-CN" sz="2000" b="1" kern="100" dirty="0">
                <a:effectLst/>
                <a:latin typeface="+mj-ea"/>
                <a:ea typeface="+mj-ea"/>
                <a:cs typeface="Times New Roman" panose="02020603050405020304" pitchFamily="18" charset="0"/>
              </a:rPr>
              <a:t>对美妆博主的建议：</a:t>
            </a:r>
            <a:endParaRPr lang="zh-CN" altLang="zh-CN" sz="2000" kern="100" dirty="0">
              <a:effectLst/>
              <a:latin typeface="+mj-ea"/>
              <a:ea typeface="+mj-ea"/>
              <a:cs typeface="Times New Roman" panose="02020603050405020304" pitchFamily="18" charset="0"/>
            </a:endParaRPr>
          </a:p>
        </p:txBody>
      </p:sp>
      <p:sp>
        <p:nvSpPr>
          <p:cNvPr id="4" name="矩形 3">
            <a:extLst>
              <a:ext uri="{FF2B5EF4-FFF2-40B4-BE49-F238E27FC236}">
                <a16:creationId xmlns:a16="http://schemas.microsoft.com/office/drawing/2014/main" xmlns="" id="{C6250E0E-0ADA-4308-B2E0-A812AF5F611E}"/>
              </a:ext>
            </a:extLst>
          </p:cNvPr>
          <p:cNvSpPr/>
          <p:nvPr/>
        </p:nvSpPr>
        <p:spPr>
          <a:xfrm>
            <a:off x="5835976" y="3904385"/>
            <a:ext cx="5742201" cy="2005881"/>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wrap="square" lIns="90000" anchor="t" anchorCtr="0">
            <a:normAutofit/>
          </a:bodyPr>
          <a:lstStyle/>
          <a:p>
            <a:pPr algn="just">
              <a:lnSpc>
                <a:spcPct val="135000"/>
              </a:lnSpc>
              <a:spcBef>
                <a:spcPts val="600"/>
              </a:spcBef>
            </a:pPr>
            <a:r>
              <a:rPr lang="zh-CN" altLang="zh-CN" sz="2000" kern="100" dirty="0">
                <a:effectLst/>
                <a:latin typeface="+mn-ea"/>
                <a:cs typeface="Times New Roman" panose="02020603050405020304" pitchFamily="18" charset="0"/>
              </a:rPr>
              <a:t>①增加互动沟通，提高用户黏度</a:t>
            </a:r>
          </a:p>
          <a:p>
            <a:pPr algn="just">
              <a:lnSpc>
                <a:spcPct val="135000"/>
              </a:lnSpc>
              <a:spcBef>
                <a:spcPts val="600"/>
              </a:spcBef>
            </a:pPr>
            <a:r>
              <a:rPr lang="zh-CN" altLang="zh-CN" sz="2000" kern="100" dirty="0">
                <a:effectLst/>
                <a:latin typeface="+mn-ea"/>
                <a:cs typeface="Times New Roman" panose="02020603050405020304" pitchFamily="18" charset="0"/>
              </a:rPr>
              <a:t>②优化展示内容，提供优秀呈现形式</a:t>
            </a:r>
          </a:p>
          <a:p>
            <a:pPr algn="just">
              <a:lnSpc>
                <a:spcPct val="135000"/>
              </a:lnSpc>
              <a:spcBef>
                <a:spcPts val="600"/>
              </a:spcBef>
            </a:pPr>
            <a:r>
              <a:rPr lang="zh-CN" altLang="zh-CN" sz="2000" dirty="0">
                <a:effectLst/>
                <a:latin typeface="+mn-ea"/>
                <a:cs typeface="Times New Roman" panose="02020603050405020304" pitchFamily="18" charset="0"/>
              </a:rPr>
              <a:t>③检测评论走向，重视信誉维护</a:t>
            </a:r>
            <a:endParaRPr lang="zh-CN" altLang="zh-CN" sz="2000" kern="100" dirty="0">
              <a:effectLst/>
              <a:latin typeface="+mn-ea"/>
              <a:cs typeface="Times New Roman" panose="02020603050405020304" pitchFamily="18" charset="0"/>
            </a:endParaRPr>
          </a:p>
        </p:txBody>
      </p:sp>
    </p:spTree>
  </p:cSld>
  <p:clrMapOvr>
    <a:masterClrMapping/>
  </p:clrMapOvr>
  <p:transition spd="slow" advTm="3000">
    <p:push dir="u"/>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 name="矩形 116"/>
          <p:cNvSpPr/>
          <p:nvPr/>
        </p:nvSpPr>
        <p:spPr>
          <a:xfrm flipH="1">
            <a:off x="677419" y="598161"/>
            <a:ext cx="10825884" cy="5667826"/>
          </a:xfrm>
          <a:prstGeom prst="rect">
            <a:avLst/>
          </a:prstGeom>
          <a:blipFill dpi="0" rotWithShape="1">
            <a:blip r:embed="rId3">
              <a:alphaModFix amt="85000"/>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tLang="zh-CN" dirty="0"/>
          </a:p>
        </p:txBody>
      </p:sp>
      <p:sp>
        <p:nvSpPr>
          <p:cNvPr id="115" name="矩形 114"/>
          <p:cNvSpPr/>
          <p:nvPr/>
        </p:nvSpPr>
        <p:spPr>
          <a:xfrm>
            <a:off x="716532" y="4943510"/>
            <a:ext cx="10825884" cy="140832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t>·</a:t>
            </a:r>
            <a:endParaRPr lang="zh-CN" altLang="en-US" dirty="0"/>
          </a:p>
        </p:txBody>
      </p:sp>
      <p:grpSp>
        <p:nvGrpSpPr>
          <p:cNvPr id="138" name="组合 137"/>
          <p:cNvGrpSpPr/>
          <p:nvPr/>
        </p:nvGrpSpPr>
        <p:grpSpPr>
          <a:xfrm>
            <a:off x="9140168" y="5864709"/>
            <a:ext cx="2402207" cy="401662"/>
            <a:chOff x="6064369" y="-979684"/>
            <a:chExt cx="3102363" cy="401662"/>
          </a:xfrm>
        </p:grpSpPr>
        <p:grpSp>
          <p:nvGrpSpPr>
            <p:cNvPr id="137" name="组合 136"/>
            <p:cNvGrpSpPr/>
            <p:nvPr/>
          </p:nvGrpSpPr>
          <p:grpSpPr>
            <a:xfrm>
              <a:off x="6196432" y="-979684"/>
              <a:ext cx="2858407" cy="391432"/>
              <a:chOff x="6196432" y="-979684"/>
              <a:chExt cx="2858407" cy="391432"/>
            </a:xfrm>
          </p:grpSpPr>
          <p:sp>
            <p:nvSpPr>
              <p:cNvPr id="133" name="矩形 132"/>
              <p:cNvSpPr/>
              <p:nvPr/>
            </p:nvSpPr>
            <p:spPr>
              <a:xfrm>
                <a:off x="6322310" y="-979684"/>
                <a:ext cx="2586479" cy="391431"/>
              </a:xfrm>
              <a:prstGeom prst="rect">
                <a:avLst/>
              </a:prstGeom>
              <a:solidFill>
                <a:srgbClr val="FF9C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4" name="椭圆 133"/>
              <p:cNvSpPr/>
              <p:nvPr/>
            </p:nvSpPr>
            <p:spPr>
              <a:xfrm>
                <a:off x="6196432" y="-979683"/>
                <a:ext cx="292100" cy="391431"/>
              </a:xfrm>
              <a:prstGeom prst="ellipse">
                <a:avLst/>
              </a:prstGeom>
              <a:solidFill>
                <a:srgbClr val="FF9C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5" name="椭圆 134"/>
              <p:cNvSpPr/>
              <p:nvPr/>
            </p:nvSpPr>
            <p:spPr>
              <a:xfrm>
                <a:off x="8762739" y="-979683"/>
                <a:ext cx="292100" cy="391431"/>
              </a:xfrm>
              <a:prstGeom prst="ellipse">
                <a:avLst/>
              </a:prstGeom>
              <a:solidFill>
                <a:srgbClr val="FF9C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25" name="文本占位符 1111"/>
            <p:cNvSpPr txBox="1"/>
            <p:nvPr/>
          </p:nvSpPr>
          <p:spPr>
            <a:xfrm>
              <a:off x="6064369" y="-969453"/>
              <a:ext cx="3102363" cy="391431"/>
            </a:xfrm>
            <a:prstGeom prst="rect">
              <a:avLst/>
            </a:prstGeom>
          </p:spPr>
          <p:txBody>
            <a:bodyPr vert="horz" lIns="91440" tIns="45720" rIns="91440" bIns="45720" rtlCol="0" anchor="ctr">
              <a:noAutofit/>
            </a:bodyPr>
            <a:lstStyle>
              <a:lvl1pPr marL="0" indent="0" algn="r" defTabSz="913765" rtl="0" eaLnBrk="1" latinLnBrk="0" hangingPunct="1">
                <a:lnSpc>
                  <a:spcPct val="90000"/>
                </a:lnSpc>
                <a:spcBef>
                  <a:spcPts val="1000"/>
                </a:spcBef>
                <a:buFont typeface="Arial" panose="020B0604020202020204" pitchFamily="34" charset="0"/>
                <a:buNone/>
                <a:defRPr sz="1500" b="0" kern="1200">
                  <a:solidFill>
                    <a:srgbClr val="08A0E2"/>
                  </a:solidFill>
                  <a:latin typeface="+mn-lt"/>
                  <a:ea typeface="+mn-ea"/>
                  <a:cs typeface="+mn-cs"/>
                </a:defRPr>
              </a:lvl1pPr>
              <a:lvl2pPr marL="457200" indent="0" algn="l" defTabSz="913765"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2pPr>
              <a:lvl3pPr marL="914400" indent="0" algn="l" defTabSz="913765"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3pPr>
              <a:lvl4pPr marL="1371600" indent="0" algn="l" defTabSz="913765" rtl="0" eaLnBrk="1" latinLnBrk="0" hangingPunct="1">
                <a:lnSpc>
                  <a:spcPct val="90000"/>
                </a:lnSpc>
                <a:spcBef>
                  <a:spcPts val="500"/>
                </a:spcBef>
                <a:buFont typeface="Arial" panose="020B0604020202020204" pitchFamily="34" charset="0"/>
                <a:buNone/>
                <a:defRPr sz="1400" kern="1200">
                  <a:solidFill>
                    <a:schemeClr val="tx1"/>
                  </a:solidFill>
                  <a:latin typeface="+mn-lt"/>
                  <a:ea typeface="+mn-ea"/>
                  <a:cs typeface="+mn-cs"/>
                </a:defRPr>
              </a:lvl4pPr>
              <a:lvl5pPr marL="1828800" indent="0" algn="l" defTabSz="913765" rtl="0" eaLnBrk="1" latinLnBrk="0" hangingPunct="1">
                <a:lnSpc>
                  <a:spcPct val="90000"/>
                </a:lnSpc>
                <a:spcBef>
                  <a:spcPts val="500"/>
                </a:spcBef>
                <a:buFont typeface="Arial" panose="020B0604020202020204" pitchFamily="34" charset="0"/>
                <a:buNone/>
                <a:defRPr sz="1400" kern="1200">
                  <a:solidFill>
                    <a:schemeClr val="tx1"/>
                  </a:solidFill>
                  <a:latin typeface="+mn-lt"/>
                  <a:ea typeface="+mn-ea"/>
                  <a:cs typeface="+mn-cs"/>
                </a:defRPr>
              </a:lvl5pPr>
              <a:lvl6pPr marL="251460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913765" rtl="0" eaLnBrk="1" fontAlgn="auto" latinLnBrk="0" hangingPunct="1">
                <a:lnSpc>
                  <a:spcPct val="90000"/>
                </a:lnSpc>
                <a:spcBef>
                  <a:spcPts val="1000"/>
                </a:spcBef>
                <a:spcAft>
                  <a:spcPts val="0"/>
                </a:spcAft>
                <a:buClrTx/>
                <a:buSzTx/>
                <a:buFont typeface="Arial" panose="020B0604020202020204" pitchFamily="34" charset="0"/>
                <a:buNone/>
                <a:defRPr/>
              </a:pPr>
              <a:r>
                <a:rPr lang="zh-CN" altLang="en-US" sz="1800" dirty="0">
                  <a:solidFill>
                    <a:schemeClr val="bg1"/>
                  </a:solidFill>
                  <a:effectLst>
                    <a:outerShdw blurRad="355600" dist="88900" dir="2700000" algn="tl" rotWithShape="0">
                      <a:prstClr val="black">
                        <a:alpha val="28000"/>
                      </a:prstClr>
                    </a:outerShdw>
                  </a:effectLst>
                  <a:latin typeface="宋体" panose="02010600030101010101" pitchFamily="2" charset="-122"/>
                  <a:ea typeface="宋体" panose="02010600030101010101" pitchFamily="2" charset="-122"/>
                </a:rPr>
                <a:t>指导老师</a:t>
              </a:r>
              <a:r>
                <a:rPr kumimoji="0" lang="zh-CN" altLang="en-US" sz="1800" i="0" u="none" strike="noStrike" kern="1200" cap="none" spc="0" normalizeH="0" baseline="0" noProof="0" dirty="0" smtClean="0">
                  <a:ln>
                    <a:noFill/>
                  </a:ln>
                  <a:solidFill>
                    <a:schemeClr val="bg1"/>
                  </a:solidFill>
                  <a:effectLst>
                    <a:outerShdw blurRad="355600" dist="88900" dir="2700000" algn="tl" rotWithShape="0">
                      <a:prstClr val="black">
                        <a:alpha val="28000"/>
                      </a:prstClr>
                    </a:outerShdw>
                  </a:effectLst>
                  <a:uLnTx/>
                  <a:uFillTx/>
                  <a:latin typeface="宋体" panose="02010600030101010101" pitchFamily="2" charset="-122"/>
                  <a:ea typeface="宋体" panose="02010600030101010101" pitchFamily="2" charset="-122"/>
                </a:rPr>
                <a:t>：张艳萍</a:t>
              </a:r>
              <a:endParaRPr kumimoji="0" lang="en-US" altLang="en-US" sz="1800" i="0" u="none" strike="noStrike" kern="1200" cap="none" spc="0" normalizeH="0" baseline="0" noProof="0" dirty="0">
                <a:ln>
                  <a:noFill/>
                </a:ln>
                <a:solidFill>
                  <a:schemeClr val="bg1"/>
                </a:solidFill>
                <a:effectLst>
                  <a:outerShdw blurRad="355600" dist="88900" dir="2700000" algn="tl" rotWithShape="0">
                    <a:prstClr val="black">
                      <a:alpha val="28000"/>
                    </a:prstClr>
                  </a:outerShdw>
                </a:effectLst>
                <a:uLnTx/>
                <a:uFillTx/>
                <a:latin typeface="宋体" panose="02010600030101010101" pitchFamily="2" charset="-122"/>
                <a:ea typeface="宋体" panose="02010600030101010101" pitchFamily="2" charset="-122"/>
              </a:endParaRPr>
            </a:p>
          </p:txBody>
        </p:sp>
      </p:grpSp>
      <p:grpSp>
        <p:nvGrpSpPr>
          <p:cNvPr id="25" name="组合 24"/>
          <p:cNvGrpSpPr/>
          <p:nvPr/>
        </p:nvGrpSpPr>
        <p:grpSpPr>
          <a:xfrm>
            <a:off x="3930955" y="1954056"/>
            <a:ext cx="4503391" cy="1633559"/>
            <a:chOff x="1324617" y="2000836"/>
            <a:chExt cx="4503391" cy="1633559"/>
          </a:xfrm>
        </p:grpSpPr>
        <p:sp>
          <p:nvSpPr>
            <p:cNvPr id="26" name="矩形 25"/>
            <p:cNvSpPr/>
            <p:nvPr/>
          </p:nvSpPr>
          <p:spPr>
            <a:xfrm>
              <a:off x="1324617" y="2989235"/>
              <a:ext cx="4503391" cy="645160"/>
            </a:xfrm>
            <a:prstGeom prst="rect">
              <a:avLst/>
            </a:prstGeom>
          </p:spPr>
          <p:txBody>
            <a:bodyPr wrap="square">
              <a:spAutoFit/>
            </a:bodyPr>
            <a:lstStyle/>
            <a:p>
              <a:pPr algn="ctr"/>
              <a:r>
                <a:rPr lang="zh-CN" altLang="en-US" sz="3600" b="1" dirty="0">
                  <a:solidFill>
                    <a:schemeClr val="tx1">
                      <a:lumMod val="85000"/>
                      <a:lumOff val="15000"/>
                    </a:schemeClr>
                  </a:solidFill>
                  <a:latin typeface="站酷快乐体2016修订版" panose="02010600030101010101" pitchFamily="2" charset="-122"/>
                  <a:ea typeface="站酷快乐体2016修订版" panose="02010600030101010101" pitchFamily="2" charset="-122"/>
                </a:rPr>
                <a:t>非常感谢您的观看</a:t>
              </a:r>
              <a:r>
                <a:rPr lang="en-US" altLang="zh-CN" sz="3600" b="1" dirty="0">
                  <a:solidFill>
                    <a:schemeClr val="tx1">
                      <a:lumMod val="85000"/>
                      <a:lumOff val="15000"/>
                    </a:schemeClr>
                  </a:solidFill>
                  <a:latin typeface="站酷快乐体2016修订版" panose="02010600030101010101" pitchFamily="2" charset="-122"/>
                  <a:ea typeface="站酷快乐体2016修订版" panose="02010600030101010101" pitchFamily="2" charset="-122"/>
                </a:rPr>
                <a:t>!</a:t>
              </a:r>
            </a:p>
          </p:txBody>
        </p:sp>
        <p:sp>
          <p:nvSpPr>
            <p:cNvPr id="27" name="文本框 26"/>
            <p:cNvSpPr txBox="1"/>
            <p:nvPr/>
          </p:nvSpPr>
          <p:spPr>
            <a:xfrm>
              <a:off x="1533869" y="2000836"/>
              <a:ext cx="2091501" cy="1015663"/>
            </a:xfrm>
            <a:prstGeom prst="rect">
              <a:avLst/>
            </a:prstGeom>
            <a:noFill/>
          </p:spPr>
          <p:txBody>
            <a:bodyPr wrap="square" rtlCol="0">
              <a:spAutoFit/>
            </a:bodyPr>
            <a:lstStyle/>
            <a:p>
              <a:pPr algn="ctr"/>
              <a:endParaRPr lang="zh-CN" altLang="en-US" sz="6000" b="1" dirty="0">
                <a:solidFill>
                  <a:schemeClr val="tx1">
                    <a:lumMod val="85000"/>
                    <a:lumOff val="15000"/>
                  </a:schemeClr>
                </a:solidFill>
              </a:endParaRPr>
            </a:p>
          </p:txBody>
        </p:sp>
      </p:grpSp>
      <p:grpSp>
        <p:nvGrpSpPr>
          <p:cNvPr id="19" name="组合 18"/>
          <p:cNvGrpSpPr/>
          <p:nvPr/>
        </p:nvGrpSpPr>
        <p:grpSpPr>
          <a:xfrm>
            <a:off x="3335807" y="4512178"/>
            <a:ext cx="5587330" cy="416362"/>
            <a:chOff x="1038822" y="5228103"/>
            <a:chExt cx="2817548" cy="416362"/>
          </a:xfrm>
        </p:grpSpPr>
        <p:grpSp>
          <p:nvGrpSpPr>
            <p:cNvPr id="20" name="组合 19"/>
            <p:cNvGrpSpPr/>
            <p:nvPr/>
          </p:nvGrpSpPr>
          <p:grpSpPr>
            <a:xfrm>
              <a:off x="1331133" y="5253034"/>
              <a:ext cx="2232927" cy="391431"/>
              <a:chOff x="1331133" y="5326964"/>
              <a:chExt cx="2232927" cy="317500"/>
            </a:xfrm>
          </p:grpSpPr>
          <p:sp>
            <p:nvSpPr>
              <p:cNvPr id="22" name="矩形 21"/>
              <p:cNvSpPr/>
              <p:nvPr/>
            </p:nvSpPr>
            <p:spPr>
              <a:xfrm>
                <a:off x="1331133" y="5326964"/>
                <a:ext cx="2232927" cy="317500"/>
              </a:xfrm>
              <a:prstGeom prst="rect">
                <a:avLst/>
              </a:prstGeom>
              <a:solidFill>
                <a:srgbClr val="FF9C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椭圆 22"/>
              <p:cNvSpPr/>
              <p:nvPr/>
            </p:nvSpPr>
            <p:spPr>
              <a:xfrm>
                <a:off x="1546569" y="5326964"/>
                <a:ext cx="292100" cy="317500"/>
              </a:xfrm>
              <a:prstGeom prst="ellipse">
                <a:avLst/>
              </a:prstGeom>
              <a:solidFill>
                <a:srgbClr val="FF9C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椭圆 23"/>
              <p:cNvSpPr/>
              <p:nvPr/>
            </p:nvSpPr>
            <p:spPr>
              <a:xfrm>
                <a:off x="3110157" y="5326964"/>
                <a:ext cx="292100" cy="317500"/>
              </a:xfrm>
              <a:prstGeom prst="ellipse">
                <a:avLst/>
              </a:prstGeom>
              <a:solidFill>
                <a:srgbClr val="FF9C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1" name="文本占位符 1110"/>
            <p:cNvSpPr txBox="1"/>
            <p:nvPr/>
          </p:nvSpPr>
          <p:spPr>
            <a:xfrm>
              <a:off x="1038822" y="5228103"/>
              <a:ext cx="2817548" cy="391431"/>
            </a:xfrm>
            <a:prstGeom prst="roundRect">
              <a:avLst/>
            </a:prstGeom>
          </p:spPr>
          <p:txBody>
            <a:bodyPr vert="horz" lIns="91440" tIns="45720" rIns="91440" bIns="45720" rtlCol="0" anchor="ctr">
              <a:noAutofit/>
            </a:bodyPr>
            <a:lstStyle>
              <a:lvl1pPr marL="0" indent="0" algn="r" defTabSz="913765" rtl="0" eaLnBrk="1" latinLnBrk="0" hangingPunct="1">
                <a:lnSpc>
                  <a:spcPct val="90000"/>
                </a:lnSpc>
                <a:spcBef>
                  <a:spcPts val="1000"/>
                </a:spcBef>
                <a:buFont typeface="Arial" panose="020B0604020202020204" pitchFamily="34" charset="0"/>
                <a:buNone/>
                <a:defRPr sz="1500" b="0" kern="1200">
                  <a:solidFill>
                    <a:srgbClr val="08A0E2"/>
                  </a:solidFill>
                  <a:latin typeface="+mn-lt"/>
                  <a:ea typeface="+mn-ea"/>
                  <a:cs typeface="+mn-cs"/>
                </a:defRPr>
              </a:lvl1pPr>
              <a:lvl2pPr marL="457200" indent="0" algn="l" defTabSz="913765"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2pPr>
              <a:lvl3pPr marL="914400" indent="0" algn="l" defTabSz="913765"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3pPr>
              <a:lvl4pPr marL="1371600" indent="0" algn="l" defTabSz="913765" rtl="0" eaLnBrk="1" latinLnBrk="0" hangingPunct="1">
                <a:lnSpc>
                  <a:spcPct val="90000"/>
                </a:lnSpc>
                <a:spcBef>
                  <a:spcPts val="500"/>
                </a:spcBef>
                <a:buFont typeface="Arial" panose="020B0604020202020204" pitchFamily="34" charset="0"/>
                <a:buNone/>
                <a:defRPr sz="1400" kern="1200">
                  <a:solidFill>
                    <a:schemeClr val="tx1"/>
                  </a:solidFill>
                  <a:latin typeface="+mn-lt"/>
                  <a:ea typeface="+mn-ea"/>
                  <a:cs typeface="+mn-cs"/>
                </a:defRPr>
              </a:lvl4pPr>
              <a:lvl5pPr marL="1828800" indent="0" algn="l" defTabSz="913765" rtl="0" eaLnBrk="1" latinLnBrk="0" hangingPunct="1">
                <a:lnSpc>
                  <a:spcPct val="90000"/>
                </a:lnSpc>
                <a:spcBef>
                  <a:spcPts val="500"/>
                </a:spcBef>
                <a:buFont typeface="Arial" panose="020B0604020202020204" pitchFamily="34" charset="0"/>
                <a:buNone/>
                <a:defRPr sz="1400" kern="1200">
                  <a:solidFill>
                    <a:schemeClr val="tx1"/>
                  </a:solidFill>
                  <a:latin typeface="+mn-lt"/>
                  <a:ea typeface="+mn-ea"/>
                  <a:cs typeface="+mn-cs"/>
                </a:defRPr>
              </a:lvl5pPr>
              <a:lvl6pPr marL="251460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0" algn="ctr">
                <a:defRPr/>
              </a:pPr>
              <a:r>
                <a:rPr kumimoji="0" lang="zh-CN" altLang="en-US" sz="1800" i="0" u="none" strike="noStrike" kern="1200" cap="none" spc="0" normalizeH="0" baseline="0" noProof="0" dirty="0" smtClean="0">
                  <a:ln>
                    <a:noFill/>
                  </a:ln>
                  <a:solidFill>
                    <a:schemeClr val="bg1"/>
                  </a:solidFill>
                  <a:effectLst>
                    <a:outerShdw blurRad="355600" dist="88900" dir="2700000" algn="tl" rotWithShape="0">
                      <a:prstClr val="black">
                        <a:alpha val="28000"/>
                      </a:prstClr>
                    </a:outerShdw>
                  </a:effectLst>
                  <a:uLnTx/>
                  <a:uFillTx/>
                  <a:latin typeface="宋体" panose="02010600030101010101" pitchFamily="2" charset="-122"/>
                  <a:ea typeface="宋体" panose="02010600030101010101" pitchFamily="2" charset="-122"/>
                </a:rPr>
                <a:t>汇报小组</a:t>
              </a:r>
              <a:r>
                <a:rPr kumimoji="0" lang="zh-CN" altLang="en-US" sz="1800" i="0" u="none" strike="noStrike" kern="1200" cap="none" spc="0" normalizeH="0" baseline="0" noProof="0" dirty="0" smtClean="0">
                  <a:ln>
                    <a:noFill/>
                  </a:ln>
                  <a:solidFill>
                    <a:schemeClr val="bg1"/>
                  </a:solidFill>
                  <a:effectLst>
                    <a:outerShdw blurRad="355600" dist="88900" dir="2700000" algn="tl" rotWithShape="0">
                      <a:prstClr val="black">
                        <a:alpha val="28000"/>
                      </a:prstClr>
                    </a:outerShdw>
                  </a:effectLst>
                  <a:uLnTx/>
                  <a:uFillTx/>
                  <a:latin typeface="宋体" panose="02010600030101010101" pitchFamily="2" charset="-122"/>
                  <a:ea typeface="宋体" panose="02010600030101010101" pitchFamily="2" charset="-122"/>
                </a:rPr>
                <a:t>：</a:t>
              </a:r>
              <a:r>
                <a:rPr lang="zh-CN" altLang="en-US" sz="1800" dirty="0">
                  <a:solidFill>
                    <a:schemeClr val="bg1"/>
                  </a:solidFill>
                  <a:effectLst>
                    <a:outerShdw blurRad="355600" dist="88900" dir="2700000" algn="tl" rotWithShape="0">
                      <a:prstClr val="black">
                        <a:alpha val="28000"/>
                      </a:prstClr>
                    </a:outerShdw>
                  </a:effectLst>
                  <a:latin typeface="宋体" panose="02010600030101010101" pitchFamily="2" charset="-122"/>
                  <a:ea typeface="宋体" panose="02010600030101010101" pitchFamily="2" charset="-122"/>
                  <a:sym typeface="+mn-ea"/>
                </a:rPr>
                <a:t>李旭涛 邝宏政 王雨潇 陈阳</a:t>
              </a:r>
              <a:endParaRPr lang="zh-CN" altLang="en-US" sz="1800" dirty="0">
                <a:solidFill>
                  <a:schemeClr val="bg1"/>
                </a:solidFill>
                <a:effectLst>
                  <a:outerShdw blurRad="355600" dist="88900" dir="2700000" algn="tl" rotWithShape="0">
                    <a:prstClr val="black">
                      <a:alpha val="28000"/>
                    </a:prstClr>
                  </a:outerShdw>
                </a:effectLst>
                <a:latin typeface="宋体" panose="02010600030101010101" pitchFamily="2" charset="-122"/>
                <a:ea typeface="宋体" panose="02010600030101010101" pitchFamily="2" charset="-122"/>
                <a:sym typeface="+mn-ea"/>
              </a:endParaRPr>
            </a:p>
          </p:txBody>
        </p:sp>
      </p:grpSp>
      <p:grpSp>
        <p:nvGrpSpPr>
          <p:cNvPr id="28" name="组合 27"/>
          <p:cNvGrpSpPr/>
          <p:nvPr/>
        </p:nvGrpSpPr>
        <p:grpSpPr>
          <a:xfrm>
            <a:off x="7042827" y="837908"/>
            <a:ext cx="4196672" cy="457054"/>
            <a:chOff x="7042827" y="837908"/>
            <a:chExt cx="4196672" cy="457054"/>
          </a:xfrm>
        </p:grpSpPr>
        <p:grpSp>
          <p:nvGrpSpPr>
            <p:cNvPr id="29" name="组合 28"/>
            <p:cNvGrpSpPr/>
            <p:nvPr/>
          </p:nvGrpSpPr>
          <p:grpSpPr>
            <a:xfrm>
              <a:off x="10795050" y="837908"/>
              <a:ext cx="444449" cy="457054"/>
              <a:chOff x="10795050" y="837908"/>
              <a:chExt cx="444449" cy="457054"/>
            </a:xfrm>
          </p:grpSpPr>
          <p:sp>
            <p:nvSpPr>
              <p:cNvPr id="31" name="businessman_57134"/>
              <p:cNvSpPr>
                <a:spLocks noChangeAspect="1"/>
              </p:cNvSpPr>
              <p:nvPr/>
            </p:nvSpPr>
            <p:spPr bwMode="auto">
              <a:xfrm>
                <a:off x="10884001" y="895204"/>
                <a:ext cx="279300" cy="304842"/>
              </a:xfrm>
              <a:custGeom>
                <a:avLst/>
                <a:gdLst>
                  <a:gd name="connsiteX0" fmla="*/ 243589 w 557114"/>
                  <a:gd name="connsiteY0" fmla="*/ 355438 h 608062"/>
                  <a:gd name="connsiteX1" fmla="*/ 277656 w 557114"/>
                  <a:gd name="connsiteY1" fmla="*/ 355438 h 608062"/>
                  <a:gd name="connsiteX2" fmla="*/ 277940 w 557114"/>
                  <a:gd name="connsiteY2" fmla="*/ 355438 h 608062"/>
                  <a:gd name="connsiteX3" fmla="*/ 278604 w 557114"/>
                  <a:gd name="connsiteY3" fmla="*/ 355438 h 608062"/>
                  <a:gd name="connsiteX4" fmla="*/ 279174 w 557114"/>
                  <a:gd name="connsiteY4" fmla="*/ 355438 h 608062"/>
                  <a:gd name="connsiteX5" fmla="*/ 279458 w 557114"/>
                  <a:gd name="connsiteY5" fmla="*/ 355438 h 608062"/>
                  <a:gd name="connsiteX6" fmla="*/ 279553 w 557114"/>
                  <a:gd name="connsiteY6" fmla="*/ 355438 h 608062"/>
                  <a:gd name="connsiteX7" fmla="*/ 313620 w 557114"/>
                  <a:gd name="connsiteY7" fmla="*/ 355438 h 608062"/>
                  <a:gd name="connsiteX8" fmla="*/ 324438 w 557114"/>
                  <a:gd name="connsiteY8" fmla="*/ 375432 h 608062"/>
                  <a:gd name="connsiteX9" fmla="*/ 298152 w 557114"/>
                  <a:gd name="connsiteY9" fmla="*/ 430202 h 608062"/>
                  <a:gd name="connsiteX10" fmla="*/ 301948 w 557114"/>
                  <a:gd name="connsiteY10" fmla="*/ 510272 h 608062"/>
                  <a:gd name="connsiteX11" fmla="*/ 356891 w 557114"/>
                  <a:gd name="connsiteY11" fmla="*/ 389172 h 608062"/>
                  <a:gd name="connsiteX12" fmla="*/ 356986 w 557114"/>
                  <a:gd name="connsiteY12" fmla="*/ 389172 h 608062"/>
                  <a:gd name="connsiteX13" fmla="*/ 376628 w 557114"/>
                  <a:gd name="connsiteY13" fmla="*/ 375337 h 608062"/>
                  <a:gd name="connsiteX14" fmla="*/ 383556 w 557114"/>
                  <a:gd name="connsiteY14" fmla="*/ 376474 h 608062"/>
                  <a:gd name="connsiteX15" fmla="*/ 383745 w 557114"/>
                  <a:gd name="connsiteY15" fmla="*/ 376569 h 608062"/>
                  <a:gd name="connsiteX16" fmla="*/ 518588 w 557114"/>
                  <a:gd name="connsiteY16" fmla="*/ 438920 h 608062"/>
                  <a:gd name="connsiteX17" fmla="*/ 557114 w 557114"/>
                  <a:gd name="connsiteY17" fmla="*/ 482224 h 608062"/>
                  <a:gd name="connsiteX18" fmla="*/ 557114 w 557114"/>
                  <a:gd name="connsiteY18" fmla="*/ 608062 h 608062"/>
                  <a:gd name="connsiteX19" fmla="*/ 279743 w 557114"/>
                  <a:gd name="connsiteY19" fmla="*/ 608062 h 608062"/>
                  <a:gd name="connsiteX20" fmla="*/ 279458 w 557114"/>
                  <a:gd name="connsiteY20" fmla="*/ 608062 h 608062"/>
                  <a:gd name="connsiteX21" fmla="*/ 279364 w 557114"/>
                  <a:gd name="connsiteY21" fmla="*/ 608062 h 608062"/>
                  <a:gd name="connsiteX22" fmla="*/ 279174 w 557114"/>
                  <a:gd name="connsiteY22" fmla="*/ 608062 h 608062"/>
                  <a:gd name="connsiteX23" fmla="*/ 278984 w 557114"/>
                  <a:gd name="connsiteY23" fmla="*/ 608062 h 608062"/>
                  <a:gd name="connsiteX24" fmla="*/ 278604 w 557114"/>
                  <a:gd name="connsiteY24" fmla="*/ 608062 h 608062"/>
                  <a:gd name="connsiteX25" fmla="*/ 278130 w 557114"/>
                  <a:gd name="connsiteY25" fmla="*/ 608062 h 608062"/>
                  <a:gd name="connsiteX26" fmla="*/ 277940 w 557114"/>
                  <a:gd name="connsiteY26" fmla="*/ 608062 h 608062"/>
                  <a:gd name="connsiteX27" fmla="*/ 277845 w 557114"/>
                  <a:gd name="connsiteY27" fmla="*/ 608062 h 608062"/>
                  <a:gd name="connsiteX28" fmla="*/ 277750 w 557114"/>
                  <a:gd name="connsiteY28" fmla="*/ 608062 h 608062"/>
                  <a:gd name="connsiteX29" fmla="*/ 277656 w 557114"/>
                  <a:gd name="connsiteY29" fmla="*/ 608062 h 608062"/>
                  <a:gd name="connsiteX30" fmla="*/ 277371 w 557114"/>
                  <a:gd name="connsiteY30" fmla="*/ 608062 h 608062"/>
                  <a:gd name="connsiteX31" fmla="*/ 0 w 557114"/>
                  <a:gd name="connsiteY31" fmla="*/ 608062 h 608062"/>
                  <a:gd name="connsiteX32" fmla="*/ 0 w 557114"/>
                  <a:gd name="connsiteY32" fmla="*/ 482224 h 608062"/>
                  <a:gd name="connsiteX33" fmla="*/ 38621 w 557114"/>
                  <a:gd name="connsiteY33" fmla="*/ 438920 h 608062"/>
                  <a:gd name="connsiteX34" fmla="*/ 173464 w 557114"/>
                  <a:gd name="connsiteY34" fmla="*/ 376569 h 608062"/>
                  <a:gd name="connsiteX35" fmla="*/ 173558 w 557114"/>
                  <a:gd name="connsiteY35" fmla="*/ 376474 h 608062"/>
                  <a:gd name="connsiteX36" fmla="*/ 180486 w 557114"/>
                  <a:gd name="connsiteY36" fmla="*/ 375337 h 608062"/>
                  <a:gd name="connsiteX37" fmla="*/ 200223 w 557114"/>
                  <a:gd name="connsiteY37" fmla="*/ 389172 h 608062"/>
                  <a:gd name="connsiteX38" fmla="*/ 255166 w 557114"/>
                  <a:gd name="connsiteY38" fmla="*/ 510272 h 608062"/>
                  <a:gd name="connsiteX39" fmla="*/ 258962 w 557114"/>
                  <a:gd name="connsiteY39" fmla="*/ 430202 h 608062"/>
                  <a:gd name="connsiteX40" fmla="*/ 232676 w 557114"/>
                  <a:gd name="connsiteY40" fmla="*/ 375432 h 608062"/>
                  <a:gd name="connsiteX41" fmla="*/ 243589 w 557114"/>
                  <a:gd name="connsiteY41" fmla="*/ 355438 h 608062"/>
                  <a:gd name="connsiteX42" fmla="*/ 276250 w 557114"/>
                  <a:gd name="connsiteY42" fmla="*/ 0 h 608062"/>
                  <a:gd name="connsiteX43" fmla="*/ 277674 w 557114"/>
                  <a:gd name="connsiteY43" fmla="*/ 0 h 608062"/>
                  <a:gd name="connsiteX44" fmla="*/ 277863 w 557114"/>
                  <a:gd name="connsiteY44" fmla="*/ 0 h 608062"/>
                  <a:gd name="connsiteX45" fmla="*/ 277958 w 557114"/>
                  <a:gd name="connsiteY45" fmla="*/ 0 h 608062"/>
                  <a:gd name="connsiteX46" fmla="*/ 279382 w 557114"/>
                  <a:gd name="connsiteY46" fmla="*/ 0 h 608062"/>
                  <a:gd name="connsiteX47" fmla="*/ 402570 w 557114"/>
                  <a:gd name="connsiteY47" fmla="*/ 104895 h 608062"/>
                  <a:gd name="connsiteX48" fmla="*/ 394693 w 557114"/>
                  <a:gd name="connsiteY48" fmla="*/ 159001 h 608062"/>
                  <a:gd name="connsiteX49" fmla="*/ 405892 w 557114"/>
                  <a:gd name="connsiteY49" fmla="*/ 184774 h 608062"/>
                  <a:gd name="connsiteX50" fmla="*/ 377040 w 557114"/>
                  <a:gd name="connsiteY50" fmla="*/ 236890 h 608062"/>
                  <a:gd name="connsiteX51" fmla="*/ 315731 w 557114"/>
                  <a:gd name="connsiteY51" fmla="*/ 311274 h 608062"/>
                  <a:gd name="connsiteX52" fmla="*/ 277958 w 557114"/>
                  <a:gd name="connsiteY52" fmla="*/ 319707 h 608062"/>
                  <a:gd name="connsiteX53" fmla="*/ 277958 w 557114"/>
                  <a:gd name="connsiteY53" fmla="*/ 319802 h 608062"/>
                  <a:gd name="connsiteX54" fmla="*/ 277863 w 557114"/>
                  <a:gd name="connsiteY54" fmla="*/ 319802 h 608062"/>
                  <a:gd name="connsiteX55" fmla="*/ 277674 w 557114"/>
                  <a:gd name="connsiteY55" fmla="*/ 319802 h 608062"/>
                  <a:gd name="connsiteX56" fmla="*/ 277674 w 557114"/>
                  <a:gd name="connsiteY56" fmla="*/ 319707 h 608062"/>
                  <a:gd name="connsiteX57" fmla="*/ 239901 w 557114"/>
                  <a:gd name="connsiteY57" fmla="*/ 311274 h 608062"/>
                  <a:gd name="connsiteX58" fmla="*/ 178592 w 557114"/>
                  <a:gd name="connsiteY58" fmla="*/ 236890 h 608062"/>
                  <a:gd name="connsiteX59" fmla="*/ 149740 w 557114"/>
                  <a:gd name="connsiteY59" fmla="*/ 184774 h 608062"/>
                  <a:gd name="connsiteX60" fmla="*/ 161034 w 557114"/>
                  <a:gd name="connsiteY60" fmla="*/ 159001 h 608062"/>
                  <a:gd name="connsiteX61" fmla="*/ 153062 w 557114"/>
                  <a:gd name="connsiteY61" fmla="*/ 104895 h 608062"/>
                  <a:gd name="connsiteX62" fmla="*/ 276250 w 557114"/>
                  <a:gd name="connsiteY62" fmla="*/ 0 h 6080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Lst>
                <a:rect l="l" t="t" r="r" b="b"/>
                <a:pathLst>
                  <a:path w="557114" h="608062">
                    <a:moveTo>
                      <a:pt x="243589" y="355438"/>
                    </a:moveTo>
                    <a:lnTo>
                      <a:pt x="277656" y="355438"/>
                    </a:lnTo>
                    <a:lnTo>
                      <a:pt x="277940" y="355438"/>
                    </a:lnTo>
                    <a:lnTo>
                      <a:pt x="278604" y="355438"/>
                    </a:lnTo>
                    <a:lnTo>
                      <a:pt x="279174" y="355438"/>
                    </a:lnTo>
                    <a:lnTo>
                      <a:pt x="279458" y="355438"/>
                    </a:lnTo>
                    <a:lnTo>
                      <a:pt x="279553" y="355438"/>
                    </a:lnTo>
                    <a:lnTo>
                      <a:pt x="313620" y="355438"/>
                    </a:lnTo>
                    <a:cubicBezTo>
                      <a:pt x="325007" y="355438"/>
                      <a:pt x="330511" y="364630"/>
                      <a:pt x="324438" y="375432"/>
                    </a:cubicBezTo>
                    <a:cubicBezTo>
                      <a:pt x="321781" y="379980"/>
                      <a:pt x="298152" y="430202"/>
                      <a:pt x="298152" y="430202"/>
                    </a:cubicBezTo>
                    <a:lnTo>
                      <a:pt x="301948" y="510272"/>
                    </a:lnTo>
                    <a:cubicBezTo>
                      <a:pt x="317700" y="481655"/>
                      <a:pt x="343131" y="422432"/>
                      <a:pt x="356891" y="389172"/>
                    </a:cubicBezTo>
                    <a:cubicBezTo>
                      <a:pt x="356891" y="389172"/>
                      <a:pt x="356891" y="389172"/>
                      <a:pt x="356986" y="389172"/>
                    </a:cubicBezTo>
                    <a:cubicBezTo>
                      <a:pt x="359832" y="381117"/>
                      <a:pt x="367519" y="375337"/>
                      <a:pt x="376628" y="375337"/>
                    </a:cubicBezTo>
                    <a:cubicBezTo>
                      <a:pt x="379096" y="375337"/>
                      <a:pt x="381373" y="375716"/>
                      <a:pt x="383556" y="376474"/>
                    </a:cubicBezTo>
                    <a:cubicBezTo>
                      <a:pt x="383650" y="376474"/>
                      <a:pt x="383650" y="376474"/>
                      <a:pt x="383745" y="376569"/>
                    </a:cubicBezTo>
                    <a:cubicBezTo>
                      <a:pt x="387446" y="377706"/>
                      <a:pt x="464973" y="411724"/>
                      <a:pt x="518588" y="438920"/>
                    </a:cubicBezTo>
                    <a:cubicBezTo>
                      <a:pt x="542595" y="451049"/>
                      <a:pt x="557114" y="466305"/>
                      <a:pt x="557114" y="482224"/>
                    </a:cubicBezTo>
                    <a:lnTo>
                      <a:pt x="557114" y="608062"/>
                    </a:lnTo>
                    <a:lnTo>
                      <a:pt x="279743" y="608062"/>
                    </a:lnTo>
                    <a:lnTo>
                      <a:pt x="279458" y="608062"/>
                    </a:lnTo>
                    <a:lnTo>
                      <a:pt x="279364" y="608062"/>
                    </a:lnTo>
                    <a:lnTo>
                      <a:pt x="279174" y="608062"/>
                    </a:lnTo>
                    <a:lnTo>
                      <a:pt x="278984" y="608062"/>
                    </a:lnTo>
                    <a:lnTo>
                      <a:pt x="278604" y="608062"/>
                    </a:lnTo>
                    <a:lnTo>
                      <a:pt x="278130" y="608062"/>
                    </a:lnTo>
                    <a:lnTo>
                      <a:pt x="277940" y="608062"/>
                    </a:lnTo>
                    <a:lnTo>
                      <a:pt x="277845" y="608062"/>
                    </a:lnTo>
                    <a:lnTo>
                      <a:pt x="277750" y="608062"/>
                    </a:lnTo>
                    <a:lnTo>
                      <a:pt x="277656" y="608062"/>
                    </a:lnTo>
                    <a:lnTo>
                      <a:pt x="277371" y="608062"/>
                    </a:lnTo>
                    <a:lnTo>
                      <a:pt x="0" y="608062"/>
                    </a:lnTo>
                    <a:lnTo>
                      <a:pt x="0" y="482224"/>
                    </a:lnTo>
                    <a:cubicBezTo>
                      <a:pt x="0" y="466305"/>
                      <a:pt x="14519" y="451049"/>
                      <a:pt x="38621" y="438920"/>
                    </a:cubicBezTo>
                    <a:cubicBezTo>
                      <a:pt x="92141" y="411724"/>
                      <a:pt x="169668" y="377706"/>
                      <a:pt x="173464" y="376569"/>
                    </a:cubicBezTo>
                    <a:cubicBezTo>
                      <a:pt x="173464" y="376474"/>
                      <a:pt x="173464" y="376474"/>
                      <a:pt x="173558" y="376474"/>
                    </a:cubicBezTo>
                    <a:cubicBezTo>
                      <a:pt x="175741" y="375716"/>
                      <a:pt x="178018" y="375337"/>
                      <a:pt x="180486" y="375337"/>
                    </a:cubicBezTo>
                    <a:cubicBezTo>
                      <a:pt x="189595" y="375337"/>
                      <a:pt x="197282" y="381117"/>
                      <a:pt x="200223" y="389172"/>
                    </a:cubicBezTo>
                    <a:cubicBezTo>
                      <a:pt x="214078" y="422432"/>
                      <a:pt x="239414" y="481655"/>
                      <a:pt x="255166" y="510272"/>
                    </a:cubicBezTo>
                    <a:lnTo>
                      <a:pt x="258962" y="430202"/>
                    </a:lnTo>
                    <a:cubicBezTo>
                      <a:pt x="258962" y="430202"/>
                      <a:pt x="235333" y="379980"/>
                      <a:pt x="232676" y="375432"/>
                    </a:cubicBezTo>
                    <a:cubicBezTo>
                      <a:pt x="226603" y="364630"/>
                      <a:pt x="232107" y="355438"/>
                      <a:pt x="243589" y="355438"/>
                    </a:cubicBezTo>
                    <a:close/>
                    <a:moveTo>
                      <a:pt x="276250" y="0"/>
                    </a:moveTo>
                    <a:cubicBezTo>
                      <a:pt x="276725" y="0"/>
                      <a:pt x="277199" y="0"/>
                      <a:pt x="277674" y="0"/>
                    </a:cubicBezTo>
                    <a:cubicBezTo>
                      <a:pt x="277769" y="0"/>
                      <a:pt x="277769" y="0"/>
                      <a:pt x="277863" y="0"/>
                    </a:cubicBezTo>
                    <a:cubicBezTo>
                      <a:pt x="277863" y="0"/>
                      <a:pt x="277863" y="0"/>
                      <a:pt x="277958" y="0"/>
                    </a:cubicBezTo>
                    <a:cubicBezTo>
                      <a:pt x="278433" y="0"/>
                      <a:pt x="278907" y="0"/>
                      <a:pt x="279382" y="0"/>
                    </a:cubicBezTo>
                    <a:cubicBezTo>
                      <a:pt x="385487" y="0"/>
                      <a:pt x="405417" y="75615"/>
                      <a:pt x="402570" y="104895"/>
                    </a:cubicBezTo>
                    <a:cubicBezTo>
                      <a:pt x="400387" y="128395"/>
                      <a:pt x="394693" y="159001"/>
                      <a:pt x="394693" y="159001"/>
                    </a:cubicBezTo>
                    <a:cubicBezTo>
                      <a:pt x="394693" y="159001"/>
                      <a:pt x="405892" y="164118"/>
                      <a:pt x="405892" y="184774"/>
                    </a:cubicBezTo>
                    <a:cubicBezTo>
                      <a:pt x="402001" y="236511"/>
                      <a:pt x="381311" y="214149"/>
                      <a:pt x="377040" y="236890"/>
                    </a:cubicBezTo>
                    <a:cubicBezTo>
                      <a:pt x="370017" y="274603"/>
                      <a:pt x="336610" y="301893"/>
                      <a:pt x="315731" y="311274"/>
                    </a:cubicBezTo>
                    <a:cubicBezTo>
                      <a:pt x="303583" y="316770"/>
                      <a:pt x="291055" y="319518"/>
                      <a:pt x="277958" y="319707"/>
                    </a:cubicBezTo>
                    <a:lnTo>
                      <a:pt x="277958" y="319802"/>
                    </a:lnTo>
                    <a:cubicBezTo>
                      <a:pt x="277863" y="319802"/>
                      <a:pt x="277863" y="319802"/>
                      <a:pt x="277863" y="319802"/>
                    </a:cubicBezTo>
                    <a:cubicBezTo>
                      <a:pt x="277769" y="319802"/>
                      <a:pt x="277769" y="319802"/>
                      <a:pt x="277674" y="319802"/>
                    </a:cubicBezTo>
                    <a:lnTo>
                      <a:pt x="277674" y="319707"/>
                    </a:lnTo>
                    <a:cubicBezTo>
                      <a:pt x="264577" y="319518"/>
                      <a:pt x="252049" y="316770"/>
                      <a:pt x="239901" y="311274"/>
                    </a:cubicBezTo>
                    <a:cubicBezTo>
                      <a:pt x="219022" y="301893"/>
                      <a:pt x="185615" y="274603"/>
                      <a:pt x="178592" y="236890"/>
                    </a:cubicBezTo>
                    <a:cubicBezTo>
                      <a:pt x="174321" y="214149"/>
                      <a:pt x="153631" y="236511"/>
                      <a:pt x="149740" y="184774"/>
                    </a:cubicBezTo>
                    <a:cubicBezTo>
                      <a:pt x="149740" y="164118"/>
                      <a:pt x="161034" y="159001"/>
                      <a:pt x="161034" y="159001"/>
                    </a:cubicBezTo>
                    <a:cubicBezTo>
                      <a:pt x="161034" y="159001"/>
                      <a:pt x="155245" y="128395"/>
                      <a:pt x="153062" y="104895"/>
                    </a:cubicBezTo>
                    <a:cubicBezTo>
                      <a:pt x="150215" y="75615"/>
                      <a:pt x="170145" y="0"/>
                      <a:pt x="276250" y="0"/>
                    </a:cubicBezTo>
                    <a:close/>
                  </a:path>
                </a:pathLst>
              </a:custGeom>
              <a:solidFill>
                <a:srgbClr val="1A3172"/>
              </a:solidFill>
              <a:ln>
                <a:noFill/>
              </a:ln>
            </p:spPr>
          </p:sp>
          <p:sp>
            <p:nvSpPr>
              <p:cNvPr id="32" name="椭圆 31"/>
              <p:cNvSpPr/>
              <p:nvPr/>
            </p:nvSpPr>
            <p:spPr>
              <a:xfrm>
                <a:off x="10795050" y="837908"/>
                <a:ext cx="444449" cy="457054"/>
              </a:xfrm>
              <a:prstGeom prst="ellipse">
                <a:avLst/>
              </a:prstGeom>
              <a:noFill/>
              <a:ln w="25400">
                <a:solidFill>
                  <a:srgbClr val="1A317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0" name="文本框 29"/>
            <p:cNvSpPr txBox="1"/>
            <p:nvPr/>
          </p:nvSpPr>
          <p:spPr>
            <a:xfrm>
              <a:off x="7042827" y="915812"/>
              <a:ext cx="3707748" cy="379149"/>
            </a:xfrm>
            <a:prstGeom prst="rect">
              <a:avLst/>
            </a:prstGeom>
            <a:noFill/>
          </p:spPr>
          <p:txBody>
            <a:bodyPr wrap="square" rtlCol="0">
              <a:spAutoFit/>
            </a:bodyPr>
            <a:lstStyle/>
            <a:p>
              <a:pPr algn="r"/>
              <a:r>
                <a:rPr lang="zh-CN" altLang="en-US" dirty="0" smtClean="0">
                  <a:solidFill>
                    <a:schemeClr val="tx1">
                      <a:lumMod val="85000"/>
                      <a:lumOff val="15000"/>
                    </a:schemeClr>
                  </a:solidFill>
                  <a:latin typeface="+mn-ea"/>
                </a:rPr>
                <a:t>河北工程大学数理科学与工程学院</a:t>
              </a:r>
              <a:endParaRPr lang="zh-CN" altLang="en-US" dirty="0">
                <a:solidFill>
                  <a:schemeClr val="tx1">
                    <a:lumMod val="85000"/>
                    <a:lumOff val="15000"/>
                  </a:schemeClr>
                </a:solidFill>
                <a:latin typeface="+mn-ea"/>
              </a:endParaRPr>
            </a:p>
          </p:txBody>
        </p:sp>
      </p:grpSp>
    </p:spTree>
    <p:extLst>
      <p:ext uri="{BB962C8B-B14F-4D97-AF65-F5344CB8AC3E}">
        <p14:creationId xmlns:p14="http://schemas.microsoft.com/office/powerpoint/2010/main" val="2330734497"/>
      </p:ext>
    </p:extLst>
  </p:cSld>
  <p:clrMapOvr>
    <a:masterClrMapping/>
  </p:clrMapOvr>
  <p:transition spd="slow" advTm="3000">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17"/>
                                        </p:tgtEl>
                                        <p:attrNameLst>
                                          <p:attrName>style.visibility</p:attrName>
                                        </p:attrNameLst>
                                      </p:cBhvr>
                                      <p:to>
                                        <p:strVal val="visible"/>
                                      </p:to>
                                    </p:set>
                                    <p:anim calcmode="lin" valueType="num">
                                      <p:cBhvr additive="base">
                                        <p:cTn id="7" dur="500" fill="hold"/>
                                        <p:tgtEl>
                                          <p:spTgt spid="117"/>
                                        </p:tgtEl>
                                        <p:attrNameLst>
                                          <p:attrName>ppt_x</p:attrName>
                                        </p:attrNameLst>
                                      </p:cBhvr>
                                      <p:tavLst>
                                        <p:tav tm="0">
                                          <p:val>
                                            <p:strVal val="#ppt_x"/>
                                          </p:val>
                                        </p:tav>
                                        <p:tav tm="100000">
                                          <p:val>
                                            <p:strVal val="#ppt_x"/>
                                          </p:val>
                                        </p:tav>
                                      </p:tavLst>
                                    </p:anim>
                                    <p:anim calcmode="lin" valueType="num">
                                      <p:cBhvr additive="base">
                                        <p:cTn id="8" dur="500" fill="hold"/>
                                        <p:tgtEl>
                                          <p:spTgt spid="117"/>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2" presetClass="entr" presetSubtype="0" fill="hold" nodeType="clickEffect">
                                  <p:stCondLst>
                                    <p:cond delay="0"/>
                                  </p:stCondLst>
                                  <p:childTnLst>
                                    <p:set>
                                      <p:cBhvr>
                                        <p:cTn id="12" dur="1" fill="hold">
                                          <p:stCondLst>
                                            <p:cond delay="0"/>
                                          </p:stCondLst>
                                        </p:cTn>
                                        <p:tgtEl>
                                          <p:spTgt spid="138"/>
                                        </p:tgtEl>
                                        <p:attrNameLst>
                                          <p:attrName>style.visibility</p:attrName>
                                        </p:attrNameLst>
                                      </p:cBhvr>
                                      <p:to>
                                        <p:strVal val="visible"/>
                                      </p:to>
                                    </p:set>
                                    <p:animEffect transition="in" filter="fade">
                                      <p:cBhvr>
                                        <p:cTn id="13" dur="1000"/>
                                        <p:tgtEl>
                                          <p:spTgt spid="138"/>
                                        </p:tgtEl>
                                      </p:cBhvr>
                                    </p:animEffect>
                                    <p:anim calcmode="lin" valueType="num">
                                      <p:cBhvr>
                                        <p:cTn id="14" dur="1000" fill="hold"/>
                                        <p:tgtEl>
                                          <p:spTgt spid="138"/>
                                        </p:tgtEl>
                                        <p:attrNameLst>
                                          <p:attrName>ppt_x</p:attrName>
                                        </p:attrNameLst>
                                      </p:cBhvr>
                                      <p:tavLst>
                                        <p:tav tm="0">
                                          <p:val>
                                            <p:strVal val="#ppt_x"/>
                                          </p:val>
                                        </p:tav>
                                        <p:tav tm="100000">
                                          <p:val>
                                            <p:strVal val="#ppt_x"/>
                                          </p:val>
                                        </p:tav>
                                      </p:tavLst>
                                    </p:anim>
                                    <p:anim calcmode="lin" valueType="num">
                                      <p:cBhvr>
                                        <p:cTn id="15" dur="1000" fill="hold"/>
                                        <p:tgtEl>
                                          <p:spTgt spid="138"/>
                                        </p:tgtEl>
                                        <p:attrNameLst>
                                          <p:attrName>ppt_y</p:attrName>
                                        </p:attrNameLst>
                                      </p:cBhvr>
                                      <p:tavLst>
                                        <p:tav tm="0">
                                          <p:val>
                                            <p:strVal val="#ppt_y+.1"/>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14" presetClass="entr" presetSubtype="10" fill="hold" nodeType="clickEffect">
                                  <p:stCondLst>
                                    <p:cond delay="0"/>
                                  </p:stCondLst>
                                  <p:childTnLst>
                                    <p:set>
                                      <p:cBhvr>
                                        <p:cTn id="19" dur="1" fill="hold">
                                          <p:stCondLst>
                                            <p:cond delay="0"/>
                                          </p:stCondLst>
                                        </p:cTn>
                                        <p:tgtEl>
                                          <p:spTgt spid="25"/>
                                        </p:tgtEl>
                                        <p:attrNameLst>
                                          <p:attrName>style.visibility</p:attrName>
                                        </p:attrNameLst>
                                      </p:cBhvr>
                                      <p:to>
                                        <p:strVal val="visible"/>
                                      </p:to>
                                    </p:set>
                                    <p:animEffect transition="in" filter="randombar(horizontal)">
                                      <p:cBhvr>
                                        <p:cTn id="20" dur="500"/>
                                        <p:tgtEl>
                                          <p:spTgt spid="25"/>
                                        </p:tgtEl>
                                      </p:cBhvr>
                                    </p:animEffect>
                                  </p:childTnLst>
                                </p:cTn>
                              </p:par>
                            </p:childTnLst>
                          </p:cTn>
                        </p:par>
                      </p:childTnLst>
                    </p:cTn>
                  </p:par>
                  <p:par>
                    <p:cTn id="21" fill="hold">
                      <p:stCondLst>
                        <p:cond delay="indefinite"/>
                      </p:stCondLst>
                      <p:childTnLst>
                        <p:par>
                          <p:cTn id="22" fill="hold">
                            <p:stCondLst>
                              <p:cond delay="0"/>
                            </p:stCondLst>
                            <p:childTnLst>
                              <p:par>
                                <p:cTn id="23" presetID="42" presetClass="entr" presetSubtype="0" fill="hold" nodeType="clickEffect">
                                  <p:stCondLst>
                                    <p:cond delay="0"/>
                                  </p:stCondLst>
                                  <p:childTnLst>
                                    <p:set>
                                      <p:cBhvr>
                                        <p:cTn id="24" dur="1" fill="hold">
                                          <p:stCondLst>
                                            <p:cond delay="0"/>
                                          </p:stCondLst>
                                        </p:cTn>
                                        <p:tgtEl>
                                          <p:spTgt spid="19"/>
                                        </p:tgtEl>
                                        <p:attrNameLst>
                                          <p:attrName>style.visibility</p:attrName>
                                        </p:attrNameLst>
                                      </p:cBhvr>
                                      <p:to>
                                        <p:strVal val="visible"/>
                                      </p:to>
                                    </p:set>
                                    <p:animEffect transition="in" filter="fade">
                                      <p:cBhvr>
                                        <p:cTn id="25" dur="1000"/>
                                        <p:tgtEl>
                                          <p:spTgt spid="19"/>
                                        </p:tgtEl>
                                      </p:cBhvr>
                                    </p:animEffect>
                                    <p:anim calcmode="lin" valueType="num">
                                      <p:cBhvr>
                                        <p:cTn id="26" dur="1000" fill="hold"/>
                                        <p:tgtEl>
                                          <p:spTgt spid="19"/>
                                        </p:tgtEl>
                                        <p:attrNameLst>
                                          <p:attrName>ppt_x</p:attrName>
                                        </p:attrNameLst>
                                      </p:cBhvr>
                                      <p:tavLst>
                                        <p:tav tm="0">
                                          <p:val>
                                            <p:strVal val="#ppt_x"/>
                                          </p:val>
                                        </p:tav>
                                        <p:tav tm="100000">
                                          <p:val>
                                            <p:strVal val="#ppt_x"/>
                                          </p:val>
                                        </p:tav>
                                      </p:tavLst>
                                    </p:anim>
                                    <p:anim calcmode="lin" valueType="num">
                                      <p:cBhvr>
                                        <p:cTn id="27" dur="1000" fill="hold"/>
                                        <p:tgtEl>
                                          <p:spTgt spid="19"/>
                                        </p:tgtEl>
                                        <p:attrNameLst>
                                          <p:attrName>ppt_y</p:attrName>
                                        </p:attrNameLst>
                                      </p:cBhvr>
                                      <p:tavLst>
                                        <p:tav tm="0">
                                          <p:val>
                                            <p:strVal val="#ppt_y+.1"/>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14" presetClass="entr" presetSubtype="10" fill="hold" nodeType="clickEffect">
                                  <p:stCondLst>
                                    <p:cond delay="0"/>
                                  </p:stCondLst>
                                  <p:childTnLst>
                                    <p:set>
                                      <p:cBhvr>
                                        <p:cTn id="31" dur="1" fill="hold">
                                          <p:stCondLst>
                                            <p:cond delay="0"/>
                                          </p:stCondLst>
                                        </p:cTn>
                                        <p:tgtEl>
                                          <p:spTgt spid="28"/>
                                        </p:tgtEl>
                                        <p:attrNameLst>
                                          <p:attrName>style.visibility</p:attrName>
                                        </p:attrNameLst>
                                      </p:cBhvr>
                                      <p:to>
                                        <p:strVal val="visible"/>
                                      </p:to>
                                    </p:set>
                                    <p:animEffect transition="in" filter="randombar(horizontal)">
                                      <p:cBhvr>
                                        <p:cTn id="32"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7" grpId="0" bldLvl="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245909" y="261331"/>
            <a:ext cx="1882775" cy="663575"/>
          </a:xfrm>
        </p:spPr>
        <p:txBody>
          <a:bodyPr/>
          <a:lstStyle/>
          <a:p>
            <a:r>
              <a:rPr lang="zh-CN" altLang="en-US" sz="3200" dirty="0">
                <a:solidFill>
                  <a:schemeClr val="accent6">
                    <a:lumMod val="75000"/>
                  </a:schemeClr>
                </a:solidFill>
              </a:rPr>
              <a:t>选题背景</a:t>
            </a:r>
          </a:p>
        </p:txBody>
      </p:sp>
      <p:graphicFrame>
        <p:nvGraphicFramePr>
          <p:cNvPr id="3" name="图示 2">
            <a:extLst>
              <a:ext uri="{FF2B5EF4-FFF2-40B4-BE49-F238E27FC236}">
                <a16:creationId xmlns:a16="http://schemas.microsoft.com/office/drawing/2014/main" xmlns="" id="{3DADA219-4220-461B-A9FD-95C4445D6985}"/>
              </a:ext>
            </a:extLst>
          </p:cNvPr>
          <p:cNvGraphicFramePr/>
          <p:nvPr>
            <p:extLst>
              <p:ext uri="{D42A27DB-BD31-4B8C-83A1-F6EECF244321}">
                <p14:modId xmlns:p14="http://schemas.microsoft.com/office/powerpoint/2010/main" val="3287770060"/>
              </p:ext>
            </p:extLst>
          </p:nvPr>
        </p:nvGraphicFramePr>
        <p:xfrm>
          <a:off x="1245908" y="1262843"/>
          <a:ext cx="9708037" cy="5418667"/>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cSld>
  <p:clrMapOvr>
    <a:masterClrMapping/>
  </p:clrMapOvr>
  <p:transition spd="slow" advTm="3000">
    <p:push dir="u"/>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矩形 17"/>
          <p:cNvSpPr/>
          <p:nvPr/>
        </p:nvSpPr>
        <p:spPr>
          <a:xfrm>
            <a:off x="0" y="1163017"/>
            <a:ext cx="12192000" cy="561014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í$ḻiḓe"/>
          <p:cNvSpPr/>
          <p:nvPr/>
        </p:nvSpPr>
        <p:spPr>
          <a:xfrm>
            <a:off x="199454" y="2211294"/>
            <a:ext cx="3674962" cy="2822608"/>
          </a:xfrm>
          <a:prstGeom prst="roundRect">
            <a:avLst>
              <a:gd name="adj" fmla="val 2415"/>
            </a:avLst>
          </a:prstGeom>
          <a:solidFill>
            <a:schemeClr val="accent1">
              <a:lumMod val="20000"/>
              <a:lumOff val="80000"/>
              <a:alpha val="40000"/>
            </a:schemeClr>
          </a:solidFill>
          <a:ln w="3175">
            <a:solidFill>
              <a:schemeClr val="bg1">
                <a:lumMod val="8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wrap="square" tIns="46800" anchor="t">
            <a:normAutofit/>
          </a:bodyPr>
          <a:lstStyle/>
          <a:p>
            <a:pPr marL="0" marR="0" lvl="0" indent="0" algn="l" defTabSz="913765" rtl="0" eaLnBrk="1" fontAlgn="auto" latinLnBrk="0" hangingPunct="1">
              <a:lnSpc>
                <a:spcPct val="120000"/>
              </a:lnSpc>
              <a:spcBef>
                <a:spcPts val="0"/>
              </a:spcBef>
              <a:spcAft>
                <a:spcPts val="0"/>
              </a:spcAft>
              <a:buClrTx/>
              <a:buSzTx/>
              <a:buFontTx/>
              <a:buNone/>
              <a:defRPr/>
            </a:pPr>
            <a:r>
              <a:rPr kumimoji="0" lang="zh-CN" altLang="en-US" sz="1000" b="0" i="0" u="none" strike="noStrike" kern="1200" cap="none" spc="0" normalizeH="0" baseline="0" noProof="0" dirty="0">
                <a:ln>
                  <a:noFill/>
                </a:ln>
                <a:solidFill>
                  <a:srgbClr val="333639"/>
                </a:solidFill>
                <a:effectLst/>
                <a:uLnTx/>
                <a:uFillTx/>
                <a:latin typeface="Arial" panose="020B0604020202020204"/>
                <a:ea typeface="微软雅黑" panose="020B0503020204020204" pitchFamily="34" charset="-122"/>
                <a:cs typeface="+mn-cs"/>
              </a:rPr>
              <a:t/>
            </a:r>
            <a:br>
              <a:rPr kumimoji="0" lang="zh-CN" altLang="en-US" sz="1000" b="0" i="0" u="none" strike="noStrike" kern="1200" cap="none" spc="0" normalizeH="0" baseline="0" noProof="0" dirty="0">
                <a:ln>
                  <a:noFill/>
                </a:ln>
                <a:solidFill>
                  <a:srgbClr val="333639"/>
                </a:solidFill>
                <a:effectLst/>
                <a:uLnTx/>
                <a:uFillTx/>
                <a:latin typeface="Arial" panose="020B0604020202020204"/>
                <a:ea typeface="微软雅黑" panose="020B0503020204020204" pitchFamily="34" charset="-122"/>
                <a:cs typeface="+mn-cs"/>
              </a:rPr>
            </a:br>
            <a:r>
              <a:rPr kumimoji="0" lang="zh-CN" altLang="en-US" sz="1000" b="0" i="0" u="none" strike="noStrike" kern="1200" cap="none" spc="0" normalizeH="0" baseline="0" noProof="0" dirty="0">
                <a:ln>
                  <a:noFill/>
                </a:ln>
                <a:solidFill>
                  <a:srgbClr val="333639"/>
                </a:solidFill>
                <a:effectLst/>
                <a:uLnTx/>
                <a:uFillTx/>
                <a:latin typeface="Arial" panose="020B0604020202020204"/>
                <a:ea typeface="微软雅黑" panose="020B0503020204020204" pitchFamily="34" charset="-122"/>
                <a:cs typeface="+mn-cs"/>
              </a:rPr>
              <a:t/>
            </a:r>
            <a:br>
              <a:rPr kumimoji="0" lang="zh-CN" altLang="en-US" sz="1000" b="0" i="0" u="none" strike="noStrike" kern="1200" cap="none" spc="0" normalizeH="0" baseline="0" noProof="0" dirty="0">
                <a:ln>
                  <a:noFill/>
                </a:ln>
                <a:solidFill>
                  <a:srgbClr val="333639"/>
                </a:solidFill>
                <a:effectLst/>
                <a:uLnTx/>
                <a:uFillTx/>
                <a:latin typeface="Arial" panose="020B0604020202020204"/>
                <a:ea typeface="微软雅黑" panose="020B0503020204020204" pitchFamily="34" charset="-122"/>
                <a:cs typeface="+mn-cs"/>
              </a:rPr>
            </a:br>
            <a:endParaRPr kumimoji="0" lang="zh-CN" altLang="en-US" sz="1000" b="0" i="0" u="none" strike="noStrike" kern="1200" cap="none" spc="0" normalizeH="0" baseline="0" noProof="0" dirty="0">
              <a:ln>
                <a:noFill/>
              </a:ln>
              <a:solidFill>
                <a:srgbClr val="333639"/>
              </a:solidFill>
              <a:effectLst/>
              <a:uLnTx/>
              <a:uFillTx/>
              <a:latin typeface="Arial" panose="020B0604020202020204"/>
              <a:ea typeface="微软雅黑" panose="020B0503020204020204" pitchFamily="34" charset="-122"/>
              <a:cs typeface="+mn-cs"/>
            </a:endParaRPr>
          </a:p>
        </p:txBody>
      </p:sp>
      <p:sp>
        <p:nvSpPr>
          <p:cNvPr id="9" name="ïS1iďê"/>
          <p:cNvSpPr/>
          <p:nvPr/>
        </p:nvSpPr>
        <p:spPr>
          <a:xfrm>
            <a:off x="352884" y="2043467"/>
            <a:ext cx="1400227" cy="414214"/>
          </a:xfrm>
          <a:prstGeom prst="roundRect">
            <a:avLst>
              <a:gd name="adj" fmla="val 14195"/>
            </a:avLst>
          </a:prstGeom>
          <a:solidFill>
            <a:srgbClr val="1A3172"/>
          </a:solidFill>
          <a:ln w="1270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wrap="none" anchor="ctr">
            <a:noAutofit/>
          </a:bodyPr>
          <a:lstStyle/>
          <a:p>
            <a:pPr marL="0" marR="0" lvl="0" indent="0" algn="l" defTabSz="913765" rtl="0" eaLnBrk="1" fontAlgn="auto" latinLnBrk="0" hangingPunct="1">
              <a:lnSpc>
                <a:spcPct val="100000"/>
              </a:lnSpc>
              <a:spcBef>
                <a:spcPts val="0"/>
              </a:spcBef>
              <a:spcAft>
                <a:spcPts val="0"/>
              </a:spcAft>
              <a:buClrTx/>
              <a:buSzTx/>
              <a:buFontTx/>
              <a:buNone/>
              <a:defRPr/>
            </a:pPr>
            <a:r>
              <a:rPr lang="zh-CN" altLang="en-US" sz="2000" b="1" dirty="0">
                <a:solidFill>
                  <a:srgbClr val="FFFFFF"/>
                </a:solidFill>
                <a:latin typeface="Arial" panose="020B0604020202020204"/>
                <a:ea typeface="微软雅黑" panose="020B0503020204020204" pitchFamily="34" charset="-122"/>
              </a:rPr>
              <a:t>目的</a:t>
            </a:r>
            <a:r>
              <a:rPr kumimoji="0" lang="zh-CN" altLang="en-US" sz="2000" b="1" i="0" u="none" strike="noStrike" kern="1200" cap="none" spc="0" normalizeH="0" baseline="0" noProof="0" dirty="0">
                <a:ln>
                  <a:noFill/>
                </a:ln>
                <a:solidFill>
                  <a:srgbClr val="FFFFFF"/>
                </a:solidFill>
                <a:effectLst/>
                <a:uLnTx/>
                <a:uFillTx/>
                <a:latin typeface="Arial" panose="020B0604020202020204"/>
                <a:ea typeface="微软雅黑" panose="020B0503020204020204" pitchFamily="34" charset="-122"/>
                <a:cs typeface="+mn-cs"/>
              </a:rPr>
              <a:t>一</a:t>
            </a:r>
          </a:p>
        </p:txBody>
      </p:sp>
      <p:sp>
        <p:nvSpPr>
          <p:cNvPr id="10" name="îşḻíḑe"/>
          <p:cNvSpPr txBox="1"/>
          <p:nvPr/>
        </p:nvSpPr>
        <p:spPr bwMode="auto">
          <a:xfrm>
            <a:off x="883698" y="2145193"/>
            <a:ext cx="45719" cy="238243"/>
          </a:xfrm>
          <a:prstGeom prst="rect">
            <a:avLst/>
          </a:prstGeom>
          <a:noFill/>
          <a:scene3d>
            <a:camera prst="orthographicFront">
              <a:rot lat="0" lon="0" rev="0"/>
            </a:camera>
            <a:lightRig rig="threePt" dir="t"/>
          </a:scene3d>
          <a:sp3d prstMaterial="matte">
            <a:bevelT w="1270" h="1270"/>
          </a:sp3d>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7" name="îṣľídê"/>
          <p:cNvSpPr/>
          <p:nvPr/>
        </p:nvSpPr>
        <p:spPr bwMode="auto">
          <a:xfrm>
            <a:off x="352884" y="2598088"/>
            <a:ext cx="3510706" cy="24169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000" rIns="90000" anchor="t" anchorCtr="0">
            <a:noAutofit/>
          </a:bodyPr>
          <a:lstStyle>
            <a:defPPr>
              <a:defRPr lang="zh-CN"/>
            </a:defPPr>
            <a:lvl1pPr marL="0" algn="l" defTabSz="913765" rtl="0" eaLnBrk="1" latinLnBrk="0" hangingPunct="1">
              <a:defRPr sz="1800" kern="1200">
                <a:solidFill>
                  <a:schemeClr val="tx1"/>
                </a:solidFill>
              </a:defRPr>
            </a:lvl1pPr>
            <a:lvl2pPr marL="457200" algn="l" defTabSz="913765" rtl="0" eaLnBrk="1" latinLnBrk="0" hangingPunct="1">
              <a:defRPr sz="1800" kern="1200">
                <a:solidFill>
                  <a:schemeClr val="tx1"/>
                </a:solidFill>
              </a:defRPr>
            </a:lvl2pPr>
            <a:lvl3pPr marL="914400" algn="l" defTabSz="913765" rtl="0" eaLnBrk="1" latinLnBrk="0" hangingPunct="1">
              <a:defRPr sz="1800" kern="1200">
                <a:solidFill>
                  <a:schemeClr val="tx1"/>
                </a:solidFill>
              </a:defRPr>
            </a:lvl3pPr>
            <a:lvl4pPr marL="1371600" algn="l" defTabSz="913765" rtl="0" eaLnBrk="1" latinLnBrk="0" hangingPunct="1">
              <a:defRPr sz="1800" kern="1200">
                <a:solidFill>
                  <a:schemeClr val="tx1"/>
                </a:solidFill>
              </a:defRPr>
            </a:lvl4pPr>
            <a:lvl5pPr marL="1828800" algn="l" defTabSz="913765" rtl="0" eaLnBrk="1" latinLnBrk="0" hangingPunct="1">
              <a:defRPr sz="1800" kern="1200">
                <a:solidFill>
                  <a:schemeClr val="tx1"/>
                </a:solidFill>
              </a:defRPr>
            </a:lvl5pPr>
            <a:lvl6pPr marL="2286000" algn="l" defTabSz="913765" rtl="0" eaLnBrk="1" latinLnBrk="0" hangingPunct="1">
              <a:defRPr sz="1800" kern="1200">
                <a:solidFill>
                  <a:schemeClr val="tx1"/>
                </a:solidFill>
              </a:defRPr>
            </a:lvl6pPr>
            <a:lvl7pPr marL="2743200" algn="l" defTabSz="913765" rtl="0" eaLnBrk="1" latinLnBrk="0" hangingPunct="1">
              <a:defRPr sz="1800" kern="1200">
                <a:solidFill>
                  <a:schemeClr val="tx1"/>
                </a:solidFill>
              </a:defRPr>
            </a:lvl7pPr>
            <a:lvl8pPr marL="3200400" algn="l" defTabSz="913765" rtl="0" eaLnBrk="1" latinLnBrk="0" hangingPunct="1">
              <a:defRPr sz="1800" kern="1200">
                <a:solidFill>
                  <a:schemeClr val="tx1"/>
                </a:solidFill>
              </a:defRPr>
            </a:lvl8pPr>
            <a:lvl9pPr marL="3657600" algn="l" defTabSz="913765" rtl="0" eaLnBrk="1" latinLnBrk="0" hangingPunct="1">
              <a:defRPr sz="1800" kern="1200">
                <a:solidFill>
                  <a:schemeClr val="tx1"/>
                </a:solidFill>
              </a:defRPr>
            </a:lvl9pPr>
          </a:lstStyle>
          <a:p>
            <a:pPr marL="171450" lvl="0" indent="-171450">
              <a:lnSpc>
                <a:spcPct val="150000"/>
              </a:lnSpc>
              <a:buFont typeface="Arial" panose="020B0604020202020204" pitchFamily="34" charset="0"/>
              <a:buChar char="•"/>
              <a:defRPr/>
            </a:pPr>
            <a:r>
              <a:rPr lang="zh-CN" altLang="zh-CN" sz="2400" b="1" dirty="0">
                <a:effectLst/>
                <a:latin typeface="微软雅黑" panose="020B0503020204020204" pitchFamily="34" charset="-122"/>
                <a:ea typeface="微软雅黑" panose="020B0503020204020204" pitchFamily="34" charset="-122"/>
                <a:cs typeface="Times New Roman" panose="02020603050405020304" pitchFamily="18" charset="0"/>
              </a:rPr>
              <a:t>分析大学生对美妆博主的关注情况和平台使用情况</a:t>
            </a:r>
            <a:endParaRPr lang="en-US" altLang="zh-CN" sz="2400" b="1" dirty="0">
              <a:solidFill>
                <a:srgbClr val="000000"/>
              </a:solidFill>
              <a:latin typeface="微软雅黑" panose="020B0503020204020204" pitchFamily="34" charset="-122"/>
              <a:ea typeface="微软雅黑" panose="020B0503020204020204" pitchFamily="34" charset="-122"/>
            </a:endParaRPr>
          </a:p>
        </p:txBody>
      </p:sp>
      <p:sp>
        <p:nvSpPr>
          <p:cNvPr id="23" name="í$ḻiḓe"/>
          <p:cNvSpPr/>
          <p:nvPr/>
        </p:nvSpPr>
        <p:spPr>
          <a:xfrm>
            <a:off x="4073870" y="2228006"/>
            <a:ext cx="3846902" cy="2822608"/>
          </a:xfrm>
          <a:prstGeom prst="roundRect">
            <a:avLst>
              <a:gd name="adj" fmla="val 2415"/>
            </a:avLst>
          </a:prstGeom>
          <a:solidFill>
            <a:schemeClr val="accent3">
              <a:lumMod val="20000"/>
              <a:lumOff val="80000"/>
              <a:alpha val="40000"/>
            </a:schemeClr>
          </a:solidFill>
          <a:ln w="3175">
            <a:solidFill>
              <a:schemeClr val="bg1">
                <a:lumMod val="8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wrap="square" tIns="46800" anchor="t">
            <a:normAutofit/>
          </a:bodyPr>
          <a:lstStyle/>
          <a:p>
            <a:pPr marL="0" marR="0" lvl="0" indent="0" algn="l" defTabSz="913765" rtl="0" eaLnBrk="1" fontAlgn="auto" latinLnBrk="0" hangingPunct="1">
              <a:lnSpc>
                <a:spcPct val="120000"/>
              </a:lnSpc>
              <a:spcBef>
                <a:spcPts val="0"/>
              </a:spcBef>
              <a:spcAft>
                <a:spcPts val="0"/>
              </a:spcAft>
              <a:buClrTx/>
              <a:buSzTx/>
              <a:buFontTx/>
              <a:buNone/>
              <a:defRPr/>
            </a:pPr>
            <a:r>
              <a:rPr kumimoji="0" lang="zh-CN" altLang="en-US" sz="1000" b="0" i="0" u="none" strike="noStrike" kern="1200" cap="none" spc="0" normalizeH="0" baseline="0" noProof="0" dirty="0">
                <a:ln>
                  <a:noFill/>
                </a:ln>
                <a:solidFill>
                  <a:srgbClr val="333639"/>
                </a:solidFill>
                <a:effectLst/>
                <a:uLnTx/>
                <a:uFillTx/>
                <a:latin typeface="Arial" panose="020B0604020202020204"/>
                <a:ea typeface="微软雅黑" panose="020B0503020204020204" pitchFamily="34" charset="-122"/>
                <a:cs typeface="+mn-cs"/>
              </a:rPr>
              <a:t/>
            </a:r>
            <a:br>
              <a:rPr kumimoji="0" lang="zh-CN" altLang="en-US" sz="1000" b="0" i="0" u="none" strike="noStrike" kern="1200" cap="none" spc="0" normalizeH="0" baseline="0" noProof="0" dirty="0">
                <a:ln>
                  <a:noFill/>
                </a:ln>
                <a:solidFill>
                  <a:srgbClr val="333639"/>
                </a:solidFill>
                <a:effectLst/>
                <a:uLnTx/>
                <a:uFillTx/>
                <a:latin typeface="Arial" panose="020B0604020202020204"/>
                <a:ea typeface="微软雅黑" panose="020B0503020204020204" pitchFamily="34" charset="-122"/>
                <a:cs typeface="+mn-cs"/>
              </a:rPr>
            </a:br>
            <a:r>
              <a:rPr kumimoji="0" lang="zh-CN" altLang="en-US" sz="1000" b="0" i="0" u="none" strike="noStrike" kern="1200" cap="none" spc="0" normalizeH="0" baseline="0" noProof="0" dirty="0">
                <a:ln>
                  <a:noFill/>
                </a:ln>
                <a:solidFill>
                  <a:srgbClr val="333639"/>
                </a:solidFill>
                <a:effectLst/>
                <a:uLnTx/>
                <a:uFillTx/>
                <a:latin typeface="Arial" panose="020B0604020202020204"/>
                <a:ea typeface="微软雅黑" panose="020B0503020204020204" pitchFamily="34" charset="-122"/>
                <a:cs typeface="+mn-cs"/>
              </a:rPr>
              <a:t/>
            </a:r>
            <a:br>
              <a:rPr kumimoji="0" lang="zh-CN" altLang="en-US" sz="1000" b="0" i="0" u="none" strike="noStrike" kern="1200" cap="none" spc="0" normalizeH="0" baseline="0" noProof="0" dirty="0">
                <a:ln>
                  <a:noFill/>
                </a:ln>
                <a:solidFill>
                  <a:srgbClr val="333639"/>
                </a:solidFill>
                <a:effectLst/>
                <a:uLnTx/>
                <a:uFillTx/>
                <a:latin typeface="Arial" panose="020B0604020202020204"/>
                <a:ea typeface="微软雅黑" panose="020B0503020204020204" pitchFamily="34" charset="-122"/>
                <a:cs typeface="+mn-cs"/>
              </a:rPr>
            </a:br>
            <a:endParaRPr kumimoji="0" lang="zh-CN" altLang="en-US" sz="1000" b="0" i="0" u="none" strike="noStrike" kern="1200" cap="none" spc="0" normalizeH="0" baseline="0" noProof="0" dirty="0">
              <a:ln>
                <a:noFill/>
              </a:ln>
              <a:solidFill>
                <a:srgbClr val="333639"/>
              </a:solidFill>
              <a:effectLst/>
              <a:uLnTx/>
              <a:uFillTx/>
              <a:latin typeface="Arial" panose="020B0604020202020204"/>
              <a:ea typeface="微软雅黑" panose="020B0503020204020204" pitchFamily="34" charset="-122"/>
              <a:cs typeface="+mn-cs"/>
            </a:endParaRPr>
          </a:p>
        </p:txBody>
      </p:sp>
      <p:sp>
        <p:nvSpPr>
          <p:cNvPr id="24" name="ïS1iďê"/>
          <p:cNvSpPr/>
          <p:nvPr/>
        </p:nvSpPr>
        <p:spPr>
          <a:xfrm>
            <a:off x="4328742" y="2003805"/>
            <a:ext cx="1465739" cy="414214"/>
          </a:xfrm>
          <a:prstGeom prst="roundRect">
            <a:avLst>
              <a:gd name="adj" fmla="val 14195"/>
            </a:avLst>
          </a:prstGeom>
          <a:solidFill>
            <a:srgbClr val="1A3172"/>
          </a:solidFill>
          <a:ln w="1270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wrap="none" anchor="ctr">
            <a:noAutofit/>
          </a:bodyPr>
          <a:lstStyle/>
          <a:p>
            <a:pPr marL="0" marR="0" lvl="0" indent="0" algn="l" defTabSz="913765" rtl="0" eaLnBrk="1" fontAlgn="auto" latinLnBrk="0" hangingPunct="1">
              <a:lnSpc>
                <a:spcPct val="100000"/>
              </a:lnSpc>
              <a:spcBef>
                <a:spcPts val="0"/>
              </a:spcBef>
              <a:spcAft>
                <a:spcPts val="0"/>
              </a:spcAft>
              <a:buClrTx/>
              <a:buSzTx/>
              <a:buFontTx/>
              <a:buNone/>
              <a:defRPr/>
            </a:pPr>
            <a:r>
              <a:rPr lang="zh-CN" altLang="en-US" sz="2000" b="1" dirty="0">
                <a:solidFill>
                  <a:srgbClr val="FFFFFF"/>
                </a:solidFill>
                <a:latin typeface="Arial" panose="020B0604020202020204"/>
                <a:ea typeface="微软雅黑" panose="020B0503020204020204" pitchFamily="34" charset="-122"/>
              </a:rPr>
              <a:t>目的</a:t>
            </a:r>
            <a:r>
              <a:rPr kumimoji="0" lang="zh-CN" altLang="en-US" sz="2000" b="1" i="0" u="none" strike="noStrike" kern="1200" cap="none" spc="0" normalizeH="0" baseline="0" noProof="0" dirty="0">
                <a:ln>
                  <a:noFill/>
                </a:ln>
                <a:solidFill>
                  <a:srgbClr val="FFFFFF"/>
                </a:solidFill>
                <a:effectLst/>
                <a:uLnTx/>
                <a:uFillTx/>
                <a:latin typeface="Arial" panose="020B0604020202020204"/>
                <a:ea typeface="微软雅黑" panose="020B0503020204020204" pitchFamily="34" charset="-122"/>
                <a:cs typeface="+mn-cs"/>
              </a:rPr>
              <a:t>二</a:t>
            </a:r>
          </a:p>
        </p:txBody>
      </p:sp>
      <p:sp>
        <p:nvSpPr>
          <p:cNvPr id="25" name="îşḻíḑe"/>
          <p:cNvSpPr txBox="1"/>
          <p:nvPr/>
        </p:nvSpPr>
        <p:spPr bwMode="auto">
          <a:xfrm>
            <a:off x="4876353" y="2101412"/>
            <a:ext cx="48900" cy="238242"/>
          </a:xfrm>
          <a:prstGeom prst="rect">
            <a:avLst/>
          </a:prstGeom>
          <a:noFill/>
          <a:scene3d>
            <a:camera prst="orthographicFront">
              <a:rot lat="0" lon="0" rev="0"/>
            </a:camera>
            <a:lightRig rig="threePt" dir="t"/>
          </a:scene3d>
          <a:sp3d prstMaterial="matte">
            <a:bevelT w="1270" h="1270"/>
          </a:sp3d>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26" name="îṣľídê"/>
          <p:cNvSpPr/>
          <p:nvPr/>
        </p:nvSpPr>
        <p:spPr bwMode="auto">
          <a:xfrm>
            <a:off x="4234624" y="2605306"/>
            <a:ext cx="3674961" cy="24169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000" rIns="90000" anchor="t" anchorCtr="0">
            <a:noAutofit/>
          </a:bodyPr>
          <a:lstStyle>
            <a:defPPr>
              <a:defRPr lang="zh-CN"/>
            </a:defPPr>
            <a:lvl1pPr marL="0" algn="l" defTabSz="913765" rtl="0" eaLnBrk="1" latinLnBrk="0" hangingPunct="1">
              <a:defRPr sz="1800" kern="1200">
                <a:solidFill>
                  <a:schemeClr val="tx1"/>
                </a:solidFill>
              </a:defRPr>
            </a:lvl1pPr>
            <a:lvl2pPr marL="457200" algn="l" defTabSz="913765" rtl="0" eaLnBrk="1" latinLnBrk="0" hangingPunct="1">
              <a:defRPr sz="1800" kern="1200">
                <a:solidFill>
                  <a:schemeClr val="tx1"/>
                </a:solidFill>
              </a:defRPr>
            </a:lvl2pPr>
            <a:lvl3pPr marL="914400" algn="l" defTabSz="913765" rtl="0" eaLnBrk="1" latinLnBrk="0" hangingPunct="1">
              <a:defRPr sz="1800" kern="1200">
                <a:solidFill>
                  <a:schemeClr val="tx1"/>
                </a:solidFill>
              </a:defRPr>
            </a:lvl3pPr>
            <a:lvl4pPr marL="1371600" algn="l" defTabSz="913765" rtl="0" eaLnBrk="1" latinLnBrk="0" hangingPunct="1">
              <a:defRPr sz="1800" kern="1200">
                <a:solidFill>
                  <a:schemeClr val="tx1"/>
                </a:solidFill>
              </a:defRPr>
            </a:lvl4pPr>
            <a:lvl5pPr marL="1828800" algn="l" defTabSz="913765" rtl="0" eaLnBrk="1" latinLnBrk="0" hangingPunct="1">
              <a:defRPr sz="1800" kern="1200">
                <a:solidFill>
                  <a:schemeClr val="tx1"/>
                </a:solidFill>
              </a:defRPr>
            </a:lvl5pPr>
            <a:lvl6pPr marL="2286000" algn="l" defTabSz="913765" rtl="0" eaLnBrk="1" latinLnBrk="0" hangingPunct="1">
              <a:defRPr sz="1800" kern="1200">
                <a:solidFill>
                  <a:schemeClr val="tx1"/>
                </a:solidFill>
              </a:defRPr>
            </a:lvl6pPr>
            <a:lvl7pPr marL="2743200" algn="l" defTabSz="913765" rtl="0" eaLnBrk="1" latinLnBrk="0" hangingPunct="1">
              <a:defRPr sz="1800" kern="1200">
                <a:solidFill>
                  <a:schemeClr val="tx1"/>
                </a:solidFill>
              </a:defRPr>
            </a:lvl7pPr>
            <a:lvl8pPr marL="3200400" algn="l" defTabSz="913765" rtl="0" eaLnBrk="1" latinLnBrk="0" hangingPunct="1">
              <a:defRPr sz="1800" kern="1200">
                <a:solidFill>
                  <a:schemeClr val="tx1"/>
                </a:solidFill>
              </a:defRPr>
            </a:lvl8pPr>
            <a:lvl9pPr marL="3657600" algn="l" defTabSz="913765" rtl="0" eaLnBrk="1" latinLnBrk="0" hangingPunct="1">
              <a:defRPr sz="1800" kern="1200">
                <a:solidFill>
                  <a:schemeClr val="tx1"/>
                </a:solidFill>
              </a:defRPr>
            </a:lvl9pPr>
          </a:lstStyle>
          <a:p>
            <a:pPr marL="171450" lvl="0" indent="-171450">
              <a:lnSpc>
                <a:spcPct val="150000"/>
              </a:lnSpc>
              <a:buFont typeface="Arial" panose="020B0604020202020204" pitchFamily="34" charset="0"/>
              <a:buChar char="•"/>
              <a:defRPr/>
            </a:pPr>
            <a:r>
              <a:rPr lang="zh-CN" altLang="zh-CN" sz="2400" b="1" dirty="0">
                <a:effectLst/>
                <a:latin typeface="微软雅黑" panose="020B0503020204020204" pitchFamily="34" charset="-122"/>
                <a:ea typeface="微软雅黑" panose="020B0503020204020204" pitchFamily="34" charset="-122"/>
                <a:cs typeface="Times New Roman" panose="02020603050405020304" pitchFamily="18" charset="0"/>
              </a:rPr>
              <a:t>研究美妆博主营销模式对大学生美妆消费的影响情况</a:t>
            </a:r>
            <a:endParaRPr lang="en-US" altLang="zh-CN" sz="2400" b="1" dirty="0">
              <a:solidFill>
                <a:srgbClr val="000000"/>
              </a:solidFill>
              <a:latin typeface="微软雅黑" panose="020B0503020204020204" pitchFamily="34" charset="-122"/>
              <a:ea typeface="微软雅黑" panose="020B0503020204020204" pitchFamily="34" charset="-122"/>
            </a:endParaRPr>
          </a:p>
        </p:txBody>
      </p:sp>
      <p:sp>
        <p:nvSpPr>
          <p:cNvPr id="28" name="í$ḻiḓe"/>
          <p:cNvSpPr/>
          <p:nvPr/>
        </p:nvSpPr>
        <p:spPr>
          <a:xfrm>
            <a:off x="8175644" y="2228006"/>
            <a:ext cx="3844806" cy="2813891"/>
          </a:xfrm>
          <a:prstGeom prst="roundRect">
            <a:avLst>
              <a:gd name="adj" fmla="val 2415"/>
            </a:avLst>
          </a:prstGeom>
          <a:solidFill>
            <a:schemeClr val="accent1">
              <a:lumMod val="20000"/>
              <a:lumOff val="80000"/>
              <a:alpha val="40000"/>
            </a:schemeClr>
          </a:solidFill>
          <a:ln w="3175">
            <a:solidFill>
              <a:schemeClr val="bg1">
                <a:lumMod val="8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wrap="square" tIns="46800" anchor="t">
            <a:normAutofit/>
          </a:bodyPr>
          <a:lstStyle/>
          <a:p>
            <a:pPr marL="0" marR="0" lvl="0" indent="0" algn="l" defTabSz="913765" rtl="0" eaLnBrk="1" fontAlgn="auto" latinLnBrk="0" hangingPunct="1">
              <a:lnSpc>
                <a:spcPct val="120000"/>
              </a:lnSpc>
              <a:spcBef>
                <a:spcPts val="0"/>
              </a:spcBef>
              <a:spcAft>
                <a:spcPts val="0"/>
              </a:spcAft>
              <a:buClrTx/>
              <a:buSzTx/>
              <a:buFontTx/>
              <a:buNone/>
              <a:defRPr/>
            </a:pPr>
            <a:r>
              <a:rPr kumimoji="0" lang="zh-CN" altLang="en-US" sz="1000" b="0" i="0" u="none" strike="noStrike" kern="1200" cap="none" spc="0" normalizeH="0" baseline="0" noProof="0" dirty="0">
                <a:ln>
                  <a:noFill/>
                </a:ln>
                <a:solidFill>
                  <a:srgbClr val="333639"/>
                </a:solidFill>
                <a:effectLst/>
                <a:uLnTx/>
                <a:uFillTx/>
                <a:latin typeface="Arial" panose="020B0604020202020204"/>
                <a:ea typeface="微软雅黑" panose="020B0503020204020204" pitchFamily="34" charset="-122"/>
                <a:cs typeface="+mn-cs"/>
              </a:rPr>
              <a:t/>
            </a:r>
            <a:br>
              <a:rPr kumimoji="0" lang="zh-CN" altLang="en-US" sz="1000" b="0" i="0" u="none" strike="noStrike" kern="1200" cap="none" spc="0" normalizeH="0" baseline="0" noProof="0" dirty="0">
                <a:ln>
                  <a:noFill/>
                </a:ln>
                <a:solidFill>
                  <a:srgbClr val="333639"/>
                </a:solidFill>
                <a:effectLst/>
                <a:uLnTx/>
                <a:uFillTx/>
                <a:latin typeface="Arial" panose="020B0604020202020204"/>
                <a:ea typeface="微软雅黑" panose="020B0503020204020204" pitchFamily="34" charset="-122"/>
                <a:cs typeface="+mn-cs"/>
              </a:rPr>
            </a:br>
            <a:r>
              <a:rPr kumimoji="0" lang="zh-CN" altLang="en-US" sz="1000" b="0" i="0" u="none" strike="noStrike" kern="1200" cap="none" spc="0" normalizeH="0" baseline="0" noProof="0" dirty="0">
                <a:ln>
                  <a:noFill/>
                </a:ln>
                <a:solidFill>
                  <a:srgbClr val="333639"/>
                </a:solidFill>
                <a:effectLst/>
                <a:uLnTx/>
                <a:uFillTx/>
                <a:latin typeface="Arial" panose="020B0604020202020204"/>
                <a:ea typeface="微软雅黑" panose="020B0503020204020204" pitchFamily="34" charset="-122"/>
                <a:cs typeface="+mn-cs"/>
              </a:rPr>
              <a:t/>
            </a:r>
            <a:br>
              <a:rPr kumimoji="0" lang="zh-CN" altLang="en-US" sz="1000" b="0" i="0" u="none" strike="noStrike" kern="1200" cap="none" spc="0" normalizeH="0" baseline="0" noProof="0" dirty="0">
                <a:ln>
                  <a:noFill/>
                </a:ln>
                <a:solidFill>
                  <a:srgbClr val="333639"/>
                </a:solidFill>
                <a:effectLst/>
                <a:uLnTx/>
                <a:uFillTx/>
                <a:latin typeface="Arial" panose="020B0604020202020204"/>
                <a:ea typeface="微软雅黑" panose="020B0503020204020204" pitchFamily="34" charset="-122"/>
                <a:cs typeface="+mn-cs"/>
              </a:rPr>
            </a:br>
            <a:endParaRPr kumimoji="0" lang="zh-CN" altLang="en-US" sz="1000" b="0" i="0" u="none" strike="noStrike" kern="1200" cap="none" spc="0" normalizeH="0" baseline="0" noProof="0" dirty="0">
              <a:ln>
                <a:noFill/>
              </a:ln>
              <a:solidFill>
                <a:srgbClr val="333639"/>
              </a:solidFill>
              <a:effectLst/>
              <a:uLnTx/>
              <a:uFillTx/>
              <a:latin typeface="Arial" panose="020B0604020202020204"/>
              <a:ea typeface="微软雅黑" panose="020B0503020204020204" pitchFamily="34" charset="-122"/>
              <a:cs typeface="+mn-cs"/>
            </a:endParaRPr>
          </a:p>
        </p:txBody>
      </p:sp>
      <p:sp>
        <p:nvSpPr>
          <p:cNvPr id="29" name="ïS1iďê"/>
          <p:cNvSpPr/>
          <p:nvPr/>
        </p:nvSpPr>
        <p:spPr>
          <a:xfrm>
            <a:off x="8224914" y="2003805"/>
            <a:ext cx="1464940" cy="412935"/>
          </a:xfrm>
          <a:prstGeom prst="roundRect">
            <a:avLst>
              <a:gd name="adj" fmla="val 14195"/>
            </a:avLst>
          </a:prstGeom>
          <a:solidFill>
            <a:srgbClr val="1A3172"/>
          </a:solidFill>
          <a:ln w="1270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wrap="none" anchor="ctr">
            <a:noAutofit/>
          </a:bodyPr>
          <a:lstStyle/>
          <a:p>
            <a:pPr marL="0" marR="0" lvl="0" indent="0" algn="l" defTabSz="913765" rtl="0" eaLnBrk="1" fontAlgn="auto" latinLnBrk="0" hangingPunct="1">
              <a:lnSpc>
                <a:spcPct val="100000"/>
              </a:lnSpc>
              <a:spcBef>
                <a:spcPts val="0"/>
              </a:spcBef>
              <a:spcAft>
                <a:spcPts val="0"/>
              </a:spcAft>
              <a:buClrTx/>
              <a:buSzTx/>
              <a:buFontTx/>
              <a:buNone/>
              <a:defRPr/>
            </a:pPr>
            <a:r>
              <a:rPr lang="zh-CN" altLang="en-US" sz="2000" b="1" dirty="0">
                <a:solidFill>
                  <a:srgbClr val="FFFFFF"/>
                </a:solidFill>
                <a:latin typeface="Arial" panose="020B0604020202020204"/>
                <a:ea typeface="微软雅黑" panose="020B0503020204020204" pitchFamily="34" charset="-122"/>
              </a:rPr>
              <a:t>目的</a:t>
            </a:r>
            <a:r>
              <a:rPr kumimoji="0" lang="zh-CN" altLang="en-US" sz="2000" b="1" i="0" u="none" strike="noStrike" kern="1200" cap="none" spc="0" normalizeH="0" baseline="0" noProof="0" dirty="0">
                <a:ln>
                  <a:noFill/>
                </a:ln>
                <a:solidFill>
                  <a:srgbClr val="FFFFFF"/>
                </a:solidFill>
                <a:effectLst/>
                <a:uLnTx/>
                <a:uFillTx/>
                <a:latin typeface="Arial" panose="020B0604020202020204"/>
                <a:ea typeface="微软雅黑" panose="020B0503020204020204" pitchFamily="34" charset="-122"/>
                <a:cs typeface="+mn-cs"/>
              </a:rPr>
              <a:t>三</a:t>
            </a:r>
          </a:p>
        </p:txBody>
      </p:sp>
      <p:sp>
        <p:nvSpPr>
          <p:cNvPr id="30" name="îşḻíḑe"/>
          <p:cNvSpPr txBox="1"/>
          <p:nvPr/>
        </p:nvSpPr>
        <p:spPr bwMode="auto">
          <a:xfrm>
            <a:off x="8691613" y="2101412"/>
            <a:ext cx="48873" cy="237507"/>
          </a:xfrm>
          <a:prstGeom prst="rect">
            <a:avLst/>
          </a:prstGeom>
          <a:noFill/>
          <a:scene3d>
            <a:camera prst="orthographicFront">
              <a:rot lat="0" lon="0" rev="0"/>
            </a:camera>
            <a:lightRig rig="threePt" dir="t"/>
          </a:scene3d>
          <a:sp3d prstMaterial="matte">
            <a:bevelT w="1270" h="1270"/>
          </a:sp3d>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31" name="îṣľídê"/>
          <p:cNvSpPr/>
          <p:nvPr/>
        </p:nvSpPr>
        <p:spPr bwMode="auto">
          <a:xfrm>
            <a:off x="8321552" y="2605306"/>
            <a:ext cx="3672958" cy="24095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000" rIns="90000" anchor="t" anchorCtr="0">
            <a:noAutofit/>
          </a:bodyPr>
          <a:lstStyle>
            <a:defPPr>
              <a:defRPr lang="zh-CN"/>
            </a:defPPr>
            <a:lvl1pPr marL="0" algn="l" defTabSz="913765" rtl="0" eaLnBrk="1" latinLnBrk="0" hangingPunct="1">
              <a:defRPr sz="1800" kern="1200">
                <a:solidFill>
                  <a:schemeClr val="tx1"/>
                </a:solidFill>
              </a:defRPr>
            </a:lvl1pPr>
            <a:lvl2pPr marL="457200" algn="l" defTabSz="913765" rtl="0" eaLnBrk="1" latinLnBrk="0" hangingPunct="1">
              <a:defRPr sz="1800" kern="1200">
                <a:solidFill>
                  <a:schemeClr val="tx1"/>
                </a:solidFill>
              </a:defRPr>
            </a:lvl2pPr>
            <a:lvl3pPr marL="914400" algn="l" defTabSz="913765" rtl="0" eaLnBrk="1" latinLnBrk="0" hangingPunct="1">
              <a:defRPr sz="1800" kern="1200">
                <a:solidFill>
                  <a:schemeClr val="tx1"/>
                </a:solidFill>
              </a:defRPr>
            </a:lvl3pPr>
            <a:lvl4pPr marL="1371600" algn="l" defTabSz="913765" rtl="0" eaLnBrk="1" latinLnBrk="0" hangingPunct="1">
              <a:defRPr sz="1800" kern="1200">
                <a:solidFill>
                  <a:schemeClr val="tx1"/>
                </a:solidFill>
              </a:defRPr>
            </a:lvl4pPr>
            <a:lvl5pPr marL="1828800" algn="l" defTabSz="913765" rtl="0" eaLnBrk="1" latinLnBrk="0" hangingPunct="1">
              <a:defRPr sz="1800" kern="1200">
                <a:solidFill>
                  <a:schemeClr val="tx1"/>
                </a:solidFill>
              </a:defRPr>
            </a:lvl5pPr>
            <a:lvl6pPr marL="2286000" algn="l" defTabSz="913765" rtl="0" eaLnBrk="1" latinLnBrk="0" hangingPunct="1">
              <a:defRPr sz="1800" kern="1200">
                <a:solidFill>
                  <a:schemeClr val="tx1"/>
                </a:solidFill>
              </a:defRPr>
            </a:lvl6pPr>
            <a:lvl7pPr marL="2743200" algn="l" defTabSz="913765" rtl="0" eaLnBrk="1" latinLnBrk="0" hangingPunct="1">
              <a:defRPr sz="1800" kern="1200">
                <a:solidFill>
                  <a:schemeClr val="tx1"/>
                </a:solidFill>
              </a:defRPr>
            </a:lvl7pPr>
            <a:lvl8pPr marL="3200400" algn="l" defTabSz="913765" rtl="0" eaLnBrk="1" latinLnBrk="0" hangingPunct="1">
              <a:defRPr sz="1800" kern="1200">
                <a:solidFill>
                  <a:schemeClr val="tx1"/>
                </a:solidFill>
              </a:defRPr>
            </a:lvl8pPr>
            <a:lvl9pPr marL="3657600" algn="l" defTabSz="913765" rtl="0" eaLnBrk="1" latinLnBrk="0" hangingPunct="1">
              <a:defRPr sz="1800" kern="1200">
                <a:solidFill>
                  <a:schemeClr val="tx1"/>
                </a:solidFill>
              </a:defRPr>
            </a:lvl9pPr>
          </a:lstStyle>
          <a:p>
            <a:pPr marL="171450" lvl="0" indent="-171450">
              <a:lnSpc>
                <a:spcPct val="150000"/>
              </a:lnSpc>
              <a:buFont typeface="Arial" panose="020B0604020202020204" pitchFamily="34" charset="0"/>
              <a:buChar char="•"/>
              <a:defRPr/>
            </a:pPr>
            <a:r>
              <a:rPr lang="zh-CN" altLang="zh-CN" sz="2400" b="1" dirty="0">
                <a:effectLst/>
                <a:latin typeface="微软雅黑" panose="020B0503020204020204" pitchFamily="34" charset="-122"/>
                <a:ea typeface="微软雅黑" panose="020B0503020204020204" pitchFamily="34" charset="-122"/>
                <a:cs typeface="Times New Roman" panose="02020603050405020304" pitchFamily="18" charset="0"/>
              </a:rPr>
              <a:t>探究美妆博主营销模式对大学生的消费意愿的影响因素</a:t>
            </a:r>
            <a:endParaRPr lang="en-US" altLang="zh-CN" sz="2400" b="1" dirty="0">
              <a:solidFill>
                <a:srgbClr val="000000"/>
              </a:solidFill>
              <a:latin typeface="微软雅黑" panose="020B0503020204020204" pitchFamily="34" charset="-122"/>
              <a:ea typeface="微软雅黑" panose="020B0503020204020204" pitchFamily="34" charset="-122"/>
            </a:endParaRPr>
          </a:p>
        </p:txBody>
      </p:sp>
      <p:sp>
        <p:nvSpPr>
          <p:cNvPr id="5" name="标题 4"/>
          <p:cNvSpPr>
            <a:spLocks noGrp="1"/>
          </p:cNvSpPr>
          <p:nvPr>
            <p:ph type="title"/>
          </p:nvPr>
        </p:nvSpPr>
        <p:spPr>
          <a:xfrm>
            <a:off x="1366796" y="272599"/>
            <a:ext cx="10850563" cy="663575"/>
          </a:xfrm>
        </p:spPr>
        <p:txBody>
          <a:bodyPr/>
          <a:lstStyle/>
          <a:p>
            <a:r>
              <a:rPr lang="zh-CN" altLang="en-US" sz="3200" dirty="0">
                <a:solidFill>
                  <a:schemeClr val="accent6">
                    <a:lumMod val="75000"/>
                  </a:schemeClr>
                </a:solidFill>
              </a:rPr>
              <a:t>研究目的</a:t>
            </a:r>
          </a:p>
        </p:txBody>
      </p:sp>
    </p:spTree>
  </p:cSld>
  <p:clrMapOvr>
    <a:masterClrMapping/>
  </p:clrMapOvr>
  <p:transition spd="slow" advTm="3000">
    <p:push dir="u"/>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677419" y="598161"/>
            <a:ext cx="10825884" cy="5667826"/>
          </a:xfrm>
          <a:prstGeom prst="rect">
            <a:avLst/>
          </a:prstGeom>
          <a:blipFill dpi="0" rotWithShape="1">
            <a:blip r:embed="rId4">
              <a:alphaModFix amt="85000"/>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1" name="组合 10"/>
          <p:cNvGrpSpPr/>
          <p:nvPr/>
        </p:nvGrpSpPr>
        <p:grpSpPr>
          <a:xfrm>
            <a:off x="5015410" y="1465053"/>
            <a:ext cx="2149901" cy="2149901"/>
            <a:chOff x="5015408" y="1196255"/>
            <a:chExt cx="2149901" cy="2149901"/>
          </a:xfrm>
        </p:grpSpPr>
        <p:sp>
          <p:nvSpPr>
            <p:cNvPr id="10" name="菱形 9"/>
            <p:cNvSpPr/>
            <p:nvPr/>
          </p:nvSpPr>
          <p:spPr bwMode="auto">
            <a:xfrm>
              <a:off x="5015408" y="1196255"/>
              <a:ext cx="2149901" cy="2149901"/>
            </a:xfrm>
            <a:prstGeom prst="diamond">
              <a:avLst/>
            </a:prstGeom>
            <a:solidFill>
              <a:srgbClr val="1A3172"/>
            </a:solidFill>
            <a:ln w="38100">
              <a:solidFill>
                <a:srgbClr val="1A3172"/>
              </a:solidFill>
            </a:ln>
          </p:spPr>
          <p:style>
            <a:lnRef idx="2">
              <a:schemeClr val="dk1"/>
            </a:lnRef>
            <a:fillRef idx="1">
              <a:schemeClr val="lt1"/>
            </a:fillRef>
            <a:effectRef idx="0">
              <a:schemeClr val="dk1"/>
            </a:effectRef>
            <a:fontRef idx="minor">
              <a:schemeClr val="dk1"/>
            </a:fontRef>
          </p:style>
          <p:txBody>
            <a:bodyPr wrap="none" rtlCol="0" anchor="ctr">
              <a:noAutofit/>
            </a:bodyPr>
            <a:lstStyle/>
            <a:p>
              <a:pPr algn="ctr"/>
              <a:endParaRPr lang="zh-CN" altLang="en-US" sz="2400" dirty="0">
                <a:solidFill>
                  <a:schemeClr val="tx1">
                    <a:lumMod val="85000"/>
                    <a:lumOff val="15000"/>
                  </a:schemeClr>
                </a:solidFill>
                <a:latin typeface="站酷快乐体2016修订版" panose="02010600030101010101" pitchFamily="2" charset="-122"/>
                <a:ea typeface="站酷快乐体2016修订版" panose="02010600030101010101" pitchFamily="2" charset="-122"/>
                <a:cs typeface="+mn-ea"/>
                <a:sym typeface="+mn-lt"/>
              </a:endParaRPr>
            </a:p>
          </p:txBody>
        </p:sp>
        <p:sp>
          <p:nvSpPr>
            <p:cNvPr id="7" name="矩形 6"/>
            <p:cNvSpPr/>
            <p:nvPr/>
          </p:nvSpPr>
          <p:spPr>
            <a:xfrm>
              <a:off x="5357655" y="1671042"/>
              <a:ext cx="1476687" cy="1200329"/>
            </a:xfrm>
            <a:prstGeom prst="rect">
              <a:avLst/>
            </a:prstGeom>
          </p:spPr>
          <p:txBody>
            <a:bodyPr wrap="none">
              <a:spAutoFit/>
            </a:bodyPr>
            <a:lstStyle/>
            <a:p>
              <a:pPr lvl="0" algn="ctr"/>
              <a:r>
                <a:rPr lang="en-US" altLang="zh-CN" sz="7200" b="1" spc="600" dirty="0">
                  <a:solidFill>
                    <a:schemeClr val="bg1"/>
                  </a:solidFill>
                  <a:latin typeface="站酷快乐体2016修订版" panose="02010600030101010101" pitchFamily="2" charset="-122"/>
                  <a:ea typeface="站酷快乐体2016修订版" panose="02010600030101010101" pitchFamily="2" charset="-122"/>
                  <a:cs typeface="+mn-ea"/>
                  <a:sym typeface="+mn-lt"/>
                </a:rPr>
                <a:t>02</a:t>
              </a:r>
              <a:endParaRPr lang="zh-CN" altLang="en-US" sz="7200" b="1" spc="600" dirty="0">
                <a:solidFill>
                  <a:schemeClr val="bg1"/>
                </a:solidFill>
                <a:latin typeface="站酷快乐体2016修订版" panose="02010600030101010101" pitchFamily="2" charset="-122"/>
                <a:ea typeface="站酷快乐体2016修订版" panose="02010600030101010101" pitchFamily="2" charset="-122"/>
                <a:cs typeface="+mn-ea"/>
                <a:sym typeface="+mn-lt"/>
              </a:endParaRPr>
            </a:p>
          </p:txBody>
        </p:sp>
      </p:grpSp>
      <p:sp>
        <p:nvSpPr>
          <p:cNvPr id="8" name="矩形 7"/>
          <p:cNvSpPr/>
          <p:nvPr/>
        </p:nvSpPr>
        <p:spPr>
          <a:xfrm>
            <a:off x="2960980" y="3718091"/>
            <a:ext cx="6260098" cy="1191993"/>
          </a:xfrm>
          <a:prstGeom prst="rect">
            <a:avLst/>
          </a:prstGeom>
        </p:spPr>
        <p:txBody>
          <a:bodyPr wrap="square">
            <a:spAutoFit/>
          </a:bodyPr>
          <a:lstStyle/>
          <a:p>
            <a:pPr algn="ctr">
              <a:lnSpc>
                <a:spcPct val="150000"/>
              </a:lnSpc>
            </a:pPr>
            <a:r>
              <a:rPr lang="zh-CN" altLang="en-US" sz="5400" b="1" spc="600" dirty="0">
                <a:solidFill>
                  <a:schemeClr val="tx1">
                    <a:lumMod val="85000"/>
                    <a:lumOff val="15000"/>
                  </a:schemeClr>
                </a:solidFill>
                <a:latin typeface="站酷快乐体2016修订版" panose="02010600030101010101" pitchFamily="2" charset="-122"/>
                <a:ea typeface="站酷快乐体2016修订版" panose="02010600030101010101" pitchFamily="2" charset="-122"/>
              </a:rPr>
              <a:t>数据来源</a:t>
            </a:r>
          </a:p>
        </p:txBody>
      </p:sp>
    </p:spTree>
  </p:cSld>
  <p:clrMapOvr>
    <a:masterClrMapping/>
  </p:clrMapOvr>
  <p:transition spd="slow" advTm="3000">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1" presetClass="entr" presetSubtype="1" fill="hold" nodeType="clickEffect">
                                  <p:stCondLst>
                                    <p:cond delay="0"/>
                                  </p:stCondLst>
                                  <p:childTnLst>
                                    <p:set>
                                      <p:cBhvr>
                                        <p:cTn id="13" dur="1" fill="hold">
                                          <p:stCondLst>
                                            <p:cond delay="0"/>
                                          </p:stCondLst>
                                        </p:cTn>
                                        <p:tgtEl>
                                          <p:spTgt spid="11"/>
                                        </p:tgtEl>
                                        <p:attrNameLst>
                                          <p:attrName>style.visibility</p:attrName>
                                        </p:attrNameLst>
                                      </p:cBhvr>
                                      <p:to>
                                        <p:strVal val="visible"/>
                                      </p:to>
                                    </p:set>
                                    <p:animEffect transition="in" filter="wheel(1)">
                                      <p:cBhvr>
                                        <p:cTn id="14" dur="2000"/>
                                        <p:tgtEl>
                                          <p:spTgt spid="11"/>
                                        </p:tgtEl>
                                      </p:cBhvr>
                                    </p:animEffect>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fade">
                                      <p:cBhvr>
                                        <p:cTn id="19" dur="1000"/>
                                        <p:tgtEl>
                                          <p:spTgt spid="8"/>
                                        </p:tgtEl>
                                      </p:cBhvr>
                                    </p:animEffect>
                                    <p:anim calcmode="lin" valueType="num">
                                      <p:cBhvr>
                                        <p:cTn id="20" dur="1000" fill="hold"/>
                                        <p:tgtEl>
                                          <p:spTgt spid="8"/>
                                        </p:tgtEl>
                                        <p:attrNameLst>
                                          <p:attrName>ppt_x</p:attrName>
                                        </p:attrNameLst>
                                      </p:cBhvr>
                                      <p:tavLst>
                                        <p:tav tm="0">
                                          <p:val>
                                            <p:strVal val="#ppt_x"/>
                                          </p:val>
                                        </p:tav>
                                        <p:tav tm="100000">
                                          <p:val>
                                            <p:strVal val="#ppt_x"/>
                                          </p:val>
                                        </p:tav>
                                      </p:tavLst>
                                    </p:anim>
                                    <p:anim calcmode="lin" valueType="num">
                                      <p:cBhvr>
                                        <p:cTn id="21" dur="10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8"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252537" y="260507"/>
            <a:ext cx="10850563" cy="663575"/>
          </a:xfrm>
        </p:spPr>
        <p:txBody>
          <a:bodyPr/>
          <a:lstStyle/>
          <a:p>
            <a:r>
              <a:rPr lang="zh-CN" altLang="en-US" sz="3200" dirty="0">
                <a:solidFill>
                  <a:schemeClr val="accent6">
                    <a:lumMod val="75000"/>
                  </a:schemeClr>
                </a:solidFill>
              </a:rPr>
              <a:t>数据来源</a:t>
            </a:r>
          </a:p>
        </p:txBody>
      </p:sp>
      <p:sp>
        <p:nvSpPr>
          <p:cNvPr id="46" name="book-and-cd_43679"/>
          <p:cNvSpPr>
            <a:spLocks noChangeAspect="1"/>
          </p:cNvSpPr>
          <p:nvPr/>
        </p:nvSpPr>
        <p:spPr bwMode="auto">
          <a:xfrm>
            <a:off x="520658" y="414668"/>
            <a:ext cx="609685" cy="488288"/>
          </a:xfrm>
          <a:custGeom>
            <a:avLst/>
            <a:gdLst>
              <a:gd name="connsiteX0" fmla="*/ 452113 w 560604"/>
              <a:gd name="connsiteY0" fmla="*/ 77314 h 448980"/>
              <a:gd name="connsiteX1" fmla="*/ 417185 w 560604"/>
              <a:gd name="connsiteY1" fmla="*/ 112165 h 448980"/>
              <a:gd name="connsiteX2" fmla="*/ 452113 w 560604"/>
              <a:gd name="connsiteY2" fmla="*/ 145726 h 448980"/>
              <a:gd name="connsiteX3" fmla="*/ 485747 w 560604"/>
              <a:gd name="connsiteY3" fmla="*/ 112165 h 448980"/>
              <a:gd name="connsiteX4" fmla="*/ 452113 w 560604"/>
              <a:gd name="connsiteY4" fmla="*/ 77314 h 448980"/>
              <a:gd name="connsiteX5" fmla="*/ 118850 w 560604"/>
              <a:gd name="connsiteY5" fmla="*/ 64516 h 448980"/>
              <a:gd name="connsiteX6" fmla="*/ 40048 w 560604"/>
              <a:gd name="connsiteY6" fmla="*/ 77417 h 448980"/>
              <a:gd name="connsiteX7" fmla="*/ 40048 w 560604"/>
              <a:gd name="connsiteY7" fmla="*/ 392214 h 448980"/>
              <a:gd name="connsiteX8" fmla="*/ 107224 w 560604"/>
              <a:gd name="connsiteY8" fmla="*/ 380602 h 448980"/>
              <a:gd name="connsiteX9" fmla="*/ 255786 w 560604"/>
              <a:gd name="connsiteY9" fmla="*/ 412856 h 448980"/>
              <a:gd name="connsiteX10" fmla="*/ 255786 w 560604"/>
              <a:gd name="connsiteY10" fmla="*/ 277390 h 448980"/>
              <a:gd name="connsiteX11" fmla="*/ 246743 w 560604"/>
              <a:gd name="connsiteY11" fmla="*/ 287711 h 448980"/>
              <a:gd name="connsiteX12" fmla="*/ 246743 w 560604"/>
              <a:gd name="connsiteY12" fmla="*/ 109671 h 448980"/>
              <a:gd name="connsiteX13" fmla="*/ 118850 w 560604"/>
              <a:gd name="connsiteY13" fmla="*/ 64516 h 448980"/>
              <a:gd name="connsiteX14" fmla="*/ 452113 w 560604"/>
              <a:gd name="connsiteY14" fmla="*/ 64406 h 448980"/>
              <a:gd name="connsiteX15" fmla="*/ 498683 w 560604"/>
              <a:gd name="connsiteY15" fmla="*/ 112165 h 448980"/>
              <a:gd name="connsiteX16" fmla="*/ 452113 w 560604"/>
              <a:gd name="connsiteY16" fmla="*/ 158634 h 448980"/>
              <a:gd name="connsiteX17" fmla="*/ 404248 w 560604"/>
              <a:gd name="connsiteY17" fmla="*/ 112165 h 448980"/>
              <a:gd name="connsiteX18" fmla="*/ 452113 w 560604"/>
              <a:gd name="connsiteY18" fmla="*/ 64406 h 448980"/>
              <a:gd name="connsiteX19" fmla="*/ 452058 w 560604"/>
              <a:gd name="connsiteY19" fmla="*/ 59344 h 448980"/>
              <a:gd name="connsiteX20" fmla="*/ 399076 w 560604"/>
              <a:gd name="connsiteY20" fmla="*/ 112237 h 448980"/>
              <a:gd name="connsiteX21" fmla="*/ 452058 w 560604"/>
              <a:gd name="connsiteY21" fmla="*/ 163840 h 448980"/>
              <a:gd name="connsiteX22" fmla="*/ 505039 w 560604"/>
              <a:gd name="connsiteY22" fmla="*/ 112237 h 448980"/>
              <a:gd name="connsiteX23" fmla="*/ 452058 w 560604"/>
              <a:gd name="connsiteY23" fmla="*/ 59344 h 448980"/>
              <a:gd name="connsiteX24" fmla="*/ 118850 w 560604"/>
              <a:gd name="connsiteY24" fmla="*/ 50324 h 448980"/>
              <a:gd name="connsiteX25" fmla="*/ 257078 w 560604"/>
              <a:gd name="connsiteY25" fmla="*/ 99350 h 448980"/>
              <a:gd name="connsiteX26" fmla="*/ 334589 w 560604"/>
              <a:gd name="connsiteY26" fmla="*/ 58065 h 448980"/>
              <a:gd name="connsiteX27" fmla="*/ 329422 w 560604"/>
              <a:gd name="connsiteY27" fmla="*/ 76127 h 448980"/>
              <a:gd name="connsiteX28" fmla="*/ 268705 w 560604"/>
              <a:gd name="connsiteY28" fmla="*/ 109671 h 448980"/>
              <a:gd name="connsiteX29" fmla="*/ 268705 w 560604"/>
              <a:gd name="connsiteY29" fmla="*/ 287711 h 448980"/>
              <a:gd name="connsiteX30" fmla="*/ 259662 w 560604"/>
              <a:gd name="connsiteY30" fmla="*/ 277390 h 448980"/>
              <a:gd name="connsiteX31" fmla="*/ 259662 w 560604"/>
              <a:gd name="connsiteY31" fmla="*/ 412856 h 448980"/>
              <a:gd name="connsiteX32" fmla="*/ 405641 w 560604"/>
              <a:gd name="connsiteY32" fmla="*/ 380602 h 448980"/>
              <a:gd name="connsiteX33" fmla="*/ 475400 w 560604"/>
              <a:gd name="connsiteY33" fmla="*/ 392214 h 448980"/>
              <a:gd name="connsiteX34" fmla="*/ 475400 w 560604"/>
              <a:gd name="connsiteY34" fmla="*/ 233525 h 448980"/>
              <a:gd name="connsiteX35" fmla="*/ 510280 w 560604"/>
              <a:gd name="connsiteY35" fmla="*/ 221914 h 448980"/>
              <a:gd name="connsiteX36" fmla="*/ 510280 w 560604"/>
              <a:gd name="connsiteY36" fmla="*/ 437369 h 448980"/>
              <a:gd name="connsiteX37" fmla="*/ 290666 w 560604"/>
              <a:gd name="connsiteY37" fmla="*/ 437369 h 448980"/>
              <a:gd name="connsiteX38" fmla="*/ 258370 w 560604"/>
              <a:gd name="connsiteY38" fmla="*/ 448980 h 448980"/>
              <a:gd name="connsiteX39" fmla="*/ 226074 w 560604"/>
              <a:gd name="connsiteY39" fmla="*/ 437369 h 448980"/>
              <a:gd name="connsiteX40" fmla="*/ 0 w 560604"/>
              <a:gd name="connsiteY40" fmla="*/ 437369 h 448980"/>
              <a:gd name="connsiteX41" fmla="*/ 0 w 560604"/>
              <a:gd name="connsiteY41" fmla="*/ 113541 h 448980"/>
              <a:gd name="connsiteX42" fmla="*/ 24545 w 560604"/>
              <a:gd name="connsiteY42" fmla="*/ 96769 h 448980"/>
              <a:gd name="connsiteX43" fmla="*/ 24545 w 560604"/>
              <a:gd name="connsiteY43" fmla="*/ 67096 h 448980"/>
              <a:gd name="connsiteX44" fmla="*/ 29713 w 560604"/>
              <a:gd name="connsiteY44" fmla="*/ 65806 h 448980"/>
              <a:gd name="connsiteX45" fmla="*/ 118850 w 560604"/>
              <a:gd name="connsiteY45" fmla="*/ 50324 h 448980"/>
              <a:gd name="connsiteX46" fmla="*/ 449473 w 560604"/>
              <a:gd name="connsiteY46" fmla="*/ 0 h 448980"/>
              <a:gd name="connsiteX47" fmla="*/ 560604 w 560604"/>
              <a:gd name="connsiteY47" fmla="*/ 109657 h 448980"/>
              <a:gd name="connsiteX48" fmla="*/ 449473 w 560604"/>
              <a:gd name="connsiteY48" fmla="*/ 219313 h 448980"/>
              <a:gd name="connsiteX49" fmla="*/ 339634 w 560604"/>
              <a:gd name="connsiteY49" fmla="*/ 109657 h 448980"/>
              <a:gd name="connsiteX50" fmla="*/ 449473 w 560604"/>
              <a:gd name="connsiteY50" fmla="*/ 0 h 4489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Lst>
            <a:rect l="l" t="t" r="r" b="b"/>
            <a:pathLst>
              <a:path w="560604" h="448980">
                <a:moveTo>
                  <a:pt x="452113" y="77314"/>
                </a:moveTo>
                <a:cubicBezTo>
                  <a:pt x="432708" y="77314"/>
                  <a:pt x="417185" y="92804"/>
                  <a:pt x="417185" y="112165"/>
                </a:cubicBezTo>
                <a:cubicBezTo>
                  <a:pt x="417185" y="130237"/>
                  <a:pt x="432708" y="145726"/>
                  <a:pt x="452113" y="145726"/>
                </a:cubicBezTo>
                <a:cubicBezTo>
                  <a:pt x="471517" y="145726"/>
                  <a:pt x="485747" y="130237"/>
                  <a:pt x="485747" y="112165"/>
                </a:cubicBezTo>
                <a:cubicBezTo>
                  <a:pt x="485747" y="92804"/>
                  <a:pt x="470223" y="77314"/>
                  <a:pt x="452113" y="77314"/>
                </a:cubicBezTo>
                <a:close/>
                <a:moveTo>
                  <a:pt x="118850" y="64516"/>
                </a:moveTo>
                <a:cubicBezTo>
                  <a:pt x="81387" y="64516"/>
                  <a:pt x="50382" y="73547"/>
                  <a:pt x="40048" y="77417"/>
                </a:cubicBezTo>
                <a:lnTo>
                  <a:pt x="40048" y="392214"/>
                </a:lnTo>
                <a:cubicBezTo>
                  <a:pt x="58133" y="384473"/>
                  <a:pt x="81387" y="380602"/>
                  <a:pt x="107224" y="380602"/>
                </a:cubicBezTo>
                <a:cubicBezTo>
                  <a:pt x="171816" y="380602"/>
                  <a:pt x="236408" y="405115"/>
                  <a:pt x="255786" y="412856"/>
                </a:cubicBezTo>
                <a:lnTo>
                  <a:pt x="255786" y="277390"/>
                </a:lnTo>
                <a:lnTo>
                  <a:pt x="246743" y="287711"/>
                </a:lnTo>
                <a:lnTo>
                  <a:pt x="246743" y="109671"/>
                </a:lnTo>
                <a:cubicBezTo>
                  <a:pt x="211863" y="79997"/>
                  <a:pt x="169232" y="64516"/>
                  <a:pt x="118850" y="64516"/>
                </a:cubicBezTo>
                <a:close/>
                <a:moveTo>
                  <a:pt x="452113" y="64406"/>
                </a:moveTo>
                <a:cubicBezTo>
                  <a:pt x="477985" y="64406"/>
                  <a:pt x="498683" y="86350"/>
                  <a:pt x="498683" y="112165"/>
                </a:cubicBezTo>
                <a:cubicBezTo>
                  <a:pt x="498683" y="137981"/>
                  <a:pt x="477985" y="158634"/>
                  <a:pt x="452113" y="158634"/>
                </a:cubicBezTo>
                <a:cubicBezTo>
                  <a:pt x="426240" y="158634"/>
                  <a:pt x="404248" y="137981"/>
                  <a:pt x="404248" y="112165"/>
                </a:cubicBezTo>
                <a:cubicBezTo>
                  <a:pt x="404248" y="86350"/>
                  <a:pt x="426240" y="64406"/>
                  <a:pt x="452113" y="64406"/>
                </a:cubicBezTo>
                <a:close/>
                <a:moveTo>
                  <a:pt x="452058" y="59344"/>
                </a:moveTo>
                <a:cubicBezTo>
                  <a:pt x="422336" y="59344"/>
                  <a:pt x="399076" y="82565"/>
                  <a:pt x="399076" y="112237"/>
                </a:cubicBezTo>
                <a:cubicBezTo>
                  <a:pt x="399076" y="140618"/>
                  <a:pt x="422336" y="163840"/>
                  <a:pt x="452058" y="163840"/>
                </a:cubicBezTo>
                <a:cubicBezTo>
                  <a:pt x="480486" y="163840"/>
                  <a:pt x="505039" y="140618"/>
                  <a:pt x="505039" y="112237"/>
                </a:cubicBezTo>
                <a:cubicBezTo>
                  <a:pt x="505039" y="82565"/>
                  <a:pt x="480486" y="59344"/>
                  <a:pt x="452058" y="59344"/>
                </a:cubicBezTo>
                <a:close/>
                <a:moveTo>
                  <a:pt x="118850" y="50324"/>
                </a:moveTo>
                <a:cubicBezTo>
                  <a:pt x="173108" y="50324"/>
                  <a:pt x="219614" y="67096"/>
                  <a:pt x="257078" y="99350"/>
                </a:cubicBezTo>
                <a:cubicBezTo>
                  <a:pt x="280331" y="79997"/>
                  <a:pt x="306168" y="65806"/>
                  <a:pt x="334589" y="58065"/>
                </a:cubicBezTo>
                <a:cubicBezTo>
                  <a:pt x="332005" y="64516"/>
                  <a:pt x="330713" y="69676"/>
                  <a:pt x="329422" y="76127"/>
                </a:cubicBezTo>
                <a:cubicBezTo>
                  <a:pt x="307460" y="82578"/>
                  <a:pt x="286791" y="94189"/>
                  <a:pt x="268705" y="109671"/>
                </a:cubicBezTo>
                <a:lnTo>
                  <a:pt x="268705" y="287711"/>
                </a:lnTo>
                <a:lnTo>
                  <a:pt x="259662" y="277390"/>
                </a:lnTo>
                <a:lnTo>
                  <a:pt x="259662" y="412856"/>
                </a:lnTo>
                <a:cubicBezTo>
                  <a:pt x="279039" y="405115"/>
                  <a:pt x="339756" y="380602"/>
                  <a:pt x="405641" y="380602"/>
                </a:cubicBezTo>
                <a:cubicBezTo>
                  <a:pt x="431478" y="380602"/>
                  <a:pt x="454731" y="384473"/>
                  <a:pt x="475400" y="392214"/>
                </a:cubicBezTo>
                <a:lnTo>
                  <a:pt x="475400" y="233525"/>
                </a:lnTo>
                <a:cubicBezTo>
                  <a:pt x="488319" y="230945"/>
                  <a:pt x="499945" y="227074"/>
                  <a:pt x="510280" y="221914"/>
                </a:cubicBezTo>
                <a:lnTo>
                  <a:pt x="510280" y="437369"/>
                </a:lnTo>
                <a:lnTo>
                  <a:pt x="290666" y="437369"/>
                </a:lnTo>
                <a:cubicBezTo>
                  <a:pt x="282915" y="445110"/>
                  <a:pt x="271288" y="448980"/>
                  <a:pt x="258370" y="448980"/>
                </a:cubicBezTo>
                <a:cubicBezTo>
                  <a:pt x="245451" y="448980"/>
                  <a:pt x="233825" y="445110"/>
                  <a:pt x="226074" y="437369"/>
                </a:cubicBezTo>
                <a:lnTo>
                  <a:pt x="0" y="437369"/>
                </a:lnTo>
                <a:lnTo>
                  <a:pt x="0" y="113541"/>
                </a:lnTo>
                <a:cubicBezTo>
                  <a:pt x="0" y="105800"/>
                  <a:pt x="9043" y="100640"/>
                  <a:pt x="24545" y="96769"/>
                </a:cubicBezTo>
                <a:lnTo>
                  <a:pt x="24545" y="67096"/>
                </a:lnTo>
                <a:lnTo>
                  <a:pt x="29713" y="65806"/>
                </a:lnTo>
                <a:cubicBezTo>
                  <a:pt x="31005" y="64516"/>
                  <a:pt x="68468" y="50324"/>
                  <a:pt x="118850" y="50324"/>
                </a:cubicBezTo>
                <a:close/>
                <a:moveTo>
                  <a:pt x="449473" y="0"/>
                </a:moveTo>
                <a:cubicBezTo>
                  <a:pt x="510208" y="0"/>
                  <a:pt x="560604" y="49023"/>
                  <a:pt x="560604" y="109657"/>
                </a:cubicBezTo>
                <a:cubicBezTo>
                  <a:pt x="560604" y="170290"/>
                  <a:pt x="510208" y="219313"/>
                  <a:pt x="449473" y="219313"/>
                </a:cubicBezTo>
                <a:cubicBezTo>
                  <a:pt x="388739" y="219313"/>
                  <a:pt x="339634" y="170290"/>
                  <a:pt x="339634" y="109657"/>
                </a:cubicBezTo>
                <a:cubicBezTo>
                  <a:pt x="339634" y="49023"/>
                  <a:pt x="388739" y="0"/>
                  <a:pt x="449473" y="0"/>
                </a:cubicBezTo>
                <a:close/>
              </a:path>
            </a:pathLst>
          </a:custGeom>
          <a:solidFill>
            <a:srgbClr val="1A3172"/>
          </a:solidFill>
          <a:ln>
            <a:noFill/>
          </a:ln>
        </p:spPr>
      </p:sp>
      <p:graphicFrame>
        <p:nvGraphicFramePr>
          <p:cNvPr id="9" name="图示 8">
            <a:extLst>
              <a:ext uri="{FF2B5EF4-FFF2-40B4-BE49-F238E27FC236}">
                <a16:creationId xmlns:a16="http://schemas.microsoft.com/office/drawing/2014/main" xmlns="" id="{49EC3A81-C173-4DDF-AFBF-9133BA293239}"/>
              </a:ext>
            </a:extLst>
          </p:cNvPr>
          <p:cNvGraphicFramePr/>
          <p:nvPr>
            <p:extLst>
              <p:ext uri="{D42A27DB-BD31-4B8C-83A1-F6EECF244321}">
                <p14:modId xmlns:p14="http://schemas.microsoft.com/office/powerpoint/2010/main" val="743586853"/>
              </p:ext>
            </p:extLst>
          </p:nvPr>
        </p:nvGraphicFramePr>
        <p:xfrm>
          <a:off x="520658" y="1036948"/>
          <a:ext cx="11187433" cy="5560545"/>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cSld>
  <p:clrMapOvr>
    <a:masterClrMapping/>
  </p:clrMapOvr>
  <p:transition spd="slow" advTm="3000">
    <p:push dir="u"/>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683058" y="595087"/>
            <a:ext cx="10825884" cy="5667826"/>
          </a:xfrm>
          <a:prstGeom prst="rect">
            <a:avLst/>
          </a:prstGeom>
          <a:blipFill dpi="0" rotWithShape="1">
            <a:blip r:embed="rId4">
              <a:alphaModFix amt="85000"/>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1" name="组合 10"/>
          <p:cNvGrpSpPr/>
          <p:nvPr/>
        </p:nvGrpSpPr>
        <p:grpSpPr>
          <a:xfrm>
            <a:off x="5015410" y="1465053"/>
            <a:ext cx="2149901" cy="2149901"/>
            <a:chOff x="5015408" y="1196255"/>
            <a:chExt cx="2149901" cy="2149901"/>
          </a:xfrm>
        </p:grpSpPr>
        <p:sp>
          <p:nvSpPr>
            <p:cNvPr id="10" name="菱形 9"/>
            <p:cNvSpPr/>
            <p:nvPr/>
          </p:nvSpPr>
          <p:spPr bwMode="auto">
            <a:xfrm>
              <a:off x="5015408" y="1196255"/>
              <a:ext cx="2149901" cy="2149901"/>
            </a:xfrm>
            <a:prstGeom prst="diamond">
              <a:avLst/>
            </a:prstGeom>
            <a:solidFill>
              <a:srgbClr val="1A3172"/>
            </a:solidFill>
            <a:ln w="38100">
              <a:solidFill>
                <a:srgbClr val="1A3172"/>
              </a:solidFill>
            </a:ln>
          </p:spPr>
          <p:style>
            <a:lnRef idx="2">
              <a:schemeClr val="dk1"/>
            </a:lnRef>
            <a:fillRef idx="1">
              <a:schemeClr val="lt1"/>
            </a:fillRef>
            <a:effectRef idx="0">
              <a:schemeClr val="dk1"/>
            </a:effectRef>
            <a:fontRef idx="minor">
              <a:schemeClr val="dk1"/>
            </a:fontRef>
          </p:style>
          <p:txBody>
            <a:bodyPr wrap="none" rtlCol="0" anchor="ctr">
              <a:noAutofit/>
            </a:bodyPr>
            <a:lstStyle/>
            <a:p>
              <a:pPr algn="ctr"/>
              <a:endParaRPr lang="zh-CN" altLang="en-US" sz="2400" dirty="0">
                <a:solidFill>
                  <a:schemeClr val="tx1">
                    <a:lumMod val="85000"/>
                    <a:lumOff val="15000"/>
                  </a:schemeClr>
                </a:solidFill>
                <a:latin typeface="站酷快乐体2016修订版" panose="02010600030101010101" pitchFamily="2" charset="-122"/>
                <a:ea typeface="站酷快乐体2016修订版" panose="02010600030101010101" pitchFamily="2" charset="-122"/>
                <a:cs typeface="+mn-ea"/>
                <a:sym typeface="+mn-lt"/>
              </a:endParaRPr>
            </a:p>
          </p:txBody>
        </p:sp>
        <p:sp>
          <p:nvSpPr>
            <p:cNvPr id="7" name="矩形 6"/>
            <p:cNvSpPr/>
            <p:nvPr/>
          </p:nvSpPr>
          <p:spPr>
            <a:xfrm>
              <a:off x="5357655" y="1671042"/>
              <a:ext cx="1476687" cy="1200329"/>
            </a:xfrm>
            <a:prstGeom prst="rect">
              <a:avLst/>
            </a:prstGeom>
          </p:spPr>
          <p:txBody>
            <a:bodyPr wrap="none">
              <a:spAutoFit/>
            </a:bodyPr>
            <a:lstStyle/>
            <a:p>
              <a:pPr lvl="0" algn="ctr"/>
              <a:r>
                <a:rPr lang="en-US" altLang="zh-CN" sz="7200" b="1" spc="600" dirty="0">
                  <a:solidFill>
                    <a:schemeClr val="bg1"/>
                  </a:solidFill>
                  <a:latin typeface="站酷快乐体2016修订版" panose="02010600030101010101" pitchFamily="2" charset="-122"/>
                  <a:ea typeface="站酷快乐体2016修订版" panose="02010600030101010101" pitchFamily="2" charset="-122"/>
                  <a:cs typeface="+mn-ea"/>
                  <a:sym typeface="+mn-lt"/>
                </a:rPr>
                <a:t>03</a:t>
              </a:r>
              <a:endParaRPr lang="zh-CN" altLang="en-US" sz="7200" b="1" spc="600" dirty="0">
                <a:solidFill>
                  <a:schemeClr val="bg1"/>
                </a:solidFill>
                <a:latin typeface="站酷快乐体2016修订版" panose="02010600030101010101" pitchFamily="2" charset="-122"/>
                <a:ea typeface="站酷快乐体2016修订版" panose="02010600030101010101" pitchFamily="2" charset="-122"/>
                <a:cs typeface="+mn-ea"/>
                <a:sym typeface="+mn-lt"/>
              </a:endParaRPr>
            </a:p>
          </p:txBody>
        </p:sp>
      </p:grpSp>
      <p:sp>
        <p:nvSpPr>
          <p:cNvPr id="8" name="矩形 7"/>
          <p:cNvSpPr/>
          <p:nvPr/>
        </p:nvSpPr>
        <p:spPr>
          <a:xfrm>
            <a:off x="2960980" y="3718091"/>
            <a:ext cx="6260098" cy="923330"/>
          </a:xfrm>
          <a:prstGeom prst="rect">
            <a:avLst/>
          </a:prstGeom>
        </p:spPr>
        <p:txBody>
          <a:bodyPr wrap="square">
            <a:spAutoFit/>
          </a:bodyPr>
          <a:lstStyle/>
          <a:p>
            <a:pPr algn="ctr">
              <a:spcBef>
                <a:spcPct val="0"/>
              </a:spcBef>
            </a:pPr>
            <a:r>
              <a:rPr lang="zh-CN" altLang="en-US" sz="5400" b="1" spc="600" dirty="0">
                <a:solidFill>
                  <a:srgbClr val="1A3172"/>
                </a:solidFill>
                <a:latin typeface="站酷快乐体2016修订版" panose="02010600030101010101" pitchFamily="2" charset="-122"/>
                <a:ea typeface="站酷快乐体2016修订版" panose="02010600030101010101" pitchFamily="2" charset="-122"/>
              </a:rPr>
              <a:t>研究方法及结果</a:t>
            </a:r>
            <a:endParaRPr lang="en-US" altLang="zh-CN" sz="5400" b="1" spc="600" dirty="0">
              <a:solidFill>
                <a:srgbClr val="1A3172"/>
              </a:solidFill>
              <a:latin typeface="站酷快乐体2016修订版" panose="02010600030101010101" pitchFamily="2" charset="-122"/>
              <a:ea typeface="站酷快乐体2016修订版" panose="02010600030101010101" pitchFamily="2" charset="-122"/>
              <a:sym typeface="+mn-lt"/>
            </a:endParaRPr>
          </a:p>
        </p:txBody>
      </p:sp>
    </p:spTree>
  </p:cSld>
  <p:clrMapOvr>
    <a:masterClrMapping/>
  </p:clrMapOvr>
  <p:transition spd="slow" advTm="3000">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1" presetClass="entr" presetSubtype="1" fill="hold" nodeType="clickEffect">
                                  <p:stCondLst>
                                    <p:cond delay="0"/>
                                  </p:stCondLst>
                                  <p:childTnLst>
                                    <p:set>
                                      <p:cBhvr>
                                        <p:cTn id="13" dur="1" fill="hold">
                                          <p:stCondLst>
                                            <p:cond delay="0"/>
                                          </p:stCondLst>
                                        </p:cTn>
                                        <p:tgtEl>
                                          <p:spTgt spid="11"/>
                                        </p:tgtEl>
                                        <p:attrNameLst>
                                          <p:attrName>style.visibility</p:attrName>
                                        </p:attrNameLst>
                                      </p:cBhvr>
                                      <p:to>
                                        <p:strVal val="visible"/>
                                      </p:to>
                                    </p:set>
                                    <p:animEffect transition="in" filter="wheel(1)">
                                      <p:cBhvr>
                                        <p:cTn id="14" dur="2000"/>
                                        <p:tgtEl>
                                          <p:spTgt spid="11"/>
                                        </p:tgtEl>
                                      </p:cBhvr>
                                    </p:animEffect>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fade">
                                      <p:cBhvr>
                                        <p:cTn id="19" dur="1000"/>
                                        <p:tgtEl>
                                          <p:spTgt spid="8"/>
                                        </p:tgtEl>
                                      </p:cBhvr>
                                    </p:animEffect>
                                    <p:anim calcmode="lin" valueType="num">
                                      <p:cBhvr>
                                        <p:cTn id="20" dur="1000" fill="hold"/>
                                        <p:tgtEl>
                                          <p:spTgt spid="8"/>
                                        </p:tgtEl>
                                        <p:attrNameLst>
                                          <p:attrName>ppt_x</p:attrName>
                                        </p:attrNameLst>
                                      </p:cBhvr>
                                      <p:tavLst>
                                        <p:tav tm="0">
                                          <p:val>
                                            <p:strVal val="#ppt_x"/>
                                          </p:val>
                                        </p:tav>
                                        <p:tav tm="100000">
                                          <p:val>
                                            <p:strVal val="#ppt_x"/>
                                          </p:val>
                                        </p:tav>
                                      </p:tavLst>
                                    </p:anim>
                                    <p:anim calcmode="lin" valueType="num">
                                      <p:cBhvr>
                                        <p:cTn id="21" dur="10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8"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矩形 17"/>
          <p:cNvSpPr/>
          <p:nvPr/>
        </p:nvSpPr>
        <p:spPr>
          <a:xfrm>
            <a:off x="0" y="936174"/>
            <a:ext cx="12192000" cy="592182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标题 4"/>
          <p:cNvSpPr>
            <a:spLocks noGrp="1"/>
          </p:cNvSpPr>
          <p:nvPr>
            <p:ph type="title"/>
          </p:nvPr>
        </p:nvSpPr>
        <p:spPr>
          <a:xfrm>
            <a:off x="1366796" y="272599"/>
            <a:ext cx="10850563" cy="663575"/>
          </a:xfrm>
        </p:spPr>
        <p:txBody>
          <a:bodyPr/>
          <a:lstStyle/>
          <a:p>
            <a:r>
              <a:rPr lang="zh-CN" altLang="en-US" sz="3200" dirty="0">
                <a:solidFill>
                  <a:schemeClr val="accent6">
                    <a:lumMod val="75000"/>
                  </a:schemeClr>
                </a:solidFill>
              </a:rPr>
              <a:t>受访者基本特征</a:t>
            </a:r>
          </a:p>
        </p:txBody>
      </p:sp>
      <p:graphicFrame>
        <p:nvGraphicFramePr>
          <p:cNvPr id="3" name="图示 2">
            <a:extLst>
              <a:ext uri="{FF2B5EF4-FFF2-40B4-BE49-F238E27FC236}">
                <a16:creationId xmlns:a16="http://schemas.microsoft.com/office/drawing/2014/main" xmlns="" id="{37C6481E-AE3D-4AC0-BE44-493C0B8DD2E1}"/>
              </a:ext>
            </a:extLst>
          </p:cNvPr>
          <p:cNvGraphicFramePr/>
          <p:nvPr>
            <p:extLst>
              <p:ext uri="{D42A27DB-BD31-4B8C-83A1-F6EECF244321}">
                <p14:modId xmlns:p14="http://schemas.microsoft.com/office/powerpoint/2010/main" val="2381375320"/>
              </p:ext>
            </p:extLst>
          </p:nvPr>
        </p:nvGraphicFramePr>
        <p:xfrm>
          <a:off x="820133" y="1178351"/>
          <a:ext cx="10190374" cy="549907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013940673"/>
      </p:ext>
    </p:extLst>
  </p:cSld>
  <p:clrMapOvr>
    <a:masterClrMapping/>
  </p:clrMapOvr>
  <p:transition spd="slow" advTm="3000">
    <p:push dir="u"/>
  </p:transition>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简约毕业答辩设计论文答辩PPT模板"/>
  <p:tag name="ISPRING_FIRST_PUBLISH" val="1"/>
</p:tagLst>
</file>

<file path=ppt/theme/theme1.xml><?xml version="1.0" encoding="utf-8"?>
<a:theme xmlns:a="http://schemas.openxmlformats.org/drawingml/2006/main" name="千图网拥有20W+精美PPT模板 更多PPT模板下载至：www.58pic.com/office/ppt">
  <a:themeElements>
    <a:clrScheme name="Office">
      <a:dk1>
        <a:srgbClr val="000000"/>
      </a:dk1>
      <a:lt1>
        <a:srgbClr val="FFFFFF"/>
      </a:lt1>
      <a:dk2>
        <a:srgbClr val="768395"/>
      </a:dk2>
      <a:lt2>
        <a:srgbClr val="F0F0F0"/>
      </a:lt2>
      <a:accent1>
        <a:srgbClr val="0167A2"/>
      </a:accent1>
      <a:accent2>
        <a:srgbClr val="0F4D96"/>
      </a:accent2>
      <a:accent3>
        <a:srgbClr val="3491CA"/>
      </a:accent3>
      <a:accent4>
        <a:srgbClr val="1B9AF9"/>
      </a:accent4>
      <a:accent5>
        <a:srgbClr val="01A4E1"/>
      </a:accent5>
      <a:accent6>
        <a:srgbClr val="006EBE"/>
      </a:accent6>
      <a:hlink>
        <a:srgbClr val="4472C4"/>
      </a:hlink>
      <a:folHlink>
        <a:srgbClr val="BFBFBF"/>
      </a:folHlink>
    </a:clrScheme>
    <a:fontScheme name="自定义 1">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 123">
  <a:themeElements>
    <a:clrScheme name="答辩宝典">
      <a:dk1>
        <a:srgbClr val="000000"/>
      </a:dk1>
      <a:lt1>
        <a:srgbClr val="FFFFFF"/>
      </a:lt1>
      <a:dk2>
        <a:srgbClr val="768395"/>
      </a:dk2>
      <a:lt2>
        <a:srgbClr val="F0F0F0"/>
      </a:lt2>
      <a:accent1>
        <a:srgbClr val="0167A2"/>
      </a:accent1>
      <a:accent2>
        <a:srgbClr val="0F4D96"/>
      </a:accent2>
      <a:accent3>
        <a:srgbClr val="3491CA"/>
      </a:accent3>
      <a:accent4>
        <a:srgbClr val="1B9AF9"/>
      </a:accent4>
      <a:accent5>
        <a:srgbClr val="01A4E1"/>
      </a:accent5>
      <a:accent6>
        <a:srgbClr val="006EBE"/>
      </a:accent6>
      <a:hlink>
        <a:srgbClr val="4472C4"/>
      </a:hlink>
      <a:folHlink>
        <a:srgbClr val="BFBFBF"/>
      </a:folHlink>
    </a:clrScheme>
    <a:fontScheme name="wmzyb455">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solidFill>
          <a:schemeClr val="accent1"/>
        </a:solidFill>
        <a:ln w="38100">
          <a:noFill/>
        </a:ln>
      </a:spPr>
      <a:bodyPr rtlCol="0" anchor="ctr"/>
      <a:lstStyle>
        <a:defPPr algn="ctr">
          <a:defRPr dirty="0" smtClean="0">
            <a:solidFill>
              <a:schemeClr val="dk1"/>
            </a:solidFill>
          </a:defRPr>
        </a:defPPr>
      </a:lstStyle>
      <a:style>
        <a:lnRef idx="2">
          <a:schemeClr val="dk1"/>
        </a:lnRef>
        <a:fillRef idx="1">
          <a:schemeClr val="lt1"/>
        </a:fillRef>
        <a:effectRef idx="0">
          <a:schemeClr val="dk1"/>
        </a:effectRef>
        <a:fontRef idx="minor">
          <a:schemeClr val="dk1"/>
        </a:fontRef>
      </a:style>
    </a:spDef>
    <a:lnDef>
      <a:spPr>
        <a:ln w="3175" cap="rnd">
          <a:solidFill>
            <a:schemeClr val="bg1">
              <a:lumMod val="75000"/>
            </a:schemeClr>
          </a:solidFill>
          <a:round/>
          <a:headEnd type="none"/>
          <a:tailEnd type="none" w="med" len="med"/>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90000" tIns="46800" rIns="90000" bIns="46800" rtlCol="0" anchor="ctr" anchorCtr="0">
        <a:normAutofit/>
      </a:bodyPr>
      <a:lstStyle>
        <a:defPPr algn="ctr">
          <a:defRPr dirty="0" smtClean="0"/>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a:dk1>
      <a:srgbClr val="000000"/>
    </a:dk1>
    <a:lt1>
      <a:srgbClr val="FFFFFF"/>
    </a:lt1>
    <a:dk2>
      <a:srgbClr val="768395"/>
    </a:dk2>
    <a:lt2>
      <a:srgbClr val="F0F0F0"/>
    </a:lt2>
    <a:accent1>
      <a:srgbClr val="0167A2"/>
    </a:accent1>
    <a:accent2>
      <a:srgbClr val="0F4D96"/>
    </a:accent2>
    <a:accent3>
      <a:srgbClr val="3491CA"/>
    </a:accent3>
    <a:accent4>
      <a:srgbClr val="1B9AF9"/>
    </a:accent4>
    <a:accent5>
      <a:srgbClr val="01A4E1"/>
    </a:accent5>
    <a:accent6>
      <a:srgbClr val="006EBE"/>
    </a:accent6>
    <a:hlink>
      <a:srgbClr val="4472C4"/>
    </a:hlink>
    <a:folHlink>
      <a:srgbClr val="BFBFBF"/>
    </a:folHlink>
  </a:clrScheme>
</a:themeOverride>
</file>

<file path=ppt/theme/themeOverride10.xml><?xml version="1.0" encoding="utf-8"?>
<a:themeOverride xmlns:a="http://schemas.openxmlformats.org/drawingml/2006/main">
  <a:clrScheme name="答辩宝典">
    <a:dk1>
      <a:srgbClr val="000000"/>
    </a:dk1>
    <a:lt1>
      <a:srgbClr val="FFFFFF"/>
    </a:lt1>
    <a:dk2>
      <a:srgbClr val="768395"/>
    </a:dk2>
    <a:lt2>
      <a:srgbClr val="F0F0F0"/>
    </a:lt2>
    <a:accent1>
      <a:srgbClr val="0167A2"/>
    </a:accent1>
    <a:accent2>
      <a:srgbClr val="0F4D96"/>
    </a:accent2>
    <a:accent3>
      <a:srgbClr val="3491CA"/>
    </a:accent3>
    <a:accent4>
      <a:srgbClr val="1B9AF9"/>
    </a:accent4>
    <a:accent5>
      <a:srgbClr val="01A4E1"/>
    </a:accent5>
    <a:accent6>
      <a:srgbClr val="006EBE"/>
    </a:accent6>
    <a:hlink>
      <a:srgbClr val="4472C4"/>
    </a:hlink>
    <a:folHlink>
      <a:srgbClr val="BFBFBF"/>
    </a:folHlink>
  </a:clrScheme>
</a:themeOverride>
</file>

<file path=ppt/theme/themeOverride11.xml><?xml version="1.0" encoding="utf-8"?>
<a:themeOverride xmlns:a="http://schemas.openxmlformats.org/drawingml/2006/main">
  <a:clrScheme name="答辩宝典">
    <a:dk1>
      <a:srgbClr val="000000"/>
    </a:dk1>
    <a:lt1>
      <a:srgbClr val="FFFFFF"/>
    </a:lt1>
    <a:dk2>
      <a:srgbClr val="768395"/>
    </a:dk2>
    <a:lt2>
      <a:srgbClr val="F0F0F0"/>
    </a:lt2>
    <a:accent1>
      <a:srgbClr val="0167A2"/>
    </a:accent1>
    <a:accent2>
      <a:srgbClr val="0F4D96"/>
    </a:accent2>
    <a:accent3>
      <a:srgbClr val="3491CA"/>
    </a:accent3>
    <a:accent4>
      <a:srgbClr val="1B9AF9"/>
    </a:accent4>
    <a:accent5>
      <a:srgbClr val="01A4E1"/>
    </a:accent5>
    <a:accent6>
      <a:srgbClr val="006EBE"/>
    </a:accent6>
    <a:hlink>
      <a:srgbClr val="4472C4"/>
    </a:hlink>
    <a:folHlink>
      <a:srgbClr val="BFBFBF"/>
    </a:folHlink>
  </a:clrScheme>
</a:themeOverride>
</file>

<file path=ppt/theme/themeOverride12.xml><?xml version="1.0" encoding="utf-8"?>
<a:themeOverride xmlns:a="http://schemas.openxmlformats.org/drawingml/2006/main">
  <a:clrScheme name="答辩宝典">
    <a:dk1>
      <a:srgbClr val="000000"/>
    </a:dk1>
    <a:lt1>
      <a:srgbClr val="FFFFFF"/>
    </a:lt1>
    <a:dk2>
      <a:srgbClr val="768395"/>
    </a:dk2>
    <a:lt2>
      <a:srgbClr val="F0F0F0"/>
    </a:lt2>
    <a:accent1>
      <a:srgbClr val="0167A2"/>
    </a:accent1>
    <a:accent2>
      <a:srgbClr val="0F4D96"/>
    </a:accent2>
    <a:accent3>
      <a:srgbClr val="3491CA"/>
    </a:accent3>
    <a:accent4>
      <a:srgbClr val="1B9AF9"/>
    </a:accent4>
    <a:accent5>
      <a:srgbClr val="01A4E1"/>
    </a:accent5>
    <a:accent6>
      <a:srgbClr val="006EBE"/>
    </a:accent6>
    <a:hlink>
      <a:srgbClr val="4472C4"/>
    </a:hlink>
    <a:folHlink>
      <a:srgbClr val="BFBFBF"/>
    </a:folHlink>
  </a:clrScheme>
</a:themeOverride>
</file>

<file path=ppt/theme/themeOverride2.xml><?xml version="1.0" encoding="utf-8"?>
<a:themeOverride xmlns:a="http://schemas.openxmlformats.org/drawingml/2006/main">
  <a:clrScheme name="Office">
    <a:dk1>
      <a:srgbClr val="000000"/>
    </a:dk1>
    <a:lt1>
      <a:srgbClr val="FFFFFF"/>
    </a:lt1>
    <a:dk2>
      <a:srgbClr val="768395"/>
    </a:dk2>
    <a:lt2>
      <a:srgbClr val="F0F0F0"/>
    </a:lt2>
    <a:accent1>
      <a:srgbClr val="0167A2"/>
    </a:accent1>
    <a:accent2>
      <a:srgbClr val="0F4D96"/>
    </a:accent2>
    <a:accent3>
      <a:srgbClr val="3491CA"/>
    </a:accent3>
    <a:accent4>
      <a:srgbClr val="1B9AF9"/>
    </a:accent4>
    <a:accent5>
      <a:srgbClr val="01A4E1"/>
    </a:accent5>
    <a:accent6>
      <a:srgbClr val="006EBE"/>
    </a:accent6>
    <a:hlink>
      <a:srgbClr val="4472C4"/>
    </a:hlink>
    <a:folHlink>
      <a:srgbClr val="BFBFBF"/>
    </a:folHlink>
  </a:clrScheme>
</a:themeOverride>
</file>

<file path=ppt/theme/themeOverride3.xml><?xml version="1.0" encoding="utf-8"?>
<a:themeOverride xmlns:a="http://schemas.openxmlformats.org/drawingml/2006/main">
  <a:clrScheme name="答辩宝典">
    <a:dk1>
      <a:srgbClr val="000000"/>
    </a:dk1>
    <a:lt1>
      <a:srgbClr val="FFFFFF"/>
    </a:lt1>
    <a:dk2>
      <a:srgbClr val="768395"/>
    </a:dk2>
    <a:lt2>
      <a:srgbClr val="F0F0F0"/>
    </a:lt2>
    <a:accent1>
      <a:srgbClr val="0167A2"/>
    </a:accent1>
    <a:accent2>
      <a:srgbClr val="0F4D96"/>
    </a:accent2>
    <a:accent3>
      <a:srgbClr val="3491CA"/>
    </a:accent3>
    <a:accent4>
      <a:srgbClr val="1B9AF9"/>
    </a:accent4>
    <a:accent5>
      <a:srgbClr val="01A4E1"/>
    </a:accent5>
    <a:accent6>
      <a:srgbClr val="006EBE"/>
    </a:accent6>
    <a:hlink>
      <a:srgbClr val="4472C4"/>
    </a:hlink>
    <a:folHlink>
      <a:srgbClr val="BFBFBF"/>
    </a:folHlink>
  </a:clrScheme>
</a:themeOverride>
</file>

<file path=ppt/theme/themeOverride4.xml><?xml version="1.0" encoding="utf-8"?>
<a:themeOverride xmlns:a="http://schemas.openxmlformats.org/drawingml/2006/main">
  <a:clrScheme name="答辩宝典">
    <a:dk1>
      <a:srgbClr val="000000"/>
    </a:dk1>
    <a:lt1>
      <a:srgbClr val="FFFFFF"/>
    </a:lt1>
    <a:dk2>
      <a:srgbClr val="768395"/>
    </a:dk2>
    <a:lt2>
      <a:srgbClr val="F0F0F0"/>
    </a:lt2>
    <a:accent1>
      <a:srgbClr val="0167A2"/>
    </a:accent1>
    <a:accent2>
      <a:srgbClr val="0F4D96"/>
    </a:accent2>
    <a:accent3>
      <a:srgbClr val="3491CA"/>
    </a:accent3>
    <a:accent4>
      <a:srgbClr val="1B9AF9"/>
    </a:accent4>
    <a:accent5>
      <a:srgbClr val="01A4E1"/>
    </a:accent5>
    <a:accent6>
      <a:srgbClr val="006EBE"/>
    </a:accent6>
    <a:hlink>
      <a:srgbClr val="4472C4"/>
    </a:hlink>
    <a:folHlink>
      <a:srgbClr val="BFBFBF"/>
    </a:folHlink>
  </a:clrScheme>
</a:themeOverride>
</file>

<file path=ppt/theme/themeOverride5.xml><?xml version="1.0" encoding="utf-8"?>
<a:themeOverride xmlns:a="http://schemas.openxmlformats.org/drawingml/2006/main">
  <a:clrScheme name="Office">
    <a:dk1>
      <a:srgbClr val="000000"/>
    </a:dk1>
    <a:lt1>
      <a:srgbClr val="FFFFFF"/>
    </a:lt1>
    <a:dk2>
      <a:srgbClr val="768395"/>
    </a:dk2>
    <a:lt2>
      <a:srgbClr val="F0F0F0"/>
    </a:lt2>
    <a:accent1>
      <a:srgbClr val="0167A2"/>
    </a:accent1>
    <a:accent2>
      <a:srgbClr val="0F4D96"/>
    </a:accent2>
    <a:accent3>
      <a:srgbClr val="3491CA"/>
    </a:accent3>
    <a:accent4>
      <a:srgbClr val="1B9AF9"/>
    </a:accent4>
    <a:accent5>
      <a:srgbClr val="01A4E1"/>
    </a:accent5>
    <a:accent6>
      <a:srgbClr val="006EBE"/>
    </a:accent6>
    <a:hlink>
      <a:srgbClr val="4472C4"/>
    </a:hlink>
    <a:folHlink>
      <a:srgbClr val="BFBFBF"/>
    </a:folHlink>
  </a:clrScheme>
</a:themeOverride>
</file>

<file path=ppt/theme/themeOverride6.xml><?xml version="1.0" encoding="utf-8"?>
<a:themeOverride xmlns:a="http://schemas.openxmlformats.org/drawingml/2006/main">
  <a:clrScheme name="答辩宝典">
    <a:dk1>
      <a:srgbClr val="000000"/>
    </a:dk1>
    <a:lt1>
      <a:srgbClr val="FFFFFF"/>
    </a:lt1>
    <a:dk2>
      <a:srgbClr val="768395"/>
    </a:dk2>
    <a:lt2>
      <a:srgbClr val="F0F0F0"/>
    </a:lt2>
    <a:accent1>
      <a:srgbClr val="0167A2"/>
    </a:accent1>
    <a:accent2>
      <a:srgbClr val="0F4D96"/>
    </a:accent2>
    <a:accent3>
      <a:srgbClr val="3491CA"/>
    </a:accent3>
    <a:accent4>
      <a:srgbClr val="1B9AF9"/>
    </a:accent4>
    <a:accent5>
      <a:srgbClr val="01A4E1"/>
    </a:accent5>
    <a:accent6>
      <a:srgbClr val="006EBE"/>
    </a:accent6>
    <a:hlink>
      <a:srgbClr val="4472C4"/>
    </a:hlink>
    <a:folHlink>
      <a:srgbClr val="BFBFBF"/>
    </a:folHlink>
  </a:clrScheme>
</a:themeOverride>
</file>

<file path=ppt/theme/themeOverride7.xml><?xml version="1.0" encoding="utf-8"?>
<a:themeOverride xmlns:a="http://schemas.openxmlformats.org/drawingml/2006/main">
  <a:clrScheme name="Office">
    <a:dk1>
      <a:srgbClr val="000000"/>
    </a:dk1>
    <a:lt1>
      <a:srgbClr val="FFFFFF"/>
    </a:lt1>
    <a:dk2>
      <a:srgbClr val="768395"/>
    </a:dk2>
    <a:lt2>
      <a:srgbClr val="F0F0F0"/>
    </a:lt2>
    <a:accent1>
      <a:srgbClr val="0167A2"/>
    </a:accent1>
    <a:accent2>
      <a:srgbClr val="0F4D96"/>
    </a:accent2>
    <a:accent3>
      <a:srgbClr val="3491CA"/>
    </a:accent3>
    <a:accent4>
      <a:srgbClr val="1B9AF9"/>
    </a:accent4>
    <a:accent5>
      <a:srgbClr val="01A4E1"/>
    </a:accent5>
    <a:accent6>
      <a:srgbClr val="006EBE"/>
    </a:accent6>
    <a:hlink>
      <a:srgbClr val="4472C4"/>
    </a:hlink>
    <a:folHlink>
      <a:srgbClr val="BFBFBF"/>
    </a:folHlink>
  </a:clrScheme>
</a:themeOverride>
</file>

<file path=ppt/theme/themeOverride8.xml><?xml version="1.0" encoding="utf-8"?>
<a:themeOverride xmlns:a="http://schemas.openxmlformats.org/drawingml/2006/main">
  <a:clrScheme name="Office">
    <a:dk1>
      <a:srgbClr val="000000"/>
    </a:dk1>
    <a:lt1>
      <a:srgbClr val="FFFFFF"/>
    </a:lt1>
    <a:dk2>
      <a:srgbClr val="768395"/>
    </a:dk2>
    <a:lt2>
      <a:srgbClr val="F0F0F0"/>
    </a:lt2>
    <a:accent1>
      <a:srgbClr val="0167A2"/>
    </a:accent1>
    <a:accent2>
      <a:srgbClr val="0F4D96"/>
    </a:accent2>
    <a:accent3>
      <a:srgbClr val="3491CA"/>
    </a:accent3>
    <a:accent4>
      <a:srgbClr val="1B9AF9"/>
    </a:accent4>
    <a:accent5>
      <a:srgbClr val="01A4E1"/>
    </a:accent5>
    <a:accent6>
      <a:srgbClr val="006EBE"/>
    </a:accent6>
    <a:hlink>
      <a:srgbClr val="4472C4"/>
    </a:hlink>
    <a:folHlink>
      <a:srgbClr val="BFBFBF"/>
    </a:folHlink>
  </a:clrScheme>
</a:themeOverride>
</file>

<file path=ppt/theme/themeOverride9.xml><?xml version="1.0" encoding="utf-8"?>
<a:themeOverride xmlns:a="http://schemas.openxmlformats.org/drawingml/2006/main">
  <a:clrScheme name="答辩宝典">
    <a:dk1>
      <a:srgbClr val="000000"/>
    </a:dk1>
    <a:lt1>
      <a:srgbClr val="FFFFFF"/>
    </a:lt1>
    <a:dk2>
      <a:srgbClr val="768395"/>
    </a:dk2>
    <a:lt2>
      <a:srgbClr val="F0F0F0"/>
    </a:lt2>
    <a:accent1>
      <a:srgbClr val="0167A2"/>
    </a:accent1>
    <a:accent2>
      <a:srgbClr val="0F4D96"/>
    </a:accent2>
    <a:accent3>
      <a:srgbClr val="3491CA"/>
    </a:accent3>
    <a:accent4>
      <a:srgbClr val="1B9AF9"/>
    </a:accent4>
    <a:accent5>
      <a:srgbClr val="01A4E1"/>
    </a:accent5>
    <a:accent6>
      <a:srgbClr val="006EBE"/>
    </a:accent6>
    <a:hlink>
      <a:srgbClr val="4472C4"/>
    </a:hlink>
    <a:folHlink>
      <a:srgbClr val="BFBFBF"/>
    </a:folHlink>
  </a:clrScheme>
</a:themeOverride>
</file>

<file path=docProps/app.xml><?xml version="1.0" encoding="utf-8"?>
<Properties xmlns="http://schemas.openxmlformats.org/officeDocument/2006/extended-properties" xmlns:vt="http://schemas.openxmlformats.org/officeDocument/2006/docPropsVTypes">
  <TotalTime>435</TotalTime>
  <Words>2745</Words>
  <Application>Microsoft Office PowerPoint</Application>
  <PresentationFormat>宽屏</PresentationFormat>
  <Paragraphs>160</Paragraphs>
  <Slides>31</Slides>
  <Notes>15</Notes>
  <HiddenSlides>0</HiddenSlides>
  <MMClips>0</MMClips>
  <ScaleCrop>false</ScaleCrop>
  <HeadingPairs>
    <vt:vector size="6" baseType="variant">
      <vt:variant>
        <vt:lpstr>已用的字体</vt:lpstr>
      </vt:variant>
      <vt:variant>
        <vt:i4>8</vt:i4>
      </vt:variant>
      <vt:variant>
        <vt:lpstr>主题</vt:lpstr>
      </vt:variant>
      <vt:variant>
        <vt:i4>2</vt:i4>
      </vt:variant>
      <vt:variant>
        <vt:lpstr>幻灯片标题</vt:lpstr>
      </vt:variant>
      <vt:variant>
        <vt:i4>31</vt:i4>
      </vt:variant>
    </vt:vector>
  </HeadingPairs>
  <TitlesOfParts>
    <vt:vector size="41" baseType="lpstr">
      <vt:lpstr>等线</vt:lpstr>
      <vt:lpstr>宋体</vt:lpstr>
      <vt:lpstr>微软雅黑</vt:lpstr>
      <vt:lpstr>站酷快乐体2016修订版</vt:lpstr>
      <vt:lpstr>Arial</vt:lpstr>
      <vt:lpstr>Calibri</vt:lpstr>
      <vt:lpstr>Cambria Math</vt:lpstr>
      <vt:lpstr>Times New Roman</vt:lpstr>
      <vt:lpstr>千图网拥有20W+精美PPT模板 更多PPT模板下载至：www.58pic.com/office/ppt</vt:lpstr>
      <vt:lpstr> 123</vt:lpstr>
      <vt:lpstr>PowerPoint 演示文稿</vt:lpstr>
      <vt:lpstr>PowerPoint 演示文稿</vt:lpstr>
      <vt:lpstr>PowerPoint 演示文稿</vt:lpstr>
      <vt:lpstr>选题背景</vt:lpstr>
      <vt:lpstr>研究目的</vt:lpstr>
      <vt:lpstr>PowerPoint 演示文稿</vt:lpstr>
      <vt:lpstr>数据来源</vt:lpstr>
      <vt:lpstr>PowerPoint 演示文稿</vt:lpstr>
      <vt:lpstr>受访者基本特征</vt:lpstr>
      <vt:lpstr>基于多重响应方法分析性别对主要使用平台的差异</vt:lpstr>
      <vt:lpstr>基于多重响应方法分析性别对主要使用平台的差异</vt:lpstr>
      <vt:lpstr>基于多重响应方法分析不同平台上最喜欢的美妆博主推荐方式</vt:lpstr>
      <vt:lpstr>关注美妆博主的不同原因描述性统计</vt:lpstr>
      <vt:lpstr>基于T检验的美妆产品消费影响情况分析</vt:lpstr>
      <vt:lpstr>基于方差分析探究关注时长对美妆博主影响下的美妆产品消费影响</vt:lpstr>
      <vt:lpstr>变量间的相关性分析</vt:lpstr>
      <vt:lpstr>中介效应与回归分析</vt:lpstr>
      <vt:lpstr>变量间的相关性分析</vt:lpstr>
      <vt:lpstr>自变量对感知价值的回归分析</vt:lpstr>
      <vt:lpstr>自变量对感知信任的回归分析</vt:lpstr>
      <vt:lpstr>自变量与感知信任对消费意愿的回归分析</vt:lpstr>
      <vt:lpstr>自变量、感知信任与感知价值对消费意愿的回归分析</vt:lpstr>
      <vt:lpstr>中介效应模型</vt:lpstr>
      <vt:lpstr>对大学生关注美妆博主的文本挖掘分析</vt:lpstr>
      <vt:lpstr>基于文本挖掘分析大学生对美妆博主营销模式提出的问题建议</vt:lpstr>
      <vt:lpstr>PowerPoint 演示文稿</vt:lpstr>
      <vt:lpstr>研究结论</vt:lpstr>
      <vt:lpstr>研究结论</vt:lpstr>
      <vt:lpstr>研究结论</vt:lpstr>
      <vt:lpstr>营销建议</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简约毕业答辩设计论文答辩PPT模板</dc:title>
  <dc:creator>邝宏政</dc:creator>
  <cp:lastModifiedBy>admin</cp:lastModifiedBy>
  <cp:revision>147</cp:revision>
  <dcterms:created xsi:type="dcterms:W3CDTF">2018-04-25T14:27:00Z</dcterms:created>
  <dcterms:modified xsi:type="dcterms:W3CDTF">2020-09-06T01:34:10Z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RubyTemplateID">
    <vt:lpwstr>8</vt:lpwstr>
  </property>
  <property fmtid="{D5CDD505-2E9C-101B-9397-08002B2CF9AE}" pid="3" name="KSOProductBuildVer">
    <vt:lpwstr>2052-11.1.0.8214</vt:lpwstr>
  </property>
</Properties>
</file>